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6"/>
  </p:notesMasterIdLst>
  <p:sldIdLst>
    <p:sldId id="273" r:id="rId3"/>
    <p:sldId id="257" r:id="rId4"/>
    <p:sldId id="263" r:id="rId5"/>
    <p:sldId id="284" r:id="rId6"/>
    <p:sldId id="267" r:id="rId7"/>
    <p:sldId id="289" r:id="rId8"/>
    <p:sldId id="286" r:id="rId9"/>
    <p:sldId id="285" r:id="rId10"/>
    <p:sldId id="288" r:id="rId11"/>
    <p:sldId id="287" r:id="rId12"/>
    <p:sldId id="266" r:id="rId13"/>
    <p:sldId id="272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1BDA9-5A58-4F16-9A8B-4FF760045BD4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81D42-BD63-4CB7-9299-07AC5EE65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5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6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94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5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49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13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27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45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98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9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6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0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Box 7">
            <a:extLst>
              <a:ext uri="{FF2B5EF4-FFF2-40B4-BE49-F238E27FC236}">
                <a16:creationId xmlns:a16="http://schemas.microsoft.com/office/drawing/2014/main" id="{797D29A5-097D-9E75-43F1-EDE4A1916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5200650"/>
            <a:ext cx="88376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GV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VnTime" pitchFamily="34" charset="0"/>
                <a:ea typeface="+mn-ea"/>
                <a:cs typeface="UVnTime" pitchFamily="34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ristote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Bẩy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2B</a:t>
            </a:r>
          </a:p>
        </p:txBody>
      </p:sp>
      <p:sp>
        <p:nvSpPr>
          <p:cNvPr id="1028" name="Freeform 7">
            <a:extLst>
              <a:ext uri="{FF2B5EF4-FFF2-40B4-BE49-F238E27FC236}">
                <a16:creationId xmlns:a16="http://schemas.microsoft.com/office/drawing/2014/main" id="{B3DF9174-32D6-841F-2DE4-E5D364374313}"/>
              </a:ext>
            </a:extLst>
          </p:cNvPr>
          <p:cNvSpPr>
            <a:spLocks/>
          </p:cNvSpPr>
          <p:nvPr/>
        </p:nvSpPr>
        <p:spPr bwMode="auto">
          <a:xfrm flipV="1">
            <a:off x="1828800" y="2133600"/>
            <a:ext cx="571500" cy="776288"/>
          </a:xfrm>
          <a:custGeom>
            <a:avLst/>
            <a:gdLst>
              <a:gd name="T0" fmla="*/ 2147483647 w 93"/>
              <a:gd name="T1" fmla="*/ 2147483647 h 73"/>
              <a:gd name="T2" fmla="*/ 2147483647 w 93"/>
              <a:gd name="T3" fmla="*/ 2147483647 h 73"/>
              <a:gd name="T4" fmla="*/ 2147483647 w 93"/>
              <a:gd name="T5" fmla="*/ 2147483647 h 73"/>
              <a:gd name="T6" fmla="*/ 2147483647 w 93"/>
              <a:gd name="T7" fmla="*/ 2147483647 h 73"/>
              <a:gd name="T8" fmla="*/ 2147483647 w 93"/>
              <a:gd name="T9" fmla="*/ 2147483647 h 73"/>
              <a:gd name="T10" fmla="*/ 2147483647 w 93"/>
              <a:gd name="T11" fmla="*/ 2147483647 h 73"/>
              <a:gd name="T12" fmla="*/ 2147483647 w 93"/>
              <a:gd name="T13" fmla="*/ 2147483647 h 73"/>
              <a:gd name="T14" fmla="*/ 2147483647 w 93"/>
              <a:gd name="T15" fmla="*/ 2147483647 h 73"/>
              <a:gd name="T16" fmla="*/ 2147483647 w 93"/>
              <a:gd name="T17" fmla="*/ 2147483647 h 73"/>
              <a:gd name="T18" fmla="*/ 2147483647 w 93"/>
              <a:gd name="T19" fmla="*/ 2147483647 h 73"/>
              <a:gd name="T20" fmla="*/ 2147483647 w 93"/>
              <a:gd name="T21" fmla="*/ 2147483647 h 73"/>
              <a:gd name="T22" fmla="*/ 2147483647 w 93"/>
              <a:gd name="T23" fmla="*/ 2147483647 h 73"/>
              <a:gd name="T24" fmla="*/ 2147483647 w 93"/>
              <a:gd name="T25" fmla="*/ 2147483647 h 73"/>
              <a:gd name="T26" fmla="*/ 2147483647 w 93"/>
              <a:gd name="T27" fmla="*/ 2147483647 h 73"/>
              <a:gd name="T28" fmla="*/ 2147483647 w 93"/>
              <a:gd name="T29" fmla="*/ 2147483647 h 73"/>
              <a:gd name="T30" fmla="*/ 2147483647 w 93"/>
              <a:gd name="T31" fmla="*/ 2147483647 h 73"/>
              <a:gd name="T32" fmla="*/ 2147483647 w 93"/>
              <a:gd name="T33" fmla="*/ 2147483647 h 73"/>
              <a:gd name="T34" fmla="*/ 2147483647 w 93"/>
              <a:gd name="T35" fmla="*/ 2147483647 h 73"/>
              <a:gd name="T36" fmla="*/ 2147483647 w 93"/>
              <a:gd name="T37" fmla="*/ 2147483647 h 73"/>
              <a:gd name="T38" fmla="*/ 2147483647 w 93"/>
              <a:gd name="T39" fmla="*/ 2147483647 h 73"/>
              <a:gd name="T40" fmla="*/ 2147483647 w 93"/>
              <a:gd name="T41" fmla="*/ 2147483647 h 73"/>
              <a:gd name="T42" fmla="*/ 2147483647 w 93"/>
              <a:gd name="T43" fmla="*/ 2147483647 h 73"/>
              <a:gd name="T44" fmla="*/ 2147483647 w 93"/>
              <a:gd name="T45" fmla="*/ 2147483647 h 73"/>
              <a:gd name="T46" fmla="*/ 2147483647 w 93"/>
              <a:gd name="T47" fmla="*/ 2147483647 h 73"/>
              <a:gd name="T48" fmla="*/ 2147483647 w 93"/>
              <a:gd name="T49" fmla="*/ 2147483647 h 73"/>
              <a:gd name="T50" fmla="*/ 2147483647 w 93"/>
              <a:gd name="T51" fmla="*/ 2147483647 h 73"/>
              <a:gd name="T52" fmla="*/ 2147483647 w 93"/>
              <a:gd name="T53" fmla="*/ 2147483647 h 73"/>
              <a:gd name="T54" fmla="*/ 2147483647 w 93"/>
              <a:gd name="T55" fmla="*/ 2147483647 h 73"/>
              <a:gd name="T56" fmla="*/ 2147483647 w 93"/>
              <a:gd name="T57" fmla="*/ 2147483647 h 73"/>
              <a:gd name="T58" fmla="*/ 2147483647 w 93"/>
              <a:gd name="T59" fmla="*/ 2147483647 h 73"/>
              <a:gd name="T60" fmla="*/ 2147483647 w 93"/>
              <a:gd name="T61" fmla="*/ 2147483647 h 73"/>
              <a:gd name="T62" fmla="*/ 2147483647 w 93"/>
              <a:gd name="T63" fmla="*/ 2147483647 h 73"/>
              <a:gd name="T64" fmla="*/ 2147483647 w 93"/>
              <a:gd name="T65" fmla="*/ 2147483647 h 73"/>
              <a:gd name="T66" fmla="*/ 2147483647 w 93"/>
              <a:gd name="T67" fmla="*/ 2147483647 h 73"/>
              <a:gd name="T68" fmla="*/ 2147483647 w 93"/>
              <a:gd name="T69" fmla="*/ 2147483647 h 73"/>
              <a:gd name="T70" fmla="*/ 2147483647 w 93"/>
              <a:gd name="T71" fmla="*/ 2147483647 h 73"/>
              <a:gd name="T72" fmla="*/ 2147483647 w 93"/>
              <a:gd name="T73" fmla="*/ 2147483647 h 73"/>
              <a:gd name="T74" fmla="*/ 2147483647 w 93"/>
              <a:gd name="T75" fmla="*/ 2147483647 h 73"/>
              <a:gd name="T76" fmla="*/ 2147483647 w 93"/>
              <a:gd name="T77" fmla="*/ 2147483647 h 73"/>
              <a:gd name="T78" fmla="*/ 2147483647 w 93"/>
              <a:gd name="T79" fmla="*/ 2147483647 h 73"/>
              <a:gd name="T80" fmla="*/ 2147483647 w 93"/>
              <a:gd name="T81" fmla="*/ 2147483647 h 73"/>
              <a:gd name="T82" fmla="*/ 2147483647 w 93"/>
              <a:gd name="T83" fmla="*/ 2147483647 h 73"/>
              <a:gd name="T84" fmla="*/ 2147483647 w 93"/>
              <a:gd name="T85" fmla="*/ 2147483647 h 73"/>
              <a:gd name="T86" fmla="*/ 2147483647 w 93"/>
              <a:gd name="T87" fmla="*/ 2147483647 h 73"/>
              <a:gd name="T88" fmla="*/ 2147483647 w 93"/>
              <a:gd name="T89" fmla="*/ 2147483647 h 73"/>
              <a:gd name="T90" fmla="*/ 2147483647 w 93"/>
              <a:gd name="T91" fmla="*/ 2147483647 h 73"/>
              <a:gd name="T92" fmla="*/ 2147483647 w 93"/>
              <a:gd name="T93" fmla="*/ 2147483647 h 73"/>
              <a:gd name="T94" fmla="*/ 2147483647 w 93"/>
              <a:gd name="T95" fmla="*/ 2147483647 h 73"/>
              <a:gd name="T96" fmla="*/ 2147483647 w 93"/>
              <a:gd name="T97" fmla="*/ 2147483647 h 73"/>
              <a:gd name="T98" fmla="*/ 2147483647 w 93"/>
              <a:gd name="T99" fmla="*/ 2147483647 h 73"/>
              <a:gd name="T100" fmla="*/ 2147483647 w 93"/>
              <a:gd name="T101" fmla="*/ 2147483647 h 73"/>
              <a:gd name="T102" fmla="*/ 2147483647 w 93"/>
              <a:gd name="T103" fmla="*/ 2147483647 h 73"/>
              <a:gd name="T104" fmla="*/ 2147483647 w 93"/>
              <a:gd name="T105" fmla="*/ 2147483647 h 73"/>
              <a:gd name="T106" fmla="*/ 2147483647 w 93"/>
              <a:gd name="T107" fmla="*/ 2147483647 h 73"/>
              <a:gd name="T108" fmla="*/ 2147483647 w 93"/>
              <a:gd name="T109" fmla="*/ 2147483647 h 73"/>
              <a:gd name="T110" fmla="*/ 2147483647 w 93"/>
              <a:gd name="T111" fmla="*/ 2147483647 h 73"/>
              <a:gd name="T112" fmla="*/ 2147483647 w 93"/>
              <a:gd name="T113" fmla="*/ 2147483647 h 73"/>
              <a:gd name="T114" fmla="*/ 2147483647 w 93"/>
              <a:gd name="T115" fmla="*/ 2147483647 h 73"/>
              <a:gd name="T116" fmla="*/ 2147483647 w 93"/>
              <a:gd name="T117" fmla="*/ 2147483647 h 73"/>
              <a:gd name="T118" fmla="*/ 2147483647 w 93"/>
              <a:gd name="T119" fmla="*/ 2147483647 h 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3"/>
              <a:gd name="T181" fmla="*/ 0 h 73"/>
              <a:gd name="T182" fmla="*/ 93 w 93"/>
              <a:gd name="T183" fmla="*/ 73 h 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3" h="73">
                <a:moveTo>
                  <a:pt x="46" y="0"/>
                </a:moveTo>
                <a:lnTo>
                  <a:pt x="48" y="22"/>
                </a:lnTo>
                <a:lnTo>
                  <a:pt x="51" y="0"/>
                </a:lnTo>
                <a:lnTo>
                  <a:pt x="50" y="23"/>
                </a:lnTo>
                <a:lnTo>
                  <a:pt x="56" y="1"/>
                </a:lnTo>
                <a:lnTo>
                  <a:pt x="52" y="23"/>
                </a:lnTo>
                <a:lnTo>
                  <a:pt x="61" y="2"/>
                </a:lnTo>
                <a:lnTo>
                  <a:pt x="53" y="24"/>
                </a:lnTo>
                <a:lnTo>
                  <a:pt x="65" y="3"/>
                </a:lnTo>
                <a:lnTo>
                  <a:pt x="55" y="24"/>
                </a:lnTo>
                <a:lnTo>
                  <a:pt x="69" y="5"/>
                </a:lnTo>
                <a:lnTo>
                  <a:pt x="57" y="25"/>
                </a:lnTo>
                <a:lnTo>
                  <a:pt x="74" y="7"/>
                </a:lnTo>
                <a:lnTo>
                  <a:pt x="58" y="26"/>
                </a:lnTo>
                <a:lnTo>
                  <a:pt x="77" y="9"/>
                </a:lnTo>
                <a:lnTo>
                  <a:pt x="60" y="27"/>
                </a:lnTo>
                <a:lnTo>
                  <a:pt x="81" y="12"/>
                </a:lnTo>
                <a:lnTo>
                  <a:pt x="61" y="28"/>
                </a:lnTo>
                <a:lnTo>
                  <a:pt x="84" y="15"/>
                </a:lnTo>
                <a:lnTo>
                  <a:pt x="62" y="29"/>
                </a:lnTo>
                <a:lnTo>
                  <a:pt x="86" y="18"/>
                </a:lnTo>
                <a:lnTo>
                  <a:pt x="63" y="31"/>
                </a:lnTo>
                <a:lnTo>
                  <a:pt x="89" y="22"/>
                </a:lnTo>
                <a:lnTo>
                  <a:pt x="63" y="32"/>
                </a:lnTo>
                <a:lnTo>
                  <a:pt x="90" y="25"/>
                </a:lnTo>
                <a:lnTo>
                  <a:pt x="64" y="33"/>
                </a:lnTo>
                <a:lnTo>
                  <a:pt x="92" y="29"/>
                </a:lnTo>
                <a:lnTo>
                  <a:pt x="64" y="35"/>
                </a:lnTo>
                <a:lnTo>
                  <a:pt x="92" y="33"/>
                </a:lnTo>
                <a:lnTo>
                  <a:pt x="64" y="36"/>
                </a:lnTo>
                <a:lnTo>
                  <a:pt x="93" y="37"/>
                </a:lnTo>
                <a:lnTo>
                  <a:pt x="64" y="38"/>
                </a:lnTo>
                <a:lnTo>
                  <a:pt x="92" y="40"/>
                </a:lnTo>
                <a:lnTo>
                  <a:pt x="64" y="39"/>
                </a:lnTo>
                <a:lnTo>
                  <a:pt x="92" y="44"/>
                </a:lnTo>
                <a:lnTo>
                  <a:pt x="64" y="41"/>
                </a:lnTo>
                <a:lnTo>
                  <a:pt x="90" y="48"/>
                </a:lnTo>
                <a:lnTo>
                  <a:pt x="63" y="42"/>
                </a:lnTo>
                <a:lnTo>
                  <a:pt x="89" y="52"/>
                </a:lnTo>
                <a:lnTo>
                  <a:pt x="62" y="44"/>
                </a:lnTo>
                <a:lnTo>
                  <a:pt x="86" y="55"/>
                </a:lnTo>
                <a:lnTo>
                  <a:pt x="61" y="45"/>
                </a:lnTo>
                <a:lnTo>
                  <a:pt x="84" y="58"/>
                </a:lnTo>
                <a:lnTo>
                  <a:pt x="60" y="46"/>
                </a:lnTo>
                <a:lnTo>
                  <a:pt x="81" y="61"/>
                </a:lnTo>
                <a:lnTo>
                  <a:pt x="59" y="47"/>
                </a:lnTo>
                <a:lnTo>
                  <a:pt x="77" y="64"/>
                </a:lnTo>
                <a:lnTo>
                  <a:pt x="57" y="48"/>
                </a:lnTo>
                <a:lnTo>
                  <a:pt x="74" y="66"/>
                </a:lnTo>
                <a:lnTo>
                  <a:pt x="56" y="49"/>
                </a:lnTo>
                <a:lnTo>
                  <a:pt x="69" y="68"/>
                </a:lnTo>
                <a:lnTo>
                  <a:pt x="54" y="50"/>
                </a:lnTo>
                <a:lnTo>
                  <a:pt x="65" y="70"/>
                </a:lnTo>
                <a:lnTo>
                  <a:pt x="52" y="50"/>
                </a:lnTo>
                <a:lnTo>
                  <a:pt x="61" y="71"/>
                </a:lnTo>
                <a:lnTo>
                  <a:pt x="50" y="51"/>
                </a:lnTo>
                <a:lnTo>
                  <a:pt x="56" y="72"/>
                </a:lnTo>
                <a:lnTo>
                  <a:pt x="49" y="51"/>
                </a:lnTo>
                <a:lnTo>
                  <a:pt x="51" y="73"/>
                </a:lnTo>
                <a:lnTo>
                  <a:pt x="47" y="51"/>
                </a:lnTo>
                <a:lnTo>
                  <a:pt x="46" y="73"/>
                </a:lnTo>
                <a:lnTo>
                  <a:pt x="45" y="51"/>
                </a:lnTo>
                <a:lnTo>
                  <a:pt x="42" y="73"/>
                </a:lnTo>
                <a:lnTo>
                  <a:pt x="43" y="51"/>
                </a:lnTo>
                <a:lnTo>
                  <a:pt x="37" y="72"/>
                </a:lnTo>
                <a:lnTo>
                  <a:pt x="41" y="50"/>
                </a:lnTo>
                <a:lnTo>
                  <a:pt x="32" y="71"/>
                </a:lnTo>
                <a:lnTo>
                  <a:pt x="39" y="50"/>
                </a:lnTo>
                <a:lnTo>
                  <a:pt x="28" y="70"/>
                </a:lnTo>
                <a:lnTo>
                  <a:pt x="38" y="49"/>
                </a:lnTo>
                <a:lnTo>
                  <a:pt x="23" y="68"/>
                </a:lnTo>
                <a:lnTo>
                  <a:pt x="36" y="48"/>
                </a:lnTo>
                <a:lnTo>
                  <a:pt x="19" y="66"/>
                </a:lnTo>
                <a:lnTo>
                  <a:pt x="35" y="47"/>
                </a:lnTo>
                <a:lnTo>
                  <a:pt x="16" y="64"/>
                </a:lnTo>
                <a:lnTo>
                  <a:pt x="33" y="46"/>
                </a:lnTo>
                <a:lnTo>
                  <a:pt x="12" y="61"/>
                </a:lnTo>
                <a:lnTo>
                  <a:pt x="32" y="45"/>
                </a:lnTo>
                <a:lnTo>
                  <a:pt x="9" y="58"/>
                </a:lnTo>
                <a:lnTo>
                  <a:pt x="31" y="44"/>
                </a:lnTo>
                <a:lnTo>
                  <a:pt x="6" y="55"/>
                </a:lnTo>
                <a:lnTo>
                  <a:pt x="30" y="43"/>
                </a:lnTo>
                <a:lnTo>
                  <a:pt x="4" y="52"/>
                </a:lnTo>
                <a:lnTo>
                  <a:pt x="29" y="41"/>
                </a:lnTo>
                <a:lnTo>
                  <a:pt x="2" y="48"/>
                </a:lnTo>
                <a:lnTo>
                  <a:pt x="29" y="40"/>
                </a:lnTo>
                <a:lnTo>
                  <a:pt x="1" y="44"/>
                </a:lnTo>
                <a:lnTo>
                  <a:pt x="29" y="38"/>
                </a:lnTo>
                <a:lnTo>
                  <a:pt x="0" y="40"/>
                </a:lnTo>
                <a:lnTo>
                  <a:pt x="28" y="37"/>
                </a:lnTo>
                <a:lnTo>
                  <a:pt x="0" y="37"/>
                </a:lnTo>
                <a:lnTo>
                  <a:pt x="29" y="35"/>
                </a:lnTo>
                <a:lnTo>
                  <a:pt x="0" y="33"/>
                </a:lnTo>
                <a:lnTo>
                  <a:pt x="29" y="34"/>
                </a:lnTo>
                <a:lnTo>
                  <a:pt x="1" y="29"/>
                </a:lnTo>
                <a:lnTo>
                  <a:pt x="29" y="32"/>
                </a:lnTo>
                <a:lnTo>
                  <a:pt x="2" y="25"/>
                </a:lnTo>
                <a:lnTo>
                  <a:pt x="30" y="31"/>
                </a:lnTo>
                <a:lnTo>
                  <a:pt x="4" y="22"/>
                </a:lnTo>
                <a:lnTo>
                  <a:pt x="31" y="30"/>
                </a:lnTo>
                <a:lnTo>
                  <a:pt x="6" y="18"/>
                </a:lnTo>
                <a:lnTo>
                  <a:pt x="32" y="28"/>
                </a:lnTo>
                <a:lnTo>
                  <a:pt x="9" y="15"/>
                </a:lnTo>
                <a:lnTo>
                  <a:pt x="33" y="27"/>
                </a:lnTo>
                <a:lnTo>
                  <a:pt x="12" y="12"/>
                </a:lnTo>
                <a:lnTo>
                  <a:pt x="34" y="26"/>
                </a:lnTo>
                <a:lnTo>
                  <a:pt x="16" y="9"/>
                </a:lnTo>
                <a:lnTo>
                  <a:pt x="36" y="25"/>
                </a:lnTo>
                <a:lnTo>
                  <a:pt x="19" y="7"/>
                </a:lnTo>
                <a:lnTo>
                  <a:pt x="37" y="24"/>
                </a:lnTo>
                <a:lnTo>
                  <a:pt x="23" y="5"/>
                </a:lnTo>
                <a:lnTo>
                  <a:pt x="39" y="24"/>
                </a:lnTo>
                <a:lnTo>
                  <a:pt x="28" y="3"/>
                </a:lnTo>
                <a:lnTo>
                  <a:pt x="41" y="23"/>
                </a:lnTo>
                <a:lnTo>
                  <a:pt x="32" y="2"/>
                </a:lnTo>
                <a:lnTo>
                  <a:pt x="42" y="23"/>
                </a:lnTo>
                <a:lnTo>
                  <a:pt x="37" y="1"/>
                </a:lnTo>
                <a:lnTo>
                  <a:pt x="44" y="23"/>
                </a:lnTo>
                <a:lnTo>
                  <a:pt x="42" y="0"/>
                </a:lnTo>
                <a:lnTo>
                  <a:pt x="46" y="22"/>
                </a:lnTo>
                <a:lnTo>
                  <a:pt x="46" y="0"/>
                </a:lnTo>
                <a:close/>
              </a:path>
            </a:pathLst>
          </a:custGeom>
          <a:solidFill>
            <a:srgbClr val="0089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64008" tIns="32004" rIns="64008" bIns="3200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Freeform 7">
            <a:extLst>
              <a:ext uri="{FF2B5EF4-FFF2-40B4-BE49-F238E27FC236}">
                <a16:creationId xmlns:a16="http://schemas.microsoft.com/office/drawing/2014/main" id="{7E4E205D-E844-1C30-7B8D-A4CF86EE21EE}"/>
              </a:ext>
            </a:extLst>
          </p:cNvPr>
          <p:cNvSpPr>
            <a:spLocks/>
          </p:cNvSpPr>
          <p:nvPr/>
        </p:nvSpPr>
        <p:spPr bwMode="auto">
          <a:xfrm flipV="1">
            <a:off x="5238750" y="4605871"/>
            <a:ext cx="571500" cy="776288"/>
          </a:xfrm>
          <a:custGeom>
            <a:avLst/>
            <a:gdLst>
              <a:gd name="T0" fmla="*/ 2147483647 w 93"/>
              <a:gd name="T1" fmla="*/ 2147483647 h 73"/>
              <a:gd name="T2" fmla="*/ 2147483647 w 93"/>
              <a:gd name="T3" fmla="*/ 2147483647 h 73"/>
              <a:gd name="T4" fmla="*/ 2147483647 w 93"/>
              <a:gd name="T5" fmla="*/ 2147483647 h 73"/>
              <a:gd name="T6" fmla="*/ 2147483647 w 93"/>
              <a:gd name="T7" fmla="*/ 2147483647 h 73"/>
              <a:gd name="T8" fmla="*/ 2147483647 w 93"/>
              <a:gd name="T9" fmla="*/ 2147483647 h 73"/>
              <a:gd name="T10" fmla="*/ 2147483647 w 93"/>
              <a:gd name="T11" fmla="*/ 2147483647 h 73"/>
              <a:gd name="T12" fmla="*/ 2147483647 w 93"/>
              <a:gd name="T13" fmla="*/ 2147483647 h 73"/>
              <a:gd name="T14" fmla="*/ 2147483647 w 93"/>
              <a:gd name="T15" fmla="*/ 2147483647 h 73"/>
              <a:gd name="T16" fmla="*/ 2147483647 w 93"/>
              <a:gd name="T17" fmla="*/ 2147483647 h 73"/>
              <a:gd name="T18" fmla="*/ 2147483647 w 93"/>
              <a:gd name="T19" fmla="*/ 2147483647 h 73"/>
              <a:gd name="T20" fmla="*/ 2147483647 w 93"/>
              <a:gd name="T21" fmla="*/ 2147483647 h 73"/>
              <a:gd name="T22" fmla="*/ 2147483647 w 93"/>
              <a:gd name="T23" fmla="*/ 2147483647 h 73"/>
              <a:gd name="T24" fmla="*/ 2147483647 w 93"/>
              <a:gd name="T25" fmla="*/ 2147483647 h 73"/>
              <a:gd name="T26" fmla="*/ 2147483647 w 93"/>
              <a:gd name="T27" fmla="*/ 2147483647 h 73"/>
              <a:gd name="T28" fmla="*/ 2147483647 w 93"/>
              <a:gd name="T29" fmla="*/ 2147483647 h 73"/>
              <a:gd name="T30" fmla="*/ 2147483647 w 93"/>
              <a:gd name="T31" fmla="*/ 2147483647 h 73"/>
              <a:gd name="T32" fmla="*/ 2147483647 w 93"/>
              <a:gd name="T33" fmla="*/ 2147483647 h 73"/>
              <a:gd name="T34" fmla="*/ 2147483647 w 93"/>
              <a:gd name="T35" fmla="*/ 2147483647 h 73"/>
              <a:gd name="T36" fmla="*/ 2147483647 w 93"/>
              <a:gd name="T37" fmla="*/ 2147483647 h 73"/>
              <a:gd name="T38" fmla="*/ 2147483647 w 93"/>
              <a:gd name="T39" fmla="*/ 2147483647 h 73"/>
              <a:gd name="T40" fmla="*/ 2147483647 w 93"/>
              <a:gd name="T41" fmla="*/ 2147483647 h 73"/>
              <a:gd name="T42" fmla="*/ 2147483647 w 93"/>
              <a:gd name="T43" fmla="*/ 2147483647 h 73"/>
              <a:gd name="T44" fmla="*/ 2147483647 w 93"/>
              <a:gd name="T45" fmla="*/ 2147483647 h 73"/>
              <a:gd name="T46" fmla="*/ 2147483647 w 93"/>
              <a:gd name="T47" fmla="*/ 2147483647 h 73"/>
              <a:gd name="T48" fmla="*/ 2147483647 w 93"/>
              <a:gd name="T49" fmla="*/ 2147483647 h 73"/>
              <a:gd name="T50" fmla="*/ 2147483647 w 93"/>
              <a:gd name="T51" fmla="*/ 2147483647 h 73"/>
              <a:gd name="T52" fmla="*/ 2147483647 w 93"/>
              <a:gd name="T53" fmla="*/ 2147483647 h 73"/>
              <a:gd name="T54" fmla="*/ 2147483647 w 93"/>
              <a:gd name="T55" fmla="*/ 2147483647 h 73"/>
              <a:gd name="T56" fmla="*/ 2147483647 w 93"/>
              <a:gd name="T57" fmla="*/ 2147483647 h 73"/>
              <a:gd name="T58" fmla="*/ 2147483647 w 93"/>
              <a:gd name="T59" fmla="*/ 2147483647 h 73"/>
              <a:gd name="T60" fmla="*/ 2147483647 w 93"/>
              <a:gd name="T61" fmla="*/ 2147483647 h 73"/>
              <a:gd name="T62" fmla="*/ 2147483647 w 93"/>
              <a:gd name="T63" fmla="*/ 2147483647 h 73"/>
              <a:gd name="T64" fmla="*/ 2147483647 w 93"/>
              <a:gd name="T65" fmla="*/ 2147483647 h 73"/>
              <a:gd name="T66" fmla="*/ 2147483647 w 93"/>
              <a:gd name="T67" fmla="*/ 2147483647 h 73"/>
              <a:gd name="T68" fmla="*/ 2147483647 w 93"/>
              <a:gd name="T69" fmla="*/ 2147483647 h 73"/>
              <a:gd name="T70" fmla="*/ 2147483647 w 93"/>
              <a:gd name="T71" fmla="*/ 2147483647 h 73"/>
              <a:gd name="T72" fmla="*/ 2147483647 w 93"/>
              <a:gd name="T73" fmla="*/ 2147483647 h 73"/>
              <a:gd name="T74" fmla="*/ 2147483647 w 93"/>
              <a:gd name="T75" fmla="*/ 2147483647 h 73"/>
              <a:gd name="T76" fmla="*/ 2147483647 w 93"/>
              <a:gd name="T77" fmla="*/ 2147483647 h 73"/>
              <a:gd name="T78" fmla="*/ 2147483647 w 93"/>
              <a:gd name="T79" fmla="*/ 2147483647 h 73"/>
              <a:gd name="T80" fmla="*/ 2147483647 w 93"/>
              <a:gd name="T81" fmla="*/ 2147483647 h 73"/>
              <a:gd name="T82" fmla="*/ 2147483647 w 93"/>
              <a:gd name="T83" fmla="*/ 2147483647 h 73"/>
              <a:gd name="T84" fmla="*/ 2147483647 w 93"/>
              <a:gd name="T85" fmla="*/ 2147483647 h 73"/>
              <a:gd name="T86" fmla="*/ 2147483647 w 93"/>
              <a:gd name="T87" fmla="*/ 2147483647 h 73"/>
              <a:gd name="T88" fmla="*/ 2147483647 w 93"/>
              <a:gd name="T89" fmla="*/ 2147483647 h 73"/>
              <a:gd name="T90" fmla="*/ 2147483647 w 93"/>
              <a:gd name="T91" fmla="*/ 2147483647 h 73"/>
              <a:gd name="T92" fmla="*/ 2147483647 w 93"/>
              <a:gd name="T93" fmla="*/ 2147483647 h 73"/>
              <a:gd name="T94" fmla="*/ 2147483647 w 93"/>
              <a:gd name="T95" fmla="*/ 2147483647 h 73"/>
              <a:gd name="T96" fmla="*/ 2147483647 w 93"/>
              <a:gd name="T97" fmla="*/ 2147483647 h 73"/>
              <a:gd name="T98" fmla="*/ 2147483647 w 93"/>
              <a:gd name="T99" fmla="*/ 2147483647 h 73"/>
              <a:gd name="T100" fmla="*/ 2147483647 w 93"/>
              <a:gd name="T101" fmla="*/ 2147483647 h 73"/>
              <a:gd name="T102" fmla="*/ 2147483647 w 93"/>
              <a:gd name="T103" fmla="*/ 2147483647 h 73"/>
              <a:gd name="T104" fmla="*/ 2147483647 w 93"/>
              <a:gd name="T105" fmla="*/ 2147483647 h 73"/>
              <a:gd name="T106" fmla="*/ 2147483647 w 93"/>
              <a:gd name="T107" fmla="*/ 2147483647 h 73"/>
              <a:gd name="T108" fmla="*/ 2147483647 w 93"/>
              <a:gd name="T109" fmla="*/ 2147483647 h 73"/>
              <a:gd name="T110" fmla="*/ 2147483647 w 93"/>
              <a:gd name="T111" fmla="*/ 2147483647 h 73"/>
              <a:gd name="T112" fmla="*/ 2147483647 w 93"/>
              <a:gd name="T113" fmla="*/ 2147483647 h 73"/>
              <a:gd name="T114" fmla="*/ 2147483647 w 93"/>
              <a:gd name="T115" fmla="*/ 2147483647 h 73"/>
              <a:gd name="T116" fmla="*/ 2147483647 w 93"/>
              <a:gd name="T117" fmla="*/ 2147483647 h 73"/>
              <a:gd name="T118" fmla="*/ 2147483647 w 93"/>
              <a:gd name="T119" fmla="*/ 2147483647 h 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3"/>
              <a:gd name="T181" fmla="*/ 0 h 73"/>
              <a:gd name="T182" fmla="*/ 93 w 93"/>
              <a:gd name="T183" fmla="*/ 73 h 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3" h="73">
                <a:moveTo>
                  <a:pt x="46" y="0"/>
                </a:moveTo>
                <a:lnTo>
                  <a:pt x="48" y="22"/>
                </a:lnTo>
                <a:lnTo>
                  <a:pt x="51" y="0"/>
                </a:lnTo>
                <a:lnTo>
                  <a:pt x="50" y="23"/>
                </a:lnTo>
                <a:lnTo>
                  <a:pt x="56" y="1"/>
                </a:lnTo>
                <a:lnTo>
                  <a:pt x="52" y="23"/>
                </a:lnTo>
                <a:lnTo>
                  <a:pt x="61" y="2"/>
                </a:lnTo>
                <a:lnTo>
                  <a:pt x="53" y="24"/>
                </a:lnTo>
                <a:lnTo>
                  <a:pt x="65" y="3"/>
                </a:lnTo>
                <a:lnTo>
                  <a:pt x="55" y="24"/>
                </a:lnTo>
                <a:lnTo>
                  <a:pt x="69" y="5"/>
                </a:lnTo>
                <a:lnTo>
                  <a:pt x="57" y="25"/>
                </a:lnTo>
                <a:lnTo>
                  <a:pt x="74" y="7"/>
                </a:lnTo>
                <a:lnTo>
                  <a:pt x="58" y="26"/>
                </a:lnTo>
                <a:lnTo>
                  <a:pt x="77" y="9"/>
                </a:lnTo>
                <a:lnTo>
                  <a:pt x="60" y="27"/>
                </a:lnTo>
                <a:lnTo>
                  <a:pt x="81" y="12"/>
                </a:lnTo>
                <a:lnTo>
                  <a:pt x="61" y="28"/>
                </a:lnTo>
                <a:lnTo>
                  <a:pt x="84" y="15"/>
                </a:lnTo>
                <a:lnTo>
                  <a:pt x="62" y="29"/>
                </a:lnTo>
                <a:lnTo>
                  <a:pt x="86" y="18"/>
                </a:lnTo>
                <a:lnTo>
                  <a:pt x="63" y="31"/>
                </a:lnTo>
                <a:lnTo>
                  <a:pt x="89" y="22"/>
                </a:lnTo>
                <a:lnTo>
                  <a:pt x="63" y="32"/>
                </a:lnTo>
                <a:lnTo>
                  <a:pt x="90" y="25"/>
                </a:lnTo>
                <a:lnTo>
                  <a:pt x="64" y="33"/>
                </a:lnTo>
                <a:lnTo>
                  <a:pt x="92" y="29"/>
                </a:lnTo>
                <a:lnTo>
                  <a:pt x="64" y="35"/>
                </a:lnTo>
                <a:lnTo>
                  <a:pt x="92" y="33"/>
                </a:lnTo>
                <a:lnTo>
                  <a:pt x="64" y="36"/>
                </a:lnTo>
                <a:lnTo>
                  <a:pt x="93" y="37"/>
                </a:lnTo>
                <a:lnTo>
                  <a:pt x="64" y="38"/>
                </a:lnTo>
                <a:lnTo>
                  <a:pt x="92" y="40"/>
                </a:lnTo>
                <a:lnTo>
                  <a:pt x="64" y="39"/>
                </a:lnTo>
                <a:lnTo>
                  <a:pt x="92" y="44"/>
                </a:lnTo>
                <a:lnTo>
                  <a:pt x="64" y="41"/>
                </a:lnTo>
                <a:lnTo>
                  <a:pt x="90" y="48"/>
                </a:lnTo>
                <a:lnTo>
                  <a:pt x="63" y="42"/>
                </a:lnTo>
                <a:lnTo>
                  <a:pt x="89" y="52"/>
                </a:lnTo>
                <a:lnTo>
                  <a:pt x="62" y="44"/>
                </a:lnTo>
                <a:lnTo>
                  <a:pt x="86" y="55"/>
                </a:lnTo>
                <a:lnTo>
                  <a:pt x="61" y="45"/>
                </a:lnTo>
                <a:lnTo>
                  <a:pt x="84" y="58"/>
                </a:lnTo>
                <a:lnTo>
                  <a:pt x="60" y="46"/>
                </a:lnTo>
                <a:lnTo>
                  <a:pt x="81" y="61"/>
                </a:lnTo>
                <a:lnTo>
                  <a:pt x="59" y="47"/>
                </a:lnTo>
                <a:lnTo>
                  <a:pt x="77" y="64"/>
                </a:lnTo>
                <a:lnTo>
                  <a:pt x="57" y="48"/>
                </a:lnTo>
                <a:lnTo>
                  <a:pt x="74" y="66"/>
                </a:lnTo>
                <a:lnTo>
                  <a:pt x="56" y="49"/>
                </a:lnTo>
                <a:lnTo>
                  <a:pt x="69" y="68"/>
                </a:lnTo>
                <a:lnTo>
                  <a:pt x="54" y="50"/>
                </a:lnTo>
                <a:lnTo>
                  <a:pt x="65" y="70"/>
                </a:lnTo>
                <a:lnTo>
                  <a:pt x="52" y="50"/>
                </a:lnTo>
                <a:lnTo>
                  <a:pt x="61" y="71"/>
                </a:lnTo>
                <a:lnTo>
                  <a:pt x="50" y="51"/>
                </a:lnTo>
                <a:lnTo>
                  <a:pt x="56" y="72"/>
                </a:lnTo>
                <a:lnTo>
                  <a:pt x="49" y="51"/>
                </a:lnTo>
                <a:lnTo>
                  <a:pt x="51" y="73"/>
                </a:lnTo>
                <a:lnTo>
                  <a:pt x="47" y="51"/>
                </a:lnTo>
                <a:lnTo>
                  <a:pt x="46" y="73"/>
                </a:lnTo>
                <a:lnTo>
                  <a:pt x="45" y="51"/>
                </a:lnTo>
                <a:lnTo>
                  <a:pt x="42" y="73"/>
                </a:lnTo>
                <a:lnTo>
                  <a:pt x="43" y="51"/>
                </a:lnTo>
                <a:lnTo>
                  <a:pt x="37" y="72"/>
                </a:lnTo>
                <a:lnTo>
                  <a:pt x="41" y="50"/>
                </a:lnTo>
                <a:lnTo>
                  <a:pt x="32" y="71"/>
                </a:lnTo>
                <a:lnTo>
                  <a:pt x="39" y="50"/>
                </a:lnTo>
                <a:lnTo>
                  <a:pt x="28" y="70"/>
                </a:lnTo>
                <a:lnTo>
                  <a:pt x="38" y="49"/>
                </a:lnTo>
                <a:lnTo>
                  <a:pt x="23" y="68"/>
                </a:lnTo>
                <a:lnTo>
                  <a:pt x="36" y="48"/>
                </a:lnTo>
                <a:lnTo>
                  <a:pt x="19" y="66"/>
                </a:lnTo>
                <a:lnTo>
                  <a:pt x="35" y="47"/>
                </a:lnTo>
                <a:lnTo>
                  <a:pt x="16" y="64"/>
                </a:lnTo>
                <a:lnTo>
                  <a:pt x="33" y="46"/>
                </a:lnTo>
                <a:lnTo>
                  <a:pt x="12" y="61"/>
                </a:lnTo>
                <a:lnTo>
                  <a:pt x="32" y="45"/>
                </a:lnTo>
                <a:lnTo>
                  <a:pt x="9" y="58"/>
                </a:lnTo>
                <a:lnTo>
                  <a:pt x="31" y="44"/>
                </a:lnTo>
                <a:lnTo>
                  <a:pt x="6" y="55"/>
                </a:lnTo>
                <a:lnTo>
                  <a:pt x="30" y="43"/>
                </a:lnTo>
                <a:lnTo>
                  <a:pt x="4" y="52"/>
                </a:lnTo>
                <a:lnTo>
                  <a:pt x="29" y="41"/>
                </a:lnTo>
                <a:lnTo>
                  <a:pt x="2" y="48"/>
                </a:lnTo>
                <a:lnTo>
                  <a:pt x="29" y="40"/>
                </a:lnTo>
                <a:lnTo>
                  <a:pt x="1" y="44"/>
                </a:lnTo>
                <a:lnTo>
                  <a:pt x="29" y="38"/>
                </a:lnTo>
                <a:lnTo>
                  <a:pt x="0" y="40"/>
                </a:lnTo>
                <a:lnTo>
                  <a:pt x="28" y="37"/>
                </a:lnTo>
                <a:lnTo>
                  <a:pt x="0" y="37"/>
                </a:lnTo>
                <a:lnTo>
                  <a:pt x="29" y="35"/>
                </a:lnTo>
                <a:lnTo>
                  <a:pt x="0" y="33"/>
                </a:lnTo>
                <a:lnTo>
                  <a:pt x="29" y="34"/>
                </a:lnTo>
                <a:lnTo>
                  <a:pt x="1" y="29"/>
                </a:lnTo>
                <a:lnTo>
                  <a:pt x="29" y="32"/>
                </a:lnTo>
                <a:lnTo>
                  <a:pt x="2" y="25"/>
                </a:lnTo>
                <a:lnTo>
                  <a:pt x="30" y="31"/>
                </a:lnTo>
                <a:lnTo>
                  <a:pt x="4" y="22"/>
                </a:lnTo>
                <a:lnTo>
                  <a:pt x="31" y="30"/>
                </a:lnTo>
                <a:lnTo>
                  <a:pt x="6" y="18"/>
                </a:lnTo>
                <a:lnTo>
                  <a:pt x="32" y="28"/>
                </a:lnTo>
                <a:lnTo>
                  <a:pt x="9" y="15"/>
                </a:lnTo>
                <a:lnTo>
                  <a:pt x="33" y="27"/>
                </a:lnTo>
                <a:lnTo>
                  <a:pt x="12" y="12"/>
                </a:lnTo>
                <a:lnTo>
                  <a:pt x="34" y="26"/>
                </a:lnTo>
                <a:lnTo>
                  <a:pt x="16" y="9"/>
                </a:lnTo>
                <a:lnTo>
                  <a:pt x="36" y="25"/>
                </a:lnTo>
                <a:lnTo>
                  <a:pt x="19" y="7"/>
                </a:lnTo>
                <a:lnTo>
                  <a:pt x="37" y="24"/>
                </a:lnTo>
                <a:lnTo>
                  <a:pt x="23" y="5"/>
                </a:lnTo>
                <a:lnTo>
                  <a:pt x="39" y="24"/>
                </a:lnTo>
                <a:lnTo>
                  <a:pt x="28" y="3"/>
                </a:lnTo>
                <a:lnTo>
                  <a:pt x="41" y="23"/>
                </a:lnTo>
                <a:lnTo>
                  <a:pt x="32" y="2"/>
                </a:lnTo>
                <a:lnTo>
                  <a:pt x="42" y="23"/>
                </a:lnTo>
                <a:lnTo>
                  <a:pt x="37" y="1"/>
                </a:lnTo>
                <a:lnTo>
                  <a:pt x="44" y="23"/>
                </a:lnTo>
                <a:lnTo>
                  <a:pt x="42" y="0"/>
                </a:lnTo>
                <a:lnTo>
                  <a:pt x="46" y="22"/>
                </a:lnTo>
                <a:lnTo>
                  <a:pt x="46" y="0"/>
                </a:lnTo>
                <a:close/>
              </a:path>
            </a:pathLst>
          </a:custGeom>
          <a:solidFill>
            <a:srgbClr val="0089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64008" tIns="32004" rIns="64008" bIns="3200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0" name="Picture 52" descr="DSTARS-P">
            <a:extLst>
              <a:ext uri="{FF2B5EF4-FFF2-40B4-BE49-F238E27FC236}">
                <a16:creationId xmlns:a16="http://schemas.microsoft.com/office/drawing/2014/main" id="{557383BC-829B-DF0E-D07A-19560852C3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905000"/>
            <a:ext cx="1143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2" descr="DSTARS-P">
            <a:extLst>
              <a:ext uri="{FF2B5EF4-FFF2-40B4-BE49-F238E27FC236}">
                <a16:creationId xmlns:a16="http://schemas.microsoft.com/office/drawing/2014/main" id="{E6267E4A-E058-676F-AF56-31F8D98094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4600"/>
            <a:ext cx="1143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2" descr="DSTARS-P">
            <a:extLst>
              <a:ext uri="{FF2B5EF4-FFF2-40B4-BE49-F238E27FC236}">
                <a16:creationId xmlns:a16="http://schemas.microsoft.com/office/drawing/2014/main" id="{D3EC9035-2E22-7BD7-41A0-6E6E3EEA0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81600"/>
            <a:ext cx="1143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2" descr="DSTARS-P">
            <a:extLst>
              <a:ext uri="{FF2B5EF4-FFF2-40B4-BE49-F238E27FC236}">
                <a16:creationId xmlns:a16="http://schemas.microsoft.com/office/drawing/2014/main" id="{7739E026-320D-2D71-4C7E-0F0FE3C4F9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3352800"/>
            <a:ext cx="1143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4" descr="POINSET2">
            <a:extLst>
              <a:ext uri="{FF2B5EF4-FFF2-40B4-BE49-F238E27FC236}">
                <a16:creationId xmlns:a16="http://schemas.microsoft.com/office/drawing/2014/main" id="{C4DA757F-4A7D-2F07-96A4-E4A7F557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9557" y="4882357"/>
            <a:ext cx="205581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4" descr="POINSET2">
            <a:extLst>
              <a:ext uri="{FF2B5EF4-FFF2-40B4-BE49-F238E27FC236}">
                <a16:creationId xmlns:a16="http://schemas.microsoft.com/office/drawing/2014/main" id="{B6C395F0-D23B-1420-56A6-EFF72440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10601" y="4886326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4" descr="POINSET2">
            <a:extLst>
              <a:ext uri="{FF2B5EF4-FFF2-40B4-BE49-F238E27FC236}">
                <a16:creationId xmlns:a16="http://schemas.microsoft.com/office/drawing/2014/main" id="{8E9F95B2-9BBC-5C07-4E4F-4C5F2BD5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863"/>
            <a:ext cx="1452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4" descr="POINSET2">
            <a:extLst>
              <a:ext uri="{FF2B5EF4-FFF2-40B4-BE49-F238E27FC236}">
                <a16:creationId xmlns:a16="http://schemas.microsoft.com/office/drawing/2014/main" id="{1103D60A-1F8D-7345-74C7-53D5E2831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94019" y="80169"/>
            <a:ext cx="13763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0">
            <a:extLst>
              <a:ext uri="{FF2B5EF4-FFF2-40B4-BE49-F238E27FC236}">
                <a16:creationId xmlns:a16="http://schemas.microsoft.com/office/drawing/2014/main" id="{1B3DFC8E-7FB0-5D3B-2297-2F957DDEAA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14664" y="457200"/>
            <a:ext cx="6281737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en-US" sz="6000" b="1" i="0" u="none" strike="noStrike" kern="10" cap="none" spc="0" normalizeH="0" baseline="0" noProof="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sz="60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0" cap="none" spc="0" normalizeH="0" baseline="0" noProof="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60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15" name="WordArt 4">
            <a:extLst>
              <a:ext uri="{FF2B5EF4-FFF2-40B4-BE49-F238E27FC236}">
                <a16:creationId xmlns:a16="http://schemas.microsoft.com/office/drawing/2014/main" id="{BCEFD7C2-FAE7-E726-081C-C3F983BE12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4914" y="1393825"/>
            <a:ext cx="7242175" cy="147955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2356"/>
                <a:gd name="adj2" fmla="val 69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0" cap="none" spc="0" normalizeH="0" baseline="0" noProof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về dự giờ, thăm lớp</a:t>
            </a:r>
          </a:p>
        </p:txBody>
      </p:sp>
      <p:sp>
        <p:nvSpPr>
          <p:cNvPr id="1040" name="Rectangle 17">
            <a:extLst>
              <a:ext uri="{FF2B5EF4-FFF2-40B4-BE49-F238E27FC236}">
                <a16:creationId xmlns:a16="http://schemas.microsoft.com/office/drawing/2014/main" id="{D5686CDB-4537-E54F-D939-0EA3FB28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26" name="Object 16">
            <a:extLst>
              <a:ext uri="{FF2B5EF4-FFF2-40B4-BE49-F238E27FC236}">
                <a16:creationId xmlns:a16="http://schemas.microsoft.com/office/drawing/2014/main" id="{E6EF7F2F-CC68-FEE5-41A9-032D00059C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1" y="2971800"/>
          <a:ext cx="36179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icture" r:id="rId7" imgW="2161519" imgH="1926959" progId="Word.Picture.8">
                  <p:embed/>
                </p:oleObj>
              </mc:Choice>
              <mc:Fallback>
                <p:oleObj name="Picture" r:id="rId7" imgW="2161519" imgH="1926959" progId="Word.Picture.8">
                  <p:embed/>
                  <p:pic>
                    <p:nvPicPr>
                      <p:cNvPr id="1026" name="Object 16">
                        <a:extLst>
                          <a:ext uri="{FF2B5EF4-FFF2-40B4-BE49-F238E27FC236}">
                            <a16:creationId xmlns:a16="http://schemas.microsoft.com/office/drawing/2014/main" id="{E6EF7F2F-CC68-FEE5-41A9-032D00059C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971800"/>
                        <a:ext cx="3617913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1" name="Picture 4" descr="POINSET2">
            <a:extLst>
              <a:ext uri="{FF2B5EF4-FFF2-40B4-BE49-F238E27FC236}">
                <a16:creationId xmlns:a16="http://schemas.microsoft.com/office/drawing/2014/main" id="{BB94A6DE-393D-04E2-25EB-F69D1742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9557" y="4839495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4" descr="POINSET2">
            <a:extLst>
              <a:ext uri="{FF2B5EF4-FFF2-40B4-BE49-F238E27FC236}">
                <a16:creationId xmlns:a16="http://schemas.microsoft.com/office/drawing/2014/main" id="{451DFF9E-F345-8F28-CCBC-63CC4B37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10601" y="4843464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4" descr="POINSET2">
            <a:extLst>
              <a:ext uri="{FF2B5EF4-FFF2-40B4-BE49-F238E27FC236}">
                <a16:creationId xmlns:a16="http://schemas.microsoft.com/office/drawing/2014/main" id="{4F00E771-6CA3-9E70-53B2-20ED76B2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52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4" descr="POINSET2">
            <a:extLst>
              <a:ext uri="{FF2B5EF4-FFF2-40B4-BE49-F238E27FC236}">
                <a16:creationId xmlns:a16="http://schemas.microsoft.com/office/drawing/2014/main" id="{7BD5FE7A-46AC-9C15-54BF-AD7B6B72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94019" y="80169"/>
            <a:ext cx="13763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4" descr="POINSET2">
            <a:extLst>
              <a:ext uri="{FF2B5EF4-FFF2-40B4-BE49-F238E27FC236}">
                <a16:creationId xmlns:a16="http://schemas.microsoft.com/office/drawing/2014/main" id="{7FC0DD0D-F3B3-3923-3786-FD3367C5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9557" y="4839495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4" descr="POINSET2">
            <a:extLst>
              <a:ext uri="{FF2B5EF4-FFF2-40B4-BE49-F238E27FC236}">
                <a16:creationId xmlns:a16="http://schemas.microsoft.com/office/drawing/2014/main" id="{086C1C73-35B2-2BFC-9B36-123D276C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52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4" descr="POINSET2">
            <a:extLst>
              <a:ext uri="{FF2B5EF4-FFF2-40B4-BE49-F238E27FC236}">
                <a16:creationId xmlns:a16="http://schemas.microsoft.com/office/drawing/2014/main" id="{692C5685-125C-F42E-141E-9951E7EF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01317" y="5018294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4" descr="POINSET2">
            <a:extLst>
              <a:ext uri="{FF2B5EF4-FFF2-40B4-BE49-F238E27FC236}">
                <a16:creationId xmlns:a16="http://schemas.microsoft.com/office/drawing/2014/main" id="{D865075D-269C-BAF3-D5B7-32D03700D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94019" y="2382"/>
            <a:ext cx="13763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4" descr="POINSET2">
            <a:extLst>
              <a:ext uri="{FF2B5EF4-FFF2-40B4-BE49-F238E27FC236}">
                <a16:creationId xmlns:a16="http://schemas.microsoft.com/office/drawing/2014/main" id="{D7997A81-9B95-A108-CF70-3B17F9B56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9557" y="4839495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4" descr="POINSET2">
            <a:extLst>
              <a:ext uri="{FF2B5EF4-FFF2-40B4-BE49-F238E27FC236}">
                <a16:creationId xmlns:a16="http://schemas.microsoft.com/office/drawing/2014/main" id="{935CAA62-AC71-22D9-925D-B8E851D4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52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287030"/>
            <a:ext cx="6858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46BCA3-A338-4AD5-AF3B-06382E2F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34" y="896074"/>
            <a:ext cx="4702791" cy="35687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B660A7-EE39-496A-A376-DCA1F4A0B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01206"/>
            <a:ext cx="3928914" cy="40235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D2E60C-EB3D-4130-A3BE-0DF9B9DB6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126903"/>
            <a:ext cx="3768315" cy="26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844225"/>
            <a:ext cx="10287000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B6D5E6-6941-42CB-B077-DA36C424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23" y="1905000"/>
            <a:ext cx="1142375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2562226"/>
            <a:ext cx="11811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        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Chúc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cô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cùng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                      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mạnh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khoẻ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hạnh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phúc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537638" y="1239812"/>
            <a:ext cx="11116724" cy="4027741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524000" y="2636632"/>
            <a:ext cx="8932351" cy="969081"/>
          </a:xfrm>
        </p:spPr>
        <p:txBody>
          <a:bodyPr>
            <a:no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6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0"/>
            <a:ext cx="632459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408819" y="624037"/>
            <a:ext cx="76962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- Niềm Vui Của Em  Khi Ông Măt Trơi Thưc Dây Official Full HD_480p">
            <a:hlinkClick r:id="" action="ppaction://media"/>
            <a:extLst>
              <a:ext uri="{FF2B5EF4-FFF2-40B4-BE49-F238E27FC236}">
                <a16:creationId xmlns:a16="http://schemas.microsoft.com/office/drawing/2014/main" id="{53582EB2-DBBD-45F6-B564-EE1C12EDA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7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881026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82E669D-D479-493E-A633-C85E5908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22939"/>
            <a:ext cx="2400000" cy="218095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D57C8D1-934E-4BE4-B101-63AFC8C29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088" y="942333"/>
            <a:ext cx="2457143" cy="2200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D02C68E-5858-435E-BC54-7D31CF9CE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001149"/>
            <a:ext cx="2342857" cy="2000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22C3BD3-263D-4C19-A996-9F599B6EB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18" y="3835443"/>
            <a:ext cx="2380952" cy="191428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59E7008-6DCF-4C5B-A04B-46F986D9B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093" y="3969066"/>
            <a:ext cx="2561905" cy="195238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AF176FA-6B73-416F-9886-0BF42B501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4102455"/>
            <a:ext cx="2571429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95401"/>
            <a:ext cx="10439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953069" y="4023813"/>
            <a:ext cx="11049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14E4B-496E-4801-86A0-3871852435F2}"/>
              </a:ext>
            </a:extLst>
          </p:cNvPr>
          <p:cNvSpPr txBox="1"/>
          <p:nvPr/>
        </p:nvSpPr>
        <p:spPr>
          <a:xfrm>
            <a:off x="979227" y="2390001"/>
            <a:ext cx="104394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CBC7A-AD99-4BC2-AE1C-25BB76AB28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281D1-671C-4F05-87A9-1784030A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7638"/>
            <a:ext cx="4006293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66154-3EE2-4818-AE28-33FA5EF47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402" y="1445126"/>
            <a:ext cx="3314486" cy="2688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BF62F-3E66-4AC6-8BAE-1C28E0FDC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779838"/>
            <a:ext cx="4006293" cy="275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7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24" y="970117"/>
            <a:ext cx="1040822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B576323-92C7-4B4B-8FDF-F967701F5E52}"/>
              </a:ext>
            </a:extLst>
          </p:cNvPr>
          <p:cNvSpPr txBox="1"/>
          <p:nvPr/>
        </p:nvSpPr>
        <p:spPr>
          <a:xfrm>
            <a:off x="478498" y="5904942"/>
            <a:ext cx="266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5.mệt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7CE8D5-7ED4-49A6-A984-20C8034C37CD}"/>
              </a:ext>
            </a:extLst>
          </p:cNvPr>
          <p:cNvSpPr txBox="1"/>
          <p:nvPr/>
        </p:nvSpPr>
        <p:spPr>
          <a:xfrm>
            <a:off x="4035051" y="3548366"/>
            <a:ext cx="128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2.Ghê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D287D9-A095-4F49-8909-B6D9195928E6}"/>
              </a:ext>
            </a:extLst>
          </p:cNvPr>
          <p:cNvSpPr txBox="1"/>
          <p:nvPr/>
        </p:nvSpPr>
        <p:spPr>
          <a:xfrm>
            <a:off x="6797695" y="3428999"/>
            <a:ext cx="207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3.Tức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0C2B68-8380-4BCF-8B2B-664212973C88}"/>
              </a:ext>
            </a:extLst>
          </p:cNvPr>
          <p:cNvSpPr txBox="1"/>
          <p:nvPr/>
        </p:nvSpPr>
        <p:spPr>
          <a:xfrm>
            <a:off x="9379928" y="3317533"/>
            <a:ext cx="154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4.Vui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43B3B0A-5E8A-45F9-A777-55EA53377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55733"/>
            <a:ext cx="1771429" cy="181904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5B5907A-3F0E-4091-8BF9-2CB91045C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051" y="1616090"/>
            <a:ext cx="1914286" cy="18380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4F520D5-0DBA-495D-AC85-D68763B46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371" y="1710993"/>
            <a:ext cx="2076190" cy="156190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B242FC8-DD6D-4D24-A1A5-1C02842A6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1746841"/>
            <a:ext cx="2304762" cy="141904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B849725-F35A-4495-963A-BEBB22F0D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63" y="4174297"/>
            <a:ext cx="2580952" cy="159047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758DA34-C7F8-4066-BA18-34C37873A6FD}"/>
              </a:ext>
            </a:extLst>
          </p:cNvPr>
          <p:cNvSpPr txBox="1"/>
          <p:nvPr/>
        </p:nvSpPr>
        <p:spPr>
          <a:xfrm>
            <a:off x="1048416" y="3428998"/>
            <a:ext cx="199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64A8D4B-0558-435C-8357-A08760A1E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8468" y="4324365"/>
            <a:ext cx="1742857" cy="16571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4CB67D2-2348-4195-A6BE-591095BF2DA8}"/>
              </a:ext>
            </a:extLst>
          </p:cNvPr>
          <p:cNvSpPr txBox="1"/>
          <p:nvPr/>
        </p:nvSpPr>
        <p:spPr>
          <a:xfrm>
            <a:off x="3745643" y="6141472"/>
            <a:ext cx="196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6.Buồn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705EFC6-5EAB-49B6-9E17-5AB024ACE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3533" y="4323195"/>
            <a:ext cx="3238095" cy="164761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9917E91-39A6-428D-B050-2F02535C0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1" y="4379233"/>
            <a:ext cx="2914286" cy="1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  <p:bldP spid="38" grpId="0"/>
      <p:bldP spid="39" grpId="0"/>
      <p:bldP spid="53" grpId="0"/>
      <p:bldP spid="66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002722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DE0528-DCAB-46A3-9CA7-1B4BDD97C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79" y="2270152"/>
            <a:ext cx="2823019" cy="22901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197228-C37B-4CF7-B648-52C277D60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40" y="2270152"/>
            <a:ext cx="3333677" cy="17788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060A4F-A748-43C0-B5E4-9C21BEAFA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704" y="2209074"/>
            <a:ext cx="2926643" cy="23511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670BC21-486C-483A-8E56-38B2D1372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404" y="4191000"/>
            <a:ext cx="3876400" cy="24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5150427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430BF5-B222-4214-BC3F-A7F5F5FE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72" y="660249"/>
            <a:ext cx="4289714" cy="29707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B65BA-D479-4E93-AD73-C48792178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82" y="1696454"/>
            <a:ext cx="3876190" cy="26666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D2BEAD-0E53-4E15-AF00-4D2D13C43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753" y="3449472"/>
            <a:ext cx="3300838" cy="3179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6A00A9-102B-43D2-B754-4A747365C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001" y="3449472"/>
            <a:ext cx="3295047" cy="325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65206-4AAB-4616-A683-C94AC5C39CF2}: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215</Words>
  <Application>Microsoft Office PowerPoint</Application>
  <PresentationFormat>Widescreen</PresentationFormat>
  <Paragraphs>33</Paragraphs>
  <Slides>13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.VnAristote</vt:lpstr>
      <vt:lpstr>.VnAvant</vt:lpstr>
      <vt:lpstr>.VnUniverse</vt:lpstr>
      <vt:lpstr>Arial</vt:lpstr>
      <vt:lpstr>Calibri</vt:lpstr>
      <vt:lpstr>HP001 TD 4H</vt:lpstr>
      <vt:lpstr>HP-089</vt:lpstr>
      <vt:lpstr>Times New Roman</vt:lpstr>
      <vt:lpstr>UVnTime</vt:lpstr>
      <vt:lpstr>Office Theme</vt:lpstr>
      <vt:lpstr>2_Office Theme</vt:lpstr>
      <vt:lpstr>Picture</vt:lpstr>
      <vt:lpstr>PowerPoint Presentation</vt:lpstr>
      <vt:lpstr>PowerPoint Presentation</vt:lpstr>
      <vt:lpstr>Khởi động</vt:lpstr>
      <vt:lpstr>Khám phá</vt:lpstr>
      <vt:lpstr>Khám phá</vt:lpstr>
      <vt:lpstr>Điều gì xảy ra khi :</vt:lpstr>
      <vt:lpstr>PowerPoint Presentation</vt:lpstr>
      <vt:lpstr>PowerPoint Presentation</vt:lpstr>
      <vt:lpstr>PowerPoint Presentation</vt:lpstr>
      <vt:lpstr>Luyện tập 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Administrator</cp:lastModifiedBy>
  <cp:revision>77</cp:revision>
  <dcterms:created xsi:type="dcterms:W3CDTF">2006-08-16T00:00:00Z</dcterms:created>
  <dcterms:modified xsi:type="dcterms:W3CDTF">2025-01-11T07:54:43Z</dcterms:modified>
</cp:coreProperties>
</file>