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6"/>
  </p:notesMasterIdLst>
  <p:sldIdLst>
    <p:sldId id="273" r:id="rId3"/>
    <p:sldId id="256" r:id="rId4"/>
    <p:sldId id="278" r:id="rId5"/>
    <p:sldId id="284" r:id="rId6"/>
    <p:sldId id="294" r:id="rId7"/>
    <p:sldId id="302" r:id="rId8"/>
    <p:sldId id="305" r:id="rId9"/>
    <p:sldId id="304" r:id="rId10"/>
    <p:sldId id="280" r:id="rId11"/>
    <p:sldId id="295" r:id="rId12"/>
    <p:sldId id="297" r:id="rId13"/>
    <p:sldId id="299" r:id="rId14"/>
    <p:sldId id="29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09/02/2025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EFB06-5F17-49C2-91DA-F48D8E806B1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1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6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4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6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1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7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0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>
            <a:extLst>
              <a:ext uri="{FF2B5EF4-FFF2-40B4-BE49-F238E27FC236}">
                <a16:creationId xmlns:a16="http://schemas.microsoft.com/office/drawing/2014/main" id="{797D29A5-097D-9E75-43F1-EDE4A191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200650"/>
            <a:ext cx="8837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VnTime" pitchFamily="34" charset="0"/>
                <a:ea typeface="+mn-ea"/>
                <a:cs typeface="UVnTime" pitchFamily="34" charset="0"/>
              </a:rPr>
              <a:t>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Aristote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Bẩy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2B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B3DF9174-32D6-841F-2DE4-E5D364374313}"/>
              </a:ext>
            </a:extLst>
          </p:cNvPr>
          <p:cNvSpPr>
            <a:spLocks/>
          </p:cNvSpPr>
          <p:nvPr/>
        </p:nvSpPr>
        <p:spPr bwMode="auto">
          <a:xfrm flipV="1">
            <a:off x="1828800" y="21336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reeform 7">
            <a:extLst>
              <a:ext uri="{FF2B5EF4-FFF2-40B4-BE49-F238E27FC236}">
                <a16:creationId xmlns:a16="http://schemas.microsoft.com/office/drawing/2014/main" id="{7E4E205D-E844-1C30-7B8D-A4CF86EE21EE}"/>
              </a:ext>
            </a:extLst>
          </p:cNvPr>
          <p:cNvSpPr>
            <a:spLocks/>
          </p:cNvSpPr>
          <p:nvPr/>
        </p:nvSpPr>
        <p:spPr bwMode="auto">
          <a:xfrm flipV="1">
            <a:off x="5238750" y="4605871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52" descr="DSTARS-P">
            <a:extLst>
              <a:ext uri="{FF2B5EF4-FFF2-40B4-BE49-F238E27FC236}">
                <a16:creationId xmlns:a16="http://schemas.microsoft.com/office/drawing/2014/main" id="{557383BC-829B-DF0E-D07A-19560852C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2" descr="DSTARS-P">
            <a:extLst>
              <a:ext uri="{FF2B5EF4-FFF2-40B4-BE49-F238E27FC236}">
                <a16:creationId xmlns:a16="http://schemas.microsoft.com/office/drawing/2014/main" id="{E6267E4A-E058-676F-AF56-31F8D98094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2" descr="DSTARS-P">
            <a:extLst>
              <a:ext uri="{FF2B5EF4-FFF2-40B4-BE49-F238E27FC236}">
                <a16:creationId xmlns:a16="http://schemas.microsoft.com/office/drawing/2014/main" id="{D3EC9035-2E22-7BD7-41A0-6E6E3EEA0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52" descr="DSTARS-P">
            <a:extLst>
              <a:ext uri="{FF2B5EF4-FFF2-40B4-BE49-F238E27FC236}">
                <a16:creationId xmlns:a16="http://schemas.microsoft.com/office/drawing/2014/main" id="{7739E026-320D-2D71-4C7E-0F0FE3C4F9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352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POINSET2">
            <a:extLst>
              <a:ext uri="{FF2B5EF4-FFF2-40B4-BE49-F238E27FC236}">
                <a16:creationId xmlns:a16="http://schemas.microsoft.com/office/drawing/2014/main" id="{C4DA757F-4A7D-2F07-96A4-E4A7F557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82357"/>
            <a:ext cx="20558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POINSET2">
            <a:extLst>
              <a:ext uri="{FF2B5EF4-FFF2-40B4-BE49-F238E27FC236}">
                <a16:creationId xmlns:a16="http://schemas.microsoft.com/office/drawing/2014/main" id="{B6C395F0-D23B-1420-56A6-EFF72440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86326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POINSET2">
            <a:extLst>
              <a:ext uri="{FF2B5EF4-FFF2-40B4-BE49-F238E27FC236}">
                <a16:creationId xmlns:a16="http://schemas.microsoft.com/office/drawing/2014/main" id="{8E9F95B2-9BBC-5C07-4E4F-4C5F2BD5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3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POINSET2">
            <a:extLst>
              <a:ext uri="{FF2B5EF4-FFF2-40B4-BE49-F238E27FC236}">
                <a16:creationId xmlns:a16="http://schemas.microsoft.com/office/drawing/2014/main" id="{1103D60A-1F8D-7345-74C7-53D5E283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0">
            <a:extLst>
              <a:ext uri="{FF2B5EF4-FFF2-40B4-BE49-F238E27FC236}">
                <a16:creationId xmlns:a16="http://schemas.microsoft.com/office/drawing/2014/main" id="{1B3DFC8E-7FB0-5D3B-2297-2F957DDEAA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4664" y="457200"/>
            <a:ext cx="6281737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6000" b="1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Mỹ</a:t>
            </a:r>
            <a:r>
              <a:rPr kumimoji="0" lang="en-US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5" name="WordArt 4">
            <a:extLst>
              <a:ext uri="{FF2B5EF4-FFF2-40B4-BE49-F238E27FC236}">
                <a16:creationId xmlns:a16="http://schemas.microsoft.com/office/drawing/2014/main" id="{BCEFD7C2-FAE7-E726-081C-C3F983BE12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4914" y="1393825"/>
            <a:ext cx="7242175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356"/>
                <a:gd name="adj2" fmla="val 69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0" cap="none" spc="0" normalizeH="0" baseline="0" noProof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sp>
        <p:nvSpPr>
          <p:cNvPr id="1040" name="Rectangle 17">
            <a:extLst>
              <a:ext uri="{FF2B5EF4-FFF2-40B4-BE49-F238E27FC236}">
                <a16:creationId xmlns:a16="http://schemas.microsoft.com/office/drawing/2014/main" id="{D5686CDB-4537-E54F-D939-0EA3FB28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6" name="Object 16">
            <a:extLst>
              <a:ext uri="{FF2B5EF4-FFF2-40B4-BE49-F238E27FC236}">
                <a16:creationId xmlns:a16="http://schemas.microsoft.com/office/drawing/2014/main" id="{E6EF7F2F-CC68-FEE5-41A9-032D00059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2971800"/>
          <a:ext cx="3617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7" imgW="2161519" imgH="1926959" progId="Word.Picture.8">
                  <p:embed/>
                </p:oleObj>
              </mc:Choice>
              <mc:Fallback>
                <p:oleObj name="Picture" r:id="rId7" imgW="2161519" imgH="1926959" progId="Word.Picture.8">
                  <p:embed/>
                  <p:pic>
                    <p:nvPicPr>
                      <p:cNvPr id="1026" name="Object 16">
                        <a:extLst>
                          <a:ext uri="{FF2B5EF4-FFF2-40B4-BE49-F238E27FC236}">
                            <a16:creationId xmlns:a16="http://schemas.microsoft.com/office/drawing/2014/main" id="{E6EF7F2F-CC68-FEE5-41A9-032D00059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71800"/>
                        <a:ext cx="361791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4" descr="POINSET2">
            <a:extLst>
              <a:ext uri="{FF2B5EF4-FFF2-40B4-BE49-F238E27FC236}">
                <a16:creationId xmlns:a16="http://schemas.microsoft.com/office/drawing/2014/main" id="{BB94A6DE-393D-04E2-25EB-F69D1742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4" descr="POINSET2">
            <a:extLst>
              <a:ext uri="{FF2B5EF4-FFF2-40B4-BE49-F238E27FC236}">
                <a16:creationId xmlns:a16="http://schemas.microsoft.com/office/drawing/2014/main" id="{451DFF9E-F345-8F28-CCBC-63CC4B37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4346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" descr="POINSET2">
            <a:extLst>
              <a:ext uri="{FF2B5EF4-FFF2-40B4-BE49-F238E27FC236}">
                <a16:creationId xmlns:a16="http://schemas.microsoft.com/office/drawing/2014/main" id="{4F00E771-6CA3-9E70-53B2-20ED76B2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" descr="POINSET2">
            <a:extLst>
              <a:ext uri="{FF2B5EF4-FFF2-40B4-BE49-F238E27FC236}">
                <a16:creationId xmlns:a16="http://schemas.microsoft.com/office/drawing/2014/main" id="{7BD5FE7A-46AC-9C15-54BF-AD7B6B72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" descr="POINSET2">
            <a:extLst>
              <a:ext uri="{FF2B5EF4-FFF2-40B4-BE49-F238E27FC236}">
                <a16:creationId xmlns:a16="http://schemas.microsoft.com/office/drawing/2014/main" id="{7FC0DD0D-F3B3-3923-3786-FD3367C5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" descr="POINSET2">
            <a:extLst>
              <a:ext uri="{FF2B5EF4-FFF2-40B4-BE49-F238E27FC236}">
                <a16:creationId xmlns:a16="http://schemas.microsoft.com/office/drawing/2014/main" id="{086C1C73-35B2-2BFC-9B36-123D276C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" descr="POINSET2">
            <a:extLst>
              <a:ext uri="{FF2B5EF4-FFF2-40B4-BE49-F238E27FC236}">
                <a16:creationId xmlns:a16="http://schemas.microsoft.com/office/drawing/2014/main" id="{692C5685-125C-F42E-141E-9951E7EF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1317" y="50182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" descr="POINSET2">
            <a:extLst>
              <a:ext uri="{FF2B5EF4-FFF2-40B4-BE49-F238E27FC236}">
                <a16:creationId xmlns:a16="http://schemas.microsoft.com/office/drawing/2014/main" id="{D865075D-269C-BAF3-D5B7-32D03700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2382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POINSET2">
            <a:extLst>
              <a:ext uri="{FF2B5EF4-FFF2-40B4-BE49-F238E27FC236}">
                <a16:creationId xmlns:a16="http://schemas.microsoft.com/office/drawing/2014/main" id="{D7997A81-9B95-A108-CF70-3B17F9B5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4" descr="POINSET2">
            <a:extLst>
              <a:ext uri="{FF2B5EF4-FFF2-40B4-BE49-F238E27FC236}">
                <a16:creationId xmlns:a16="http://schemas.microsoft.com/office/drawing/2014/main" id="{935CAA62-AC71-22D9-925D-B8E851D4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858557" y="67076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4441F-A418-4D28-BC8A-5450C1D331E5}"/>
              </a:ext>
            </a:extLst>
          </p:cNvPr>
          <p:cNvSpPr txBox="1"/>
          <p:nvPr/>
        </p:nvSpPr>
        <p:spPr>
          <a:xfrm>
            <a:off x="1440836" y="54039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242703"/>
                  </p:ext>
                </p:extLst>
              </p:nvPr>
            </p:nvGraphicFramePr>
            <p:xfrm>
              <a:off x="1629742" y="1592860"/>
              <a:ext cx="7936275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242703"/>
                  </p:ext>
                </p:extLst>
              </p:nvPr>
            </p:nvGraphicFramePr>
            <p:xfrm>
              <a:off x="1629742" y="1592860"/>
              <a:ext cx="7936275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17" t="-7792" r="-368459" b="-679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701040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409101" y="3011306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437777" y="3005142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481791" y="3005141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7553328" y="3005140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698846" y="5657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307160" y="430471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2286939" y="1216911"/>
            <a:ext cx="2959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:  2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2286938" y="1978861"/>
                <a:ext cx="2959431" cy="7694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938" y="1978861"/>
                <a:ext cx="2959431" cy="769441"/>
              </a:xfrm>
              <a:prstGeom prst="rect">
                <a:avLst/>
              </a:prstGeom>
              <a:blipFill>
                <a:blip r:embed="rId2"/>
                <a:stretch>
                  <a:fillRect t="-15873" b="-380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253326" y="2717423"/>
            <a:ext cx="295943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 :  2 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2223622" y="3455985"/>
            <a:ext cx="295943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:  2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2223622" y="4163668"/>
                <a:ext cx="2959430" cy="7694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22" y="4163668"/>
                <a:ext cx="2959430" cy="769441"/>
              </a:xfrm>
              <a:prstGeom prst="rect">
                <a:avLst/>
              </a:prstGeom>
              <a:blipFill>
                <a:blip r:embed="rId3"/>
                <a:stretch>
                  <a:fillRect t="-15079" b="-380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695790" y="1208975"/>
            <a:ext cx="295943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:  2 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6695790" y="1978861"/>
                <a:ext cx="2959431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790" y="1978861"/>
                <a:ext cx="2959431" cy="769441"/>
              </a:xfrm>
              <a:prstGeom prst="rect">
                <a:avLst/>
              </a:prstGeom>
              <a:blipFill>
                <a:blip r:embed="rId4"/>
                <a:stretch>
                  <a:fillRect t="-15873" b="-380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6695790" y="2680440"/>
            <a:ext cx="295943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2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6722184" y="3417395"/>
            <a:ext cx="293303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 :  2 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6695790" y="4154350"/>
            <a:ext cx="293303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 :  2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2396A-FA35-4040-AC47-90B17D6960C6}"/>
              </a:ext>
            </a:extLst>
          </p:cNvPr>
          <p:cNvSpPr txBox="1"/>
          <p:nvPr/>
        </p:nvSpPr>
        <p:spPr>
          <a:xfrm>
            <a:off x="3856256" y="1205207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E50DE-4684-4EA6-BA9C-40AF1AEAA3E3}"/>
              </a:ext>
            </a:extLst>
          </p:cNvPr>
          <p:cNvSpPr txBox="1"/>
          <p:nvPr/>
        </p:nvSpPr>
        <p:spPr>
          <a:xfrm>
            <a:off x="3856256" y="1976261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35FAEE-E6F8-4DC8-AA0B-B3B3F8BE0869}"/>
              </a:ext>
            </a:extLst>
          </p:cNvPr>
          <p:cNvSpPr txBox="1"/>
          <p:nvPr/>
        </p:nvSpPr>
        <p:spPr>
          <a:xfrm>
            <a:off x="3919403" y="2733320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0998D-E93C-4C48-8393-96AF114DDBB5}"/>
              </a:ext>
            </a:extLst>
          </p:cNvPr>
          <p:cNvSpPr txBox="1"/>
          <p:nvPr/>
        </p:nvSpPr>
        <p:spPr>
          <a:xfrm>
            <a:off x="3919403" y="3452265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249EAC-05B6-4F9A-BEA4-E2DBBC90D1FA}"/>
              </a:ext>
            </a:extLst>
          </p:cNvPr>
          <p:cNvSpPr txBox="1"/>
          <p:nvPr/>
        </p:nvSpPr>
        <p:spPr>
          <a:xfrm>
            <a:off x="3919403" y="4154350"/>
            <a:ext cx="129004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3B251-2301-46E1-93B2-86FFC5D65DE8}"/>
              </a:ext>
            </a:extLst>
          </p:cNvPr>
          <p:cNvSpPr txBox="1"/>
          <p:nvPr/>
        </p:nvSpPr>
        <p:spPr>
          <a:xfrm>
            <a:off x="8338783" y="1207975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2D4371-1F34-40C4-8D84-1F915A1C1758}"/>
              </a:ext>
            </a:extLst>
          </p:cNvPr>
          <p:cNvSpPr txBox="1"/>
          <p:nvPr/>
        </p:nvSpPr>
        <p:spPr>
          <a:xfrm>
            <a:off x="8378374" y="1974552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99A2D7-1ECE-4B13-8E82-5DFBE586FF96}"/>
              </a:ext>
            </a:extLst>
          </p:cNvPr>
          <p:cNvSpPr txBox="1"/>
          <p:nvPr/>
        </p:nvSpPr>
        <p:spPr>
          <a:xfrm>
            <a:off x="8391571" y="2643645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3F26D6-2C6E-4F93-8118-1E00E1774BBE}"/>
              </a:ext>
            </a:extLst>
          </p:cNvPr>
          <p:cNvSpPr txBox="1"/>
          <p:nvPr/>
        </p:nvSpPr>
        <p:spPr>
          <a:xfrm>
            <a:off x="8378374" y="3398976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4D06BA-7C49-43B1-95C2-720FC7A9F0D9}"/>
              </a:ext>
            </a:extLst>
          </p:cNvPr>
          <p:cNvSpPr txBox="1"/>
          <p:nvPr/>
        </p:nvSpPr>
        <p:spPr>
          <a:xfrm>
            <a:off x="8391571" y="4152103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168" y="1003074"/>
            <a:ext cx="9568408" cy="555622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698846" y="5657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307160" y="430471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</p:spTree>
    <p:extLst>
      <p:ext uri="{BB962C8B-B14F-4D97-AF65-F5344CB8AC3E}">
        <p14:creationId xmlns:p14="http://schemas.microsoft.com/office/powerpoint/2010/main" val="374320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924" y="2808375"/>
            <a:ext cx="5307290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729730" y="49530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06248" y="374669"/>
            <a:ext cx="9579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A7D46-0BBC-4462-B8BC-5F945391095E}"/>
              </a:ext>
            </a:extLst>
          </p:cNvPr>
          <p:cNvCxnSpPr>
            <a:cxnSpLocks/>
          </p:cNvCxnSpPr>
          <p:nvPr/>
        </p:nvCxnSpPr>
        <p:spPr>
          <a:xfrm>
            <a:off x="2382431" y="1677436"/>
            <a:ext cx="5587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6BF8AF-8311-4E56-858D-636130407F10}"/>
              </a:ext>
            </a:extLst>
          </p:cNvPr>
          <p:cNvCxnSpPr>
            <a:cxnSpLocks/>
          </p:cNvCxnSpPr>
          <p:nvPr/>
        </p:nvCxnSpPr>
        <p:spPr>
          <a:xfrm>
            <a:off x="1459178" y="2363973"/>
            <a:ext cx="66462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003106"/>
            <a:ext cx="5448736" cy="24236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597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604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425257" y="24819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030821" y="177470"/>
            <a:ext cx="10269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đĩa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quả cam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4"/>
                <a:stretch>
                  <a:fillRect l="-4535" t="-13953" r="-4535" b="-3643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F6E808-C4D8-41B0-A695-E728DA0FF8F0}"/>
              </a:ext>
            </a:extLst>
          </p:cNvPr>
          <p:cNvCxnSpPr>
            <a:cxnSpLocks/>
          </p:cNvCxnSpPr>
          <p:nvPr/>
        </p:nvCxnSpPr>
        <p:spPr>
          <a:xfrm>
            <a:off x="1030821" y="894526"/>
            <a:ext cx="5587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F74CA4-DC12-4E9E-A0F0-DA7075BD1902}"/>
              </a:ext>
            </a:extLst>
          </p:cNvPr>
          <p:cNvCxnSpPr>
            <a:cxnSpLocks/>
          </p:cNvCxnSpPr>
          <p:nvPr/>
        </p:nvCxnSpPr>
        <p:spPr>
          <a:xfrm>
            <a:off x="6818074" y="888908"/>
            <a:ext cx="42509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A21F8-4803-47AE-ABF9-EA0328C54160}"/>
              </a:ext>
            </a:extLst>
          </p:cNvPr>
          <p:cNvCxnSpPr>
            <a:cxnSpLocks/>
          </p:cNvCxnSpPr>
          <p:nvPr/>
        </p:nvCxnSpPr>
        <p:spPr>
          <a:xfrm>
            <a:off x="1153074" y="1647126"/>
            <a:ext cx="53073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07823C1-2B69-41E4-A565-449C1F03C5BE}"/>
              </a:ext>
            </a:extLst>
          </p:cNvPr>
          <p:cNvSpPr txBox="1"/>
          <p:nvPr/>
        </p:nvSpPr>
        <p:spPr>
          <a:xfrm>
            <a:off x="1153074" y="5515335"/>
            <a:ext cx="8230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đĩa </a:t>
            </a:r>
            <a:r>
              <a:rPr kumimoji="0" lang="en-US" sz="4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 cam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build="p"/>
      <p:bldP spid="4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653719" y="292741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31723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31723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895547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8" y="306210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7" y="366240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6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5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4" y="533080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0801F7-C24B-4830-B7FB-F16D64069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554213"/>
                  </p:ext>
                </p:extLst>
              </p:nvPr>
            </p:nvGraphicFramePr>
            <p:xfrm>
              <a:off x="3513142" y="181625"/>
              <a:ext cx="5295900" cy="637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395920923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679355318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220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vi-VN" sz="3200" baseline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896144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4 : 2 = 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992136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6 : 2 = 3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543751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767102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10 : 2 = 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9906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750247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780103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666203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15903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27229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0801F7-C24B-4830-B7FB-F16D64069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554213"/>
                  </p:ext>
                </p:extLst>
              </p:nvPr>
            </p:nvGraphicFramePr>
            <p:xfrm>
              <a:off x="3513142" y="181625"/>
              <a:ext cx="5295900" cy="637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395920923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67935531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220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113684" r="-100920" b="-9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89614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213684" r="-100920" b="-8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4 : 2 = 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99213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313684" r="-100920" b="-7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6 : 2 = 3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54375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413684" r="-100920" b="-6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76710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508333" r="-100920" b="-5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10 : 2 = 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99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614737" r="-100920" b="-4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750247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714737" r="-100920" b="-3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7801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814737" r="-100920" b="-2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6662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914737" r="-100920" b="-1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15903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1014737" r="-10092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27229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CD37491-2B12-4B60-A5D9-9A92E1A887C9}"/>
              </a:ext>
            </a:extLst>
          </p:cNvPr>
          <p:cNvSpPr txBox="1"/>
          <p:nvPr/>
        </p:nvSpPr>
        <p:spPr>
          <a:xfrm>
            <a:off x="6673151" y="769242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2A9B8-600A-4BD3-B133-961841382A2F}"/>
              </a:ext>
            </a:extLst>
          </p:cNvPr>
          <p:cNvSpPr txBox="1"/>
          <p:nvPr/>
        </p:nvSpPr>
        <p:spPr>
          <a:xfrm>
            <a:off x="6673151" y="1347713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2401-CAC6-4ED8-BF6A-84FEE8147058}"/>
              </a:ext>
            </a:extLst>
          </p:cNvPr>
          <p:cNvSpPr txBox="1"/>
          <p:nvPr/>
        </p:nvSpPr>
        <p:spPr>
          <a:xfrm>
            <a:off x="6673151" y="1932571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8FE0-0983-4F2B-85CC-E92E2ECE513B}"/>
              </a:ext>
            </a:extLst>
          </p:cNvPr>
          <p:cNvSpPr txBox="1"/>
          <p:nvPr/>
        </p:nvSpPr>
        <p:spPr>
          <a:xfrm>
            <a:off x="6667993" y="2513294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B936B-8C26-4297-9594-C83D1BA68196}"/>
              </a:ext>
            </a:extLst>
          </p:cNvPr>
          <p:cNvSpPr txBox="1"/>
          <p:nvPr/>
        </p:nvSpPr>
        <p:spPr>
          <a:xfrm>
            <a:off x="6465887" y="3092582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9724D-0C00-44A6-9857-47DD44D75B62}"/>
              </a:ext>
            </a:extLst>
          </p:cNvPr>
          <p:cNvSpPr txBox="1"/>
          <p:nvPr/>
        </p:nvSpPr>
        <p:spPr>
          <a:xfrm>
            <a:off x="6465887" y="3664338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D4A85-2D37-44A7-A679-187A1B59C10B}"/>
              </a:ext>
            </a:extLst>
          </p:cNvPr>
          <p:cNvSpPr txBox="1"/>
          <p:nvPr/>
        </p:nvSpPr>
        <p:spPr>
          <a:xfrm>
            <a:off x="6465887" y="4237485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FCB30-088C-45CF-B3AF-CC450438C585}"/>
              </a:ext>
            </a:extLst>
          </p:cNvPr>
          <p:cNvSpPr txBox="1"/>
          <p:nvPr/>
        </p:nvSpPr>
        <p:spPr>
          <a:xfrm>
            <a:off x="6465887" y="482049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191A5-C323-4D18-9D91-64FDC006B7FB}"/>
              </a:ext>
            </a:extLst>
          </p:cNvPr>
          <p:cNvSpPr txBox="1"/>
          <p:nvPr/>
        </p:nvSpPr>
        <p:spPr>
          <a:xfrm>
            <a:off x="6465887" y="5393079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6A345-FC5E-4926-AB38-F8AC597E96FD}"/>
              </a:ext>
            </a:extLst>
          </p:cNvPr>
          <p:cNvSpPr txBox="1"/>
          <p:nvPr/>
        </p:nvSpPr>
        <p:spPr>
          <a:xfrm>
            <a:off x="6465887" y="598563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F75D8-B4C3-47FD-AE31-3DD776CC1A0D}"/>
              </a:ext>
            </a:extLst>
          </p:cNvPr>
          <p:cNvSpPr txBox="1"/>
          <p:nvPr/>
        </p:nvSpPr>
        <p:spPr>
          <a:xfrm>
            <a:off x="7185215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11B8F-9C89-4242-8DE8-A620878FF8B3}"/>
              </a:ext>
            </a:extLst>
          </p:cNvPr>
          <p:cNvSpPr txBox="1"/>
          <p:nvPr/>
        </p:nvSpPr>
        <p:spPr>
          <a:xfrm>
            <a:off x="7190373" y="1351769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A9ABA-1A10-4B88-9E0A-995BD8E0C514}"/>
              </a:ext>
            </a:extLst>
          </p:cNvPr>
          <p:cNvSpPr txBox="1"/>
          <p:nvPr/>
        </p:nvSpPr>
        <p:spPr>
          <a:xfrm>
            <a:off x="7190373" y="1924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2572A-745D-4E67-A103-F6779AA392A0}"/>
              </a:ext>
            </a:extLst>
          </p:cNvPr>
          <p:cNvSpPr txBox="1"/>
          <p:nvPr/>
        </p:nvSpPr>
        <p:spPr>
          <a:xfrm>
            <a:off x="7190373" y="25099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223DC-DBF1-4B2F-9041-A4B52061A3A2}"/>
              </a:ext>
            </a:extLst>
          </p:cNvPr>
          <p:cNvSpPr txBox="1"/>
          <p:nvPr/>
        </p:nvSpPr>
        <p:spPr>
          <a:xfrm>
            <a:off x="7190373" y="308558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AA2B5-E2B7-420E-B1BA-D3DF74FDDA00}"/>
              </a:ext>
            </a:extLst>
          </p:cNvPr>
          <p:cNvSpPr txBox="1"/>
          <p:nvPr/>
        </p:nvSpPr>
        <p:spPr>
          <a:xfrm>
            <a:off x="7185215" y="36574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E1827-9AC2-4AFF-9C92-A48B50F1FFA4}"/>
              </a:ext>
            </a:extLst>
          </p:cNvPr>
          <p:cNvSpPr txBox="1"/>
          <p:nvPr/>
        </p:nvSpPr>
        <p:spPr>
          <a:xfrm>
            <a:off x="7190373" y="4242073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4BF97-01B0-4A7E-97C8-87BBEDFFD839}"/>
              </a:ext>
            </a:extLst>
          </p:cNvPr>
          <p:cNvSpPr txBox="1"/>
          <p:nvPr/>
        </p:nvSpPr>
        <p:spPr>
          <a:xfrm>
            <a:off x="7192249" y="482565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46FAF-637E-4CC0-AD3A-0EEADF63DB36}"/>
              </a:ext>
            </a:extLst>
          </p:cNvPr>
          <p:cNvSpPr txBox="1"/>
          <p:nvPr/>
        </p:nvSpPr>
        <p:spPr>
          <a:xfrm>
            <a:off x="7185215" y="53967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FD1CB-7B43-49FD-8BAA-10C1B4A7749D}"/>
              </a:ext>
            </a:extLst>
          </p:cNvPr>
          <p:cNvSpPr txBox="1"/>
          <p:nvPr/>
        </p:nvSpPr>
        <p:spPr>
          <a:xfrm>
            <a:off x="7185215" y="5985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A450B-4373-48AF-B2BD-36BA0C424983}"/>
              </a:ext>
            </a:extLst>
          </p:cNvPr>
          <p:cNvSpPr txBox="1"/>
          <p:nvPr/>
        </p:nvSpPr>
        <p:spPr>
          <a:xfrm>
            <a:off x="7819199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6892A-A2CF-40F3-B391-25FFAD8EDD3B}"/>
              </a:ext>
            </a:extLst>
          </p:cNvPr>
          <p:cNvSpPr txBox="1"/>
          <p:nvPr/>
        </p:nvSpPr>
        <p:spPr>
          <a:xfrm>
            <a:off x="7821074" y="1349515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7EB3D-1323-43EA-94A6-8058F86C4BC4}"/>
              </a:ext>
            </a:extLst>
          </p:cNvPr>
          <p:cNvSpPr txBox="1"/>
          <p:nvPr/>
        </p:nvSpPr>
        <p:spPr>
          <a:xfrm>
            <a:off x="7821075" y="1930510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E657A8-A18C-4881-9657-C18217BDD677}"/>
              </a:ext>
            </a:extLst>
          </p:cNvPr>
          <p:cNvSpPr txBox="1"/>
          <p:nvPr/>
        </p:nvSpPr>
        <p:spPr>
          <a:xfrm>
            <a:off x="7827639" y="2504197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C4076-DE1B-47BE-BA31-76B3539FD18A}"/>
              </a:ext>
            </a:extLst>
          </p:cNvPr>
          <p:cNvSpPr txBox="1"/>
          <p:nvPr/>
        </p:nvSpPr>
        <p:spPr>
          <a:xfrm>
            <a:off x="7827291" y="308216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65550-C9D9-44CC-ACA7-8795AD20D1DE}"/>
              </a:ext>
            </a:extLst>
          </p:cNvPr>
          <p:cNvSpPr txBox="1"/>
          <p:nvPr/>
        </p:nvSpPr>
        <p:spPr>
          <a:xfrm>
            <a:off x="7819198" y="366012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0B7C94-C621-4C0D-AADD-84E3FACBC4E3}"/>
              </a:ext>
            </a:extLst>
          </p:cNvPr>
          <p:cNvSpPr txBox="1"/>
          <p:nvPr/>
        </p:nvSpPr>
        <p:spPr>
          <a:xfrm>
            <a:off x="7822481" y="42450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1FED52-6189-4E67-ABAE-57A13BE1F501}"/>
              </a:ext>
            </a:extLst>
          </p:cNvPr>
          <p:cNvSpPr txBox="1"/>
          <p:nvPr/>
        </p:nvSpPr>
        <p:spPr>
          <a:xfrm>
            <a:off x="7828251" y="48288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1AE67-1A0A-4D95-BA60-FF73C1C86ECD}"/>
              </a:ext>
            </a:extLst>
          </p:cNvPr>
          <p:cNvSpPr txBox="1"/>
          <p:nvPr/>
        </p:nvSpPr>
        <p:spPr>
          <a:xfrm>
            <a:off x="7826232" y="539623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B5C92C-9E61-4C03-98E5-C84B56F07522}"/>
              </a:ext>
            </a:extLst>
          </p:cNvPr>
          <p:cNvSpPr txBox="1"/>
          <p:nvPr/>
        </p:nvSpPr>
        <p:spPr>
          <a:xfrm>
            <a:off x="7823594" y="5973960"/>
            <a:ext cx="63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61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0801F7-C24B-4830-B7FB-F16D64069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5125"/>
              </p:ext>
            </p:extLst>
          </p:nvPr>
        </p:nvGraphicFramePr>
        <p:xfrm>
          <a:off x="6840362" y="189370"/>
          <a:ext cx="2647950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679355318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220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6144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 : 2 = 2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2136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: 2 = 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543751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7102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: 2 = 5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689906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0247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780103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66203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903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20 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7229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D37491-2B12-4B60-A5D9-9A92E1A887C9}"/>
              </a:ext>
            </a:extLst>
          </p:cNvPr>
          <p:cNvSpPr txBox="1"/>
          <p:nvPr/>
        </p:nvSpPr>
        <p:spPr>
          <a:xfrm>
            <a:off x="7353100" y="769242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2A9B8-600A-4BD3-B133-961841382A2F}"/>
              </a:ext>
            </a:extLst>
          </p:cNvPr>
          <p:cNvSpPr txBox="1"/>
          <p:nvPr/>
        </p:nvSpPr>
        <p:spPr>
          <a:xfrm>
            <a:off x="7353100" y="1347713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2401-CAC6-4ED8-BF6A-84FEE8147058}"/>
              </a:ext>
            </a:extLst>
          </p:cNvPr>
          <p:cNvSpPr txBox="1"/>
          <p:nvPr/>
        </p:nvSpPr>
        <p:spPr>
          <a:xfrm>
            <a:off x="7353100" y="1932571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8FE0-0983-4F2B-85CC-E92E2ECE513B}"/>
              </a:ext>
            </a:extLst>
          </p:cNvPr>
          <p:cNvSpPr txBox="1"/>
          <p:nvPr/>
        </p:nvSpPr>
        <p:spPr>
          <a:xfrm>
            <a:off x="7347942" y="2513294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B936B-8C26-4297-9594-C83D1BA68196}"/>
              </a:ext>
            </a:extLst>
          </p:cNvPr>
          <p:cNvSpPr txBox="1"/>
          <p:nvPr/>
        </p:nvSpPr>
        <p:spPr>
          <a:xfrm>
            <a:off x="7145836" y="3092582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9724D-0C00-44A6-9857-47DD44D75B62}"/>
              </a:ext>
            </a:extLst>
          </p:cNvPr>
          <p:cNvSpPr txBox="1"/>
          <p:nvPr/>
        </p:nvSpPr>
        <p:spPr>
          <a:xfrm>
            <a:off x="7145836" y="3664338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D4A85-2D37-44A7-A679-187A1B59C10B}"/>
              </a:ext>
            </a:extLst>
          </p:cNvPr>
          <p:cNvSpPr txBox="1"/>
          <p:nvPr/>
        </p:nvSpPr>
        <p:spPr>
          <a:xfrm>
            <a:off x="7145836" y="4237485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FCB30-088C-45CF-B3AF-CC450438C585}"/>
              </a:ext>
            </a:extLst>
          </p:cNvPr>
          <p:cNvSpPr txBox="1"/>
          <p:nvPr/>
        </p:nvSpPr>
        <p:spPr>
          <a:xfrm>
            <a:off x="7145836" y="482049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191A5-C323-4D18-9D91-64FDC006B7FB}"/>
              </a:ext>
            </a:extLst>
          </p:cNvPr>
          <p:cNvSpPr txBox="1"/>
          <p:nvPr/>
        </p:nvSpPr>
        <p:spPr>
          <a:xfrm>
            <a:off x="7145836" y="5393079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6A345-FC5E-4926-AB38-F8AC597E96FD}"/>
              </a:ext>
            </a:extLst>
          </p:cNvPr>
          <p:cNvSpPr txBox="1"/>
          <p:nvPr/>
        </p:nvSpPr>
        <p:spPr>
          <a:xfrm>
            <a:off x="7145836" y="598563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F75D8-B4C3-47FD-AE31-3DD776CC1A0D}"/>
              </a:ext>
            </a:extLst>
          </p:cNvPr>
          <p:cNvSpPr txBox="1"/>
          <p:nvPr/>
        </p:nvSpPr>
        <p:spPr>
          <a:xfrm>
            <a:off x="7865164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11B8F-9C89-4242-8DE8-A620878FF8B3}"/>
              </a:ext>
            </a:extLst>
          </p:cNvPr>
          <p:cNvSpPr txBox="1"/>
          <p:nvPr/>
        </p:nvSpPr>
        <p:spPr>
          <a:xfrm>
            <a:off x="7870322" y="1351769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A9ABA-1A10-4B88-9E0A-995BD8E0C514}"/>
              </a:ext>
            </a:extLst>
          </p:cNvPr>
          <p:cNvSpPr txBox="1"/>
          <p:nvPr/>
        </p:nvSpPr>
        <p:spPr>
          <a:xfrm>
            <a:off x="7870322" y="1924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2572A-745D-4E67-A103-F6779AA392A0}"/>
              </a:ext>
            </a:extLst>
          </p:cNvPr>
          <p:cNvSpPr txBox="1"/>
          <p:nvPr/>
        </p:nvSpPr>
        <p:spPr>
          <a:xfrm>
            <a:off x="7870322" y="25099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223DC-DBF1-4B2F-9041-A4B52061A3A2}"/>
              </a:ext>
            </a:extLst>
          </p:cNvPr>
          <p:cNvSpPr txBox="1"/>
          <p:nvPr/>
        </p:nvSpPr>
        <p:spPr>
          <a:xfrm>
            <a:off x="7870322" y="308558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AA2B5-E2B7-420E-B1BA-D3DF74FDDA00}"/>
              </a:ext>
            </a:extLst>
          </p:cNvPr>
          <p:cNvSpPr txBox="1"/>
          <p:nvPr/>
        </p:nvSpPr>
        <p:spPr>
          <a:xfrm>
            <a:off x="7865164" y="36574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E1827-9AC2-4AFF-9C92-A48B50F1FFA4}"/>
              </a:ext>
            </a:extLst>
          </p:cNvPr>
          <p:cNvSpPr txBox="1"/>
          <p:nvPr/>
        </p:nvSpPr>
        <p:spPr>
          <a:xfrm>
            <a:off x="7870322" y="42537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4BF97-01B0-4A7E-97C8-87BBEDFFD839}"/>
              </a:ext>
            </a:extLst>
          </p:cNvPr>
          <p:cNvSpPr txBox="1"/>
          <p:nvPr/>
        </p:nvSpPr>
        <p:spPr>
          <a:xfrm>
            <a:off x="7872198" y="482565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46FAF-637E-4CC0-AD3A-0EEADF63DB36}"/>
              </a:ext>
            </a:extLst>
          </p:cNvPr>
          <p:cNvSpPr txBox="1"/>
          <p:nvPr/>
        </p:nvSpPr>
        <p:spPr>
          <a:xfrm>
            <a:off x="7865164" y="53967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FD1CB-7B43-49FD-8BAA-10C1B4A7749D}"/>
              </a:ext>
            </a:extLst>
          </p:cNvPr>
          <p:cNvSpPr txBox="1"/>
          <p:nvPr/>
        </p:nvSpPr>
        <p:spPr>
          <a:xfrm>
            <a:off x="7865164" y="5985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A450B-4373-48AF-B2BD-36BA0C424983}"/>
              </a:ext>
            </a:extLst>
          </p:cNvPr>
          <p:cNvSpPr txBox="1"/>
          <p:nvPr/>
        </p:nvSpPr>
        <p:spPr>
          <a:xfrm>
            <a:off x="8499148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6892A-A2CF-40F3-B391-25FFAD8EDD3B}"/>
              </a:ext>
            </a:extLst>
          </p:cNvPr>
          <p:cNvSpPr txBox="1"/>
          <p:nvPr/>
        </p:nvSpPr>
        <p:spPr>
          <a:xfrm>
            <a:off x="8501023" y="13612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7EB3D-1323-43EA-94A6-8058F86C4BC4}"/>
              </a:ext>
            </a:extLst>
          </p:cNvPr>
          <p:cNvSpPr txBox="1"/>
          <p:nvPr/>
        </p:nvSpPr>
        <p:spPr>
          <a:xfrm>
            <a:off x="8501024" y="1930510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E657A8-A18C-4881-9657-C18217BDD677}"/>
              </a:ext>
            </a:extLst>
          </p:cNvPr>
          <p:cNvSpPr txBox="1"/>
          <p:nvPr/>
        </p:nvSpPr>
        <p:spPr>
          <a:xfrm>
            <a:off x="8507588" y="2504197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C4076-DE1B-47BE-BA31-76B3539FD18A}"/>
              </a:ext>
            </a:extLst>
          </p:cNvPr>
          <p:cNvSpPr txBox="1"/>
          <p:nvPr/>
        </p:nvSpPr>
        <p:spPr>
          <a:xfrm>
            <a:off x="8507240" y="308216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65550-C9D9-44CC-ACA7-8795AD20D1DE}"/>
              </a:ext>
            </a:extLst>
          </p:cNvPr>
          <p:cNvSpPr txBox="1"/>
          <p:nvPr/>
        </p:nvSpPr>
        <p:spPr>
          <a:xfrm>
            <a:off x="8499147" y="366012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0B7C94-C621-4C0D-AADD-84E3FACBC4E3}"/>
              </a:ext>
            </a:extLst>
          </p:cNvPr>
          <p:cNvSpPr txBox="1"/>
          <p:nvPr/>
        </p:nvSpPr>
        <p:spPr>
          <a:xfrm>
            <a:off x="8502430" y="42450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1FED52-6189-4E67-ABAE-57A13BE1F501}"/>
              </a:ext>
            </a:extLst>
          </p:cNvPr>
          <p:cNvSpPr txBox="1"/>
          <p:nvPr/>
        </p:nvSpPr>
        <p:spPr>
          <a:xfrm>
            <a:off x="8508200" y="48288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1AE67-1A0A-4D95-BA60-FF73C1C86ECD}"/>
              </a:ext>
            </a:extLst>
          </p:cNvPr>
          <p:cNvSpPr txBox="1"/>
          <p:nvPr/>
        </p:nvSpPr>
        <p:spPr>
          <a:xfrm>
            <a:off x="8506181" y="539623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B5C92C-9E61-4C03-98E5-C84B56F07522}"/>
              </a:ext>
            </a:extLst>
          </p:cNvPr>
          <p:cNvSpPr txBox="1"/>
          <p:nvPr/>
        </p:nvSpPr>
        <p:spPr>
          <a:xfrm>
            <a:off x="8503543" y="5973960"/>
            <a:ext cx="63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1312799" y="444930"/>
            <a:ext cx="1992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904125" y="1238111"/>
            <a:ext cx="5729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đều là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590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9931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265206-4AAB-4616-A683-C94AC5C39CF2}:27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631</Words>
  <Application>Microsoft Office PowerPoint</Application>
  <PresentationFormat>Widescreen</PresentationFormat>
  <Paragraphs>193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.VnAristote</vt:lpstr>
      <vt:lpstr>Algerian</vt:lpstr>
      <vt:lpstr>Arial</vt:lpstr>
      <vt:lpstr>Calibri</vt:lpstr>
      <vt:lpstr>Cambria Math</vt:lpstr>
      <vt:lpstr>Times New Roman</vt:lpstr>
      <vt:lpstr>UTM Cookies</vt:lpstr>
      <vt:lpstr>UVnTime</vt:lpstr>
      <vt:lpstr>Office Theme</vt:lpstr>
      <vt:lpstr>2_Office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214</cp:revision>
  <dcterms:created xsi:type="dcterms:W3CDTF">2021-06-02T01:34:28Z</dcterms:created>
  <dcterms:modified xsi:type="dcterms:W3CDTF">2025-02-09T10:38:04Z</dcterms:modified>
</cp:coreProperties>
</file>