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3" r:id="rId3"/>
    <p:sldId id="257" r:id="rId4"/>
    <p:sldId id="263" r:id="rId5"/>
    <p:sldId id="284" r:id="rId6"/>
    <p:sldId id="290" r:id="rId7"/>
    <p:sldId id="267" r:id="rId8"/>
    <p:sldId id="286" r:id="rId9"/>
    <p:sldId id="285" r:id="rId10"/>
    <p:sldId id="266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CCFF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F9E83-6FBD-4698-B7FF-C4D14040627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666B9-284F-4856-A4E2-CE19C9069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8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96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5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56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27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43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91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53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5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97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46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5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4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7">
            <a:extLst>
              <a:ext uri="{FF2B5EF4-FFF2-40B4-BE49-F238E27FC236}">
                <a16:creationId xmlns:a16="http://schemas.microsoft.com/office/drawing/2014/main" id="{797D29A5-097D-9E75-43F1-EDE4A1916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5200650"/>
            <a:ext cx="88376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GV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UVnTime" pitchFamily="34" charset="0"/>
                <a:ea typeface="+mn-ea"/>
                <a:cs typeface="UVnTime" pitchFamily="34" charset="0"/>
              </a:rPr>
              <a:t>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Aristote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Bẩy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 2B</a:t>
            </a:r>
          </a:p>
        </p:txBody>
      </p:sp>
      <p:sp>
        <p:nvSpPr>
          <p:cNvPr id="1028" name="Freeform 7">
            <a:extLst>
              <a:ext uri="{FF2B5EF4-FFF2-40B4-BE49-F238E27FC236}">
                <a16:creationId xmlns:a16="http://schemas.microsoft.com/office/drawing/2014/main" id="{B3DF9174-32D6-841F-2DE4-E5D364374313}"/>
              </a:ext>
            </a:extLst>
          </p:cNvPr>
          <p:cNvSpPr>
            <a:spLocks/>
          </p:cNvSpPr>
          <p:nvPr/>
        </p:nvSpPr>
        <p:spPr bwMode="auto">
          <a:xfrm flipV="1">
            <a:off x="1828800" y="2133600"/>
            <a:ext cx="571500" cy="776288"/>
          </a:xfrm>
          <a:custGeom>
            <a:avLst/>
            <a:gdLst>
              <a:gd name="T0" fmla="*/ 2147483647 w 93"/>
              <a:gd name="T1" fmla="*/ 2147483647 h 73"/>
              <a:gd name="T2" fmla="*/ 2147483647 w 93"/>
              <a:gd name="T3" fmla="*/ 2147483647 h 73"/>
              <a:gd name="T4" fmla="*/ 2147483647 w 93"/>
              <a:gd name="T5" fmla="*/ 2147483647 h 73"/>
              <a:gd name="T6" fmla="*/ 2147483647 w 93"/>
              <a:gd name="T7" fmla="*/ 2147483647 h 73"/>
              <a:gd name="T8" fmla="*/ 2147483647 w 93"/>
              <a:gd name="T9" fmla="*/ 2147483647 h 73"/>
              <a:gd name="T10" fmla="*/ 2147483647 w 93"/>
              <a:gd name="T11" fmla="*/ 2147483647 h 73"/>
              <a:gd name="T12" fmla="*/ 2147483647 w 93"/>
              <a:gd name="T13" fmla="*/ 2147483647 h 73"/>
              <a:gd name="T14" fmla="*/ 2147483647 w 93"/>
              <a:gd name="T15" fmla="*/ 2147483647 h 73"/>
              <a:gd name="T16" fmla="*/ 2147483647 w 93"/>
              <a:gd name="T17" fmla="*/ 2147483647 h 73"/>
              <a:gd name="T18" fmla="*/ 2147483647 w 93"/>
              <a:gd name="T19" fmla="*/ 2147483647 h 73"/>
              <a:gd name="T20" fmla="*/ 2147483647 w 93"/>
              <a:gd name="T21" fmla="*/ 2147483647 h 73"/>
              <a:gd name="T22" fmla="*/ 2147483647 w 93"/>
              <a:gd name="T23" fmla="*/ 2147483647 h 73"/>
              <a:gd name="T24" fmla="*/ 2147483647 w 93"/>
              <a:gd name="T25" fmla="*/ 2147483647 h 73"/>
              <a:gd name="T26" fmla="*/ 2147483647 w 93"/>
              <a:gd name="T27" fmla="*/ 2147483647 h 73"/>
              <a:gd name="T28" fmla="*/ 2147483647 w 93"/>
              <a:gd name="T29" fmla="*/ 2147483647 h 73"/>
              <a:gd name="T30" fmla="*/ 2147483647 w 93"/>
              <a:gd name="T31" fmla="*/ 2147483647 h 73"/>
              <a:gd name="T32" fmla="*/ 2147483647 w 93"/>
              <a:gd name="T33" fmla="*/ 2147483647 h 73"/>
              <a:gd name="T34" fmla="*/ 2147483647 w 93"/>
              <a:gd name="T35" fmla="*/ 2147483647 h 73"/>
              <a:gd name="T36" fmla="*/ 2147483647 w 93"/>
              <a:gd name="T37" fmla="*/ 2147483647 h 73"/>
              <a:gd name="T38" fmla="*/ 2147483647 w 93"/>
              <a:gd name="T39" fmla="*/ 2147483647 h 73"/>
              <a:gd name="T40" fmla="*/ 2147483647 w 93"/>
              <a:gd name="T41" fmla="*/ 2147483647 h 73"/>
              <a:gd name="T42" fmla="*/ 2147483647 w 93"/>
              <a:gd name="T43" fmla="*/ 2147483647 h 73"/>
              <a:gd name="T44" fmla="*/ 2147483647 w 93"/>
              <a:gd name="T45" fmla="*/ 2147483647 h 73"/>
              <a:gd name="T46" fmla="*/ 2147483647 w 93"/>
              <a:gd name="T47" fmla="*/ 2147483647 h 73"/>
              <a:gd name="T48" fmla="*/ 2147483647 w 93"/>
              <a:gd name="T49" fmla="*/ 2147483647 h 73"/>
              <a:gd name="T50" fmla="*/ 2147483647 w 93"/>
              <a:gd name="T51" fmla="*/ 2147483647 h 73"/>
              <a:gd name="T52" fmla="*/ 2147483647 w 93"/>
              <a:gd name="T53" fmla="*/ 2147483647 h 73"/>
              <a:gd name="T54" fmla="*/ 2147483647 w 93"/>
              <a:gd name="T55" fmla="*/ 2147483647 h 73"/>
              <a:gd name="T56" fmla="*/ 2147483647 w 93"/>
              <a:gd name="T57" fmla="*/ 2147483647 h 73"/>
              <a:gd name="T58" fmla="*/ 2147483647 w 93"/>
              <a:gd name="T59" fmla="*/ 2147483647 h 73"/>
              <a:gd name="T60" fmla="*/ 2147483647 w 93"/>
              <a:gd name="T61" fmla="*/ 2147483647 h 73"/>
              <a:gd name="T62" fmla="*/ 2147483647 w 93"/>
              <a:gd name="T63" fmla="*/ 2147483647 h 73"/>
              <a:gd name="T64" fmla="*/ 2147483647 w 93"/>
              <a:gd name="T65" fmla="*/ 2147483647 h 73"/>
              <a:gd name="T66" fmla="*/ 2147483647 w 93"/>
              <a:gd name="T67" fmla="*/ 2147483647 h 73"/>
              <a:gd name="T68" fmla="*/ 2147483647 w 93"/>
              <a:gd name="T69" fmla="*/ 2147483647 h 73"/>
              <a:gd name="T70" fmla="*/ 2147483647 w 93"/>
              <a:gd name="T71" fmla="*/ 2147483647 h 73"/>
              <a:gd name="T72" fmla="*/ 2147483647 w 93"/>
              <a:gd name="T73" fmla="*/ 2147483647 h 73"/>
              <a:gd name="T74" fmla="*/ 2147483647 w 93"/>
              <a:gd name="T75" fmla="*/ 2147483647 h 73"/>
              <a:gd name="T76" fmla="*/ 2147483647 w 93"/>
              <a:gd name="T77" fmla="*/ 2147483647 h 73"/>
              <a:gd name="T78" fmla="*/ 2147483647 w 93"/>
              <a:gd name="T79" fmla="*/ 2147483647 h 73"/>
              <a:gd name="T80" fmla="*/ 2147483647 w 93"/>
              <a:gd name="T81" fmla="*/ 2147483647 h 73"/>
              <a:gd name="T82" fmla="*/ 2147483647 w 93"/>
              <a:gd name="T83" fmla="*/ 2147483647 h 73"/>
              <a:gd name="T84" fmla="*/ 2147483647 w 93"/>
              <a:gd name="T85" fmla="*/ 2147483647 h 73"/>
              <a:gd name="T86" fmla="*/ 2147483647 w 93"/>
              <a:gd name="T87" fmla="*/ 2147483647 h 73"/>
              <a:gd name="T88" fmla="*/ 2147483647 w 93"/>
              <a:gd name="T89" fmla="*/ 2147483647 h 73"/>
              <a:gd name="T90" fmla="*/ 2147483647 w 93"/>
              <a:gd name="T91" fmla="*/ 2147483647 h 73"/>
              <a:gd name="T92" fmla="*/ 2147483647 w 93"/>
              <a:gd name="T93" fmla="*/ 2147483647 h 73"/>
              <a:gd name="T94" fmla="*/ 2147483647 w 93"/>
              <a:gd name="T95" fmla="*/ 2147483647 h 73"/>
              <a:gd name="T96" fmla="*/ 2147483647 w 93"/>
              <a:gd name="T97" fmla="*/ 2147483647 h 73"/>
              <a:gd name="T98" fmla="*/ 2147483647 w 93"/>
              <a:gd name="T99" fmla="*/ 2147483647 h 73"/>
              <a:gd name="T100" fmla="*/ 2147483647 w 93"/>
              <a:gd name="T101" fmla="*/ 2147483647 h 73"/>
              <a:gd name="T102" fmla="*/ 2147483647 w 93"/>
              <a:gd name="T103" fmla="*/ 2147483647 h 73"/>
              <a:gd name="T104" fmla="*/ 2147483647 w 93"/>
              <a:gd name="T105" fmla="*/ 2147483647 h 73"/>
              <a:gd name="T106" fmla="*/ 2147483647 w 93"/>
              <a:gd name="T107" fmla="*/ 2147483647 h 73"/>
              <a:gd name="T108" fmla="*/ 2147483647 w 93"/>
              <a:gd name="T109" fmla="*/ 2147483647 h 73"/>
              <a:gd name="T110" fmla="*/ 2147483647 w 93"/>
              <a:gd name="T111" fmla="*/ 2147483647 h 73"/>
              <a:gd name="T112" fmla="*/ 2147483647 w 93"/>
              <a:gd name="T113" fmla="*/ 2147483647 h 73"/>
              <a:gd name="T114" fmla="*/ 2147483647 w 93"/>
              <a:gd name="T115" fmla="*/ 2147483647 h 73"/>
              <a:gd name="T116" fmla="*/ 2147483647 w 93"/>
              <a:gd name="T117" fmla="*/ 2147483647 h 73"/>
              <a:gd name="T118" fmla="*/ 2147483647 w 93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"/>
              <a:gd name="T181" fmla="*/ 0 h 73"/>
              <a:gd name="T182" fmla="*/ 93 w 93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" h="73">
                <a:moveTo>
                  <a:pt x="46" y="0"/>
                </a:moveTo>
                <a:lnTo>
                  <a:pt x="48" y="22"/>
                </a:lnTo>
                <a:lnTo>
                  <a:pt x="51" y="0"/>
                </a:lnTo>
                <a:lnTo>
                  <a:pt x="50" y="23"/>
                </a:lnTo>
                <a:lnTo>
                  <a:pt x="56" y="1"/>
                </a:lnTo>
                <a:lnTo>
                  <a:pt x="52" y="23"/>
                </a:lnTo>
                <a:lnTo>
                  <a:pt x="61" y="2"/>
                </a:lnTo>
                <a:lnTo>
                  <a:pt x="53" y="24"/>
                </a:lnTo>
                <a:lnTo>
                  <a:pt x="65" y="3"/>
                </a:lnTo>
                <a:lnTo>
                  <a:pt x="55" y="24"/>
                </a:lnTo>
                <a:lnTo>
                  <a:pt x="69" y="5"/>
                </a:lnTo>
                <a:lnTo>
                  <a:pt x="57" y="25"/>
                </a:lnTo>
                <a:lnTo>
                  <a:pt x="74" y="7"/>
                </a:lnTo>
                <a:lnTo>
                  <a:pt x="58" y="26"/>
                </a:lnTo>
                <a:lnTo>
                  <a:pt x="77" y="9"/>
                </a:lnTo>
                <a:lnTo>
                  <a:pt x="60" y="27"/>
                </a:lnTo>
                <a:lnTo>
                  <a:pt x="81" y="12"/>
                </a:lnTo>
                <a:lnTo>
                  <a:pt x="61" y="28"/>
                </a:lnTo>
                <a:lnTo>
                  <a:pt x="84" y="15"/>
                </a:lnTo>
                <a:lnTo>
                  <a:pt x="62" y="29"/>
                </a:lnTo>
                <a:lnTo>
                  <a:pt x="86" y="18"/>
                </a:lnTo>
                <a:lnTo>
                  <a:pt x="63" y="31"/>
                </a:lnTo>
                <a:lnTo>
                  <a:pt x="89" y="22"/>
                </a:lnTo>
                <a:lnTo>
                  <a:pt x="63" y="32"/>
                </a:lnTo>
                <a:lnTo>
                  <a:pt x="90" y="25"/>
                </a:lnTo>
                <a:lnTo>
                  <a:pt x="64" y="33"/>
                </a:lnTo>
                <a:lnTo>
                  <a:pt x="92" y="29"/>
                </a:lnTo>
                <a:lnTo>
                  <a:pt x="64" y="35"/>
                </a:lnTo>
                <a:lnTo>
                  <a:pt x="92" y="33"/>
                </a:lnTo>
                <a:lnTo>
                  <a:pt x="64" y="36"/>
                </a:lnTo>
                <a:lnTo>
                  <a:pt x="93" y="37"/>
                </a:lnTo>
                <a:lnTo>
                  <a:pt x="64" y="38"/>
                </a:lnTo>
                <a:lnTo>
                  <a:pt x="92" y="40"/>
                </a:lnTo>
                <a:lnTo>
                  <a:pt x="64" y="39"/>
                </a:lnTo>
                <a:lnTo>
                  <a:pt x="92" y="44"/>
                </a:lnTo>
                <a:lnTo>
                  <a:pt x="64" y="41"/>
                </a:lnTo>
                <a:lnTo>
                  <a:pt x="90" y="48"/>
                </a:lnTo>
                <a:lnTo>
                  <a:pt x="63" y="42"/>
                </a:lnTo>
                <a:lnTo>
                  <a:pt x="89" y="52"/>
                </a:lnTo>
                <a:lnTo>
                  <a:pt x="62" y="44"/>
                </a:lnTo>
                <a:lnTo>
                  <a:pt x="86" y="55"/>
                </a:lnTo>
                <a:lnTo>
                  <a:pt x="61" y="45"/>
                </a:lnTo>
                <a:lnTo>
                  <a:pt x="84" y="58"/>
                </a:lnTo>
                <a:lnTo>
                  <a:pt x="60" y="46"/>
                </a:lnTo>
                <a:lnTo>
                  <a:pt x="81" y="61"/>
                </a:lnTo>
                <a:lnTo>
                  <a:pt x="59" y="47"/>
                </a:lnTo>
                <a:lnTo>
                  <a:pt x="77" y="64"/>
                </a:lnTo>
                <a:lnTo>
                  <a:pt x="57" y="48"/>
                </a:lnTo>
                <a:lnTo>
                  <a:pt x="74" y="66"/>
                </a:lnTo>
                <a:lnTo>
                  <a:pt x="56" y="49"/>
                </a:lnTo>
                <a:lnTo>
                  <a:pt x="69" y="68"/>
                </a:lnTo>
                <a:lnTo>
                  <a:pt x="54" y="50"/>
                </a:lnTo>
                <a:lnTo>
                  <a:pt x="65" y="70"/>
                </a:lnTo>
                <a:lnTo>
                  <a:pt x="52" y="50"/>
                </a:lnTo>
                <a:lnTo>
                  <a:pt x="61" y="71"/>
                </a:lnTo>
                <a:lnTo>
                  <a:pt x="50" y="51"/>
                </a:lnTo>
                <a:lnTo>
                  <a:pt x="56" y="72"/>
                </a:lnTo>
                <a:lnTo>
                  <a:pt x="49" y="51"/>
                </a:lnTo>
                <a:lnTo>
                  <a:pt x="51" y="73"/>
                </a:lnTo>
                <a:lnTo>
                  <a:pt x="47" y="51"/>
                </a:lnTo>
                <a:lnTo>
                  <a:pt x="46" y="73"/>
                </a:lnTo>
                <a:lnTo>
                  <a:pt x="45" y="51"/>
                </a:lnTo>
                <a:lnTo>
                  <a:pt x="42" y="73"/>
                </a:lnTo>
                <a:lnTo>
                  <a:pt x="43" y="51"/>
                </a:lnTo>
                <a:lnTo>
                  <a:pt x="37" y="72"/>
                </a:lnTo>
                <a:lnTo>
                  <a:pt x="41" y="50"/>
                </a:lnTo>
                <a:lnTo>
                  <a:pt x="32" y="71"/>
                </a:lnTo>
                <a:lnTo>
                  <a:pt x="39" y="50"/>
                </a:lnTo>
                <a:lnTo>
                  <a:pt x="28" y="70"/>
                </a:lnTo>
                <a:lnTo>
                  <a:pt x="38" y="49"/>
                </a:lnTo>
                <a:lnTo>
                  <a:pt x="23" y="68"/>
                </a:lnTo>
                <a:lnTo>
                  <a:pt x="36" y="48"/>
                </a:lnTo>
                <a:lnTo>
                  <a:pt x="19" y="66"/>
                </a:lnTo>
                <a:lnTo>
                  <a:pt x="35" y="47"/>
                </a:lnTo>
                <a:lnTo>
                  <a:pt x="16" y="64"/>
                </a:lnTo>
                <a:lnTo>
                  <a:pt x="33" y="46"/>
                </a:lnTo>
                <a:lnTo>
                  <a:pt x="12" y="61"/>
                </a:lnTo>
                <a:lnTo>
                  <a:pt x="32" y="45"/>
                </a:lnTo>
                <a:lnTo>
                  <a:pt x="9" y="58"/>
                </a:lnTo>
                <a:lnTo>
                  <a:pt x="31" y="44"/>
                </a:lnTo>
                <a:lnTo>
                  <a:pt x="6" y="55"/>
                </a:lnTo>
                <a:lnTo>
                  <a:pt x="30" y="43"/>
                </a:lnTo>
                <a:lnTo>
                  <a:pt x="4" y="52"/>
                </a:lnTo>
                <a:lnTo>
                  <a:pt x="29" y="41"/>
                </a:lnTo>
                <a:lnTo>
                  <a:pt x="2" y="48"/>
                </a:lnTo>
                <a:lnTo>
                  <a:pt x="29" y="40"/>
                </a:lnTo>
                <a:lnTo>
                  <a:pt x="1" y="44"/>
                </a:lnTo>
                <a:lnTo>
                  <a:pt x="29" y="38"/>
                </a:lnTo>
                <a:lnTo>
                  <a:pt x="0" y="40"/>
                </a:lnTo>
                <a:lnTo>
                  <a:pt x="28" y="37"/>
                </a:lnTo>
                <a:lnTo>
                  <a:pt x="0" y="37"/>
                </a:lnTo>
                <a:lnTo>
                  <a:pt x="29" y="35"/>
                </a:lnTo>
                <a:lnTo>
                  <a:pt x="0" y="33"/>
                </a:lnTo>
                <a:lnTo>
                  <a:pt x="29" y="34"/>
                </a:lnTo>
                <a:lnTo>
                  <a:pt x="1" y="29"/>
                </a:lnTo>
                <a:lnTo>
                  <a:pt x="29" y="32"/>
                </a:lnTo>
                <a:lnTo>
                  <a:pt x="2" y="25"/>
                </a:lnTo>
                <a:lnTo>
                  <a:pt x="30" y="31"/>
                </a:lnTo>
                <a:lnTo>
                  <a:pt x="4" y="22"/>
                </a:lnTo>
                <a:lnTo>
                  <a:pt x="31" y="30"/>
                </a:lnTo>
                <a:lnTo>
                  <a:pt x="6" y="18"/>
                </a:lnTo>
                <a:lnTo>
                  <a:pt x="32" y="28"/>
                </a:lnTo>
                <a:lnTo>
                  <a:pt x="9" y="15"/>
                </a:lnTo>
                <a:lnTo>
                  <a:pt x="33" y="27"/>
                </a:lnTo>
                <a:lnTo>
                  <a:pt x="12" y="12"/>
                </a:lnTo>
                <a:lnTo>
                  <a:pt x="34" y="26"/>
                </a:lnTo>
                <a:lnTo>
                  <a:pt x="16" y="9"/>
                </a:lnTo>
                <a:lnTo>
                  <a:pt x="36" y="25"/>
                </a:lnTo>
                <a:lnTo>
                  <a:pt x="19" y="7"/>
                </a:lnTo>
                <a:lnTo>
                  <a:pt x="37" y="24"/>
                </a:lnTo>
                <a:lnTo>
                  <a:pt x="23" y="5"/>
                </a:lnTo>
                <a:lnTo>
                  <a:pt x="39" y="24"/>
                </a:lnTo>
                <a:lnTo>
                  <a:pt x="28" y="3"/>
                </a:lnTo>
                <a:lnTo>
                  <a:pt x="41" y="23"/>
                </a:lnTo>
                <a:lnTo>
                  <a:pt x="32" y="2"/>
                </a:lnTo>
                <a:lnTo>
                  <a:pt x="42" y="23"/>
                </a:lnTo>
                <a:lnTo>
                  <a:pt x="37" y="1"/>
                </a:lnTo>
                <a:lnTo>
                  <a:pt x="44" y="23"/>
                </a:lnTo>
                <a:lnTo>
                  <a:pt x="42" y="0"/>
                </a:lnTo>
                <a:lnTo>
                  <a:pt x="46" y="22"/>
                </a:lnTo>
                <a:lnTo>
                  <a:pt x="46" y="0"/>
                </a:lnTo>
                <a:close/>
              </a:path>
            </a:pathLst>
          </a:custGeom>
          <a:solidFill>
            <a:srgbClr val="008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lIns="64008" tIns="32004" rIns="64008" bIns="3200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Freeform 7">
            <a:extLst>
              <a:ext uri="{FF2B5EF4-FFF2-40B4-BE49-F238E27FC236}">
                <a16:creationId xmlns:a16="http://schemas.microsoft.com/office/drawing/2014/main" id="{7E4E205D-E844-1C30-7B8D-A4CF86EE21EE}"/>
              </a:ext>
            </a:extLst>
          </p:cNvPr>
          <p:cNvSpPr>
            <a:spLocks/>
          </p:cNvSpPr>
          <p:nvPr/>
        </p:nvSpPr>
        <p:spPr bwMode="auto">
          <a:xfrm flipV="1">
            <a:off x="5238750" y="4605871"/>
            <a:ext cx="571500" cy="776288"/>
          </a:xfrm>
          <a:custGeom>
            <a:avLst/>
            <a:gdLst>
              <a:gd name="T0" fmla="*/ 2147483647 w 93"/>
              <a:gd name="T1" fmla="*/ 2147483647 h 73"/>
              <a:gd name="T2" fmla="*/ 2147483647 w 93"/>
              <a:gd name="T3" fmla="*/ 2147483647 h 73"/>
              <a:gd name="T4" fmla="*/ 2147483647 w 93"/>
              <a:gd name="T5" fmla="*/ 2147483647 h 73"/>
              <a:gd name="T6" fmla="*/ 2147483647 w 93"/>
              <a:gd name="T7" fmla="*/ 2147483647 h 73"/>
              <a:gd name="T8" fmla="*/ 2147483647 w 93"/>
              <a:gd name="T9" fmla="*/ 2147483647 h 73"/>
              <a:gd name="T10" fmla="*/ 2147483647 w 93"/>
              <a:gd name="T11" fmla="*/ 2147483647 h 73"/>
              <a:gd name="T12" fmla="*/ 2147483647 w 93"/>
              <a:gd name="T13" fmla="*/ 2147483647 h 73"/>
              <a:gd name="T14" fmla="*/ 2147483647 w 93"/>
              <a:gd name="T15" fmla="*/ 2147483647 h 73"/>
              <a:gd name="T16" fmla="*/ 2147483647 w 93"/>
              <a:gd name="T17" fmla="*/ 2147483647 h 73"/>
              <a:gd name="T18" fmla="*/ 2147483647 w 93"/>
              <a:gd name="T19" fmla="*/ 2147483647 h 73"/>
              <a:gd name="T20" fmla="*/ 2147483647 w 93"/>
              <a:gd name="T21" fmla="*/ 2147483647 h 73"/>
              <a:gd name="T22" fmla="*/ 2147483647 w 93"/>
              <a:gd name="T23" fmla="*/ 2147483647 h 73"/>
              <a:gd name="T24" fmla="*/ 2147483647 w 93"/>
              <a:gd name="T25" fmla="*/ 2147483647 h 73"/>
              <a:gd name="T26" fmla="*/ 2147483647 w 93"/>
              <a:gd name="T27" fmla="*/ 2147483647 h 73"/>
              <a:gd name="T28" fmla="*/ 2147483647 w 93"/>
              <a:gd name="T29" fmla="*/ 2147483647 h 73"/>
              <a:gd name="T30" fmla="*/ 2147483647 w 93"/>
              <a:gd name="T31" fmla="*/ 2147483647 h 73"/>
              <a:gd name="T32" fmla="*/ 2147483647 w 93"/>
              <a:gd name="T33" fmla="*/ 2147483647 h 73"/>
              <a:gd name="T34" fmla="*/ 2147483647 w 93"/>
              <a:gd name="T35" fmla="*/ 2147483647 h 73"/>
              <a:gd name="T36" fmla="*/ 2147483647 w 93"/>
              <a:gd name="T37" fmla="*/ 2147483647 h 73"/>
              <a:gd name="T38" fmla="*/ 2147483647 w 93"/>
              <a:gd name="T39" fmla="*/ 2147483647 h 73"/>
              <a:gd name="T40" fmla="*/ 2147483647 w 93"/>
              <a:gd name="T41" fmla="*/ 2147483647 h 73"/>
              <a:gd name="T42" fmla="*/ 2147483647 w 93"/>
              <a:gd name="T43" fmla="*/ 2147483647 h 73"/>
              <a:gd name="T44" fmla="*/ 2147483647 w 93"/>
              <a:gd name="T45" fmla="*/ 2147483647 h 73"/>
              <a:gd name="T46" fmla="*/ 2147483647 w 93"/>
              <a:gd name="T47" fmla="*/ 2147483647 h 73"/>
              <a:gd name="T48" fmla="*/ 2147483647 w 93"/>
              <a:gd name="T49" fmla="*/ 2147483647 h 73"/>
              <a:gd name="T50" fmla="*/ 2147483647 w 93"/>
              <a:gd name="T51" fmla="*/ 2147483647 h 73"/>
              <a:gd name="T52" fmla="*/ 2147483647 w 93"/>
              <a:gd name="T53" fmla="*/ 2147483647 h 73"/>
              <a:gd name="T54" fmla="*/ 2147483647 w 93"/>
              <a:gd name="T55" fmla="*/ 2147483647 h 73"/>
              <a:gd name="T56" fmla="*/ 2147483647 w 93"/>
              <a:gd name="T57" fmla="*/ 2147483647 h 73"/>
              <a:gd name="T58" fmla="*/ 2147483647 w 93"/>
              <a:gd name="T59" fmla="*/ 2147483647 h 73"/>
              <a:gd name="T60" fmla="*/ 2147483647 w 93"/>
              <a:gd name="T61" fmla="*/ 2147483647 h 73"/>
              <a:gd name="T62" fmla="*/ 2147483647 w 93"/>
              <a:gd name="T63" fmla="*/ 2147483647 h 73"/>
              <a:gd name="T64" fmla="*/ 2147483647 w 93"/>
              <a:gd name="T65" fmla="*/ 2147483647 h 73"/>
              <a:gd name="T66" fmla="*/ 2147483647 w 93"/>
              <a:gd name="T67" fmla="*/ 2147483647 h 73"/>
              <a:gd name="T68" fmla="*/ 2147483647 w 93"/>
              <a:gd name="T69" fmla="*/ 2147483647 h 73"/>
              <a:gd name="T70" fmla="*/ 2147483647 w 93"/>
              <a:gd name="T71" fmla="*/ 2147483647 h 73"/>
              <a:gd name="T72" fmla="*/ 2147483647 w 93"/>
              <a:gd name="T73" fmla="*/ 2147483647 h 73"/>
              <a:gd name="T74" fmla="*/ 2147483647 w 93"/>
              <a:gd name="T75" fmla="*/ 2147483647 h 73"/>
              <a:gd name="T76" fmla="*/ 2147483647 w 93"/>
              <a:gd name="T77" fmla="*/ 2147483647 h 73"/>
              <a:gd name="T78" fmla="*/ 2147483647 w 93"/>
              <a:gd name="T79" fmla="*/ 2147483647 h 73"/>
              <a:gd name="T80" fmla="*/ 2147483647 w 93"/>
              <a:gd name="T81" fmla="*/ 2147483647 h 73"/>
              <a:gd name="T82" fmla="*/ 2147483647 w 93"/>
              <a:gd name="T83" fmla="*/ 2147483647 h 73"/>
              <a:gd name="T84" fmla="*/ 2147483647 w 93"/>
              <a:gd name="T85" fmla="*/ 2147483647 h 73"/>
              <a:gd name="T86" fmla="*/ 2147483647 w 93"/>
              <a:gd name="T87" fmla="*/ 2147483647 h 73"/>
              <a:gd name="T88" fmla="*/ 2147483647 w 93"/>
              <a:gd name="T89" fmla="*/ 2147483647 h 73"/>
              <a:gd name="T90" fmla="*/ 2147483647 w 93"/>
              <a:gd name="T91" fmla="*/ 2147483647 h 73"/>
              <a:gd name="T92" fmla="*/ 2147483647 w 93"/>
              <a:gd name="T93" fmla="*/ 2147483647 h 73"/>
              <a:gd name="T94" fmla="*/ 2147483647 w 93"/>
              <a:gd name="T95" fmla="*/ 2147483647 h 73"/>
              <a:gd name="T96" fmla="*/ 2147483647 w 93"/>
              <a:gd name="T97" fmla="*/ 2147483647 h 73"/>
              <a:gd name="T98" fmla="*/ 2147483647 w 93"/>
              <a:gd name="T99" fmla="*/ 2147483647 h 73"/>
              <a:gd name="T100" fmla="*/ 2147483647 w 93"/>
              <a:gd name="T101" fmla="*/ 2147483647 h 73"/>
              <a:gd name="T102" fmla="*/ 2147483647 w 93"/>
              <a:gd name="T103" fmla="*/ 2147483647 h 73"/>
              <a:gd name="T104" fmla="*/ 2147483647 w 93"/>
              <a:gd name="T105" fmla="*/ 2147483647 h 73"/>
              <a:gd name="T106" fmla="*/ 2147483647 w 93"/>
              <a:gd name="T107" fmla="*/ 2147483647 h 73"/>
              <a:gd name="T108" fmla="*/ 2147483647 w 93"/>
              <a:gd name="T109" fmla="*/ 2147483647 h 73"/>
              <a:gd name="T110" fmla="*/ 2147483647 w 93"/>
              <a:gd name="T111" fmla="*/ 2147483647 h 73"/>
              <a:gd name="T112" fmla="*/ 2147483647 w 93"/>
              <a:gd name="T113" fmla="*/ 2147483647 h 73"/>
              <a:gd name="T114" fmla="*/ 2147483647 w 93"/>
              <a:gd name="T115" fmla="*/ 2147483647 h 73"/>
              <a:gd name="T116" fmla="*/ 2147483647 w 93"/>
              <a:gd name="T117" fmla="*/ 2147483647 h 73"/>
              <a:gd name="T118" fmla="*/ 2147483647 w 93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"/>
              <a:gd name="T181" fmla="*/ 0 h 73"/>
              <a:gd name="T182" fmla="*/ 93 w 93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" h="73">
                <a:moveTo>
                  <a:pt x="46" y="0"/>
                </a:moveTo>
                <a:lnTo>
                  <a:pt x="48" y="22"/>
                </a:lnTo>
                <a:lnTo>
                  <a:pt x="51" y="0"/>
                </a:lnTo>
                <a:lnTo>
                  <a:pt x="50" y="23"/>
                </a:lnTo>
                <a:lnTo>
                  <a:pt x="56" y="1"/>
                </a:lnTo>
                <a:lnTo>
                  <a:pt x="52" y="23"/>
                </a:lnTo>
                <a:lnTo>
                  <a:pt x="61" y="2"/>
                </a:lnTo>
                <a:lnTo>
                  <a:pt x="53" y="24"/>
                </a:lnTo>
                <a:lnTo>
                  <a:pt x="65" y="3"/>
                </a:lnTo>
                <a:lnTo>
                  <a:pt x="55" y="24"/>
                </a:lnTo>
                <a:lnTo>
                  <a:pt x="69" y="5"/>
                </a:lnTo>
                <a:lnTo>
                  <a:pt x="57" y="25"/>
                </a:lnTo>
                <a:lnTo>
                  <a:pt x="74" y="7"/>
                </a:lnTo>
                <a:lnTo>
                  <a:pt x="58" y="26"/>
                </a:lnTo>
                <a:lnTo>
                  <a:pt x="77" y="9"/>
                </a:lnTo>
                <a:lnTo>
                  <a:pt x="60" y="27"/>
                </a:lnTo>
                <a:lnTo>
                  <a:pt x="81" y="12"/>
                </a:lnTo>
                <a:lnTo>
                  <a:pt x="61" y="28"/>
                </a:lnTo>
                <a:lnTo>
                  <a:pt x="84" y="15"/>
                </a:lnTo>
                <a:lnTo>
                  <a:pt x="62" y="29"/>
                </a:lnTo>
                <a:lnTo>
                  <a:pt x="86" y="18"/>
                </a:lnTo>
                <a:lnTo>
                  <a:pt x="63" y="31"/>
                </a:lnTo>
                <a:lnTo>
                  <a:pt x="89" y="22"/>
                </a:lnTo>
                <a:lnTo>
                  <a:pt x="63" y="32"/>
                </a:lnTo>
                <a:lnTo>
                  <a:pt x="90" y="25"/>
                </a:lnTo>
                <a:lnTo>
                  <a:pt x="64" y="33"/>
                </a:lnTo>
                <a:lnTo>
                  <a:pt x="92" y="29"/>
                </a:lnTo>
                <a:lnTo>
                  <a:pt x="64" y="35"/>
                </a:lnTo>
                <a:lnTo>
                  <a:pt x="92" y="33"/>
                </a:lnTo>
                <a:lnTo>
                  <a:pt x="64" y="36"/>
                </a:lnTo>
                <a:lnTo>
                  <a:pt x="93" y="37"/>
                </a:lnTo>
                <a:lnTo>
                  <a:pt x="64" y="38"/>
                </a:lnTo>
                <a:lnTo>
                  <a:pt x="92" y="40"/>
                </a:lnTo>
                <a:lnTo>
                  <a:pt x="64" y="39"/>
                </a:lnTo>
                <a:lnTo>
                  <a:pt x="92" y="44"/>
                </a:lnTo>
                <a:lnTo>
                  <a:pt x="64" y="41"/>
                </a:lnTo>
                <a:lnTo>
                  <a:pt x="90" y="48"/>
                </a:lnTo>
                <a:lnTo>
                  <a:pt x="63" y="42"/>
                </a:lnTo>
                <a:lnTo>
                  <a:pt x="89" y="52"/>
                </a:lnTo>
                <a:lnTo>
                  <a:pt x="62" y="44"/>
                </a:lnTo>
                <a:lnTo>
                  <a:pt x="86" y="55"/>
                </a:lnTo>
                <a:lnTo>
                  <a:pt x="61" y="45"/>
                </a:lnTo>
                <a:lnTo>
                  <a:pt x="84" y="58"/>
                </a:lnTo>
                <a:lnTo>
                  <a:pt x="60" y="46"/>
                </a:lnTo>
                <a:lnTo>
                  <a:pt x="81" y="61"/>
                </a:lnTo>
                <a:lnTo>
                  <a:pt x="59" y="47"/>
                </a:lnTo>
                <a:lnTo>
                  <a:pt x="77" y="64"/>
                </a:lnTo>
                <a:lnTo>
                  <a:pt x="57" y="48"/>
                </a:lnTo>
                <a:lnTo>
                  <a:pt x="74" y="66"/>
                </a:lnTo>
                <a:lnTo>
                  <a:pt x="56" y="49"/>
                </a:lnTo>
                <a:lnTo>
                  <a:pt x="69" y="68"/>
                </a:lnTo>
                <a:lnTo>
                  <a:pt x="54" y="50"/>
                </a:lnTo>
                <a:lnTo>
                  <a:pt x="65" y="70"/>
                </a:lnTo>
                <a:lnTo>
                  <a:pt x="52" y="50"/>
                </a:lnTo>
                <a:lnTo>
                  <a:pt x="61" y="71"/>
                </a:lnTo>
                <a:lnTo>
                  <a:pt x="50" y="51"/>
                </a:lnTo>
                <a:lnTo>
                  <a:pt x="56" y="72"/>
                </a:lnTo>
                <a:lnTo>
                  <a:pt x="49" y="51"/>
                </a:lnTo>
                <a:lnTo>
                  <a:pt x="51" y="73"/>
                </a:lnTo>
                <a:lnTo>
                  <a:pt x="47" y="51"/>
                </a:lnTo>
                <a:lnTo>
                  <a:pt x="46" y="73"/>
                </a:lnTo>
                <a:lnTo>
                  <a:pt x="45" y="51"/>
                </a:lnTo>
                <a:lnTo>
                  <a:pt x="42" y="73"/>
                </a:lnTo>
                <a:lnTo>
                  <a:pt x="43" y="51"/>
                </a:lnTo>
                <a:lnTo>
                  <a:pt x="37" y="72"/>
                </a:lnTo>
                <a:lnTo>
                  <a:pt x="41" y="50"/>
                </a:lnTo>
                <a:lnTo>
                  <a:pt x="32" y="71"/>
                </a:lnTo>
                <a:lnTo>
                  <a:pt x="39" y="50"/>
                </a:lnTo>
                <a:lnTo>
                  <a:pt x="28" y="70"/>
                </a:lnTo>
                <a:lnTo>
                  <a:pt x="38" y="49"/>
                </a:lnTo>
                <a:lnTo>
                  <a:pt x="23" y="68"/>
                </a:lnTo>
                <a:lnTo>
                  <a:pt x="36" y="48"/>
                </a:lnTo>
                <a:lnTo>
                  <a:pt x="19" y="66"/>
                </a:lnTo>
                <a:lnTo>
                  <a:pt x="35" y="47"/>
                </a:lnTo>
                <a:lnTo>
                  <a:pt x="16" y="64"/>
                </a:lnTo>
                <a:lnTo>
                  <a:pt x="33" y="46"/>
                </a:lnTo>
                <a:lnTo>
                  <a:pt x="12" y="61"/>
                </a:lnTo>
                <a:lnTo>
                  <a:pt x="32" y="45"/>
                </a:lnTo>
                <a:lnTo>
                  <a:pt x="9" y="58"/>
                </a:lnTo>
                <a:lnTo>
                  <a:pt x="31" y="44"/>
                </a:lnTo>
                <a:lnTo>
                  <a:pt x="6" y="55"/>
                </a:lnTo>
                <a:lnTo>
                  <a:pt x="30" y="43"/>
                </a:lnTo>
                <a:lnTo>
                  <a:pt x="4" y="52"/>
                </a:lnTo>
                <a:lnTo>
                  <a:pt x="29" y="41"/>
                </a:lnTo>
                <a:lnTo>
                  <a:pt x="2" y="48"/>
                </a:lnTo>
                <a:lnTo>
                  <a:pt x="29" y="40"/>
                </a:lnTo>
                <a:lnTo>
                  <a:pt x="1" y="44"/>
                </a:lnTo>
                <a:lnTo>
                  <a:pt x="29" y="38"/>
                </a:lnTo>
                <a:lnTo>
                  <a:pt x="0" y="40"/>
                </a:lnTo>
                <a:lnTo>
                  <a:pt x="28" y="37"/>
                </a:lnTo>
                <a:lnTo>
                  <a:pt x="0" y="37"/>
                </a:lnTo>
                <a:lnTo>
                  <a:pt x="29" y="35"/>
                </a:lnTo>
                <a:lnTo>
                  <a:pt x="0" y="33"/>
                </a:lnTo>
                <a:lnTo>
                  <a:pt x="29" y="34"/>
                </a:lnTo>
                <a:lnTo>
                  <a:pt x="1" y="29"/>
                </a:lnTo>
                <a:lnTo>
                  <a:pt x="29" y="32"/>
                </a:lnTo>
                <a:lnTo>
                  <a:pt x="2" y="25"/>
                </a:lnTo>
                <a:lnTo>
                  <a:pt x="30" y="31"/>
                </a:lnTo>
                <a:lnTo>
                  <a:pt x="4" y="22"/>
                </a:lnTo>
                <a:lnTo>
                  <a:pt x="31" y="30"/>
                </a:lnTo>
                <a:lnTo>
                  <a:pt x="6" y="18"/>
                </a:lnTo>
                <a:lnTo>
                  <a:pt x="32" y="28"/>
                </a:lnTo>
                <a:lnTo>
                  <a:pt x="9" y="15"/>
                </a:lnTo>
                <a:lnTo>
                  <a:pt x="33" y="27"/>
                </a:lnTo>
                <a:lnTo>
                  <a:pt x="12" y="12"/>
                </a:lnTo>
                <a:lnTo>
                  <a:pt x="34" y="26"/>
                </a:lnTo>
                <a:lnTo>
                  <a:pt x="16" y="9"/>
                </a:lnTo>
                <a:lnTo>
                  <a:pt x="36" y="25"/>
                </a:lnTo>
                <a:lnTo>
                  <a:pt x="19" y="7"/>
                </a:lnTo>
                <a:lnTo>
                  <a:pt x="37" y="24"/>
                </a:lnTo>
                <a:lnTo>
                  <a:pt x="23" y="5"/>
                </a:lnTo>
                <a:lnTo>
                  <a:pt x="39" y="24"/>
                </a:lnTo>
                <a:lnTo>
                  <a:pt x="28" y="3"/>
                </a:lnTo>
                <a:lnTo>
                  <a:pt x="41" y="23"/>
                </a:lnTo>
                <a:lnTo>
                  <a:pt x="32" y="2"/>
                </a:lnTo>
                <a:lnTo>
                  <a:pt x="42" y="23"/>
                </a:lnTo>
                <a:lnTo>
                  <a:pt x="37" y="1"/>
                </a:lnTo>
                <a:lnTo>
                  <a:pt x="44" y="23"/>
                </a:lnTo>
                <a:lnTo>
                  <a:pt x="42" y="0"/>
                </a:lnTo>
                <a:lnTo>
                  <a:pt x="46" y="22"/>
                </a:lnTo>
                <a:lnTo>
                  <a:pt x="46" y="0"/>
                </a:lnTo>
                <a:close/>
              </a:path>
            </a:pathLst>
          </a:custGeom>
          <a:solidFill>
            <a:srgbClr val="008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lIns="64008" tIns="32004" rIns="64008" bIns="3200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30" name="Picture 52" descr="DSTARS-P">
            <a:extLst>
              <a:ext uri="{FF2B5EF4-FFF2-40B4-BE49-F238E27FC236}">
                <a16:creationId xmlns:a16="http://schemas.microsoft.com/office/drawing/2014/main" id="{557383BC-829B-DF0E-D07A-19560852C3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9050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2" descr="DSTARS-P">
            <a:extLst>
              <a:ext uri="{FF2B5EF4-FFF2-40B4-BE49-F238E27FC236}">
                <a16:creationId xmlns:a16="http://schemas.microsoft.com/office/drawing/2014/main" id="{E6267E4A-E058-676F-AF56-31F8D98094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2" descr="DSTARS-P">
            <a:extLst>
              <a:ext uri="{FF2B5EF4-FFF2-40B4-BE49-F238E27FC236}">
                <a16:creationId xmlns:a16="http://schemas.microsoft.com/office/drawing/2014/main" id="{D3EC9035-2E22-7BD7-41A0-6E6E3EEA0B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52" descr="DSTARS-P">
            <a:extLst>
              <a:ext uri="{FF2B5EF4-FFF2-40B4-BE49-F238E27FC236}">
                <a16:creationId xmlns:a16="http://schemas.microsoft.com/office/drawing/2014/main" id="{7739E026-320D-2D71-4C7E-0F0FE3C4F9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33528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4" descr="POINSET2">
            <a:extLst>
              <a:ext uri="{FF2B5EF4-FFF2-40B4-BE49-F238E27FC236}">
                <a16:creationId xmlns:a16="http://schemas.microsoft.com/office/drawing/2014/main" id="{C4DA757F-4A7D-2F07-96A4-E4A7F557D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9557" y="4882357"/>
            <a:ext cx="20558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POINSET2">
            <a:extLst>
              <a:ext uri="{FF2B5EF4-FFF2-40B4-BE49-F238E27FC236}">
                <a16:creationId xmlns:a16="http://schemas.microsoft.com/office/drawing/2014/main" id="{B6C395F0-D23B-1420-56A6-EFF72440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0601" y="4886326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4" descr="POINSET2">
            <a:extLst>
              <a:ext uri="{FF2B5EF4-FFF2-40B4-BE49-F238E27FC236}">
                <a16:creationId xmlns:a16="http://schemas.microsoft.com/office/drawing/2014/main" id="{8E9F95B2-9BBC-5C07-4E4F-4C5F2BD5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2863"/>
            <a:ext cx="145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4" descr="POINSET2">
            <a:extLst>
              <a:ext uri="{FF2B5EF4-FFF2-40B4-BE49-F238E27FC236}">
                <a16:creationId xmlns:a16="http://schemas.microsoft.com/office/drawing/2014/main" id="{1103D60A-1F8D-7345-74C7-53D5E2831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94019" y="80169"/>
            <a:ext cx="1376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0">
            <a:extLst>
              <a:ext uri="{FF2B5EF4-FFF2-40B4-BE49-F238E27FC236}">
                <a16:creationId xmlns:a16="http://schemas.microsoft.com/office/drawing/2014/main" id="{1B3DFC8E-7FB0-5D3B-2297-2F957DDEAA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14664" y="457200"/>
            <a:ext cx="6281737" cy="182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en-US" sz="6000" b="1" i="0" u="none" strike="noStrike" kern="10" cap="none" spc="0" normalizeH="0" baseline="0" noProof="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Mỹ</a:t>
            </a:r>
            <a:r>
              <a:rPr kumimoji="0" lang="en-US" sz="6000" b="1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0" cap="none" spc="0" normalizeH="0" baseline="0" noProof="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r>
              <a:rPr kumimoji="0" lang="en-US" sz="6000" b="1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15" name="WordArt 4">
            <a:extLst>
              <a:ext uri="{FF2B5EF4-FFF2-40B4-BE49-F238E27FC236}">
                <a16:creationId xmlns:a16="http://schemas.microsoft.com/office/drawing/2014/main" id="{BCEFD7C2-FAE7-E726-081C-C3F983BE12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74914" y="1393825"/>
            <a:ext cx="7242175" cy="14795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356"/>
                <a:gd name="adj2" fmla="val 69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0" cap="none" spc="0" normalizeH="0" baseline="0" noProof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quý thầy cô về dự giờ, thăm lớp</a:t>
            </a:r>
          </a:p>
        </p:txBody>
      </p:sp>
      <p:sp>
        <p:nvSpPr>
          <p:cNvPr id="1040" name="Rectangle 17">
            <a:extLst>
              <a:ext uri="{FF2B5EF4-FFF2-40B4-BE49-F238E27FC236}">
                <a16:creationId xmlns:a16="http://schemas.microsoft.com/office/drawing/2014/main" id="{D5686CDB-4537-E54F-D939-0EA3FB281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26" name="Object 16">
            <a:extLst>
              <a:ext uri="{FF2B5EF4-FFF2-40B4-BE49-F238E27FC236}">
                <a16:creationId xmlns:a16="http://schemas.microsoft.com/office/drawing/2014/main" id="{E6EF7F2F-CC68-FEE5-41A9-032D00059C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1" y="2971800"/>
          <a:ext cx="36179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icture" r:id="rId7" imgW="2161519" imgH="1926959" progId="Word.Picture.8">
                  <p:embed/>
                </p:oleObj>
              </mc:Choice>
              <mc:Fallback>
                <p:oleObj name="Picture" r:id="rId7" imgW="2161519" imgH="1926959" progId="Word.Picture.8">
                  <p:embed/>
                  <p:pic>
                    <p:nvPicPr>
                      <p:cNvPr id="1026" name="Object 16">
                        <a:extLst>
                          <a:ext uri="{FF2B5EF4-FFF2-40B4-BE49-F238E27FC236}">
                            <a16:creationId xmlns:a16="http://schemas.microsoft.com/office/drawing/2014/main" id="{E6EF7F2F-CC68-FEE5-41A9-032D00059C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2971800"/>
                        <a:ext cx="3617913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1" name="Picture 4" descr="POINSET2">
            <a:extLst>
              <a:ext uri="{FF2B5EF4-FFF2-40B4-BE49-F238E27FC236}">
                <a16:creationId xmlns:a16="http://schemas.microsoft.com/office/drawing/2014/main" id="{BB94A6DE-393D-04E2-25EB-F69D1742C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9557" y="4839495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4" descr="POINSET2">
            <a:extLst>
              <a:ext uri="{FF2B5EF4-FFF2-40B4-BE49-F238E27FC236}">
                <a16:creationId xmlns:a16="http://schemas.microsoft.com/office/drawing/2014/main" id="{451DFF9E-F345-8F28-CCBC-63CC4B37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0601" y="4843464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4" descr="POINSET2">
            <a:extLst>
              <a:ext uri="{FF2B5EF4-FFF2-40B4-BE49-F238E27FC236}">
                <a16:creationId xmlns:a16="http://schemas.microsoft.com/office/drawing/2014/main" id="{4F00E771-6CA3-9E70-53B2-20ED76B26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5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4" descr="POINSET2">
            <a:extLst>
              <a:ext uri="{FF2B5EF4-FFF2-40B4-BE49-F238E27FC236}">
                <a16:creationId xmlns:a16="http://schemas.microsoft.com/office/drawing/2014/main" id="{7BD5FE7A-46AC-9C15-54BF-AD7B6B728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94019" y="80169"/>
            <a:ext cx="1376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4" descr="POINSET2">
            <a:extLst>
              <a:ext uri="{FF2B5EF4-FFF2-40B4-BE49-F238E27FC236}">
                <a16:creationId xmlns:a16="http://schemas.microsoft.com/office/drawing/2014/main" id="{7FC0DD0D-F3B3-3923-3786-FD3367C58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9557" y="4839495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4" descr="POINSET2">
            <a:extLst>
              <a:ext uri="{FF2B5EF4-FFF2-40B4-BE49-F238E27FC236}">
                <a16:creationId xmlns:a16="http://schemas.microsoft.com/office/drawing/2014/main" id="{086C1C73-35B2-2BFC-9B36-123D276C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5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4" descr="POINSET2">
            <a:extLst>
              <a:ext uri="{FF2B5EF4-FFF2-40B4-BE49-F238E27FC236}">
                <a16:creationId xmlns:a16="http://schemas.microsoft.com/office/drawing/2014/main" id="{692C5685-125C-F42E-141E-9951E7EF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1317" y="5018294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4" descr="POINSET2">
            <a:extLst>
              <a:ext uri="{FF2B5EF4-FFF2-40B4-BE49-F238E27FC236}">
                <a16:creationId xmlns:a16="http://schemas.microsoft.com/office/drawing/2014/main" id="{D865075D-269C-BAF3-D5B7-32D03700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94019" y="2382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4" descr="POINSET2">
            <a:extLst>
              <a:ext uri="{FF2B5EF4-FFF2-40B4-BE49-F238E27FC236}">
                <a16:creationId xmlns:a16="http://schemas.microsoft.com/office/drawing/2014/main" id="{D7997A81-9B95-A108-CF70-3B17F9B5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9557" y="4839495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4" descr="POINSET2">
            <a:extLst>
              <a:ext uri="{FF2B5EF4-FFF2-40B4-BE49-F238E27FC236}">
                <a16:creationId xmlns:a16="http://schemas.microsoft.com/office/drawing/2014/main" id="{935CAA62-AC71-22D9-925D-B8E851D44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5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3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69083E1-C597-4B4F-8708-D8FBCB6BE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28" y="838200"/>
            <a:ext cx="10210799" cy="584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64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81000" y="2562226"/>
            <a:ext cx="11811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457200" y="1371600"/>
            <a:ext cx="11116724" cy="4027741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524000" y="2636632"/>
            <a:ext cx="9753600" cy="969081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1642" y="-626977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0" y="4127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00768"/>
            <a:ext cx="7162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1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40CFB-AD4B-437F-BC5F-DA8543376A80}"/>
              </a:ext>
            </a:extLst>
          </p:cNvPr>
          <p:cNvSpPr txBox="1"/>
          <p:nvPr/>
        </p:nvSpPr>
        <p:spPr>
          <a:xfrm>
            <a:off x="2703286" y="720629"/>
            <a:ext cx="71628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88102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891420" y="4314732"/>
            <a:ext cx="10470572" cy="95410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1.Những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860713" y="5547479"/>
            <a:ext cx="1049559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071094D0-B0C0-4D4E-96E8-FAE3BDBC6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841" y="815061"/>
            <a:ext cx="2485714" cy="303809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5C9B865A-CCFC-4144-AB79-9E00D4F0F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666" y="746942"/>
            <a:ext cx="2466667" cy="302857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B8F8C65-AA72-418C-9A61-8028E07CB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950177"/>
            <a:ext cx="3429000" cy="270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466349" y="-635037"/>
            <a:ext cx="1110847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89101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4931" y="136425"/>
            <a:ext cx="88102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609600" y="1325781"/>
            <a:ext cx="4899314" cy="138499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1.Sáng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Nam 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437384" y="4572000"/>
            <a:ext cx="5080788" cy="120032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xóm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sang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đòi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Lan. Lan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4D4F9D-1C54-43B9-8485-FB867A0B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498" y="521145"/>
            <a:ext cx="5080788" cy="3150749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F99141BD-0110-410D-B094-12423E99E72B}"/>
              </a:ext>
            </a:extLst>
          </p:cNvPr>
          <p:cNvSpPr/>
          <p:nvPr/>
        </p:nvSpPr>
        <p:spPr>
          <a:xfrm>
            <a:off x="8089903" y="521144"/>
            <a:ext cx="3492496" cy="100285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bếp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mùi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ạ?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402414-ECD8-4AF8-BE5C-24EDBB4D4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614" y="3466831"/>
            <a:ext cx="4394985" cy="307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46242" y="-643118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36603" y="32154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2561" y="1891703"/>
            <a:ext cx="8343721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99AA48-847A-4435-B8AF-646E2474296E}"/>
              </a:ext>
            </a:extLst>
          </p:cNvPr>
          <p:cNvSpPr txBox="1"/>
          <p:nvPr/>
        </p:nvSpPr>
        <p:spPr>
          <a:xfrm>
            <a:off x="2514600" y="-13959"/>
            <a:ext cx="8343721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831206-F56E-43B4-94D3-7F078CA0CD83}"/>
              </a:ext>
            </a:extLst>
          </p:cNvPr>
          <p:cNvSpPr txBox="1"/>
          <p:nvPr/>
        </p:nvSpPr>
        <p:spPr>
          <a:xfrm>
            <a:off x="2522561" y="3200400"/>
            <a:ext cx="834372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8468" y="313040"/>
            <a:ext cx="654373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hỗ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9736A90-7BA8-489E-AB6A-D645CD2C5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21" y="4250804"/>
            <a:ext cx="3800679" cy="2557600"/>
          </a:xfrm>
          <a:prstGeom prst="rect">
            <a:avLst/>
          </a:prstGeom>
        </p:spPr>
      </p:pic>
      <p:sp>
        <p:nvSpPr>
          <p:cNvPr id="80" name="Thought Bubble: Cloud 79">
            <a:extLst>
              <a:ext uri="{FF2B5EF4-FFF2-40B4-BE49-F238E27FC236}">
                <a16:creationId xmlns:a16="http://schemas.microsoft.com/office/drawing/2014/main" id="{2CFBA468-6726-475A-9E6C-9A354D50351C}"/>
              </a:ext>
            </a:extLst>
          </p:cNvPr>
          <p:cNvSpPr/>
          <p:nvPr/>
        </p:nvSpPr>
        <p:spPr>
          <a:xfrm>
            <a:off x="907528" y="2126996"/>
            <a:ext cx="3124200" cy="1905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Bố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ơi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đèn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học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con </a:t>
            </a:r>
            <a:r>
              <a:rPr lang="en-US" dirty="0" err="1">
                <a:solidFill>
                  <a:schemeClr val="tx1"/>
                </a:solidFill>
              </a:rPr>
              <a:t>bị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hỏng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bố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sửa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giúp</a:t>
            </a:r>
            <a:r>
              <a:rPr lang="en-US" dirty="0">
                <a:solidFill>
                  <a:schemeClr val="tx1"/>
                </a:solidFill>
              </a:rPr>
              <a:t> con </a:t>
            </a:r>
            <a:r>
              <a:rPr lang="en-US" dirty="0" err="1">
                <a:solidFill>
                  <a:schemeClr val="tx1"/>
                </a:solidFill>
              </a:rPr>
              <a:t>với</a:t>
            </a:r>
            <a:r>
              <a:rPr lang="en-US" dirty="0">
                <a:solidFill>
                  <a:schemeClr val="tx1"/>
                </a:solidFill>
              </a:rPr>
              <a:t> ạ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BBA31635-CEC8-4DB3-8437-B5373A4D8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576" y="897815"/>
            <a:ext cx="4037896" cy="310476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521C4D3-7B45-44CB-AD1E-22045CCEE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117" y="4151942"/>
            <a:ext cx="5073859" cy="27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82530" y="-527778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6260" y="300113"/>
            <a:ext cx="324542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Xử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lý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huống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57" y="300113"/>
            <a:ext cx="1706255" cy="63809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3A71249-96B5-4549-A10D-701B7FFFB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75" y="1195075"/>
            <a:ext cx="3429000" cy="246252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BF394F2-C6F0-4BE9-B976-2D8C2E3CC5DB}"/>
              </a:ext>
            </a:extLst>
          </p:cNvPr>
          <p:cNvSpPr txBox="1"/>
          <p:nvPr/>
        </p:nvSpPr>
        <p:spPr>
          <a:xfrm>
            <a:off x="533399" y="3657600"/>
            <a:ext cx="3572657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201BAC9-B2FE-4B7A-8D60-A4A5E2697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802" y="1195075"/>
            <a:ext cx="3429000" cy="243416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E7D0485-7D86-4CEA-A423-A6D338531771}"/>
              </a:ext>
            </a:extLst>
          </p:cNvPr>
          <p:cNvSpPr txBox="1"/>
          <p:nvPr/>
        </p:nvSpPr>
        <p:spPr>
          <a:xfrm>
            <a:off x="8510257" y="3886200"/>
            <a:ext cx="3429000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B79DAF7-81C3-495F-A42E-2D87460CC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436" y="1253003"/>
            <a:ext cx="4064821" cy="243416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100628F-7B23-4200-B6B0-CC7B4BA43748}"/>
              </a:ext>
            </a:extLst>
          </p:cNvPr>
          <p:cNvSpPr txBox="1"/>
          <p:nvPr/>
        </p:nvSpPr>
        <p:spPr>
          <a:xfrm>
            <a:off x="4350158" y="3886200"/>
            <a:ext cx="342900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94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743231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778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1" y="1853625"/>
            <a:ext cx="1120139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54B85-9492-49EA-8DC7-B7D89EB72A66}"/>
              </a:ext>
            </a:extLst>
          </p:cNvPr>
          <p:cNvSpPr txBox="1"/>
          <p:nvPr/>
        </p:nvSpPr>
        <p:spPr>
          <a:xfrm>
            <a:off x="838201" y="4673025"/>
            <a:ext cx="1120139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265206-4AAB-4616-A683-C94AC5C39CF2}:2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355</Words>
  <Application>Microsoft Office PowerPoint</Application>
  <PresentationFormat>Widescreen</PresentationFormat>
  <Paragraphs>35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.VnAristote</vt:lpstr>
      <vt:lpstr>.VnAvant</vt:lpstr>
      <vt:lpstr>Arial</vt:lpstr>
      <vt:lpstr>Calibri</vt:lpstr>
      <vt:lpstr>HP001 TD 4H</vt:lpstr>
      <vt:lpstr>HP-089</vt:lpstr>
      <vt:lpstr>Times New Roman</vt:lpstr>
      <vt:lpstr>UVnTime</vt:lpstr>
      <vt:lpstr>Office Theme</vt:lpstr>
      <vt:lpstr>2_Office Theme</vt:lpstr>
      <vt:lpstr>Picture</vt:lpstr>
      <vt:lpstr>PowerPoint Presentation</vt:lpstr>
      <vt:lpstr>PowerPoint Presentation</vt:lpstr>
      <vt:lpstr>Khởi động</vt:lpstr>
      <vt:lpstr>Khám phá</vt:lpstr>
      <vt:lpstr>Khám phá</vt:lpstr>
      <vt:lpstr>Khám phá</vt:lpstr>
      <vt:lpstr>PowerPoint Presentation</vt:lpstr>
      <vt:lpstr>PowerPoint Presentation</vt:lpstr>
      <vt:lpstr>Vận dụng</vt:lpstr>
      <vt:lpstr>Thông điệp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89</cp:revision>
  <dcterms:created xsi:type="dcterms:W3CDTF">2006-08-16T00:00:00Z</dcterms:created>
  <dcterms:modified xsi:type="dcterms:W3CDTF">2025-03-12T14:40:03Z</dcterms:modified>
</cp:coreProperties>
</file>