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</p:sldMasterIdLst>
  <p:notesMasterIdLst>
    <p:notesMasterId r:id="rId10"/>
  </p:notesMasterIdLst>
  <p:sldIdLst>
    <p:sldId id="312" r:id="rId3"/>
    <p:sldId id="305" r:id="rId4"/>
    <p:sldId id="306" r:id="rId5"/>
    <p:sldId id="308" r:id="rId6"/>
    <p:sldId id="309" r:id="rId7"/>
    <p:sldId id="310" r:id="rId8"/>
    <p:sldId id="311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angolin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4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1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4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3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5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0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2858"/>
            <a:ext cx="9156383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143000" y="642938"/>
            <a:ext cx="6862466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1138536" y="566142"/>
            <a:ext cx="686693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39467" y="3013770"/>
            <a:ext cx="596413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57175" lvl="1" algn="ctr" defTabSz="514350">
              <a:buClrTx/>
              <a:defRPr/>
            </a:pP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Chào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mừng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các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thầy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cô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về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dự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giờ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</a:t>
            </a:r>
            <a:r>
              <a:rPr lang="en-US" altLang="zh-CN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lớp</a:t>
            </a:r>
            <a:r>
              <a:rPr lang="en-US" altLang="zh-CN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 2B</a:t>
            </a:r>
            <a:endParaRPr lang="zh-CN" altLang="en-US" sz="4050" b="1" kern="1200" dirty="0">
              <a:solidFill>
                <a:srgbClr val="FF0000"/>
              </a:solidFill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28: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 2B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260968" y="1692108"/>
            <a:ext cx="3935146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Gươm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Tháp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Rùa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8" y="1692108"/>
            <a:ext cx="1949823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97024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968" y="3075709"/>
            <a:ext cx="1949823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97024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692108"/>
            <a:ext cx="3763927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miếu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Quốc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Giám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77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165</Words>
  <Application>Microsoft Office PowerPoint</Application>
  <PresentationFormat>On-screen Show (16:9)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 Light</vt:lpstr>
      <vt:lpstr>字魂17号-萌趣果冻体</vt:lpstr>
      <vt:lpstr>Pangolin</vt:lpstr>
      <vt:lpstr>UTM Androgyne</vt:lpstr>
      <vt:lpstr>Times New Roman</vt:lpstr>
      <vt:lpstr>Calibri</vt:lpstr>
      <vt:lpstr>Arial</vt:lpstr>
      <vt:lpstr>UTM Cookies</vt:lpstr>
      <vt:lpstr>Baloo 2</vt:lpstr>
      <vt:lpstr>English Vocabulary Workshop by Slidesgo</vt:lpstr>
      <vt:lpstr>Office 主题</vt:lpstr>
      <vt:lpstr>PowerPoint Presentation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23</cp:revision>
  <dcterms:modified xsi:type="dcterms:W3CDTF">2025-04-01T07:57:48Z</dcterms:modified>
</cp:coreProperties>
</file>