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6" r:id="rId2"/>
    <p:sldMasterId id="2147483822" r:id="rId3"/>
    <p:sldMasterId id="2147483705" r:id="rId4"/>
    <p:sldMasterId id="2147483729" r:id="rId5"/>
    <p:sldMasterId id="2147483741" r:id="rId6"/>
    <p:sldMasterId id="2147483767" r:id="rId7"/>
    <p:sldMasterId id="2147483807" r:id="rId8"/>
  </p:sldMasterIdLst>
  <p:notesMasterIdLst>
    <p:notesMasterId r:id="rId24"/>
  </p:notesMasterIdLst>
  <p:sldIdLst>
    <p:sldId id="614" r:id="rId9"/>
    <p:sldId id="256" r:id="rId10"/>
    <p:sldId id="2007577123" r:id="rId11"/>
    <p:sldId id="262" r:id="rId12"/>
    <p:sldId id="261" r:id="rId13"/>
    <p:sldId id="258" r:id="rId14"/>
    <p:sldId id="2884" r:id="rId15"/>
    <p:sldId id="2007577096" r:id="rId16"/>
    <p:sldId id="2886" r:id="rId17"/>
    <p:sldId id="2007577120" r:id="rId18"/>
    <p:sldId id="290" r:id="rId19"/>
    <p:sldId id="2007577122" r:id="rId20"/>
    <p:sldId id="2896" r:id="rId21"/>
    <p:sldId id="2901" r:id="rId22"/>
    <p:sldId id="289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58" autoAdjust="0"/>
    <p:restoredTop sz="94660"/>
  </p:normalViewPr>
  <p:slideViewPr>
    <p:cSldViewPr snapToGrid="0">
      <p:cViewPr varScale="1">
        <p:scale>
          <a:sx n="86" d="100"/>
          <a:sy n="86" d="100"/>
        </p:scale>
        <p:origin x="533"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32752-8E42-4221-A246-A7002E894990}" type="datetimeFigureOut">
              <a:rPr lang="en-US" smtClean="0"/>
              <a:t>3/27/2025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5B9811-9642-44C8-BC50-8BEF0CD30B1F}" type="slidenum">
              <a:rPr lang="en-US" smtClean="0"/>
              <a:t>‹#›</a:t>
            </a:fld>
            <a:endParaRPr lang="en-US"/>
          </a:p>
        </p:txBody>
      </p:sp>
    </p:spTree>
    <p:extLst>
      <p:ext uri="{BB962C8B-B14F-4D97-AF65-F5344CB8AC3E}">
        <p14:creationId xmlns:p14="http://schemas.microsoft.com/office/powerpoint/2010/main" val="3462399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184680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34099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546865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8.xml"/><Relationship Id="rId6" Type="http://schemas.openxmlformats.org/officeDocument/2006/relationships/image" Target="../media/image20.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2025/3/27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063596971"/>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FEF83B-0EA5-44BA-9824-F0CD83C60D1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5276493-8949-47D2-A31E-3697CEF21ED1}"/>
              </a:ext>
            </a:extLst>
          </p:cNvPr>
          <p:cNvSpPr>
            <a:spLocks noGrp="1"/>
          </p:cNvSpPr>
          <p:nvPr>
            <p:ph type="dt" sz="half" idx="10"/>
          </p:nvPr>
        </p:nvSpPr>
        <p:spPr/>
        <p:txBody>
          <a:bodyPr/>
          <a:lstStyle/>
          <a:p>
            <a:fld id="{71105ECC-05DB-4A25-8E6A-E61FCA6F5619}" type="datetimeFigureOut">
              <a:rPr lang="zh-CN" altLang="en-US" smtClean="0"/>
              <a:t>2025/3/27</a:t>
            </a:fld>
            <a:endParaRPr lang="zh-CN" altLang="en-US"/>
          </a:p>
        </p:txBody>
      </p:sp>
      <p:sp>
        <p:nvSpPr>
          <p:cNvPr id="4" name="页脚占位符 3">
            <a:extLst>
              <a:ext uri="{FF2B5EF4-FFF2-40B4-BE49-F238E27FC236}">
                <a16:creationId xmlns:a16="http://schemas.microsoft.com/office/drawing/2014/main" id="{5069DD12-9FA1-45D2-B798-8B1996D6545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972593E-3FD8-4528-9339-AF8B4BCDABEB}"/>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3561007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7E2CB0-1E5C-4D6D-8111-447F5484230F}"/>
              </a:ext>
            </a:extLst>
          </p:cNvPr>
          <p:cNvSpPr>
            <a:spLocks noGrp="1"/>
          </p:cNvSpPr>
          <p:nvPr>
            <p:ph type="dt" sz="half" idx="10"/>
          </p:nvPr>
        </p:nvSpPr>
        <p:spPr/>
        <p:txBody>
          <a:bodyPr/>
          <a:lstStyle/>
          <a:p>
            <a:fld id="{71105ECC-05DB-4A25-8E6A-E61FCA6F5619}" type="datetimeFigureOut">
              <a:rPr lang="zh-CN" altLang="en-US" smtClean="0"/>
              <a:t>2025/3/27</a:t>
            </a:fld>
            <a:endParaRPr lang="zh-CN" altLang="en-US"/>
          </a:p>
        </p:txBody>
      </p:sp>
      <p:sp>
        <p:nvSpPr>
          <p:cNvPr id="3" name="页脚占位符 2">
            <a:extLst>
              <a:ext uri="{FF2B5EF4-FFF2-40B4-BE49-F238E27FC236}">
                <a16:creationId xmlns:a16="http://schemas.microsoft.com/office/drawing/2014/main" id="{7CD0671E-0D48-4AD2-B6F8-A60BEC6A664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A83C7DF-BD4D-4BD1-A6E5-33605320F75C}"/>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469216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FA292-E5C1-4436-8CB5-FF9B523539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76F139C-6E8C-48D5-9B1D-F837030FAD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6395EF-8A55-4F9D-9A62-6326B2CB47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67B5ECA-415D-4C02-B62A-EEE0C0B32E66}"/>
              </a:ext>
            </a:extLst>
          </p:cNvPr>
          <p:cNvSpPr>
            <a:spLocks noGrp="1"/>
          </p:cNvSpPr>
          <p:nvPr>
            <p:ph type="dt" sz="half" idx="10"/>
          </p:nvPr>
        </p:nvSpPr>
        <p:spPr/>
        <p:txBody>
          <a:bodyPr/>
          <a:lstStyle/>
          <a:p>
            <a:fld id="{71105ECC-05DB-4A25-8E6A-E61FCA6F5619}" type="datetimeFigureOut">
              <a:rPr lang="zh-CN" altLang="en-US" smtClean="0"/>
              <a:t>2025/3/27</a:t>
            </a:fld>
            <a:endParaRPr lang="zh-CN" altLang="en-US"/>
          </a:p>
        </p:txBody>
      </p:sp>
      <p:sp>
        <p:nvSpPr>
          <p:cNvPr id="6" name="页脚占位符 5">
            <a:extLst>
              <a:ext uri="{FF2B5EF4-FFF2-40B4-BE49-F238E27FC236}">
                <a16:creationId xmlns:a16="http://schemas.microsoft.com/office/drawing/2014/main" id="{8EB24AC3-FF5A-4D6A-B3E3-E0E8DB81BC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86ECFD3-2BFB-4F9D-A971-22CBC6F39743}"/>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510170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359480-BF99-455B-8924-27B75A8422D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CA4AF-F2C7-48AF-BDEB-57BD3FC39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E2D3FEF-98B1-46F2-AD44-1B510962D7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F8C2AF9-1C3B-4D55-97BD-2BB1383D6710}"/>
              </a:ext>
            </a:extLst>
          </p:cNvPr>
          <p:cNvSpPr>
            <a:spLocks noGrp="1"/>
          </p:cNvSpPr>
          <p:nvPr>
            <p:ph type="dt" sz="half" idx="10"/>
          </p:nvPr>
        </p:nvSpPr>
        <p:spPr/>
        <p:txBody>
          <a:bodyPr/>
          <a:lstStyle/>
          <a:p>
            <a:fld id="{71105ECC-05DB-4A25-8E6A-E61FCA6F5619}" type="datetimeFigureOut">
              <a:rPr lang="zh-CN" altLang="en-US" smtClean="0"/>
              <a:t>2025/3/27</a:t>
            </a:fld>
            <a:endParaRPr lang="zh-CN" altLang="en-US"/>
          </a:p>
        </p:txBody>
      </p:sp>
      <p:sp>
        <p:nvSpPr>
          <p:cNvPr id="6" name="页脚占位符 5">
            <a:extLst>
              <a:ext uri="{FF2B5EF4-FFF2-40B4-BE49-F238E27FC236}">
                <a16:creationId xmlns:a16="http://schemas.microsoft.com/office/drawing/2014/main" id="{144BE4BD-6DB2-4DF4-981D-42B25252CAA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CE029D5-AEBD-4748-A5C9-0D123DDD842D}"/>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3690138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988ED7-2FAC-4121-96E5-A1EA6984F3E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7EA459-805A-404B-BAE6-CC8ABD2A08A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91E2DCD-6EF3-47CA-939F-0E285CE594CC}"/>
              </a:ext>
            </a:extLst>
          </p:cNvPr>
          <p:cNvSpPr>
            <a:spLocks noGrp="1"/>
          </p:cNvSpPr>
          <p:nvPr>
            <p:ph type="dt" sz="half" idx="10"/>
          </p:nvPr>
        </p:nvSpPr>
        <p:spPr/>
        <p:txBody>
          <a:bodyPr/>
          <a:lstStyle/>
          <a:p>
            <a:fld id="{71105ECC-05DB-4A25-8E6A-E61FCA6F5619}" type="datetimeFigureOut">
              <a:rPr lang="zh-CN" altLang="en-US" smtClean="0"/>
              <a:t>2025/3/27</a:t>
            </a:fld>
            <a:endParaRPr lang="zh-CN" altLang="en-US"/>
          </a:p>
        </p:txBody>
      </p:sp>
      <p:sp>
        <p:nvSpPr>
          <p:cNvPr id="5" name="页脚占位符 4">
            <a:extLst>
              <a:ext uri="{FF2B5EF4-FFF2-40B4-BE49-F238E27FC236}">
                <a16:creationId xmlns:a16="http://schemas.microsoft.com/office/drawing/2014/main" id="{E4265381-C04B-4041-BE83-838879FF6C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F0E4938-3DA9-4A01-BE41-ED1A6BC9EA19}"/>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2030619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6A4BD1E-BF89-43F2-8863-4388E88DA70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6059926-E9D8-4839-90D7-677D8533BAFA}"/>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4942A72-9BD4-4F4F-9B99-39C3A0CEEC6A}"/>
              </a:ext>
            </a:extLst>
          </p:cNvPr>
          <p:cNvSpPr>
            <a:spLocks noGrp="1"/>
          </p:cNvSpPr>
          <p:nvPr>
            <p:ph type="dt" sz="half" idx="10"/>
          </p:nvPr>
        </p:nvSpPr>
        <p:spPr/>
        <p:txBody>
          <a:bodyPr/>
          <a:lstStyle/>
          <a:p>
            <a:fld id="{71105ECC-05DB-4A25-8E6A-E61FCA6F5619}" type="datetimeFigureOut">
              <a:rPr lang="zh-CN" altLang="en-US" smtClean="0"/>
              <a:t>2025/3/27</a:t>
            </a:fld>
            <a:endParaRPr lang="zh-CN" altLang="en-US"/>
          </a:p>
        </p:txBody>
      </p:sp>
      <p:sp>
        <p:nvSpPr>
          <p:cNvPr id="5" name="页脚占位符 4">
            <a:extLst>
              <a:ext uri="{FF2B5EF4-FFF2-40B4-BE49-F238E27FC236}">
                <a16:creationId xmlns:a16="http://schemas.microsoft.com/office/drawing/2014/main" id="{1E7E3195-430C-4F02-B143-7B4DB1CAD0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027511-DB12-4B6E-A7F3-400C42BF840D}"/>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449301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4508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686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FDC5C-47E9-43CB-93F9-C09E5BD897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7BC0E3-AC5C-4B4B-9CDB-3BB6CCAB4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47EF9E-E0C7-4575-8A92-AE6498567320}"/>
              </a:ext>
            </a:extLst>
          </p:cNvPr>
          <p:cNvSpPr>
            <a:spLocks noGrp="1"/>
          </p:cNvSpPr>
          <p:nvPr>
            <p:ph type="dt" sz="half" idx="10"/>
          </p:nvPr>
        </p:nvSpPr>
        <p:spPr/>
        <p:txBody>
          <a:bodyPr/>
          <a:lstStyle/>
          <a:p>
            <a:fld id="{9FAAFAA6-0EF7-4ACA-BFFB-44332C89A3B0}" type="datetimeFigureOut">
              <a:rPr lang="en-US" smtClean="0"/>
              <a:t>3/27/2025</a:t>
            </a:fld>
            <a:endParaRPr lang="en-US"/>
          </a:p>
        </p:txBody>
      </p:sp>
      <p:sp>
        <p:nvSpPr>
          <p:cNvPr id="5" name="Footer Placeholder 4">
            <a:extLst>
              <a:ext uri="{FF2B5EF4-FFF2-40B4-BE49-F238E27FC236}">
                <a16:creationId xmlns:a16="http://schemas.microsoft.com/office/drawing/2014/main" id="{8AB836FD-70BF-4F32-BA70-17D955E3BA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6BFA8A-1A26-49ED-8DC4-7DE27C6E5202}"/>
              </a:ext>
            </a:extLst>
          </p:cNvPr>
          <p:cNvSpPr>
            <a:spLocks noGrp="1"/>
          </p:cNvSpPr>
          <p:nvPr>
            <p:ph type="sldNum" sz="quarter" idx="12"/>
          </p:nvPr>
        </p:nvSpPr>
        <p:spPr/>
        <p:txBody>
          <a:bodyPr/>
          <a:lstStyle/>
          <a:p>
            <a:fld id="{CB2D6299-C59B-4EDA-8A02-4B8239995954}" type="slidenum">
              <a:rPr lang="en-US" smtClean="0"/>
              <a:t>‹#›</a:t>
            </a:fld>
            <a:endParaRPr lang="en-US"/>
          </a:p>
        </p:txBody>
      </p:sp>
    </p:spTree>
    <p:extLst>
      <p:ext uri="{BB962C8B-B14F-4D97-AF65-F5344CB8AC3E}">
        <p14:creationId xmlns:p14="http://schemas.microsoft.com/office/powerpoint/2010/main" val="41393798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8319A-1DFC-41B4-8770-A5C50AA57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E87E2B-90C4-4253-B835-5F7DE7A5E81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0C4365-4AD7-4924-8E85-2B76368F169D}"/>
              </a:ext>
            </a:extLst>
          </p:cNvPr>
          <p:cNvSpPr>
            <a:spLocks noGrp="1"/>
          </p:cNvSpPr>
          <p:nvPr>
            <p:ph type="dt" sz="half" idx="10"/>
          </p:nvPr>
        </p:nvSpPr>
        <p:spPr/>
        <p:txBody>
          <a:bodyPr/>
          <a:lstStyle/>
          <a:p>
            <a:fld id="{9FAAFAA6-0EF7-4ACA-BFFB-44332C89A3B0}" type="datetimeFigureOut">
              <a:rPr lang="en-US" smtClean="0"/>
              <a:t>3/27/2025</a:t>
            </a:fld>
            <a:endParaRPr lang="en-US"/>
          </a:p>
        </p:txBody>
      </p:sp>
      <p:sp>
        <p:nvSpPr>
          <p:cNvPr id="5" name="Footer Placeholder 4">
            <a:extLst>
              <a:ext uri="{FF2B5EF4-FFF2-40B4-BE49-F238E27FC236}">
                <a16:creationId xmlns:a16="http://schemas.microsoft.com/office/drawing/2014/main" id="{523B6EE3-62B7-4EBF-9751-B6AA84BD85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F53B9-E4BB-4ED2-9DBB-DF1DC5A67943}"/>
              </a:ext>
            </a:extLst>
          </p:cNvPr>
          <p:cNvSpPr>
            <a:spLocks noGrp="1"/>
          </p:cNvSpPr>
          <p:nvPr>
            <p:ph type="sldNum" sz="quarter" idx="12"/>
          </p:nvPr>
        </p:nvSpPr>
        <p:spPr/>
        <p:txBody>
          <a:bodyPr/>
          <a:lstStyle/>
          <a:p>
            <a:fld id="{CB2D6299-C59B-4EDA-8A02-4B8239995954}" type="slidenum">
              <a:rPr lang="en-US" smtClean="0"/>
              <a:t>‹#›</a:t>
            </a:fld>
            <a:endParaRPr lang="en-US"/>
          </a:p>
        </p:txBody>
      </p:sp>
    </p:spTree>
    <p:extLst>
      <p:ext uri="{BB962C8B-B14F-4D97-AF65-F5344CB8AC3E}">
        <p14:creationId xmlns:p14="http://schemas.microsoft.com/office/powerpoint/2010/main" val="4209230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2025/3/27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756140708"/>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0D9F2-01B1-4BFC-BFC7-D231F6120C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F85ED1-720D-4E33-BB09-861BF849D6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03C118F-0946-47FC-8122-91FF0AD8E68F}"/>
              </a:ext>
            </a:extLst>
          </p:cNvPr>
          <p:cNvSpPr>
            <a:spLocks noGrp="1"/>
          </p:cNvSpPr>
          <p:nvPr>
            <p:ph type="dt" sz="half" idx="10"/>
          </p:nvPr>
        </p:nvSpPr>
        <p:spPr/>
        <p:txBody>
          <a:bodyPr/>
          <a:lstStyle/>
          <a:p>
            <a:fld id="{9FAAFAA6-0EF7-4ACA-BFFB-44332C89A3B0}" type="datetimeFigureOut">
              <a:rPr lang="en-US" smtClean="0"/>
              <a:t>3/27/2025</a:t>
            </a:fld>
            <a:endParaRPr lang="en-US"/>
          </a:p>
        </p:txBody>
      </p:sp>
      <p:sp>
        <p:nvSpPr>
          <p:cNvPr id="5" name="Footer Placeholder 4">
            <a:extLst>
              <a:ext uri="{FF2B5EF4-FFF2-40B4-BE49-F238E27FC236}">
                <a16:creationId xmlns:a16="http://schemas.microsoft.com/office/drawing/2014/main" id="{BD39DB51-3C51-46B8-BABB-3CBA1C8FC7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349988-0F4D-4E44-A8E5-389E3A3286CE}"/>
              </a:ext>
            </a:extLst>
          </p:cNvPr>
          <p:cNvSpPr>
            <a:spLocks noGrp="1"/>
          </p:cNvSpPr>
          <p:nvPr>
            <p:ph type="sldNum" sz="quarter" idx="12"/>
          </p:nvPr>
        </p:nvSpPr>
        <p:spPr/>
        <p:txBody>
          <a:bodyPr/>
          <a:lstStyle/>
          <a:p>
            <a:fld id="{CB2D6299-C59B-4EDA-8A02-4B8239995954}" type="slidenum">
              <a:rPr lang="en-US" smtClean="0"/>
              <a:t>‹#›</a:t>
            </a:fld>
            <a:endParaRPr lang="en-US"/>
          </a:p>
        </p:txBody>
      </p:sp>
    </p:spTree>
    <p:extLst>
      <p:ext uri="{BB962C8B-B14F-4D97-AF65-F5344CB8AC3E}">
        <p14:creationId xmlns:p14="http://schemas.microsoft.com/office/powerpoint/2010/main" val="3507383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C8594-BA57-4558-811F-CBF589F069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D42BD6-AD06-4446-AF1C-3F62A8EDCBC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DE91F6-902E-4BEA-8587-CBA558FA3FE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8AA19D-7187-4FF1-84EF-54DD86DEAA81}"/>
              </a:ext>
            </a:extLst>
          </p:cNvPr>
          <p:cNvSpPr>
            <a:spLocks noGrp="1"/>
          </p:cNvSpPr>
          <p:nvPr>
            <p:ph type="dt" sz="half" idx="10"/>
          </p:nvPr>
        </p:nvSpPr>
        <p:spPr/>
        <p:txBody>
          <a:bodyPr/>
          <a:lstStyle/>
          <a:p>
            <a:fld id="{9FAAFAA6-0EF7-4ACA-BFFB-44332C89A3B0}" type="datetimeFigureOut">
              <a:rPr lang="en-US" smtClean="0"/>
              <a:t>3/27/2025</a:t>
            </a:fld>
            <a:endParaRPr lang="en-US"/>
          </a:p>
        </p:txBody>
      </p:sp>
      <p:sp>
        <p:nvSpPr>
          <p:cNvPr id="6" name="Footer Placeholder 5">
            <a:extLst>
              <a:ext uri="{FF2B5EF4-FFF2-40B4-BE49-F238E27FC236}">
                <a16:creationId xmlns:a16="http://schemas.microsoft.com/office/drawing/2014/main" id="{D27D3782-2E70-477F-826B-0BAD6F23A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38E988-1A1D-49B6-B15C-6FF287909D3E}"/>
              </a:ext>
            </a:extLst>
          </p:cNvPr>
          <p:cNvSpPr>
            <a:spLocks noGrp="1"/>
          </p:cNvSpPr>
          <p:nvPr>
            <p:ph type="sldNum" sz="quarter" idx="12"/>
          </p:nvPr>
        </p:nvSpPr>
        <p:spPr/>
        <p:txBody>
          <a:bodyPr/>
          <a:lstStyle/>
          <a:p>
            <a:fld id="{CB2D6299-C59B-4EDA-8A02-4B8239995954}" type="slidenum">
              <a:rPr lang="en-US" smtClean="0"/>
              <a:t>‹#›</a:t>
            </a:fld>
            <a:endParaRPr lang="en-US"/>
          </a:p>
        </p:txBody>
      </p:sp>
    </p:spTree>
    <p:extLst>
      <p:ext uri="{BB962C8B-B14F-4D97-AF65-F5344CB8AC3E}">
        <p14:creationId xmlns:p14="http://schemas.microsoft.com/office/powerpoint/2010/main" val="6022545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AD563-AEBB-4E60-A114-6EDD5F7567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0B639E-2CA6-4AFE-8EE8-FBB33BFB0B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C624BC3-9C7A-4B25-AA76-97C9834E141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D7EBF2-38B6-4835-AC4C-698CB83F6A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BEFC862-E697-48C2-AD8B-1109CDF9582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CEA897-C9CA-4F23-BE2C-A9E0B1E5E1D9}"/>
              </a:ext>
            </a:extLst>
          </p:cNvPr>
          <p:cNvSpPr>
            <a:spLocks noGrp="1"/>
          </p:cNvSpPr>
          <p:nvPr>
            <p:ph type="dt" sz="half" idx="10"/>
          </p:nvPr>
        </p:nvSpPr>
        <p:spPr/>
        <p:txBody>
          <a:bodyPr/>
          <a:lstStyle/>
          <a:p>
            <a:fld id="{9FAAFAA6-0EF7-4ACA-BFFB-44332C89A3B0}" type="datetimeFigureOut">
              <a:rPr lang="en-US" smtClean="0"/>
              <a:t>3/27/2025</a:t>
            </a:fld>
            <a:endParaRPr lang="en-US"/>
          </a:p>
        </p:txBody>
      </p:sp>
      <p:sp>
        <p:nvSpPr>
          <p:cNvPr id="8" name="Footer Placeholder 7">
            <a:extLst>
              <a:ext uri="{FF2B5EF4-FFF2-40B4-BE49-F238E27FC236}">
                <a16:creationId xmlns:a16="http://schemas.microsoft.com/office/drawing/2014/main" id="{F0918614-834F-4DA4-A2F8-F6F8DF66DC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2626D9-57CA-48AB-B436-DF29BE28AA8E}"/>
              </a:ext>
            </a:extLst>
          </p:cNvPr>
          <p:cNvSpPr>
            <a:spLocks noGrp="1"/>
          </p:cNvSpPr>
          <p:nvPr>
            <p:ph type="sldNum" sz="quarter" idx="12"/>
          </p:nvPr>
        </p:nvSpPr>
        <p:spPr/>
        <p:txBody>
          <a:bodyPr/>
          <a:lstStyle/>
          <a:p>
            <a:fld id="{CB2D6299-C59B-4EDA-8A02-4B8239995954}" type="slidenum">
              <a:rPr lang="en-US" smtClean="0"/>
              <a:t>‹#›</a:t>
            </a:fld>
            <a:endParaRPr lang="en-US"/>
          </a:p>
        </p:txBody>
      </p:sp>
    </p:spTree>
    <p:extLst>
      <p:ext uri="{BB962C8B-B14F-4D97-AF65-F5344CB8AC3E}">
        <p14:creationId xmlns:p14="http://schemas.microsoft.com/office/powerpoint/2010/main" val="14585288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447FA-83AD-4FAB-8B4B-13C8E926FB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ADE4EF-BDF2-48AD-B239-2CBF63AA3180}"/>
              </a:ext>
            </a:extLst>
          </p:cNvPr>
          <p:cNvSpPr>
            <a:spLocks noGrp="1"/>
          </p:cNvSpPr>
          <p:nvPr>
            <p:ph type="dt" sz="half" idx="10"/>
          </p:nvPr>
        </p:nvSpPr>
        <p:spPr/>
        <p:txBody>
          <a:bodyPr/>
          <a:lstStyle/>
          <a:p>
            <a:fld id="{9FAAFAA6-0EF7-4ACA-BFFB-44332C89A3B0}" type="datetimeFigureOut">
              <a:rPr lang="en-US" smtClean="0"/>
              <a:t>3/27/2025</a:t>
            </a:fld>
            <a:endParaRPr lang="en-US"/>
          </a:p>
        </p:txBody>
      </p:sp>
      <p:sp>
        <p:nvSpPr>
          <p:cNvPr id="4" name="Footer Placeholder 3">
            <a:extLst>
              <a:ext uri="{FF2B5EF4-FFF2-40B4-BE49-F238E27FC236}">
                <a16:creationId xmlns:a16="http://schemas.microsoft.com/office/drawing/2014/main" id="{131D6A64-5F23-4755-9464-DD397D014A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33164D-E07C-47D7-9E32-2A2FDCCA697E}"/>
              </a:ext>
            </a:extLst>
          </p:cNvPr>
          <p:cNvSpPr>
            <a:spLocks noGrp="1"/>
          </p:cNvSpPr>
          <p:nvPr>
            <p:ph type="sldNum" sz="quarter" idx="12"/>
          </p:nvPr>
        </p:nvSpPr>
        <p:spPr/>
        <p:txBody>
          <a:bodyPr/>
          <a:lstStyle/>
          <a:p>
            <a:fld id="{CB2D6299-C59B-4EDA-8A02-4B8239995954}" type="slidenum">
              <a:rPr lang="en-US" smtClean="0"/>
              <a:t>‹#›</a:t>
            </a:fld>
            <a:endParaRPr lang="en-US"/>
          </a:p>
        </p:txBody>
      </p:sp>
    </p:spTree>
    <p:extLst>
      <p:ext uri="{BB962C8B-B14F-4D97-AF65-F5344CB8AC3E}">
        <p14:creationId xmlns:p14="http://schemas.microsoft.com/office/powerpoint/2010/main" val="26793353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941B1-BE2D-43EB-A794-3AD9F30319E8}"/>
              </a:ext>
            </a:extLst>
          </p:cNvPr>
          <p:cNvSpPr>
            <a:spLocks noGrp="1"/>
          </p:cNvSpPr>
          <p:nvPr>
            <p:ph type="dt" sz="half" idx="10"/>
          </p:nvPr>
        </p:nvSpPr>
        <p:spPr/>
        <p:txBody>
          <a:bodyPr/>
          <a:lstStyle/>
          <a:p>
            <a:fld id="{9FAAFAA6-0EF7-4ACA-BFFB-44332C89A3B0}" type="datetimeFigureOut">
              <a:rPr lang="en-US" smtClean="0"/>
              <a:t>3/27/2025</a:t>
            </a:fld>
            <a:endParaRPr lang="en-US"/>
          </a:p>
        </p:txBody>
      </p:sp>
      <p:sp>
        <p:nvSpPr>
          <p:cNvPr id="3" name="Footer Placeholder 2">
            <a:extLst>
              <a:ext uri="{FF2B5EF4-FFF2-40B4-BE49-F238E27FC236}">
                <a16:creationId xmlns:a16="http://schemas.microsoft.com/office/drawing/2014/main" id="{25A91A9D-7F98-4289-A698-6B026A33D8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ED2D6E-7AC0-46EC-9AAD-8CC8A33AF2BD}"/>
              </a:ext>
            </a:extLst>
          </p:cNvPr>
          <p:cNvSpPr>
            <a:spLocks noGrp="1"/>
          </p:cNvSpPr>
          <p:nvPr>
            <p:ph type="sldNum" sz="quarter" idx="12"/>
          </p:nvPr>
        </p:nvSpPr>
        <p:spPr/>
        <p:txBody>
          <a:bodyPr/>
          <a:lstStyle/>
          <a:p>
            <a:fld id="{CB2D6299-C59B-4EDA-8A02-4B8239995954}" type="slidenum">
              <a:rPr lang="en-US" smtClean="0"/>
              <a:t>‹#›</a:t>
            </a:fld>
            <a:endParaRPr lang="en-US"/>
          </a:p>
        </p:txBody>
      </p:sp>
    </p:spTree>
    <p:extLst>
      <p:ext uri="{BB962C8B-B14F-4D97-AF65-F5344CB8AC3E}">
        <p14:creationId xmlns:p14="http://schemas.microsoft.com/office/powerpoint/2010/main" val="24062005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03A74-FE55-4BCD-8EBF-0D077F9CC0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939053-F1DD-4BB6-A07E-A59071F9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9843C9-578D-480F-A71E-BF044C409A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74379F-538D-4E36-A71A-156E34371B94}"/>
              </a:ext>
            </a:extLst>
          </p:cNvPr>
          <p:cNvSpPr>
            <a:spLocks noGrp="1"/>
          </p:cNvSpPr>
          <p:nvPr>
            <p:ph type="dt" sz="half" idx="10"/>
          </p:nvPr>
        </p:nvSpPr>
        <p:spPr/>
        <p:txBody>
          <a:bodyPr/>
          <a:lstStyle/>
          <a:p>
            <a:fld id="{9FAAFAA6-0EF7-4ACA-BFFB-44332C89A3B0}" type="datetimeFigureOut">
              <a:rPr lang="en-US" smtClean="0"/>
              <a:t>3/27/2025</a:t>
            </a:fld>
            <a:endParaRPr lang="en-US"/>
          </a:p>
        </p:txBody>
      </p:sp>
      <p:sp>
        <p:nvSpPr>
          <p:cNvPr id="6" name="Footer Placeholder 5">
            <a:extLst>
              <a:ext uri="{FF2B5EF4-FFF2-40B4-BE49-F238E27FC236}">
                <a16:creationId xmlns:a16="http://schemas.microsoft.com/office/drawing/2014/main" id="{CDA26479-A51A-4DC0-B29E-CCE306FF58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298A21-B729-47F0-AECB-26B34EC4463F}"/>
              </a:ext>
            </a:extLst>
          </p:cNvPr>
          <p:cNvSpPr>
            <a:spLocks noGrp="1"/>
          </p:cNvSpPr>
          <p:nvPr>
            <p:ph type="sldNum" sz="quarter" idx="12"/>
          </p:nvPr>
        </p:nvSpPr>
        <p:spPr/>
        <p:txBody>
          <a:bodyPr/>
          <a:lstStyle/>
          <a:p>
            <a:fld id="{CB2D6299-C59B-4EDA-8A02-4B8239995954}" type="slidenum">
              <a:rPr lang="en-US" smtClean="0"/>
              <a:t>‹#›</a:t>
            </a:fld>
            <a:endParaRPr lang="en-US"/>
          </a:p>
        </p:txBody>
      </p:sp>
    </p:spTree>
    <p:extLst>
      <p:ext uri="{BB962C8B-B14F-4D97-AF65-F5344CB8AC3E}">
        <p14:creationId xmlns:p14="http://schemas.microsoft.com/office/powerpoint/2010/main" val="15087672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A36C3-EB9B-4F9A-9D64-0EA8E02330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4DD368-2779-46EA-A926-9FF5E587FB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B840DC-79EF-402A-8BC3-7698D56A9E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FC62F25-DCE1-4B3C-AD5C-6BAA4F36EDB1}"/>
              </a:ext>
            </a:extLst>
          </p:cNvPr>
          <p:cNvSpPr>
            <a:spLocks noGrp="1"/>
          </p:cNvSpPr>
          <p:nvPr>
            <p:ph type="dt" sz="half" idx="10"/>
          </p:nvPr>
        </p:nvSpPr>
        <p:spPr/>
        <p:txBody>
          <a:bodyPr/>
          <a:lstStyle/>
          <a:p>
            <a:fld id="{9FAAFAA6-0EF7-4ACA-BFFB-44332C89A3B0}" type="datetimeFigureOut">
              <a:rPr lang="en-US" smtClean="0"/>
              <a:t>3/27/2025</a:t>
            </a:fld>
            <a:endParaRPr lang="en-US"/>
          </a:p>
        </p:txBody>
      </p:sp>
      <p:sp>
        <p:nvSpPr>
          <p:cNvPr id="6" name="Footer Placeholder 5">
            <a:extLst>
              <a:ext uri="{FF2B5EF4-FFF2-40B4-BE49-F238E27FC236}">
                <a16:creationId xmlns:a16="http://schemas.microsoft.com/office/drawing/2014/main" id="{5CF11027-CFCC-4FE3-9B27-B6D2CEC703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CBD9B0-7AFC-438B-96A9-CD89DCF073E2}"/>
              </a:ext>
            </a:extLst>
          </p:cNvPr>
          <p:cNvSpPr>
            <a:spLocks noGrp="1"/>
          </p:cNvSpPr>
          <p:nvPr>
            <p:ph type="sldNum" sz="quarter" idx="12"/>
          </p:nvPr>
        </p:nvSpPr>
        <p:spPr/>
        <p:txBody>
          <a:bodyPr/>
          <a:lstStyle/>
          <a:p>
            <a:fld id="{CB2D6299-C59B-4EDA-8A02-4B8239995954}" type="slidenum">
              <a:rPr lang="en-US" smtClean="0"/>
              <a:t>‹#›</a:t>
            </a:fld>
            <a:endParaRPr lang="en-US"/>
          </a:p>
        </p:txBody>
      </p:sp>
    </p:spTree>
    <p:extLst>
      <p:ext uri="{BB962C8B-B14F-4D97-AF65-F5344CB8AC3E}">
        <p14:creationId xmlns:p14="http://schemas.microsoft.com/office/powerpoint/2010/main" val="3236877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9CA77-6D6B-43A5-A9F0-58FA84D36A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00331D-1A17-471B-986B-4280A7656E2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A7BB6B-A757-4E37-B74D-A0D71C05E6CA}"/>
              </a:ext>
            </a:extLst>
          </p:cNvPr>
          <p:cNvSpPr>
            <a:spLocks noGrp="1"/>
          </p:cNvSpPr>
          <p:nvPr>
            <p:ph type="dt" sz="half" idx="10"/>
          </p:nvPr>
        </p:nvSpPr>
        <p:spPr/>
        <p:txBody>
          <a:bodyPr/>
          <a:lstStyle/>
          <a:p>
            <a:fld id="{9FAAFAA6-0EF7-4ACA-BFFB-44332C89A3B0}" type="datetimeFigureOut">
              <a:rPr lang="en-US" smtClean="0"/>
              <a:t>3/27/2025</a:t>
            </a:fld>
            <a:endParaRPr lang="en-US"/>
          </a:p>
        </p:txBody>
      </p:sp>
      <p:sp>
        <p:nvSpPr>
          <p:cNvPr id="5" name="Footer Placeholder 4">
            <a:extLst>
              <a:ext uri="{FF2B5EF4-FFF2-40B4-BE49-F238E27FC236}">
                <a16:creationId xmlns:a16="http://schemas.microsoft.com/office/drawing/2014/main" id="{4D7489D0-CE50-43B0-8256-7ABB5C4BD3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BAE2C-FB7D-4514-9E3B-A22AFF51F27A}"/>
              </a:ext>
            </a:extLst>
          </p:cNvPr>
          <p:cNvSpPr>
            <a:spLocks noGrp="1"/>
          </p:cNvSpPr>
          <p:nvPr>
            <p:ph type="sldNum" sz="quarter" idx="12"/>
          </p:nvPr>
        </p:nvSpPr>
        <p:spPr/>
        <p:txBody>
          <a:bodyPr/>
          <a:lstStyle/>
          <a:p>
            <a:fld id="{CB2D6299-C59B-4EDA-8A02-4B8239995954}" type="slidenum">
              <a:rPr lang="en-US" smtClean="0"/>
              <a:t>‹#›</a:t>
            </a:fld>
            <a:endParaRPr lang="en-US"/>
          </a:p>
        </p:txBody>
      </p:sp>
    </p:spTree>
    <p:extLst>
      <p:ext uri="{BB962C8B-B14F-4D97-AF65-F5344CB8AC3E}">
        <p14:creationId xmlns:p14="http://schemas.microsoft.com/office/powerpoint/2010/main" val="9704216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1B10C0-8D30-4CC7-9962-67EFA34C9A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2E40A4-2CE5-4654-92D8-7E46974C6FC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EE9CD-13DE-40B0-84BB-DCF16EFD15DA}"/>
              </a:ext>
            </a:extLst>
          </p:cNvPr>
          <p:cNvSpPr>
            <a:spLocks noGrp="1"/>
          </p:cNvSpPr>
          <p:nvPr>
            <p:ph type="dt" sz="half" idx="10"/>
          </p:nvPr>
        </p:nvSpPr>
        <p:spPr/>
        <p:txBody>
          <a:bodyPr/>
          <a:lstStyle/>
          <a:p>
            <a:fld id="{9FAAFAA6-0EF7-4ACA-BFFB-44332C89A3B0}" type="datetimeFigureOut">
              <a:rPr lang="en-US" smtClean="0"/>
              <a:t>3/27/2025</a:t>
            </a:fld>
            <a:endParaRPr lang="en-US"/>
          </a:p>
        </p:txBody>
      </p:sp>
      <p:sp>
        <p:nvSpPr>
          <p:cNvPr id="5" name="Footer Placeholder 4">
            <a:extLst>
              <a:ext uri="{FF2B5EF4-FFF2-40B4-BE49-F238E27FC236}">
                <a16:creationId xmlns:a16="http://schemas.microsoft.com/office/drawing/2014/main" id="{312D7CC9-5604-46C8-B68E-2F95257509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1A1822-7D07-43E6-AC17-13F656E36205}"/>
              </a:ext>
            </a:extLst>
          </p:cNvPr>
          <p:cNvSpPr>
            <a:spLocks noGrp="1"/>
          </p:cNvSpPr>
          <p:nvPr>
            <p:ph type="sldNum" sz="quarter" idx="12"/>
          </p:nvPr>
        </p:nvSpPr>
        <p:spPr/>
        <p:txBody>
          <a:bodyPr/>
          <a:lstStyle/>
          <a:p>
            <a:fld id="{CB2D6299-C59B-4EDA-8A02-4B8239995954}" type="slidenum">
              <a:rPr lang="en-US" smtClean="0"/>
              <a:t>‹#›</a:t>
            </a:fld>
            <a:endParaRPr lang="en-US"/>
          </a:p>
        </p:txBody>
      </p:sp>
    </p:spTree>
    <p:extLst>
      <p:ext uri="{BB962C8B-B14F-4D97-AF65-F5344CB8AC3E}">
        <p14:creationId xmlns:p14="http://schemas.microsoft.com/office/powerpoint/2010/main" val="42012691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93507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2025/3/27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10984318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008186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029374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2025/3/27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7178750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2025/3/27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7775082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2025/3/27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8200682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2025/3/27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631683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2025/3/27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127172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2025/3/27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4460838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2616370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916227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2025/3/27</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Tree>
    <p:extLst>
      <p:ext uri="{BB962C8B-B14F-4D97-AF65-F5344CB8AC3E}">
        <p14:creationId xmlns:p14="http://schemas.microsoft.com/office/powerpoint/2010/main" val="3144221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1E9A5C-35A2-4C87-9D5B-FD128F0C16A1}" type="datetimeFigureOut">
              <a:rPr lang="en-US" smtClean="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33962769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smtClean="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967943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1E9A5C-35A2-4C87-9D5B-FD128F0C16A1}" type="datetimeFigureOut">
              <a:rPr lang="en-US" smtClean="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1547413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1E9A5C-35A2-4C87-9D5B-FD128F0C16A1}" type="datetimeFigureOut">
              <a:rPr lang="en-US" smtClean="0"/>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9428601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1E9A5C-35A2-4C87-9D5B-FD128F0C16A1}" type="datetimeFigureOut">
              <a:rPr lang="en-US" smtClean="0"/>
              <a:t>3/27/2025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41317190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1E9A5C-35A2-4C87-9D5B-FD128F0C16A1}" type="datetimeFigureOut">
              <a:rPr lang="en-US" smtClean="0"/>
              <a:t>3/27/2025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26471938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t>3/27/2025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2603725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31524457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34894440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smtClean="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106448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722F30-70BE-4597-A895-59AEB4C92B8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6FEE731-1190-4992-B751-DB49E6C1D1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2FD284B-B6B1-48C0-8F32-41776A48D154}"/>
              </a:ext>
            </a:extLst>
          </p:cNvPr>
          <p:cNvSpPr>
            <a:spLocks noGrp="1"/>
          </p:cNvSpPr>
          <p:nvPr>
            <p:ph type="dt" sz="half" idx="10"/>
          </p:nvPr>
        </p:nvSpPr>
        <p:spPr/>
        <p:txBody>
          <a:bodyPr/>
          <a:lstStyle/>
          <a:p>
            <a:fld id="{71105ECC-05DB-4A25-8E6A-E61FCA6F5619}" type="datetimeFigureOut">
              <a:rPr lang="zh-CN" altLang="en-US" smtClean="0"/>
              <a:t>2025/3/27</a:t>
            </a:fld>
            <a:endParaRPr lang="zh-CN" altLang="en-US"/>
          </a:p>
        </p:txBody>
      </p:sp>
      <p:sp>
        <p:nvSpPr>
          <p:cNvPr id="5" name="页脚占位符 4">
            <a:extLst>
              <a:ext uri="{FF2B5EF4-FFF2-40B4-BE49-F238E27FC236}">
                <a16:creationId xmlns:a16="http://schemas.microsoft.com/office/drawing/2014/main" id="{22B0B980-E977-472A-8868-0AC1864A13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43110A-A836-4098-93F2-E5780AD269BB}"/>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pic>
        <p:nvPicPr>
          <p:cNvPr id="7" name="图片 6">
            <a:extLst>
              <a:ext uri="{FF2B5EF4-FFF2-40B4-BE49-F238E27FC236}">
                <a16:creationId xmlns:a16="http://schemas.microsoft.com/office/drawing/2014/main" id="{FE64915A-A193-411A-A123-3E4512421B6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251679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smtClean="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29361470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45675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53018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38650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1E9A5C-35A2-4C87-9D5B-FD128F0C16A1}" type="datetimeFigureOut">
              <a:rPr lang="en-US">
                <a:solidFill>
                  <a:prstClr val="black">
                    <a:tint val="75000"/>
                  </a:prstClr>
                </a:solidFill>
              </a:rPr>
              <a:pPr/>
              <a:t>3/27/2025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53458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1E9A5C-35A2-4C87-9D5B-FD128F0C16A1}" type="datetimeFigureOut">
              <a:rPr lang="en-US">
                <a:solidFill>
                  <a:prstClr val="black">
                    <a:tint val="75000"/>
                  </a:prstClr>
                </a:solidFill>
              </a:rPr>
              <a:pPr/>
              <a:t>3/27/2025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02495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1E9A5C-35A2-4C87-9D5B-FD128F0C16A1}" type="datetimeFigureOut">
              <a:rPr lang="en-US">
                <a:solidFill>
                  <a:prstClr val="black">
                    <a:tint val="75000"/>
                  </a:prstClr>
                </a:solidFill>
              </a:rPr>
              <a:pPr/>
              <a:t>3/27/2025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9551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a:solidFill>
                  <a:prstClr val="black">
                    <a:tint val="75000"/>
                  </a:prstClr>
                </a:solidFill>
              </a:rPr>
              <a:pPr/>
              <a:t>3/27/2025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99011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a:solidFill>
                  <a:prstClr val="black">
                    <a:tint val="75000"/>
                  </a:prstClr>
                </a:solidFill>
              </a:rPr>
              <a:pPr/>
              <a:t>3/27/2025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04292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a:solidFill>
                  <a:prstClr val="black">
                    <a:tint val="75000"/>
                  </a:prstClr>
                </a:solidFill>
              </a:rPr>
              <a:pPr/>
              <a:t>3/27/2025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6575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EEAB96-CF87-4C6B-9D06-7EE1D08E931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DED4BC-F33A-453C-A1D8-00EC72012DC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BA66174-3328-40E4-AADF-655C79A2A8DD}"/>
              </a:ext>
            </a:extLst>
          </p:cNvPr>
          <p:cNvSpPr>
            <a:spLocks noGrp="1"/>
          </p:cNvSpPr>
          <p:nvPr>
            <p:ph type="dt" sz="half" idx="10"/>
          </p:nvPr>
        </p:nvSpPr>
        <p:spPr/>
        <p:txBody>
          <a:bodyPr/>
          <a:lstStyle/>
          <a:p>
            <a:fld id="{71105ECC-05DB-4A25-8E6A-E61FCA6F5619}" type="datetimeFigureOut">
              <a:rPr lang="zh-CN" altLang="en-US" smtClean="0"/>
              <a:t>2025/3/27</a:t>
            </a:fld>
            <a:endParaRPr lang="zh-CN" altLang="en-US"/>
          </a:p>
        </p:txBody>
      </p:sp>
      <p:sp>
        <p:nvSpPr>
          <p:cNvPr id="5" name="页脚占位符 4">
            <a:extLst>
              <a:ext uri="{FF2B5EF4-FFF2-40B4-BE49-F238E27FC236}">
                <a16:creationId xmlns:a16="http://schemas.microsoft.com/office/drawing/2014/main" id="{050B7521-C9F1-465B-9A65-1E05966CF87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D2B5226-FFCF-47FD-8A07-DAABD31F1B8A}"/>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1200598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4517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72232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p:txBody>
          <a:bodyPr/>
          <a:lstStyle/>
          <a:p>
            <a:fld id="{78DC1D54-5805-4D40-B801-1A331E8BC5DA}" type="datetimeFigureOut">
              <a:rPr lang="zh-CN" altLang="en-US" smtClean="0"/>
              <a:t>2025/3/27</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215130928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p:txBody>
          <a:bodyPr/>
          <a:lstStyle/>
          <a:p>
            <a:fld id="{78DC1D54-5805-4D40-B801-1A331E8BC5DA}" type="datetimeFigureOut">
              <a:rPr lang="zh-CN" altLang="en-US" smtClean="0"/>
              <a:t>2025/3/27</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44914814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3989824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3">
            <a:extLst>
              <a:ext uri="{FF2B5EF4-FFF2-40B4-BE49-F238E27FC236}">
                <a16:creationId xmlns:a16="http://schemas.microsoft.com/office/drawing/2014/main" id="{9CCFC6CD-A9E8-4C25-AD68-37B3B0E40BD9}"/>
              </a:ext>
            </a:extLst>
          </p:cNvPr>
          <p:cNvSpPr>
            <a:spLocks noChangeArrowheads="1"/>
          </p:cNvSpPr>
          <p:nvPr userDrawn="1"/>
        </p:nvSpPr>
        <p:spPr bwMode="gray">
          <a:xfrm>
            <a:off x="0" y="0"/>
            <a:ext cx="12192000" cy="6858000"/>
          </a:xfrm>
          <a:prstGeom prst="rect">
            <a:avLst/>
          </a:prstGeom>
          <a:gradFill rotWithShape="1">
            <a:gsLst>
              <a:gs pos="0">
                <a:schemeClr val="accent1"/>
              </a:gs>
              <a:gs pos="100000">
                <a:schemeClr val="accent1">
                  <a:gamma/>
                  <a:tint val="22353"/>
                  <a:invGamma/>
                </a:schemeClr>
              </a:gs>
            </a:gsLst>
            <a:lin ang="5400000" scaled="1"/>
          </a:gradFill>
          <a:ln w="9525">
            <a:noFill/>
            <a:miter lim="800000"/>
            <a:headEnd/>
            <a:tailEnd/>
          </a:ln>
          <a:effectLst/>
        </p:spPr>
        <p:txBody>
          <a:bodyPr wrap="none" anchor="ctr"/>
          <a:lstStyle/>
          <a:p>
            <a:pPr eaLnBrk="1" hangingPunct="1">
              <a:defRPr/>
            </a:pPr>
            <a:endParaRPr lang="en-US" sz="1800">
              <a:latin typeface="Arial" charset="0"/>
            </a:endParaRPr>
          </a:p>
        </p:txBody>
      </p:sp>
      <p:grpSp>
        <p:nvGrpSpPr>
          <p:cNvPr id="5" name="Group 114">
            <a:extLst>
              <a:ext uri="{FF2B5EF4-FFF2-40B4-BE49-F238E27FC236}">
                <a16:creationId xmlns:a16="http://schemas.microsoft.com/office/drawing/2014/main" id="{7DFEDC7D-CBB2-4051-B0C5-0357820BCB12}"/>
              </a:ext>
            </a:extLst>
          </p:cNvPr>
          <p:cNvGrpSpPr>
            <a:grpSpLocks/>
          </p:cNvGrpSpPr>
          <p:nvPr userDrawn="1"/>
        </p:nvGrpSpPr>
        <p:grpSpPr bwMode="auto">
          <a:xfrm rot="180292">
            <a:off x="6692902" y="4551364"/>
            <a:ext cx="4584700" cy="1620837"/>
            <a:chOff x="338" y="131"/>
            <a:chExt cx="1941" cy="762"/>
          </a:xfrm>
        </p:grpSpPr>
        <p:grpSp>
          <p:nvGrpSpPr>
            <p:cNvPr id="6" name="Group 115">
              <a:extLst>
                <a:ext uri="{FF2B5EF4-FFF2-40B4-BE49-F238E27FC236}">
                  <a16:creationId xmlns:a16="http://schemas.microsoft.com/office/drawing/2014/main" id="{1C2D2386-F0A4-4D7F-9284-9CAE04643E27}"/>
                </a:ext>
              </a:extLst>
            </p:cNvPr>
            <p:cNvGrpSpPr>
              <a:grpSpLocks/>
            </p:cNvGrpSpPr>
            <p:nvPr/>
          </p:nvGrpSpPr>
          <p:grpSpPr bwMode="auto">
            <a:xfrm>
              <a:off x="338" y="131"/>
              <a:ext cx="1575" cy="681"/>
              <a:chOff x="-1242" y="2661"/>
              <a:chExt cx="1451" cy="806"/>
            </a:xfrm>
          </p:grpSpPr>
          <p:pic>
            <p:nvPicPr>
              <p:cNvPr id="8" name="Picture 116" descr="cloud_b2">
                <a:extLst>
                  <a:ext uri="{FF2B5EF4-FFF2-40B4-BE49-F238E27FC236}">
                    <a16:creationId xmlns:a16="http://schemas.microsoft.com/office/drawing/2014/main" id="{93D2C996-9D7F-48A1-9FCD-FDD2D97AC1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 y="2661"/>
                <a:ext cx="1085"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7" descr="cloud_b2">
                <a:extLst>
                  <a:ext uri="{FF2B5EF4-FFF2-40B4-BE49-F238E27FC236}">
                    <a16:creationId xmlns:a16="http://schemas.microsoft.com/office/drawing/2014/main" id="{533116E7-7B63-483C-B905-7E6465B997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2" y="2792"/>
                <a:ext cx="1248" cy="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18" descr="cloud_b1">
              <a:extLst>
                <a:ext uri="{FF2B5EF4-FFF2-40B4-BE49-F238E27FC236}">
                  <a16:creationId xmlns:a16="http://schemas.microsoft.com/office/drawing/2014/main" id="{B646D8FE-83C1-4387-9B55-D2A074D620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90" y="333"/>
              <a:ext cx="1189"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14">
            <a:extLst>
              <a:ext uri="{FF2B5EF4-FFF2-40B4-BE49-F238E27FC236}">
                <a16:creationId xmlns:a16="http://schemas.microsoft.com/office/drawing/2014/main" id="{4E72030E-172D-4B80-BB8E-978214F1364F}"/>
              </a:ext>
            </a:extLst>
          </p:cNvPr>
          <p:cNvGrpSpPr>
            <a:grpSpLocks/>
          </p:cNvGrpSpPr>
          <p:nvPr userDrawn="1"/>
        </p:nvGrpSpPr>
        <p:grpSpPr bwMode="auto">
          <a:xfrm rot="180292">
            <a:off x="624417" y="3176588"/>
            <a:ext cx="4978400" cy="1752600"/>
            <a:chOff x="338" y="131"/>
            <a:chExt cx="1941" cy="762"/>
          </a:xfrm>
        </p:grpSpPr>
        <p:grpSp>
          <p:nvGrpSpPr>
            <p:cNvPr id="11" name="Group 115">
              <a:extLst>
                <a:ext uri="{FF2B5EF4-FFF2-40B4-BE49-F238E27FC236}">
                  <a16:creationId xmlns:a16="http://schemas.microsoft.com/office/drawing/2014/main" id="{DF0EE7BD-A872-46CE-BC38-D2536ADD378C}"/>
                </a:ext>
              </a:extLst>
            </p:cNvPr>
            <p:cNvGrpSpPr>
              <a:grpSpLocks/>
            </p:cNvGrpSpPr>
            <p:nvPr/>
          </p:nvGrpSpPr>
          <p:grpSpPr bwMode="auto">
            <a:xfrm>
              <a:off x="338" y="131"/>
              <a:ext cx="1575" cy="681"/>
              <a:chOff x="-1242" y="2661"/>
              <a:chExt cx="1451" cy="806"/>
            </a:xfrm>
          </p:grpSpPr>
          <p:pic>
            <p:nvPicPr>
              <p:cNvPr id="13" name="Picture 116" descr="cloud_b2">
                <a:extLst>
                  <a:ext uri="{FF2B5EF4-FFF2-40B4-BE49-F238E27FC236}">
                    <a16:creationId xmlns:a16="http://schemas.microsoft.com/office/drawing/2014/main" id="{8B9C0787-15C8-489B-BD5D-340C826BB9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 y="2661"/>
                <a:ext cx="1085"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7" descr="cloud_b2">
                <a:extLst>
                  <a:ext uri="{FF2B5EF4-FFF2-40B4-BE49-F238E27FC236}">
                    <a16:creationId xmlns:a16="http://schemas.microsoft.com/office/drawing/2014/main" id="{F6702700-51AA-4610-ACF8-347CB18D2F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2" y="2792"/>
                <a:ext cx="1248" cy="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18" descr="cloud_b1">
              <a:extLst>
                <a:ext uri="{FF2B5EF4-FFF2-40B4-BE49-F238E27FC236}">
                  <a16:creationId xmlns:a16="http://schemas.microsoft.com/office/drawing/2014/main" id="{42A6BBEA-7902-40FA-8072-1C9DBD5FB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90" y="333"/>
              <a:ext cx="1189"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14">
            <a:extLst>
              <a:ext uri="{FF2B5EF4-FFF2-40B4-BE49-F238E27FC236}">
                <a16:creationId xmlns:a16="http://schemas.microsoft.com/office/drawing/2014/main" id="{2D6ACEFD-E040-467A-9B84-FE13754B56E8}"/>
              </a:ext>
            </a:extLst>
          </p:cNvPr>
          <p:cNvGrpSpPr>
            <a:grpSpLocks/>
          </p:cNvGrpSpPr>
          <p:nvPr userDrawn="1"/>
        </p:nvGrpSpPr>
        <p:grpSpPr bwMode="auto">
          <a:xfrm rot="180292">
            <a:off x="4978402" y="4672015"/>
            <a:ext cx="6184900" cy="2185987"/>
            <a:chOff x="338" y="131"/>
            <a:chExt cx="1941" cy="762"/>
          </a:xfrm>
        </p:grpSpPr>
        <p:grpSp>
          <p:nvGrpSpPr>
            <p:cNvPr id="16" name="Group 115">
              <a:extLst>
                <a:ext uri="{FF2B5EF4-FFF2-40B4-BE49-F238E27FC236}">
                  <a16:creationId xmlns:a16="http://schemas.microsoft.com/office/drawing/2014/main" id="{4BF633DE-F2F1-40B2-ABD7-14725C1171D2}"/>
                </a:ext>
              </a:extLst>
            </p:cNvPr>
            <p:cNvGrpSpPr>
              <a:grpSpLocks/>
            </p:cNvGrpSpPr>
            <p:nvPr/>
          </p:nvGrpSpPr>
          <p:grpSpPr bwMode="auto">
            <a:xfrm>
              <a:off x="338" y="131"/>
              <a:ext cx="1575" cy="681"/>
              <a:chOff x="-1242" y="2661"/>
              <a:chExt cx="1451" cy="806"/>
            </a:xfrm>
          </p:grpSpPr>
          <p:pic>
            <p:nvPicPr>
              <p:cNvPr id="18" name="Picture 116" descr="cloud_b2">
                <a:extLst>
                  <a:ext uri="{FF2B5EF4-FFF2-40B4-BE49-F238E27FC236}">
                    <a16:creationId xmlns:a16="http://schemas.microsoft.com/office/drawing/2014/main" id="{6DC64677-21DB-40E8-8DF3-E90E2ECE52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 y="2661"/>
                <a:ext cx="1085"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7" descr="cloud_b2">
                <a:extLst>
                  <a:ext uri="{FF2B5EF4-FFF2-40B4-BE49-F238E27FC236}">
                    <a16:creationId xmlns:a16="http://schemas.microsoft.com/office/drawing/2014/main" id="{6CA6E420-0903-463E-AAFB-39373BF6DB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2" y="2792"/>
                <a:ext cx="1248" cy="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Picture 118" descr="cloud_b1">
              <a:extLst>
                <a:ext uri="{FF2B5EF4-FFF2-40B4-BE49-F238E27FC236}">
                  <a16:creationId xmlns:a16="http://schemas.microsoft.com/office/drawing/2014/main" id="{A2E72621-B407-4927-8A3E-F3C0897267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90" y="333"/>
              <a:ext cx="1189"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Rectangle 7">
            <a:extLst>
              <a:ext uri="{FF2B5EF4-FFF2-40B4-BE49-F238E27FC236}">
                <a16:creationId xmlns:a16="http://schemas.microsoft.com/office/drawing/2014/main" id="{58553F5F-C1D0-4E7E-A14B-8E4DEBF2A0BC}"/>
              </a:ext>
            </a:extLst>
          </p:cNvPr>
          <p:cNvSpPr>
            <a:spLocks/>
          </p:cNvSpPr>
          <p:nvPr userDrawn="1"/>
        </p:nvSpPr>
        <p:spPr bwMode="auto">
          <a:xfrm>
            <a:off x="605367" y="51816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3200" i="1"/>
          </a:p>
        </p:txBody>
      </p:sp>
      <p:grpSp>
        <p:nvGrpSpPr>
          <p:cNvPr id="21" name="Group 114">
            <a:extLst>
              <a:ext uri="{FF2B5EF4-FFF2-40B4-BE49-F238E27FC236}">
                <a16:creationId xmlns:a16="http://schemas.microsoft.com/office/drawing/2014/main" id="{A7B2D4F2-DA87-4983-8544-FF1BEB873E80}"/>
              </a:ext>
            </a:extLst>
          </p:cNvPr>
          <p:cNvGrpSpPr>
            <a:grpSpLocks/>
          </p:cNvGrpSpPr>
          <p:nvPr userDrawn="1"/>
        </p:nvGrpSpPr>
        <p:grpSpPr bwMode="auto">
          <a:xfrm rot="180292">
            <a:off x="8534401" y="5334002"/>
            <a:ext cx="3894667" cy="1566863"/>
            <a:chOff x="338" y="131"/>
            <a:chExt cx="1941" cy="762"/>
          </a:xfrm>
        </p:grpSpPr>
        <p:grpSp>
          <p:nvGrpSpPr>
            <p:cNvPr id="22" name="Group 115">
              <a:extLst>
                <a:ext uri="{FF2B5EF4-FFF2-40B4-BE49-F238E27FC236}">
                  <a16:creationId xmlns:a16="http://schemas.microsoft.com/office/drawing/2014/main" id="{DAA4749D-82EC-4F6F-83C9-0C69CA21BE70}"/>
                </a:ext>
              </a:extLst>
            </p:cNvPr>
            <p:cNvGrpSpPr>
              <a:grpSpLocks/>
            </p:cNvGrpSpPr>
            <p:nvPr/>
          </p:nvGrpSpPr>
          <p:grpSpPr bwMode="auto">
            <a:xfrm>
              <a:off x="338" y="131"/>
              <a:ext cx="1575" cy="681"/>
              <a:chOff x="-1242" y="2661"/>
              <a:chExt cx="1451" cy="806"/>
            </a:xfrm>
          </p:grpSpPr>
          <p:pic>
            <p:nvPicPr>
              <p:cNvPr id="24" name="Picture 116" descr="cloud_b2">
                <a:extLst>
                  <a:ext uri="{FF2B5EF4-FFF2-40B4-BE49-F238E27FC236}">
                    <a16:creationId xmlns:a16="http://schemas.microsoft.com/office/drawing/2014/main" id="{99C016E4-44C4-4719-9484-F298568D09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 y="2661"/>
                <a:ext cx="1085"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17" descr="cloud_b2">
                <a:extLst>
                  <a:ext uri="{FF2B5EF4-FFF2-40B4-BE49-F238E27FC236}">
                    <a16:creationId xmlns:a16="http://schemas.microsoft.com/office/drawing/2014/main" id="{969B670F-9E83-42BC-8161-82156C910A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2" y="2792"/>
                <a:ext cx="1248" cy="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118" descr="cloud_b1">
              <a:extLst>
                <a:ext uri="{FF2B5EF4-FFF2-40B4-BE49-F238E27FC236}">
                  <a16:creationId xmlns:a16="http://schemas.microsoft.com/office/drawing/2014/main" id="{7C19F198-338E-4CE1-B889-F9985DD49A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90" y="333"/>
              <a:ext cx="1189"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Group 55">
            <a:extLst>
              <a:ext uri="{FF2B5EF4-FFF2-40B4-BE49-F238E27FC236}">
                <a16:creationId xmlns:a16="http://schemas.microsoft.com/office/drawing/2014/main" id="{BFBC3B94-1D3B-4316-9278-FC4AA2168447}"/>
              </a:ext>
            </a:extLst>
          </p:cNvPr>
          <p:cNvGrpSpPr>
            <a:grpSpLocks/>
          </p:cNvGrpSpPr>
          <p:nvPr userDrawn="1"/>
        </p:nvGrpSpPr>
        <p:grpSpPr bwMode="auto">
          <a:xfrm>
            <a:off x="9652000" y="1989138"/>
            <a:ext cx="2540000" cy="982663"/>
            <a:chOff x="3504" y="960"/>
            <a:chExt cx="2161" cy="1114"/>
          </a:xfrm>
        </p:grpSpPr>
        <p:pic>
          <p:nvPicPr>
            <p:cNvPr id="28" name="Picture 126" descr="cloud_b1">
              <a:extLst>
                <a:ext uri="{FF2B5EF4-FFF2-40B4-BE49-F238E27FC236}">
                  <a16:creationId xmlns:a16="http://schemas.microsoft.com/office/drawing/2014/main" id="{76C59D5F-E33C-4E78-9D3A-6569337E3A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6" y="1488"/>
              <a:ext cx="1278" cy="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26" descr="cloud_b1">
              <a:extLst>
                <a:ext uri="{FF2B5EF4-FFF2-40B4-BE49-F238E27FC236}">
                  <a16:creationId xmlns:a16="http://schemas.microsoft.com/office/drawing/2014/main" id="{CCC2DA66-6116-4118-95D7-0F04A83795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4" y="960"/>
              <a:ext cx="2161" cy="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 name="Group 58">
            <a:extLst>
              <a:ext uri="{FF2B5EF4-FFF2-40B4-BE49-F238E27FC236}">
                <a16:creationId xmlns:a16="http://schemas.microsoft.com/office/drawing/2014/main" id="{589BF011-7491-44F4-A2E8-F3745F111D4C}"/>
              </a:ext>
            </a:extLst>
          </p:cNvPr>
          <p:cNvGrpSpPr>
            <a:grpSpLocks/>
          </p:cNvGrpSpPr>
          <p:nvPr userDrawn="1"/>
        </p:nvGrpSpPr>
        <p:grpSpPr bwMode="auto">
          <a:xfrm>
            <a:off x="6299202" y="304800"/>
            <a:ext cx="2332567" cy="744539"/>
            <a:chOff x="-144" y="347"/>
            <a:chExt cx="1102" cy="469"/>
          </a:xfrm>
        </p:grpSpPr>
        <p:pic>
          <p:nvPicPr>
            <p:cNvPr id="31" name="Picture 116" descr="cloud_b2">
              <a:extLst>
                <a:ext uri="{FF2B5EF4-FFF2-40B4-BE49-F238E27FC236}">
                  <a16:creationId xmlns:a16="http://schemas.microsoft.com/office/drawing/2014/main" id="{D0007ABA-6A3D-4D64-AE79-AC18260FC7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80292">
              <a:off x="280" y="473"/>
              <a:ext cx="678"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17" descr="cloud_b2">
              <a:extLst>
                <a:ext uri="{FF2B5EF4-FFF2-40B4-BE49-F238E27FC236}">
                  <a16:creationId xmlns:a16="http://schemas.microsoft.com/office/drawing/2014/main" id="{C682BB2E-D8AC-4615-8D89-9C7598DA4B3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80292">
              <a:off x="-144" y="422"/>
              <a:ext cx="780"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18" descr="cloud_b1">
              <a:extLst>
                <a:ext uri="{FF2B5EF4-FFF2-40B4-BE49-F238E27FC236}">
                  <a16:creationId xmlns:a16="http://schemas.microsoft.com/office/drawing/2014/main" id="{447CDE32-3A6E-40E7-B560-25C02D3BAAE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80292" flipH="1">
              <a:off x="192" y="347"/>
              <a:ext cx="576"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62" descr="2">
            <a:extLst>
              <a:ext uri="{FF2B5EF4-FFF2-40B4-BE49-F238E27FC236}">
                <a16:creationId xmlns:a16="http://schemas.microsoft.com/office/drawing/2014/main" id="{109FCD45-DB73-42F6-ABA0-C5B40094C96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r="23106"/>
          <a:stretch>
            <a:fillRect/>
          </a:stretch>
        </p:blipFill>
        <p:spPr bwMode="auto">
          <a:xfrm rot="2557295">
            <a:off x="1909233" y="2408239"/>
            <a:ext cx="6096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63" descr="4">
            <a:extLst>
              <a:ext uri="{FF2B5EF4-FFF2-40B4-BE49-F238E27FC236}">
                <a16:creationId xmlns:a16="http://schemas.microsoft.com/office/drawing/2014/main" id="{4062B67F-800A-49FD-82F1-81AE3E97634A}"/>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rot="887266">
            <a:off x="914401" y="914401"/>
            <a:ext cx="1354667" cy="66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64">
            <a:extLst>
              <a:ext uri="{FF2B5EF4-FFF2-40B4-BE49-F238E27FC236}">
                <a16:creationId xmlns:a16="http://schemas.microsoft.com/office/drawing/2014/main" id="{9AAF187A-D154-4681-8C12-1A39F2444B91}"/>
              </a:ext>
            </a:extLst>
          </p:cNvPr>
          <p:cNvSpPr txBox="1">
            <a:spLocks noChangeArrowheads="1"/>
          </p:cNvSpPr>
          <p:nvPr userDrawn="1"/>
        </p:nvSpPr>
        <p:spPr bwMode="auto">
          <a:xfrm>
            <a:off x="10261600" y="228601"/>
            <a:ext cx="152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400" b="1">
                <a:solidFill>
                  <a:srgbClr val="FFFFFF"/>
                </a:solidFill>
                <a:latin typeface="Verdana" panose="020B0604030504040204" pitchFamily="34" charset="0"/>
                <a:cs typeface="Arial" panose="020B0604020202020204" pitchFamily="34" charset="0"/>
              </a:rPr>
              <a:t>LOGO</a:t>
            </a:r>
          </a:p>
        </p:txBody>
      </p:sp>
      <p:pic>
        <p:nvPicPr>
          <p:cNvPr id="37" name="Picture 65" descr="k">
            <a:extLst>
              <a:ext uri="{FF2B5EF4-FFF2-40B4-BE49-F238E27FC236}">
                <a16:creationId xmlns:a16="http://schemas.microsoft.com/office/drawing/2014/main" id="{5BEF15B1-C999-4151-8FDC-0EDF91C01381}"/>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gray">
          <a:xfrm>
            <a:off x="6299200" y="2941637"/>
            <a:ext cx="31496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66" descr="8">
            <a:extLst>
              <a:ext uri="{FF2B5EF4-FFF2-40B4-BE49-F238E27FC236}">
                <a16:creationId xmlns:a16="http://schemas.microsoft.com/office/drawing/2014/main" id="{D939E9AD-2D62-4A07-81CA-03752E9C7B3F}"/>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t="16524"/>
          <a:stretch>
            <a:fillRect/>
          </a:stretch>
        </p:blipFill>
        <p:spPr bwMode="auto">
          <a:xfrm>
            <a:off x="0" y="4343402"/>
            <a:ext cx="2133600"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67" descr="6">
            <a:extLst>
              <a:ext uri="{FF2B5EF4-FFF2-40B4-BE49-F238E27FC236}">
                <a16:creationId xmlns:a16="http://schemas.microsoft.com/office/drawing/2014/main" id="{374A02D0-D6A1-45C1-B683-E06DA4AD204C}"/>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r="11667" b="5833"/>
          <a:stretch>
            <a:fillRect/>
          </a:stretch>
        </p:blipFill>
        <p:spPr bwMode="auto">
          <a:xfrm>
            <a:off x="0" y="5791202"/>
            <a:ext cx="12192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68" descr="3">
            <a:extLst>
              <a:ext uri="{FF2B5EF4-FFF2-40B4-BE49-F238E27FC236}">
                <a16:creationId xmlns:a16="http://schemas.microsoft.com/office/drawing/2014/main" id="{26C97DA3-4A3D-493F-8DAE-3F06C8E72CDF}"/>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4481515"/>
            <a:ext cx="497840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69">
            <a:extLst>
              <a:ext uri="{FF2B5EF4-FFF2-40B4-BE49-F238E27FC236}">
                <a16:creationId xmlns:a16="http://schemas.microsoft.com/office/drawing/2014/main" id="{FE0C2E14-3905-4A80-B6CE-C6EBABCE41D2}"/>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l="29738" t="22905" r="13878" b="17352"/>
          <a:stretch>
            <a:fillRect/>
          </a:stretch>
        </p:blipFill>
        <p:spPr bwMode="auto">
          <a:xfrm>
            <a:off x="7188200" y="2667000"/>
            <a:ext cx="5003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6"/>
          <p:cNvSpPr>
            <a:spLocks noGrp="1"/>
          </p:cNvSpPr>
          <p:nvPr>
            <p:ph type="ctrTitle"/>
          </p:nvPr>
        </p:nvSpPr>
        <p:spPr bwMode="auto">
          <a:xfrm>
            <a:off x="3149600" y="1020764"/>
            <a:ext cx="8128000" cy="1341437"/>
          </a:xfrm>
        </p:spPr>
        <p:txBody>
          <a:bodyPr anchor="b"/>
          <a:lstStyle>
            <a:lvl1pPr>
              <a:defRPr sz="4800" smtClean="0">
                <a:solidFill>
                  <a:schemeClr val="bg1"/>
                </a:solidFill>
              </a:defRPr>
            </a:lvl1pPr>
          </a:lstStyle>
          <a:p>
            <a:r>
              <a:rPr lang="en-US"/>
              <a:t>Click to edit Master title style</a:t>
            </a:r>
          </a:p>
        </p:txBody>
      </p:sp>
      <p:sp>
        <p:nvSpPr>
          <p:cNvPr id="41031" name="Rectangle 5"/>
          <p:cNvSpPr>
            <a:spLocks noGrp="1"/>
          </p:cNvSpPr>
          <p:nvPr>
            <p:ph type="subTitle" idx="1"/>
          </p:nvPr>
        </p:nvSpPr>
        <p:spPr>
          <a:xfrm>
            <a:off x="3149600" y="2133602"/>
            <a:ext cx="8128000" cy="619125"/>
          </a:xfrm>
          <a:ln algn="ctr"/>
        </p:spPr>
        <p:txBody>
          <a:bodyPr/>
          <a:lstStyle>
            <a:lvl1pPr marL="0" indent="0">
              <a:buFont typeface="Georgia" pitchFamily="18" charset="0"/>
              <a:buNone/>
              <a:defRPr sz="2200" b="1" smtClean="0">
                <a:solidFill>
                  <a:schemeClr val="bg1"/>
                </a:solidFill>
                <a:latin typeface="Trebuchet MS" pitchFamily="34" charset="0"/>
              </a:defRPr>
            </a:lvl1pPr>
          </a:lstStyle>
          <a:p>
            <a:r>
              <a:rPr lang="en-US"/>
              <a:t>Click to edit Master subtitle style</a:t>
            </a:r>
          </a:p>
        </p:txBody>
      </p:sp>
      <p:sp>
        <p:nvSpPr>
          <p:cNvPr id="42" name="Rectangle 72">
            <a:extLst>
              <a:ext uri="{FF2B5EF4-FFF2-40B4-BE49-F238E27FC236}">
                <a16:creationId xmlns:a16="http://schemas.microsoft.com/office/drawing/2014/main" id="{21F2D803-01F0-4437-B61A-2F1B84A5B2D6}"/>
              </a:ext>
            </a:extLst>
          </p:cNvPr>
          <p:cNvSpPr>
            <a:spLocks noGrp="1" noChangeArrowheads="1"/>
          </p:cNvSpPr>
          <p:nvPr>
            <p:ph type="dt" sz="quarter" idx="10"/>
          </p:nvPr>
        </p:nvSpPr>
        <p:spPr>
          <a:xfrm>
            <a:off x="609600" y="6524625"/>
            <a:ext cx="2844800" cy="273051"/>
          </a:xfrm>
        </p:spPr>
        <p:txBody>
          <a:bodyPr/>
          <a:lstStyle>
            <a:lvl1pPr>
              <a:defRPr sz="1400">
                <a:solidFill>
                  <a:schemeClr val="bg1"/>
                </a:solidFill>
                <a:latin typeface="Arial" charset="0"/>
              </a:defRPr>
            </a:lvl1pPr>
          </a:lstStyle>
          <a:p>
            <a:pPr>
              <a:defRPr/>
            </a:pPr>
            <a:fld id="{A88C7CCF-9580-4968-AA3D-89A371F25194}" type="datetimeFigureOut">
              <a:rPr lang="en-US"/>
              <a:pPr>
                <a:defRPr/>
              </a:pPr>
              <a:t>3/27/2025</a:t>
            </a:fld>
            <a:endParaRPr lang="en-US"/>
          </a:p>
        </p:txBody>
      </p:sp>
      <p:sp>
        <p:nvSpPr>
          <p:cNvPr id="43" name="Rectangle 73">
            <a:extLst>
              <a:ext uri="{FF2B5EF4-FFF2-40B4-BE49-F238E27FC236}">
                <a16:creationId xmlns:a16="http://schemas.microsoft.com/office/drawing/2014/main" id="{47386416-9653-4400-9C42-EE17A0F312A2}"/>
              </a:ext>
            </a:extLst>
          </p:cNvPr>
          <p:cNvSpPr>
            <a:spLocks noGrp="1" noChangeArrowheads="1"/>
          </p:cNvSpPr>
          <p:nvPr>
            <p:ph type="ftr" sz="quarter" idx="11"/>
          </p:nvPr>
        </p:nvSpPr>
        <p:spPr>
          <a:xfrm>
            <a:off x="4165600" y="6524625"/>
            <a:ext cx="3860800" cy="273051"/>
          </a:xfrm>
        </p:spPr>
        <p:txBody>
          <a:bodyPr/>
          <a:lstStyle>
            <a:lvl1pPr>
              <a:defRPr sz="1400">
                <a:solidFill>
                  <a:schemeClr val="bg1"/>
                </a:solidFill>
                <a:latin typeface="Arial" charset="0"/>
              </a:defRPr>
            </a:lvl1pPr>
          </a:lstStyle>
          <a:p>
            <a:pPr>
              <a:defRPr/>
            </a:pPr>
            <a:endParaRPr lang="en-US"/>
          </a:p>
        </p:txBody>
      </p:sp>
      <p:sp>
        <p:nvSpPr>
          <p:cNvPr id="44" name="Rectangle 74">
            <a:extLst>
              <a:ext uri="{FF2B5EF4-FFF2-40B4-BE49-F238E27FC236}">
                <a16:creationId xmlns:a16="http://schemas.microsoft.com/office/drawing/2014/main" id="{F0C1A53F-8715-48E9-B62B-C88470500E25}"/>
              </a:ext>
            </a:extLst>
          </p:cNvPr>
          <p:cNvSpPr>
            <a:spLocks noGrp="1" noChangeArrowheads="1"/>
          </p:cNvSpPr>
          <p:nvPr>
            <p:ph type="sldNum" sz="quarter" idx="12"/>
          </p:nvPr>
        </p:nvSpPr>
        <p:spPr>
          <a:xfrm>
            <a:off x="8737600" y="6524625"/>
            <a:ext cx="2844800" cy="273051"/>
          </a:xfrm>
        </p:spPr>
        <p:txBody>
          <a:bodyPr/>
          <a:lstStyle>
            <a:lvl1pPr>
              <a:defRPr sz="1400">
                <a:solidFill>
                  <a:schemeClr val="bg1"/>
                </a:solidFill>
                <a:latin typeface="Arial" panose="020B0604020202020204" pitchFamily="34" charset="0"/>
              </a:defRPr>
            </a:lvl1pPr>
          </a:lstStyle>
          <a:p>
            <a:fld id="{CE93F84E-C5BA-4480-A6D8-76D9B9F9C822}" type="slidenum">
              <a:rPr lang="en-US" altLang="en-US"/>
              <a:pPr/>
              <a:t>‹#›</a:t>
            </a:fld>
            <a:endParaRPr lang="en-US" altLang="en-US"/>
          </a:p>
        </p:txBody>
      </p:sp>
    </p:spTree>
    <p:extLst>
      <p:ext uri="{BB962C8B-B14F-4D97-AF65-F5344CB8AC3E}">
        <p14:creationId xmlns:p14="http://schemas.microsoft.com/office/powerpoint/2010/main" val="2492080479"/>
      </p:ext>
    </p:extLst>
  </p:cSld>
  <p:clrMapOvr>
    <a:masterClrMapping/>
  </p:clrMapOvr>
  <p:transition spd="med">
    <p:split orient="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6">
            <a:extLst>
              <a:ext uri="{FF2B5EF4-FFF2-40B4-BE49-F238E27FC236}">
                <a16:creationId xmlns:a16="http://schemas.microsoft.com/office/drawing/2014/main" id="{302E3AE8-CCB7-499D-B8DB-9BBB8106CAF9}"/>
              </a:ext>
            </a:extLst>
          </p:cNvPr>
          <p:cNvSpPr>
            <a:spLocks noGrp="1" noChangeArrowheads="1"/>
          </p:cNvSpPr>
          <p:nvPr>
            <p:ph type="dt" sz="half" idx="10"/>
          </p:nvPr>
        </p:nvSpPr>
        <p:spPr>
          <a:ln/>
        </p:spPr>
        <p:txBody>
          <a:bodyPr/>
          <a:lstStyle>
            <a:lvl1pPr>
              <a:defRPr/>
            </a:lvl1pPr>
          </a:lstStyle>
          <a:p>
            <a:pPr>
              <a:defRPr/>
            </a:pPr>
            <a:fld id="{8104FB27-F44B-4722-A45C-A266F26F78D1}" type="datetimeFigureOut">
              <a:rPr lang="en-US"/>
              <a:pPr>
                <a:defRPr/>
              </a:pPr>
              <a:t>3/27/2025</a:t>
            </a:fld>
            <a:endParaRPr lang="en-US"/>
          </a:p>
        </p:txBody>
      </p:sp>
      <p:sp>
        <p:nvSpPr>
          <p:cNvPr id="5" name="Rectangle 57">
            <a:extLst>
              <a:ext uri="{FF2B5EF4-FFF2-40B4-BE49-F238E27FC236}">
                <a16:creationId xmlns:a16="http://schemas.microsoft.com/office/drawing/2014/main" id="{26B073D6-9A92-4921-A812-C06592465B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58">
            <a:extLst>
              <a:ext uri="{FF2B5EF4-FFF2-40B4-BE49-F238E27FC236}">
                <a16:creationId xmlns:a16="http://schemas.microsoft.com/office/drawing/2014/main" id="{A93D17CB-1FDC-40F0-834A-76CB05274B97}"/>
              </a:ext>
            </a:extLst>
          </p:cNvPr>
          <p:cNvSpPr>
            <a:spLocks noGrp="1" noChangeArrowheads="1"/>
          </p:cNvSpPr>
          <p:nvPr>
            <p:ph type="sldNum" sz="quarter" idx="12"/>
          </p:nvPr>
        </p:nvSpPr>
        <p:spPr>
          <a:ln/>
        </p:spPr>
        <p:txBody>
          <a:bodyPr/>
          <a:lstStyle>
            <a:lvl1pPr>
              <a:defRPr/>
            </a:lvl1pPr>
          </a:lstStyle>
          <a:p>
            <a:fld id="{A1EB3A15-09F9-4FC9-8832-80A852C7F8FE}" type="slidenum">
              <a:rPr lang="en-US" altLang="en-US"/>
              <a:pPr/>
              <a:t>‹#›</a:t>
            </a:fld>
            <a:endParaRPr lang="en-US" altLang="en-US"/>
          </a:p>
        </p:txBody>
      </p:sp>
    </p:spTree>
    <p:extLst>
      <p:ext uri="{BB962C8B-B14F-4D97-AF65-F5344CB8AC3E}">
        <p14:creationId xmlns:p14="http://schemas.microsoft.com/office/powerpoint/2010/main" val="3085906469"/>
      </p:ext>
    </p:extLst>
  </p:cSld>
  <p:clrMapOvr>
    <a:masterClrMapping/>
  </p:clrMapOvr>
  <p:transition spd="med">
    <p:split orient="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56">
            <a:extLst>
              <a:ext uri="{FF2B5EF4-FFF2-40B4-BE49-F238E27FC236}">
                <a16:creationId xmlns:a16="http://schemas.microsoft.com/office/drawing/2014/main" id="{19511408-39FB-4B42-B588-17AA03E1C451}"/>
              </a:ext>
            </a:extLst>
          </p:cNvPr>
          <p:cNvSpPr>
            <a:spLocks noGrp="1" noChangeArrowheads="1"/>
          </p:cNvSpPr>
          <p:nvPr>
            <p:ph type="dt" sz="half" idx="10"/>
          </p:nvPr>
        </p:nvSpPr>
        <p:spPr>
          <a:ln/>
        </p:spPr>
        <p:txBody>
          <a:bodyPr/>
          <a:lstStyle>
            <a:lvl1pPr>
              <a:defRPr/>
            </a:lvl1pPr>
          </a:lstStyle>
          <a:p>
            <a:pPr>
              <a:defRPr/>
            </a:pPr>
            <a:fld id="{C6F4BCBB-6E0A-4D8C-B90C-E48C48DF35A9}" type="datetimeFigureOut">
              <a:rPr lang="en-US"/>
              <a:pPr>
                <a:defRPr/>
              </a:pPr>
              <a:t>3/27/2025</a:t>
            </a:fld>
            <a:endParaRPr lang="en-US"/>
          </a:p>
        </p:txBody>
      </p:sp>
      <p:sp>
        <p:nvSpPr>
          <p:cNvPr id="5" name="Rectangle 57">
            <a:extLst>
              <a:ext uri="{FF2B5EF4-FFF2-40B4-BE49-F238E27FC236}">
                <a16:creationId xmlns:a16="http://schemas.microsoft.com/office/drawing/2014/main" id="{C379A586-E6D5-4302-8851-18E5051663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58">
            <a:extLst>
              <a:ext uri="{FF2B5EF4-FFF2-40B4-BE49-F238E27FC236}">
                <a16:creationId xmlns:a16="http://schemas.microsoft.com/office/drawing/2014/main" id="{EB34FCDE-5513-4BEF-A45B-EE1F4585FB9D}"/>
              </a:ext>
            </a:extLst>
          </p:cNvPr>
          <p:cNvSpPr>
            <a:spLocks noGrp="1" noChangeArrowheads="1"/>
          </p:cNvSpPr>
          <p:nvPr>
            <p:ph type="sldNum" sz="quarter" idx="12"/>
          </p:nvPr>
        </p:nvSpPr>
        <p:spPr>
          <a:ln/>
        </p:spPr>
        <p:txBody>
          <a:bodyPr/>
          <a:lstStyle>
            <a:lvl1pPr>
              <a:defRPr/>
            </a:lvl1pPr>
          </a:lstStyle>
          <a:p>
            <a:fld id="{FA822E73-8972-4F4D-99B9-97136A451E58}" type="slidenum">
              <a:rPr lang="en-US" altLang="en-US"/>
              <a:pPr/>
              <a:t>‹#›</a:t>
            </a:fld>
            <a:endParaRPr lang="en-US" altLang="en-US"/>
          </a:p>
        </p:txBody>
      </p:sp>
    </p:spTree>
    <p:extLst>
      <p:ext uri="{BB962C8B-B14F-4D97-AF65-F5344CB8AC3E}">
        <p14:creationId xmlns:p14="http://schemas.microsoft.com/office/powerpoint/2010/main" val="1701749610"/>
      </p:ext>
    </p:extLst>
  </p:cSld>
  <p:clrMapOvr>
    <a:masterClrMapping/>
  </p:clrMapOvr>
  <p:transition spd="med">
    <p:split orient="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6">
            <a:extLst>
              <a:ext uri="{FF2B5EF4-FFF2-40B4-BE49-F238E27FC236}">
                <a16:creationId xmlns:a16="http://schemas.microsoft.com/office/drawing/2014/main" id="{D30EF105-3DE5-4422-90ED-E74E42E4B07B}"/>
              </a:ext>
            </a:extLst>
          </p:cNvPr>
          <p:cNvSpPr>
            <a:spLocks noGrp="1" noChangeArrowheads="1"/>
          </p:cNvSpPr>
          <p:nvPr>
            <p:ph type="dt" sz="half" idx="10"/>
          </p:nvPr>
        </p:nvSpPr>
        <p:spPr>
          <a:ln/>
        </p:spPr>
        <p:txBody>
          <a:bodyPr/>
          <a:lstStyle>
            <a:lvl1pPr>
              <a:defRPr/>
            </a:lvl1pPr>
          </a:lstStyle>
          <a:p>
            <a:pPr>
              <a:defRPr/>
            </a:pPr>
            <a:fld id="{75537B55-51A7-43B0-ACA4-A3155867DFD0}" type="datetimeFigureOut">
              <a:rPr lang="en-US"/>
              <a:pPr>
                <a:defRPr/>
              </a:pPr>
              <a:t>3/27/2025</a:t>
            </a:fld>
            <a:endParaRPr lang="en-US"/>
          </a:p>
        </p:txBody>
      </p:sp>
      <p:sp>
        <p:nvSpPr>
          <p:cNvPr id="6" name="Rectangle 57">
            <a:extLst>
              <a:ext uri="{FF2B5EF4-FFF2-40B4-BE49-F238E27FC236}">
                <a16:creationId xmlns:a16="http://schemas.microsoft.com/office/drawing/2014/main" id="{57BBAA6D-FEA4-4259-87B0-60B42E7D38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58">
            <a:extLst>
              <a:ext uri="{FF2B5EF4-FFF2-40B4-BE49-F238E27FC236}">
                <a16:creationId xmlns:a16="http://schemas.microsoft.com/office/drawing/2014/main" id="{2EDF748E-6ED3-402E-8613-05847930645F}"/>
              </a:ext>
            </a:extLst>
          </p:cNvPr>
          <p:cNvSpPr>
            <a:spLocks noGrp="1" noChangeArrowheads="1"/>
          </p:cNvSpPr>
          <p:nvPr>
            <p:ph type="sldNum" sz="quarter" idx="12"/>
          </p:nvPr>
        </p:nvSpPr>
        <p:spPr>
          <a:ln/>
        </p:spPr>
        <p:txBody>
          <a:bodyPr/>
          <a:lstStyle>
            <a:lvl1pPr>
              <a:defRPr/>
            </a:lvl1pPr>
          </a:lstStyle>
          <a:p>
            <a:fld id="{D48AF251-D1A2-4432-86A9-B410334A4D9F}" type="slidenum">
              <a:rPr lang="en-US" altLang="en-US"/>
              <a:pPr/>
              <a:t>‹#›</a:t>
            </a:fld>
            <a:endParaRPr lang="en-US" altLang="en-US"/>
          </a:p>
        </p:txBody>
      </p:sp>
    </p:spTree>
    <p:extLst>
      <p:ext uri="{BB962C8B-B14F-4D97-AF65-F5344CB8AC3E}">
        <p14:creationId xmlns:p14="http://schemas.microsoft.com/office/powerpoint/2010/main" val="732324072"/>
      </p:ext>
    </p:extLst>
  </p:cSld>
  <p:clrMapOvr>
    <a:masterClrMapping/>
  </p:clrMapOvr>
  <p:transition spd="med">
    <p:split orient="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6">
            <a:extLst>
              <a:ext uri="{FF2B5EF4-FFF2-40B4-BE49-F238E27FC236}">
                <a16:creationId xmlns:a16="http://schemas.microsoft.com/office/drawing/2014/main" id="{E033661E-2292-4BDD-8966-7D91B0523606}"/>
              </a:ext>
            </a:extLst>
          </p:cNvPr>
          <p:cNvSpPr>
            <a:spLocks noGrp="1" noChangeArrowheads="1"/>
          </p:cNvSpPr>
          <p:nvPr>
            <p:ph type="dt" sz="half" idx="10"/>
          </p:nvPr>
        </p:nvSpPr>
        <p:spPr>
          <a:ln/>
        </p:spPr>
        <p:txBody>
          <a:bodyPr/>
          <a:lstStyle>
            <a:lvl1pPr>
              <a:defRPr/>
            </a:lvl1pPr>
          </a:lstStyle>
          <a:p>
            <a:pPr>
              <a:defRPr/>
            </a:pPr>
            <a:fld id="{6401B085-41B0-4856-B9BA-D0A3A3E73C7A}" type="datetimeFigureOut">
              <a:rPr lang="en-US"/>
              <a:pPr>
                <a:defRPr/>
              </a:pPr>
              <a:t>3/27/2025</a:t>
            </a:fld>
            <a:endParaRPr lang="en-US"/>
          </a:p>
        </p:txBody>
      </p:sp>
      <p:sp>
        <p:nvSpPr>
          <p:cNvPr id="8" name="Rectangle 57">
            <a:extLst>
              <a:ext uri="{FF2B5EF4-FFF2-40B4-BE49-F238E27FC236}">
                <a16:creationId xmlns:a16="http://schemas.microsoft.com/office/drawing/2014/main" id="{6A4EB786-3A49-4D90-AEA9-D1A4B66B7F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58">
            <a:extLst>
              <a:ext uri="{FF2B5EF4-FFF2-40B4-BE49-F238E27FC236}">
                <a16:creationId xmlns:a16="http://schemas.microsoft.com/office/drawing/2014/main" id="{57DC8A6D-EA63-47E0-AA85-EA84EFF617EA}"/>
              </a:ext>
            </a:extLst>
          </p:cNvPr>
          <p:cNvSpPr>
            <a:spLocks noGrp="1" noChangeArrowheads="1"/>
          </p:cNvSpPr>
          <p:nvPr>
            <p:ph type="sldNum" sz="quarter" idx="12"/>
          </p:nvPr>
        </p:nvSpPr>
        <p:spPr>
          <a:ln/>
        </p:spPr>
        <p:txBody>
          <a:bodyPr/>
          <a:lstStyle>
            <a:lvl1pPr>
              <a:defRPr/>
            </a:lvl1pPr>
          </a:lstStyle>
          <a:p>
            <a:fld id="{CACE7FBB-48E2-4F6B-9762-4BC866854585}" type="slidenum">
              <a:rPr lang="en-US" altLang="en-US"/>
              <a:pPr/>
              <a:t>‹#›</a:t>
            </a:fld>
            <a:endParaRPr lang="en-US" altLang="en-US"/>
          </a:p>
        </p:txBody>
      </p:sp>
    </p:spTree>
    <p:extLst>
      <p:ext uri="{BB962C8B-B14F-4D97-AF65-F5344CB8AC3E}">
        <p14:creationId xmlns:p14="http://schemas.microsoft.com/office/powerpoint/2010/main" val="517315412"/>
      </p:ext>
    </p:extLst>
  </p:cSld>
  <p:clrMapOvr>
    <a:masterClrMapping/>
  </p:clrMapOvr>
  <p:transition spd="med">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4ADCB6-9944-487D-9339-D429E54F5A0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30CC48A-4DB0-4747-87C6-E3CD40A6AB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B2325A1-5419-4E2B-9422-B4F96BE32499}"/>
              </a:ext>
            </a:extLst>
          </p:cNvPr>
          <p:cNvSpPr>
            <a:spLocks noGrp="1"/>
          </p:cNvSpPr>
          <p:nvPr>
            <p:ph type="dt" sz="half" idx="10"/>
          </p:nvPr>
        </p:nvSpPr>
        <p:spPr/>
        <p:txBody>
          <a:bodyPr/>
          <a:lstStyle/>
          <a:p>
            <a:fld id="{71105ECC-05DB-4A25-8E6A-E61FCA6F5619}" type="datetimeFigureOut">
              <a:rPr lang="zh-CN" altLang="en-US" smtClean="0"/>
              <a:t>2025/3/27</a:t>
            </a:fld>
            <a:endParaRPr lang="zh-CN" altLang="en-US"/>
          </a:p>
        </p:txBody>
      </p:sp>
      <p:sp>
        <p:nvSpPr>
          <p:cNvPr id="5" name="页脚占位符 4">
            <a:extLst>
              <a:ext uri="{FF2B5EF4-FFF2-40B4-BE49-F238E27FC236}">
                <a16:creationId xmlns:a16="http://schemas.microsoft.com/office/drawing/2014/main" id="{845C473B-7264-4ACF-B508-9761DA12798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E3F195-0716-4886-9A07-BFC1B0CD194F}"/>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1029810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6">
            <a:extLst>
              <a:ext uri="{FF2B5EF4-FFF2-40B4-BE49-F238E27FC236}">
                <a16:creationId xmlns:a16="http://schemas.microsoft.com/office/drawing/2014/main" id="{9ACB064A-E9B3-4195-A329-9E5771914595}"/>
              </a:ext>
            </a:extLst>
          </p:cNvPr>
          <p:cNvSpPr>
            <a:spLocks noGrp="1" noChangeArrowheads="1"/>
          </p:cNvSpPr>
          <p:nvPr>
            <p:ph type="dt" sz="half" idx="10"/>
          </p:nvPr>
        </p:nvSpPr>
        <p:spPr>
          <a:ln/>
        </p:spPr>
        <p:txBody>
          <a:bodyPr/>
          <a:lstStyle>
            <a:lvl1pPr>
              <a:defRPr/>
            </a:lvl1pPr>
          </a:lstStyle>
          <a:p>
            <a:pPr>
              <a:defRPr/>
            </a:pPr>
            <a:fld id="{AF2CF83E-0FDF-4485-B385-F2E60E2FC59A}" type="datetimeFigureOut">
              <a:rPr lang="en-US"/>
              <a:pPr>
                <a:defRPr/>
              </a:pPr>
              <a:t>3/27/2025</a:t>
            </a:fld>
            <a:endParaRPr lang="en-US"/>
          </a:p>
        </p:txBody>
      </p:sp>
      <p:sp>
        <p:nvSpPr>
          <p:cNvPr id="4" name="Rectangle 57">
            <a:extLst>
              <a:ext uri="{FF2B5EF4-FFF2-40B4-BE49-F238E27FC236}">
                <a16:creationId xmlns:a16="http://schemas.microsoft.com/office/drawing/2014/main" id="{788B3948-5203-4184-9FA5-6C049CDE95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58">
            <a:extLst>
              <a:ext uri="{FF2B5EF4-FFF2-40B4-BE49-F238E27FC236}">
                <a16:creationId xmlns:a16="http://schemas.microsoft.com/office/drawing/2014/main" id="{62A76758-20A6-4C82-9C3C-A31DC7D9BE1D}"/>
              </a:ext>
            </a:extLst>
          </p:cNvPr>
          <p:cNvSpPr>
            <a:spLocks noGrp="1" noChangeArrowheads="1"/>
          </p:cNvSpPr>
          <p:nvPr>
            <p:ph type="sldNum" sz="quarter" idx="12"/>
          </p:nvPr>
        </p:nvSpPr>
        <p:spPr>
          <a:ln/>
        </p:spPr>
        <p:txBody>
          <a:bodyPr/>
          <a:lstStyle>
            <a:lvl1pPr>
              <a:defRPr/>
            </a:lvl1pPr>
          </a:lstStyle>
          <a:p>
            <a:fld id="{6202EC96-7950-431D-A424-0DB8D461862F}" type="slidenum">
              <a:rPr lang="en-US" altLang="en-US"/>
              <a:pPr/>
              <a:t>‹#›</a:t>
            </a:fld>
            <a:endParaRPr lang="en-US" altLang="en-US"/>
          </a:p>
        </p:txBody>
      </p:sp>
    </p:spTree>
    <p:extLst>
      <p:ext uri="{BB962C8B-B14F-4D97-AF65-F5344CB8AC3E}">
        <p14:creationId xmlns:p14="http://schemas.microsoft.com/office/powerpoint/2010/main" val="304456096"/>
      </p:ext>
    </p:extLst>
  </p:cSld>
  <p:clrMapOvr>
    <a:masterClrMapping/>
  </p:clrMapOvr>
  <p:transition spd="med">
    <p:split orient="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6">
            <a:extLst>
              <a:ext uri="{FF2B5EF4-FFF2-40B4-BE49-F238E27FC236}">
                <a16:creationId xmlns:a16="http://schemas.microsoft.com/office/drawing/2014/main" id="{087EADD3-468C-4232-AA45-DB81CC2A2076}"/>
              </a:ext>
            </a:extLst>
          </p:cNvPr>
          <p:cNvSpPr>
            <a:spLocks noGrp="1" noChangeArrowheads="1"/>
          </p:cNvSpPr>
          <p:nvPr>
            <p:ph type="dt" sz="half" idx="10"/>
          </p:nvPr>
        </p:nvSpPr>
        <p:spPr>
          <a:ln/>
        </p:spPr>
        <p:txBody>
          <a:bodyPr/>
          <a:lstStyle>
            <a:lvl1pPr>
              <a:defRPr/>
            </a:lvl1pPr>
          </a:lstStyle>
          <a:p>
            <a:pPr>
              <a:defRPr/>
            </a:pPr>
            <a:fld id="{C1E7D142-D180-456E-93AE-935B48303E4F}" type="datetimeFigureOut">
              <a:rPr lang="en-US"/>
              <a:pPr>
                <a:defRPr/>
              </a:pPr>
              <a:t>3/27/2025</a:t>
            </a:fld>
            <a:endParaRPr lang="en-US"/>
          </a:p>
        </p:txBody>
      </p:sp>
      <p:sp>
        <p:nvSpPr>
          <p:cNvPr id="3" name="Rectangle 57">
            <a:extLst>
              <a:ext uri="{FF2B5EF4-FFF2-40B4-BE49-F238E27FC236}">
                <a16:creationId xmlns:a16="http://schemas.microsoft.com/office/drawing/2014/main" id="{4298FD05-5F62-4C0A-95D4-81A12635D8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58">
            <a:extLst>
              <a:ext uri="{FF2B5EF4-FFF2-40B4-BE49-F238E27FC236}">
                <a16:creationId xmlns:a16="http://schemas.microsoft.com/office/drawing/2014/main" id="{8844812B-5078-4A85-9A40-FA8513B2F67E}"/>
              </a:ext>
            </a:extLst>
          </p:cNvPr>
          <p:cNvSpPr>
            <a:spLocks noGrp="1" noChangeArrowheads="1"/>
          </p:cNvSpPr>
          <p:nvPr>
            <p:ph type="sldNum" sz="quarter" idx="12"/>
          </p:nvPr>
        </p:nvSpPr>
        <p:spPr>
          <a:ln/>
        </p:spPr>
        <p:txBody>
          <a:bodyPr/>
          <a:lstStyle>
            <a:lvl1pPr>
              <a:defRPr/>
            </a:lvl1pPr>
          </a:lstStyle>
          <a:p>
            <a:fld id="{B592D410-2ACA-49C9-B8F5-9479B8988E44}" type="slidenum">
              <a:rPr lang="en-US" altLang="en-US"/>
              <a:pPr/>
              <a:t>‹#›</a:t>
            </a:fld>
            <a:endParaRPr lang="en-US" altLang="en-US"/>
          </a:p>
        </p:txBody>
      </p:sp>
    </p:spTree>
    <p:extLst>
      <p:ext uri="{BB962C8B-B14F-4D97-AF65-F5344CB8AC3E}">
        <p14:creationId xmlns:p14="http://schemas.microsoft.com/office/powerpoint/2010/main" val="1321574494"/>
      </p:ext>
    </p:extLst>
  </p:cSld>
  <p:clrMapOvr>
    <a:masterClrMapping/>
  </p:clrMapOvr>
  <p:transition spd="med">
    <p:split orient="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56">
            <a:extLst>
              <a:ext uri="{FF2B5EF4-FFF2-40B4-BE49-F238E27FC236}">
                <a16:creationId xmlns:a16="http://schemas.microsoft.com/office/drawing/2014/main" id="{A1D53E0F-8C91-491E-8978-6246924132ED}"/>
              </a:ext>
            </a:extLst>
          </p:cNvPr>
          <p:cNvSpPr>
            <a:spLocks noGrp="1" noChangeArrowheads="1"/>
          </p:cNvSpPr>
          <p:nvPr>
            <p:ph type="dt" sz="half" idx="10"/>
          </p:nvPr>
        </p:nvSpPr>
        <p:spPr>
          <a:ln/>
        </p:spPr>
        <p:txBody>
          <a:bodyPr/>
          <a:lstStyle>
            <a:lvl1pPr>
              <a:defRPr/>
            </a:lvl1pPr>
          </a:lstStyle>
          <a:p>
            <a:pPr>
              <a:defRPr/>
            </a:pPr>
            <a:fld id="{209F1244-AD6C-46B0-B10B-040A0E52D029}" type="datetimeFigureOut">
              <a:rPr lang="en-US"/>
              <a:pPr>
                <a:defRPr/>
              </a:pPr>
              <a:t>3/27/2025</a:t>
            </a:fld>
            <a:endParaRPr lang="en-US"/>
          </a:p>
        </p:txBody>
      </p:sp>
      <p:sp>
        <p:nvSpPr>
          <p:cNvPr id="6" name="Rectangle 57">
            <a:extLst>
              <a:ext uri="{FF2B5EF4-FFF2-40B4-BE49-F238E27FC236}">
                <a16:creationId xmlns:a16="http://schemas.microsoft.com/office/drawing/2014/main" id="{46269D5E-3F85-4B86-B80E-5D5347C1B5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58">
            <a:extLst>
              <a:ext uri="{FF2B5EF4-FFF2-40B4-BE49-F238E27FC236}">
                <a16:creationId xmlns:a16="http://schemas.microsoft.com/office/drawing/2014/main" id="{DA4CEC85-78E9-42F8-8D30-D93140EAF023}"/>
              </a:ext>
            </a:extLst>
          </p:cNvPr>
          <p:cNvSpPr>
            <a:spLocks noGrp="1" noChangeArrowheads="1"/>
          </p:cNvSpPr>
          <p:nvPr>
            <p:ph type="sldNum" sz="quarter" idx="12"/>
          </p:nvPr>
        </p:nvSpPr>
        <p:spPr>
          <a:ln/>
        </p:spPr>
        <p:txBody>
          <a:bodyPr/>
          <a:lstStyle>
            <a:lvl1pPr>
              <a:defRPr/>
            </a:lvl1pPr>
          </a:lstStyle>
          <a:p>
            <a:fld id="{CE1D6F1F-3368-4D59-90EC-186793646319}" type="slidenum">
              <a:rPr lang="en-US" altLang="en-US"/>
              <a:pPr/>
              <a:t>‹#›</a:t>
            </a:fld>
            <a:endParaRPr lang="en-US" altLang="en-US"/>
          </a:p>
        </p:txBody>
      </p:sp>
    </p:spTree>
    <p:extLst>
      <p:ext uri="{BB962C8B-B14F-4D97-AF65-F5344CB8AC3E}">
        <p14:creationId xmlns:p14="http://schemas.microsoft.com/office/powerpoint/2010/main" val="1468181642"/>
      </p:ext>
    </p:extLst>
  </p:cSld>
  <p:clrMapOvr>
    <a:masterClrMapping/>
  </p:clrMapOvr>
  <p:transition spd="med">
    <p:split orient="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56">
            <a:extLst>
              <a:ext uri="{FF2B5EF4-FFF2-40B4-BE49-F238E27FC236}">
                <a16:creationId xmlns:a16="http://schemas.microsoft.com/office/drawing/2014/main" id="{E155E2F4-8F8E-473F-8A39-CF0A23679717}"/>
              </a:ext>
            </a:extLst>
          </p:cNvPr>
          <p:cNvSpPr>
            <a:spLocks noGrp="1" noChangeArrowheads="1"/>
          </p:cNvSpPr>
          <p:nvPr>
            <p:ph type="dt" sz="half" idx="10"/>
          </p:nvPr>
        </p:nvSpPr>
        <p:spPr>
          <a:ln/>
        </p:spPr>
        <p:txBody>
          <a:bodyPr/>
          <a:lstStyle>
            <a:lvl1pPr>
              <a:defRPr/>
            </a:lvl1pPr>
          </a:lstStyle>
          <a:p>
            <a:pPr>
              <a:defRPr/>
            </a:pPr>
            <a:fld id="{4F5784D3-43BB-450E-A584-79B9212EB6EB}" type="datetimeFigureOut">
              <a:rPr lang="en-US"/>
              <a:pPr>
                <a:defRPr/>
              </a:pPr>
              <a:t>3/27/2025</a:t>
            </a:fld>
            <a:endParaRPr lang="en-US"/>
          </a:p>
        </p:txBody>
      </p:sp>
      <p:sp>
        <p:nvSpPr>
          <p:cNvPr id="6" name="Rectangle 57">
            <a:extLst>
              <a:ext uri="{FF2B5EF4-FFF2-40B4-BE49-F238E27FC236}">
                <a16:creationId xmlns:a16="http://schemas.microsoft.com/office/drawing/2014/main" id="{7F25CFDE-DEBF-455C-A969-41DAF3F02D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58">
            <a:extLst>
              <a:ext uri="{FF2B5EF4-FFF2-40B4-BE49-F238E27FC236}">
                <a16:creationId xmlns:a16="http://schemas.microsoft.com/office/drawing/2014/main" id="{9EAD6103-0C96-47AC-89C3-700F3328C7FA}"/>
              </a:ext>
            </a:extLst>
          </p:cNvPr>
          <p:cNvSpPr>
            <a:spLocks noGrp="1" noChangeArrowheads="1"/>
          </p:cNvSpPr>
          <p:nvPr>
            <p:ph type="sldNum" sz="quarter" idx="12"/>
          </p:nvPr>
        </p:nvSpPr>
        <p:spPr>
          <a:ln/>
        </p:spPr>
        <p:txBody>
          <a:bodyPr/>
          <a:lstStyle>
            <a:lvl1pPr>
              <a:defRPr/>
            </a:lvl1pPr>
          </a:lstStyle>
          <a:p>
            <a:fld id="{67B27DF0-1583-408A-9C89-32C7C859BF81}" type="slidenum">
              <a:rPr lang="en-US" altLang="en-US"/>
              <a:pPr/>
              <a:t>‹#›</a:t>
            </a:fld>
            <a:endParaRPr lang="en-US" altLang="en-US"/>
          </a:p>
        </p:txBody>
      </p:sp>
    </p:spTree>
    <p:extLst>
      <p:ext uri="{BB962C8B-B14F-4D97-AF65-F5344CB8AC3E}">
        <p14:creationId xmlns:p14="http://schemas.microsoft.com/office/powerpoint/2010/main" val="1046494681"/>
      </p:ext>
    </p:extLst>
  </p:cSld>
  <p:clrMapOvr>
    <a:masterClrMapping/>
  </p:clrMapOvr>
  <p:transition spd="med">
    <p:split orient="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6">
            <a:extLst>
              <a:ext uri="{FF2B5EF4-FFF2-40B4-BE49-F238E27FC236}">
                <a16:creationId xmlns:a16="http://schemas.microsoft.com/office/drawing/2014/main" id="{8B44C501-9B1D-459D-A1C4-25D13D30B171}"/>
              </a:ext>
            </a:extLst>
          </p:cNvPr>
          <p:cNvSpPr>
            <a:spLocks noGrp="1" noChangeArrowheads="1"/>
          </p:cNvSpPr>
          <p:nvPr>
            <p:ph type="dt" sz="half" idx="10"/>
          </p:nvPr>
        </p:nvSpPr>
        <p:spPr>
          <a:ln/>
        </p:spPr>
        <p:txBody>
          <a:bodyPr/>
          <a:lstStyle>
            <a:lvl1pPr>
              <a:defRPr/>
            </a:lvl1pPr>
          </a:lstStyle>
          <a:p>
            <a:pPr>
              <a:defRPr/>
            </a:pPr>
            <a:fld id="{AB6CD1BF-1106-4CCC-9B63-365C7220E4FF}" type="datetimeFigureOut">
              <a:rPr lang="en-US"/>
              <a:pPr>
                <a:defRPr/>
              </a:pPr>
              <a:t>3/27/2025</a:t>
            </a:fld>
            <a:endParaRPr lang="en-US"/>
          </a:p>
        </p:txBody>
      </p:sp>
      <p:sp>
        <p:nvSpPr>
          <p:cNvPr id="5" name="Rectangle 57">
            <a:extLst>
              <a:ext uri="{FF2B5EF4-FFF2-40B4-BE49-F238E27FC236}">
                <a16:creationId xmlns:a16="http://schemas.microsoft.com/office/drawing/2014/main" id="{2A2C378A-3FFB-47E2-AA7E-EAED1DE91A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58">
            <a:extLst>
              <a:ext uri="{FF2B5EF4-FFF2-40B4-BE49-F238E27FC236}">
                <a16:creationId xmlns:a16="http://schemas.microsoft.com/office/drawing/2014/main" id="{F0BA121E-53A1-4BC1-B357-CB0A12118289}"/>
              </a:ext>
            </a:extLst>
          </p:cNvPr>
          <p:cNvSpPr>
            <a:spLocks noGrp="1" noChangeArrowheads="1"/>
          </p:cNvSpPr>
          <p:nvPr>
            <p:ph type="sldNum" sz="quarter" idx="12"/>
          </p:nvPr>
        </p:nvSpPr>
        <p:spPr>
          <a:ln/>
        </p:spPr>
        <p:txBody>
          <a:bodyPr/>
          <a:lstStyle>
            <a:lvl1pPr>
              <a:defRPr/>
            </a:lvl1pPr>
          </a:lstStyle>
          <a:p>
            <a:fld id="{446F2C24-3186-47AB-BB9D-C7EBA6FB2E2C}" type="slidenum">
              <a:rPr lang="en-US" altLang="en-US"/>
              <a:pPr/>
              <a:t>‹#›</a:t>
            </a:fld>
            <a:endParaRPr lang="en-US" altLang="en-US"/>
          </a:p>
        </p:txBody>
      </p:sp>
    </p:spTree>
    <p:extLst>
      <p:ext uri="{BB962C8B-B14F-4D97-AF65-F5344CB8AC3E}">
        <p14:creationId xmlns:p14="http://schemas.microsoft.com/office/powerpoint/2010/main" val="2766922400"/>
      </p:ext>
    </p:extLst>
  </p:cSld>
  <p:clrMapOvr>
    <a:masterClrMapping/>
  </p:clrMapOvr>
  <p:transition spd="med">
    <p:split orient="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52400"/>
            <a:ext cx="2743200"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52400"/>
            <a:ext cx="80264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6">
            <a:extLst>
              <a:ext uri="{FF2B5EF4-FFF2-40B4-BE49-F238E27FC236}">
                <a16:creationId xmlns:a16="http://schemas.microsoft.com/office/drawing/2014/main" id="{E1B5CA90-06D3-4983-B9DF-C5CA833A8517}"/>
              </a:ext>
            </a:extLst>
          </p:cNvPr>
          <p:cNvSpPr>
            <a:spLocks noGrp="1" noChangeArrowheads="1"/>
          </p:cNvSpPr>
          <p:nvPr>
            <p:ph type="dt" sz="half" idx="10"/>
          </p:nvPr>
        </p:nvSpPr>
        <p:spPr>
          <a:ln/>
        </p:spPr>
        <p:txBody>
          <a:bodyPr/>
          <a:lstStyle>
            <a:lvl1pPr>
              <a:defRPr/>
            </a:lvl1pPr>
          </a:lstStyle>
          <a:p>
            <a:pPr>
              <a:defRPr/>
            </a:pPr>
            <a:fld id="{223F427B-2483-4BD0-A749-C64DE79DF17F}" type="datetimeFigureOut">
              <a:rPr lang="en-US"/>
              <a:pPr>
                <a:defRPr/>
              </a:pPr>
              <a:t>3/27/2025</a:t>
            </a:fld>
            <a:endParaRPr lang="en-US"/>
          </a:p>
        </p:txBody>
      </p:sp>
      <p:sp>
        <p:nvSpPr>
          <p:cNvPr id="5" name="Rectangle 57">
            <a:extLst>
              <a:ext uri="{FF2B5EF4-FFF2-40B4-BE49-F238E27FC236}">
                <a16:creationId xmlns:a16="http://schemas.microsoft.com/office/drawing/2014/main" id="{711D5026-4560-4D70-8F6D-00F855200F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58">
            <a:extLst>
              <a:ext uri="{FF2B5EF4-FFF2-40B4-BE49-F238E27FC236}">
                <a16:creationId xmlns:a16="http://schemas.microsoft.com/office/drawing/2014/main" id="{DA0D23D5-2674-4456-9404-4562B140EE44}"/>
              </a:ext>
            </a:extLst>
          </p:cNvPr>
          <p:cNvSpPr>
            <a:spLocks noGrp="1" noChangeArrowheads="1"/>
          </p:cNvSpPr>
          <p:nvPr>
            <p:ph type="sldNum" sz="quarter" idx="12"/>
          </p:nvPr>
        </p:nvSpPr>
        <p:spPr>
          <a:ln/>
        </p:spPr>
        <p:txBody>
          <a:bodyPr/>
          <a:lstStyle>
            <a:lvl1pPr>
              <a:defRPr/>
            </a:lvl1pPr>
          </a:lstStyle>
          <a:p>
            <a:fld id="{F570AFA3-EE78-4200-B360-E1B6CBDF30C5}" type="slidenum">
              <a:rPr lang="en-US" altLang="en-US"/>
              <a:pPr/>
              <a:t>‹#›</a:t>
            </a:fld>
            <a:endParaRPr lang="en-US" altLang="en-US"/>
          </a:p>
        </p:txBody>
      </p:sp>
    </p:spTree>
    <p:extLst>
      <p:ext uri="{BB962C8B-B14F-4D97-AF65-F5344CB8AC3E}">
        <p14:creationId xmlns:p14="http://schemas.microsoft.com/office/powerpoint/2010/main" val="583520464"/>
      </p:ext>
    </p:extLst>
  </p:cSld>
  <p:clrMapOvr>
    <a:masterClrMapping/>
  </p:clrMapOvr>
  <p:transition spd="med">
    <p:split orient="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36800" y="152400"/>
            <a:ext cx="87376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6">
            <a:extLst>
              <a:ext uri="{FF2B5EF4-FFF2-40B4-BE49-F238E27FC236}">
                <a16:creationId xmlns:a16="http://schemas.microsoft.com/office/drawing/2014/main" id="{CEED8FAE-D913-4FEE-BD12-A957022B6096}"/>
              </a:ext>
            </a:extLst>
          </p:cNvPr>
          <p:cNvSpPr>
            <a:spLocks noGrp="1" noChangeArrowheads="1"/>
          </p:cNvSpPr>
          <p:nvPr>
            <p:ph type="dt" sz="half" idx="10"/>
          </p:nvPr>
        </p:nvSpPr>
        <p:spPr>
          <a:ln/>
        </p:spPr>
        <p:txBody>
          <a:bodyPr/>
          <a:lstStyle>
            <a:lvl1pPr>
              <a:defRPr/>
            </a:lvl1pPr>
          </a:lstStyle>
          <a:p>
            <a:pPr>
              <a:defRPr/>
            </a:pPr>
            <a:fld id="{63BF406F-E61F-43A8-A4F6-A0689825ADF3}" type="datetimeFigureOut">
              <a:rPr lang="en-US"/>
              <a:pPr>
                <a:defRPr/>
              </a:pPr>
              <a:t>3/27/2025</a:t>
            </a:fld>
            <a:endParaRPr lang="en-US"/>
          </a:p>
        </p:txBody>
      </p:sp>
      <p:sp>
        <p:nvSpPr>
          <p:cNvPr id="6" name="Rectangle 57">
            <a:extLst>
              <a:ext uri="{FF2B5EF4-FFF2-40B4-BE49-F238E27FC236}">
                <a16:creationId xmlns:a16="http://schemas.microsoft.com/office/drawing/2014/main" id="{ED687A01-9BE0-4FCF-92AA-39BC69B42D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58">
            <a:extLst>
              <a:ext uri="{FF2B5EF4-FFF2-40B4-BE49-F238E27FC236}">
                <a16:creationId xmlns:a16="http://schemas.microsoft.com/office/drawing/2014/main" id="{693D1F78-A1E5-4339-A8A9-A1FD8D132343}"/>
              </a:ext>
            </a:extLst>
          </p:cNvPr>
          <p:cNvSpPr>
            <a:spLocks noGrp="1" noChangeArrowheads="1"/>
          </p:cNvSpPr>
          <p:nvPr>
            <p:ph type="sldNum" sz="quarter" idx="12"/>
          </p:nvPr>
        </p:nvSpPr>
        <p:spPr>
          <a:ln/>
        </p:spPr>
        <p:txBody>
          <a:bodyPr/>
          <a:lstStyle>
            <a:lvl1pPr>
              <a:defRPr/>
            </a:lvl1pPr>
          </a:lstStyle>
          <a:p>
            <a:fld id="{F0C93F53-593A-4A37-AD51-974ED8DC3A9F}" type="slidenum">
              <a:rPr lang="en-US" altLang="en-US"/>
              <a:pPr/>
              <a:t>‹#›</a:t>
            </a:fld>
            <a:endParaRPr lang="en-US" altLang="en-US"/>
          </a:p>
        </p:txBody>
      </p:sp>
    </p:spTree>
    <p:extLst>
      <p:ext uri="{BB962C8B-B14F-4D97-AF65-F5344CB8AC3E}">
        <p14:creationId xmlns:p14="http://schemas.microsoft.com/office/powerpoint/2010/main" val="3472056924"/>
      </p:ext>
    </p:extLst>
  </p:cSld>
  <p:clrMapOvr>
    <a:masterClrMapping/>
  </p:clrMapOvr>
  <p:transition spd="med">
    <p:split orient="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2336800" y="152400"/>
            <a:ext cx="87376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4038600"/>
            <a:ext cx="109728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6">
            <a:extLst>
              <a:ext uri="{FF2B5EF4-FFF2-40B4-BE49-F238E27FC236}">
                <a16:creationId xmlns:a16="http://schemas.microsoft.com/office/drawing/2014/main" id="{77E1F364-C5F0-4118-B9D9-EB9EEE90136B}"/>
              </a:ext>
            </a:extLst>
          </p:cNvPr>
          <p:cNvSpPr>
            <a:spLocks noGrp="1" noChangeArrowheads="1"/>
          </p:cNvSpPr>
          <p:nvPr>
            <p:ph type="dt" sz="half" idx="10"/>
          </p:nvPr>
        </p:nvSpPr>
        <p:spPr>
          <a:ln/>
        </p:spPr>
        <p:txBody>
          <a:bodyPr/>
          <a:lstStyle>
            <a:lvl1pPr>
              <a:defRPr/>
            </a:lvl1pPr>
          </a:lstStyle>
          <a:p>
            <a:pPr>
              <a:defRPr/>
            </a:pPr>
            <a:fld id="{B44CB65A-AB6D-4E34-86B1-9986C3115E16}" type="datetimeFigureOut">
              <a:rPr lang="en-US"/>
              <a:pPr>
                <a:defRPr/>
              </a:pPr>
              <a:t>3/27/2025</a:t>
            </a:fld>
            <a:endParaRPr lang="en-US"/>
          </a:p>
        </p:txBody>
      </p:sp>
      <p:sp>
        <p:nvSpPr>
          <p:cNvPr id="6" name="Rectangle 57">
            <a:extLst>
              <a:ext uri="{FF2B5EF4-FFF2-40B4-BE49-F238E27FC236}">
                <a16:creationId xmlns:a16="http://schemas.microsoft.com/office/drawing/2014/main" id="{6742E36D-A9AC-488A-92A7-66D845F297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58">
            <a:extLst>
              <a:ext uri="{FF2B5EF4-FFF2-40B4-BE49-F238E27FC236}">
                <a16:creationId xmlns:a16="http://schemas.microsoft.com/office/drawing/2014/main" id="{6C081EDA-3CEC-4735-8DFA-EC949778568D}"/>
              </a:ext>
            </a:extLst>
          </p:cNvPr>
          <p:cNvSpPr>
            <a:spLocks noGrp="1" noChangeArrowheads="1"/>
          </p:cNvSpPr>
          <p:nvPr>
            <p:ph type="sldNum" sz="quarter" idx="12"/>
          </p:nvPr>
        </p:nvSpPr>
        <p:spPr>
          <a:ln/>
        </p:spPr>
        <p:txBody>
          <a:bodyPr/>
          <a:lstStyle>
            <a:lvl1pPr>
              <a:defRPr/>
            </a:lvl1pPr>
          </a:lstStyle>
          <a:p>
            <a:fld id="{DE0182A9-C3D7-40CF-8912-091BB68989D9}" type="slidenum">
              <a:rPr lang="en-US" altLang="en-US"/>
              <a:pPr/>
              <a:t>‹#›</a:t>
            </a:fld>
            <a:endParaRPr lang="en-US" altLang="en-US"/>
          </a:p>
        </p:txBody>
      </p:sp>
    </p:spTree>
    <p:extLst>
      <p:ext uri="{BB962C8B-B14F-4D97-AF65-F5344CB8AC3E}">
        <p14:creationId xmlns:p14="http://schemas.microsoft.com/office/powerpoint/2010/main" val="404231399"/>
      </p:ext>
    </p:extLst>
  </p:cSld>
  <p:clrMapOvr>
    <a:masterClrMapping/>
  </p:clrMapOvr>
  <p:transition spd="med">
    <p:split orient="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336800" y="152400"/>
            <a:ext cx="8737600" cy="1143000"/>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724400"/>
          </a:xfrm>
        </p:spPr>
        <p:txBody>
          <a:bodyPr/>
          <a:lstStyle/>
          <a:p>
            <a:pPr lvl="0"/>
            <a:r>
              <a:rPr lang="en-US" noProof="0"/>
              <a:t>Click icon to add table</a:t>
            </a:r>
          </a:p>
        </p:txBody>
      </p:sp>
      <p:sp>
        <p:nvSpPr>
          <p:cNvPr id="4" name="Rectangle 56">
            <a:extLst>
              <a:ext uri="{FF2B5EF4-FFF2-40B4-BE49-F238E27FC236}">
                <a16:creationId xmlns:a16="http://schemas.microsoft.com/office/drawing/2014/main" id="{9AAC96BB-F986-4824-9DA8-C2FA88BDE686}"/>
              </a:ext>
            </a:extLst>
          </p:cNvPr>
          <p:cNvSpPr>
            <a:spLocks noGrp="1" noChangeArrowheads="1"/>
          </p:cNvSpPr>
          <p:nvPr>
            <p:ph type="dt" sz="half" idx="10"/>
          </p:nvPr>
        </p:nvSpPr>
        <p:spPr>
          <a:ln/>
        </p:spPr>
        <p:txBody>
          <a:bodyPr/>
          <a:lstStyle>
            <a:lvl1pPr>
              <a:defRPr/>
            </a:lvl1pPr>
          </a:lstStyle>
          <a:p>
            <a:pPr>
              <a:defRPr/>
            </a:pPr>
            <a:fld id="{AF4F1788-442E-4A4E-AF8C-B0C61F4B6D0E}" type="datetimeFigureOut">
              <a:rPr lang="en-US"/>
              <a:pPr>
                <a:defRPr/>
              </a:pPr>
              <a:t>3/27/2025</a:t>
            </a:fld>
            <a:endParaRPr lang="en-US"/>
          </a:p>
        </p:txBody>
      </p:sp>
      <p:sp>
        <p:nvSpPr>
          <p:cNvPr id="5" name="Rectangle 57">
            <a:extLst>
              <a:ext uri="{FF2B5EF4-FFF2-40B4-BE49-F238E27FC236}">
                <a16:creationId xmlns:a16="http://schemas.microsoft.com/office/drawing/2014/main" id="{C18A5DF4-6C73-498C-BFE1-8362828264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58">
            <a:extLst>
              <a:ext uri="{FF2B5EF4-FFF2-40B4-BE49-F238E27FC236}">
                <a16:creationId xmlns:a16="http://schemas.microsoft.com/office/drawing/2014/main" id="{7BE5C572-C0F4-49B4-BB6C-7A973676BE7F}"/>
              </a:ext>
            </a:extLst>
          </p:cNvPr>
          <p:cNvSpPr>
            <a:spLocks noGrp="1" noChangeArrowheads="1"/>
          </p:cNvSpPr>
          <p:nvPr>
            <p:ph type="sldNum" sz="quarter" idx="12"/>
          </p:nvPr>
        </p:nvSpPr>
        <p:spPr>
          <a:ln/>
        </p:spPr>
        <p:txBody>
          <a:bodyPr/>
          <a:lstStyle>
            <a:lvl1pPr>
              <a:defRPr/>
            </a:lvl1pPr>
          </a:lstStyle>
          <a:p>
            <a:fld id="{B5318FBE-AFA8-4512-B307-E74AD013CC34}" type="slidenum">
              <a:rPr lang="en-US" altLang="en-US"/>
              <a:pPr/>
              <a:t>‹#›</a:t>
            </a:fld>
            <a:endParaRPr lang="en-US" altLang="en-US"/>
          </a:p>
        </p:txBody>
      </p:sp>
    </p:spTree>
    <p:extLst>
      <p:ext uri="{BB962C8B-B14F-4D97-AF65-F5344CB8AC3E}">
        <p14:creationId xmlns:p14="http://schemas.microsoft.com/office/powerpoint/2010/main" val="2597103775"/>
      </p:ext>
    </p:extLst>
  </p:cSld>
  <p:clrMapOvr>
    <a:masterClrMapping/>
  </p:clrMapOvr>
  <p:transition spd="med">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4D0605-B108-46D7-8369-6571864D1BF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612184A-C5D1-4BC3-AEB2-F4095F6ED60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DC8794A-BBDE-4DD3-84CE-2B9CE10FD34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EBFD6E4-B295-43C9-AC11-8D2495366D49}"/>
              </a:ext>
            </a:extLst>
          </p:cNvPr>
          <p:cNvSpPr>
            <a:spLocks noGrp="1"/>
          </p:cNvSpPr>
          <p:nvPr>
            <p:ph type="dt" sz="half" idx="10"/>
          </p:nvPr>
        </p:nvSpPr>
        <p:spPr/>
        <p:txBody>
          <a:bodyPr/>
          <a:lstStyle/>
          <a:p>
            <a:fld id="{71105ECC-05DB-4A25-8E6A-E61FCA6F5619}" type="datetimeFigureOut">
              <a:rPr lang="zh-CN" altLang="en-US" smtClean="0"/>
              <a:t>2025/3/27</a:t>
            </a:fld>
            <a:endParaRPr lang="zh-CN" altLang="en-US"/>
          </a:p>
        </p:txBody>
      </p:sp>
      <p:sp>
        <p:nvSpPr>
          <p:cNvPr id="6" name="页脚占位符 5">
            <a:extLst>
              <a:ext uri="{FF2B5EF4-FFF2-40B4-BE49-F238E27FC236}">
                <a16:creationId xmlns:a16="http://schemas.microsoft.com/office/drawing/2014/main" id="{E4026BDD-5B50-41BE-834C-03AB1437D20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F5A523A-D7AA-4E6B-9B52-4758EF8D07EC}"/>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3288483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910AE6-1F57-4A31-9008-4D642F755F6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B168356-DBF6-4A4D-91C7-182CC85AC3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688A8EBA-0DAD-42EA-99C2-D23C5D7148A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524EC4D-F1E5-42BF-AFD6-2E141A5BDB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88FE428-6272-4BC6-8559-9529B37B820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5287C14-A4B0-4F1B-8E5A-89FD29364D21}"/>
              </a:ext>
            </a:extLst>
          </p:cNvPr>
          <p:cNvSpPr>
            <a:spLocks noGrp="1"/>
          </p:cNvSpPr>
          <p:nvPr>
            <p:ph type="dt" sz="half" idx="10"/>
          </p:nvPr>
        </p:nvSpPr>
        <p:spPr/>
        <p:txBody>
          <a:bodyPr/>
          <a:lstStyle/>
          <a:p>
            <a:fld id="{71105ECC-05DB-4A25-8E6A-E61FCA6F5619}" type="datetimeFigureOut">
              <a:rPr lang="zh-CN" altLang="en-US" smtClean="0"/>
              <a:t>2025/3/27</a:t>
            </a:fld>
            <a:endParaRPr lang="zh-CN" altLang="en-US"/>
          </a:p>
        </p:txBody>
      </p:sp>
      <p:sp>
        <p:nvSpPr>
          <p:cNvPr id="8" name="页脚占位符 7">
            <a:extLst>
              <a:ext uri="{FF2B5EF4-FFF2-40B4-BE49-F238E27FC236}">
                <a16:creationId xmlns:a16="http://schemas.microsoft.com/office/drawing/2014/main" id="{9352E029-3449-4023-9BA3-A4E0A645022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4F19327-B133-498A-A50A-1F9E489265B3}"/>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29760408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14.jpg"/><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5.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5" Type="http://schemas.openxmlformats.org/officeDocument/2006/relationships/image" Target="../media/image16.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image" Target="../media/image19.png"/><Relationship Id="rId3" Type="http://schemas.openxmlformats.org/officeDocument/2006/relationships/slideLayout" Target="../slideLayouts/slideLayout67.xml"/><Relationship Id="rId21" Type="http://schemas.openxmlformats.org/officeDocument/2006/relationships/image" Target="../media/image22.png"/><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image" Target="../media/image18.png"/><Relationship Id="rId2" Type="http://schemas.openxmlformats.org/officeDocument/2006/relationships/slideLayout" Target="../slideLayouts/slideLayout66.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heme" Target="../theme/theme8.xml"/><Relationship Id="rId10" Type="http://schemas.openxmlformats.org/officeDocument/2006/relationships/slideLayout" Target="../slideLayouts/slideLayout74.xml"/><Relationship Id="rId19" Type="http://schemas.openxmlformats.org/officeDocument/2006/relationships/image" Target="../media/image20.png"/><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2025/3/27</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5559205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753" r:id="rId4"/>
  </p:sldLayoutIdLst>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矩形 9"/>
          <p:cNvSpPr/>
          <p:nvPr userDrawn="1"/>
        </p:nvSpPr>
        <p:spPr>
          <a:xfrm>
            <a:off x="8325228" y="6545425"/>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
        <p:nvSpPr>
          <p:cNvPr id="2" name="标题占位符 1">
            <a:extLst>
              <a:ext uri="{FF2B5EF4-FFF2-40B4-BE49-F238E27FC236}">
                <a16:creationId xmlns:a16="http://schemas.microsoft.com/office/drawing/2014/main" id="{57DF5B34-9C77-45C5-85E9-3A015F81C8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A83B889-F396-45DA-B161-724BF9F2F1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24E844D-DE4F-4FAF-BFDE-BA985070E1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105ECC-05DB-4A25-8E6A-E61FCA6F5619}" type="datetimeFigureOut">
              <a:rPr lang="zh-CN" altLang="en-US" smtClean="0"/>
              <a:t>2025/3/27</a:t>
            </a:fld>
            <a:endParaRPr lang="zh-CN" altLang="en-US"/>
          </a:p>
        </p:txBody>
      </p:sp>
      <p:sp>
        <p:nvSpPr>
          <p:cNvPr id="5" name="页脚占位符 4">
            <a:extLst>
              <a:ext uri="{FF2B5EF4-FFF2-40B4-BE49-F238E27FC236}">
                <a16:creationId xmlns:a16="http://schemas.microsoft.com/office/drawing/2014/main" id="{DC921ED0-E56D-4194-9FFA-E75DFB455F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4ACCD2A-BB2D-4007-B138-721B1B1A3C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A56C03-FDBE-437B-B3E2-8C9625E28270}" type="slidenum">
              <a:rPr lang="zh-CN" altLang="en-US" smtClean="0"/>
              <a:t>‹#›</a:t>
            </a:fld>
            <a:endParaRPr lang="zh-CN" altLang="en-US"/>
          </a:p>
        </p:txBody>
      </p:sp>
      <p:pic>
        <p:nvPicPr>
          <p:cNvPr id="7" name="图片 6">
            <a:extLst>
              <a:ext uri="{FF2B5EF4-FFF2-40B4-BE49-F238E27FC236}">
                <a16:creationId xmlns:a16="http://schemas.microsoft.com/office/drawing/2014/main" id="{886C911A-9196-4F09-87BE-8803B4E812A0}"/>
              </a:ext>
            </a:extLst>
          </p:cNvPr>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2E8FB4BF-33B8-43C6-9F82-8C279FED7E46}"/>
              </a:ext>
            </a:extLst>
          </p:cNvPr>
          <p:cNvSpPr/>
          <p:nvPr userDrawn="1"/>
        </p:nvSpPr>
        <p:spPr>
          <a:xfrm>
            <a:off x="435426" y="551544"/>
            <a:ext cx="11306629" cy="5775778"/>
          </a:xfrm>
          <a:prstGeom prst="roundRect">
            <a:avLst>
              <a:gd name="adj" fmla="val 936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2359121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65CC8-029A-4C36-AA66-AB0E192211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6969CF-1ED5-4A44-B89A-5B1B69A0B5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1E48E9-144B-4A2F-92E5-82192F9C3C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AAFAA6-0EF7-4ACA-BFFB-44332C89A3B0}" type="datetimeFigureOut">
              <a:rPr lang="en-US" smtClean="0"/>
              <a:t>3/27/2025</a:t>
            </a:fld>
            <a:endParaRPr lang="en-US"/>
          </a:p>
        </p:txBody>
      </p:sp>
      <p:sp>
        <p:nvSpPr>
          <p:cNvPr id="5" name="Footer Placeholder 4">
            <a:extLst>
              <a:ext uri="{FF2B5EF4-FFF2-40B4-BE49-F238E27FC236}">
                <a16:creationId xmlns:a16="http://schemas.microsoft.com/office/drawing/2014/main" id="{1DB31940-C95F-4AA0-92FF-D3E7F0E674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21AE25-019F-4154-AD59-7847035779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2D6299-C59B-4EDA-8A02-4B8239995954}" type="slidenum">
              <a:rPr lang="en-US" smtClean="0"/>
              <a:t>‹#›</a:t>
            </a:fld>
            <a:endParaRPr lang="en-US"/>
          </a:p>
        </p:txBody>
      </p:sp>
    </p:spTree>
    <p:extLst>
      <p:ext uri="{BB962C8B-B14F-4D97-AF65-F5344CB8AC3E}">
        <p14:creationId xmlns:p14="http://schemas.microsoft.com/office/powerpoint/2010/main" val="2133343500"/>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2025/3/27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
        <p:nvSpPr>
          <p:cNvPr id="7" name="TextBox 6">
            <a:extLst>
              <a:ext uri="{FF2B5EF4-FFF2-40B4-BE49-F238E27FC236}">
                <a16:creationId xmlns:a16="http://schemas.microsoft.com/office/drawing/2014/main" id="{6192C333-92C6-4CE0-B924-C922744FD273}"/>
              </a:ext>
            </a:extLst>
          </p:cNvPr>
          <p:cNvSpPr txBox="1"/>
          <p:nvPr userDrawn="1"/>
        </p:nvSpPr>
        <p:spPr>
          <a:xfrm>
            <a:off x="8854310" y="56442"/>
            <a:ext cx="3337690" cy="276999"/>
          </a:xfrm>
          <a:prstGeom prst="rect">
            <a:avLst/>
          </a:prstGeom>
          <a:noFill/>
        </p:spPr>
        <p:txBody>
          <a:bodyPr wrap="square" rtlCol="0">
            <a:spAutoFit/>
          </a:bodyPr>
          <a:lstStyle/>
          <a:p>
            <a:r>
              <a:rPr lang="en-US" sz="1200" dirty="0" err="1"/>
              <a:t>Hương</a:t>
            </a:r>
            <a:r>
              <a:rPr lang="en-US" sz="1200" dirty="0"/>
              <a:t> </a:t>
            </a:r>
            <a:r>
              <a:rPr lang="en-US" sz="1200" dirty="0" err="1"/>
              <a:t>Thảo</a:t>
            </a:r>
            <a:r>
              <a:rPr lang="en-US" sz="1200" dirty="0"/>
              <a:t>: tranthao121004@gmail.com</a:t>
            </a:r>
          </a:p>
        </p:txBody>
      </p:sp>
    </p:spTree>
    <p:extLst>
      <p:ext uri="{BB962C8B-B14F-4D97-AF65-F5344CB8AC3E}">
        <p14:creationId xmlns:p14="http://schemas.microsoft.com/office/powerpoint/2010/main" val="296354205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1E9A5C-35A2-4C87-9D5B-FD128F0C16A1}" type="datetimeFigureOut">
              <a:rPr lang="en-US" smtClean="0"/>
              <a:t>3/27/2025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BA874-1D26-4199-B4C1-394EEF75C4B1}" type="slidenum">
              <a:rPr lang="en-US" smtClean="0"/>
              <a:t>‹#›</a:t>
            </a:fld>
            <a:endParaRPr lang="en-US"/>
          </a:p>
        </p:txBody>
      </p:sp>
    </p:spTree>
    <p:extLst>
      <p:ext uri="{BB962C8B-B14F-4D97-AF65-F5344CB8AC3E}">
        <p14:creationId xmlns:p14="http://schemas.microsoft.com/office/powerpoint/2010/main" val="360132485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1E9A5C-35A2-4C87-9D5B-FD128F0C16A1}" type="datetimeFigureOut">
              <a:rPr lang="en-US">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971327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4290C14-100E-46C7-9AC0-C7114E79C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3112AAE-55C5-4135-B689-6C95749C4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602591-AA23-489E-8931-23E4EC111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C1D54-5805-4D40-B801-1A331E8BC5DA}" type="datetimeFigureOut">
              <a:rPr lang="zh-CN" altLang="en-US" smtClean="0"/>
              <a:t>2025/3/27</a:t>
            </a:fld>
            <a:endParaRPr lang="zh-CN" altLang="en-US"/>
          </a:p>
        </p:txBody>
      </p:sp>
      <p:sp>
        <p:nvSpPr>
          <p:cNvPr id="5" name="页脚占位符 4">
            <a:extLst>
              <a:ext uri="{FF2B5EF4-FFF2-40B4-BE49-F238E27FC236}">
                <a16:creationId xmlns:a16="http://schemas.microsoft.com/office/drawing/2014/main" id="{CF242E47-99D2-42FF-8784-4927BFE005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2920818-F7F4-4740-A700-853441E3B4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62F9-7AAC-4EC2-8551-F74B0C7AC04A}" type="slidenum">
              <a:rPr lang="zh-CN" altLang="en-US" smtClean="0"/>
              <a:t>‹#›</a:t>
            </a:fld>
            <a:endParaRPr lang="zh-CN" altLang="en-US"/>
          </a:p>
        </p:txBody>
      </p:sp>
      <p:pic>
        <p:nvPicPr>
          <p:cNvPr id="8" name="图片 7">
            <a:extLst>
              <a:ext uri="{FF2B5EF4-FFF2-40B4-BE49-F238E27FC236}">
                <a16:creationId xmlns:a16="http://schemas.microsoft.com/office/drawing/2014/main" id="{BDA00C37-2CE3-43AB-BEE6-7DF7BAFCC96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6200000">
            <a:off x="2655967" y="-2678035"/>
            <a:ext cx="6880067" cy="12192001"/>
          </a:xfrm>
          <a:prstGeom prst="rect">
            <a:avLst/>
          </a:prstGeom>
        </p:spPr>
      </p:pic>
    </p:spTree>
    <p:extLst>
      <p:ext uri="{BB962C8B-B14F-4D97-AF65-F5344CB8AC3E}">
        <p14:creationId xmlns:p14="http://schemas.microsoft.com/office/powerpoint/2010/main" val="2138128704"/>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7" name="Rectangle 33">
            <a:extLst>
              <a:ext uri="{FF2B5EF4-FFF2-40B4-BE49-F238E27FC236}">
                <a16:creationId xmlns:a16="http://schemas.microsoft.com/office/drawing/2014/main" id="{E120AB47-52F9-42DF-B7BE-DF1A130D4CBC}"/>
              </a:ext>
            </a:extLst>
          </p:cNvPr>
          <p:cNvSpPr>
            <a:spLocks noChangeArrowheads="1"/>
          </p:cNvSpPr>
          <p:nvPr/>
        </p:nvSpPr>
        <p:spPr bwMode="ltGray">
          <a:xfrm>
            <a:off x="0" y="0"/>
            <a:ext cx="12192000" cy="62484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pPr eaLnBrk="1" hangingPunct="1">
              <a:defRPr/>
            </a:pPr>
            <a:endParaRPr lang="en-US" sz="1800">
              <a:latin typeface="Arial" charset="0"/>
            </a:endParaRPr>
          </a:p>
        </p:txBody>
      </p:sp>
      <p:pic>
        <p:nvPicPr>
          <p:cNvPr id="1027" name="Picture 34" descr="k">
            <a:extLst>
              <a:ext uri="{FF2B5EF4-FFF2-40B4-BE49-F238E27FC236}">
                <a16:creationId xmlns:a16="http://schemas.microsoft.com/office/drawing/2014/main" id="{47B81DBD-18ED-4474-8C9F-9F40A4FD8A3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gray">
          <a:xfrm>
            <a:off x="0" y="-228599"/>
            <a:ext cx="31496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8" name="Group 114">
            <a:extLst>
              <a:ext uri="{FF2B5EF4-FFF2-40B4-BE49-F238E27FC236}">
                <a16:creationId xmlns:a16="http://schemas.microsoft.com/office/drawing/2014/main" id="{C4F098FF-E190-41AE-8824-FEBB49284261}"/>
              </a:ext>
            </a:extLst>
          </p:cNvPr>
          <p:cNvGrpSpPr>
            <a:grpSpLocks/>
          </p:cNvGrpSpPr>
          <p:nvPr/>
        </p:nvGrpSpPr>
        <p:grpSpPr bwMode="auto">
          <a:xfrm rot="180292">
            <a:off x="8636000" y="4191002"/>
            <a:ext cx="3556000" cy="1566863"/>
            <a:chOff x="338" y="131"/>
            <a:chExt cx="1941" cy="762"/>
          </a:xfrm>
        </p:grpSpPr>
        <p:grpSp>
          <p:nvGrpSpPr>
            <p:cNvPr id="1053" name="Group 115">
              <a:extLst>
                <a:ext uri="{FF2B5EF4-FFF2-40B4-BE49-F238E27FC236}">
                  <a16:creationId xmlns:a16="http://schemas.microsoft.com/office/drawing/2014/main" id="{5FDEFCCC-D30F-473D-8794-B85CAAC1974B}"/>
                </a:ext>
              </a:extLst>
            </p:cNvPr>
            <p:cNvGrpSpPr>
              <a:grpSpLocks/>
            </p:cNvGrpSpPr>
            <p:nvPr/>
          </p:nvGrpSpPr>
          <p:grpSpPr bwMode="auto">
            <a:xfrm>
              <a:off x="338" y="131"/>
              <a:ext cx="1575" cy="681"/>
              <a:chOff x="-1242" y="2661"/>
              <a:chExt cx="1451" cy="806"/>
            </a:xfrm>
          </p:grpSpPr>
          <p:pic>
            <p:nvPicPr>
              <p:cNvPr id="1055" name="Picture 116" descr="cloud_b2">
                <a:extLst>
                  <a:ext uri="{FF2B5EF4-FFF2-40B4-BE49-F238E27FC236}">
                    <a16:creationId xmlns:a16="http://schemas.microsoft.com/office/drawing/2014/main" id="{5F6F6AA5-A7F4-4C0D-B352-498E77DB020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76" y="2661"/>
                <a:ext cx="1085"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117" descr="cloud_b2">
                <a:extLst>
                  <a:ext uri="{FF2B5EF4-FFF2-40B4-BE49-F238E27FC236}">
                    <a16:creationId xmlns:a16="http://schemas.microsoft.com/office/drawing/2014/main" id="{777C0D97-663F-4357-83E8-00CD702BB3B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42" y="2792"/>
                <a:ext cx="1248" cy="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54" name="Picture 118" descr="cloud_b1">
              <a:extLst>
                <a:ext uri="{FF2B5EF4-FFF2-40B4-BE49-F238E27FC236}">
                  <a16:creationId xmlns:a16="http://schemas.microsoft.com/office/drawing/2014/main" id="{168F4885-73A9-4922-BC90-15A06A6F53A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flipH="1">
              <a:off x="1090" y="333"/>
              <a:ext cx="1189"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9" name="Group 114">
            <a:extLst>
              <a:ext uri="{FF2B5EF4-FFF2-40B4-BE49-F238E27FC236}">
                <a16:creationId xmlns:a16="http://schemas.microsoft.com/office/drawing/2014/main" id="{0D936101-D28A-4D2D-A0D6-C0EE3D383225}"/>
              </a:ext>
            </a:extLst>
          </p:cNvPr>
          <p:cNvGrpSpPr>
            <a:grpSpLocks/>
          </p:cNvGrpSpPr>
          <p:nvPr/>
        </p:nvGrpSpPr>
        <p:grpSpPr bwMode="auto">
          <a:xfrm rot="180292">
            <a:off x="-21167" y="3962400"/>
            <a:ext cx="4650317" cy="1441451"/>
            <a:chOff x="338" y="131"/>
            <a:chExt cx="1941" cy="762"/>
          </a:xfrm>
        </p:grpSpPr>
        <p:grpSp>
          <p:nvGrpSpPr>
            <p:cNvPr id="1049" name="Group 115">
              <a:extLst>
                <a:ext uri="{FF2B5EF4-FFF2-40B4-BE49-F238E27FC236}">
                  <a16:creationId xmlns:a16="http://schemas.microsoft.com/office/drawing/2014/main" id="{0A003484-4428-4083-A10A-657060EB8FD3}"/>
                </a:ext>
              </a:extLst>
            </p:cNvPr>
            <p:cNvGrpSpPr>
              <a:grpSpLocks/>
            </p:cNvGrpSpPr>
            <p:nvPr/>
          </p:nvGrpSpPr>
          <p:grpSpPr bwMode="auto">
            <a:xfrm>
              <a:off x="338" y="131"/>
              <a:ext cx="1575" cy="681"/>
              <a:chOff x="-1242" y="2661"/>
              <a:chExt cx="1451" cy="806"/>
            </a:xfrm>
          </p:grpSpPr>
          <p:pic>
            <p:nvPicPr>
              <p:cNvPr id="1051" name="Picture 116" descr="cloud_b2">
                <a:extLst>
                  <a:ext uri="{FF2B5EF4-FFF2-40B4-BE49-F238E27FC236}">
                    <a16:creationId xmlns:a16="http://schemas.microsoft.com/office/drawing/2014/main" id="{65DC0720-7B6D-48FE-B83F-67A86EE5D90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76" y="2661"/>
                <a:ext cx="1085"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117" descr="cloud_b2">
                <a:extLst>
                  <a:ext uri="{FF2B5EF4-FFF2-40B4-BE49-F238E27FC236}">
                    <a16:creationId xmlns:a16="http://schemas.microsoft.com/office/drawing/2014/main" id="{4D9FE18C-CA65-4A16-A7C9-E68A12E4158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42" y="2792"/>
                <a:ext cx="1248" cy="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50" name="Picture 118" descr="cloud_b1">
              <a:extLst>
                <a:ext uri="{FF2B5EF4-FFF2-40B4-BE49-F238E27FC236}">
                  <a16:creationId xmlns:a16="http://schemas.microsoft.com/office/drawing/2014/main" id="{336C71D8-A736-4894-88DF-C9BFDE5607D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flipH="1">
              <a:off x="1090" y="333"/>
              <a:ext cx="1189"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30" name="Group 114">
            <a:extLst>
              <a:ext uri="{FF2B5EF4-FFF2-40B4-BE49-F238E27FC236}">
                <a16:creationId xmlns:a16="http://schemas.microsoft.com/office/drawing/2014/main" id="{62AA1125-5BC4-44C4-9157-A570F1176446}"/>
              </a:ext>
            </a:extLst>
          </p:cNvPr>
          <p:cNvGrpSpPr>
            <a:grpSpLocks/>
          </p:cNvGrpSpPr>
          <p:nvPr/>
        </p:nvGrpSpPr>
        <p:grpSpPr bwMode="auto">
          <a:xfrm rot="180292">
            <a:off x="8318502" y="2819401"/>
            <a:ext cx="3873500" cy="1620839"/>
            <a:chOff x="338" y="131"/>
            <a:chExt cx="1941" cy="762"/>
          </a:xfrm>
        </p:grpSpPr>
        <p:grpSp>
          <p:nvGrpSpPr>
            <p:cNvPr id="1045" name="Group 115">
              <a:extLst>
                <a:ext uri="{FF2B5EF4-FFF2-40B4-BE49-F238E27FC236}">
                  <a16:creationId xmlns:a16="http://schemas.microsoft.com/office/drawing/2014/main" id="{A2E9CA00-A1A9-4F92-852B-CB8D0AE466BE}"/>
                </a:ext>
              </a:extLst>
            </p:cNvPr>
            <p:cNvGrpSpPr>
              <a:grpSpLocks/>
            </p:cNvGrpSpPr>
            <p:nvPr/>
          </p:nvGrpSpPr>
          <p:grpSpPr bwMode="auto">
            <a:xfrm>
              <a:off x="338" y="131"/>
              <a:ext cx="1575" cy="681"/>
              <a:chOff x="-1242" y="2661"/>
              <a:chExt cx="1451" cy="806"/>
            </a:xfrm>
          </p:grpSpPr>
          <p:pic>
            <p:nvPicPr>
              <p:cNvPr id="1047" name="Picture 116" descr="cloud_b2">
                <a:extLst>
                  <a:ext uri="{FF2B5EF4-FFF2-40B4-BE49-F238E27FC236}">
                    <a16:creationId xmlns:a16="http://schemas.microsoft.com/office/drawing/2014/main" id="{AA4B2BA5-F27C-43FC-A37D-15FF6FB6073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76" y="2661"/>
                <a:ext cx="1085"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117" descr="cloud_b2">
                <a:extLst>
                  <a:ext uri="{FF2B5EF4-FFF2-40B4-BE49-F238E27FC236}">
                    <a16:creationId xmlns:a16="http://schemas.microsoft.com/office/drawing/2014/main" id="{08112575-95AF-4E49-9561-017A23777B1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42" y="2792"/>
                <a:ext cx="1248" cy="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46" name="Picture 118" descr="cloud_b1">
              <a:extLst>
                <a:ext uri="{FF2B5EF4-FFF2-40B4-BE49-F238E27FC236}">
                  <a16:creationId xmlns:a16="http://schemas.microsoft.com/office/drawing/2014/main" id="{3D047124-55F5-432F-94B8-C11658595D1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flipH="1">
              <a:off x="1090" y="333"/>
              <a:ext cx="1189"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31" name="Group 114">
            <a:extLst>
              <a:ext uri="{FF2B5EF4-FFF2-40B4-BE49-F238E27FC236}">
                <a16:creationId xmlns:a16="http://schemas.microsoft.com/office/drawing/2014/main" id="{5B090310-E845-4461-AE03-6C40DC406AD1}"/>
              </a:ext>
            </a:extLst>
          </p:cNvPr>
          <p:cNvGrpSpPr>
            <a:grpSpLocks/>
          </p:cNvGrpSpPr>
          <p:nvPr/>
        </p:nvGrpSpPr>
        <p:grpSpPr bwMode="auto">
          <a:xfrm rot="180292">
            <a:off x="4165602" y="2843213"/>
            <a:ext cx="6184900" cy="2185987"/>
            <a:chOff x="338" y="131"/>
            <a:chExt cx="1941" cy="762"/>
          </a:xfrm>
        </p:grpSpPr>
        <p:grpSp>
          <p:nvGrpSpPr>
            <p:cNvPr id="1041" name="Group 115">
              <a:extLst>
                <a:ext uri="{FF2B5EF4-FFF2-40B4-BE49-F238E27FC236}">
                  <a16:creationId xmlns:a16="http://schemas.microsoft.com/office/drawing/2014/main" id="{3ECF5E02-A30F-48C3-B75D-0CBD98BBB081}"/>
                </a:ext>
              </a:extLst>
            </p:cNvPr>
            <p:cNvGrpSpPr>
              <a:grpSpLocks/>
            </p:cNvGrpSpPr>
            <p:nvPr/>
          </p:nvGrpSpPr>
          <p:grpSpPr bwMode="auto">
            <a:xfrm>
              <a:off x="338" y="131"/>
              <a:ext cx="1575" cy="681"/>
              <a:chOff x="-1242" y="2661"/>
              <a:chExt cx="1451" cy="806"/>
            </a:xfrm>
          </p:grpSpPr>
          <p:pic>
            <p:nvPicPr>
              <p:cNvPr id="1043" name="Picture 116" descr="cloud_b2">
                <a:extLst>
                  <a:ext uri="{FF2B5EF4-FFF2-40B4-BE49-F238E27FC236}">
                    <a16:creationId xmlns:a16="http://schemas.microsoft.com/office/drawing/2014/main" id="{9A6A2FF4-6DDE-41E9-8704-4F5688DEC34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76" y="2661"/>
                <a:ext cx="1085"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117" descr="cloud_b2">
                <a:extLst>
                  <a:ext uri="{FF2B5EF4-FFF2-40B4-BE49-F238E27FC236}">
                    <a16:creationId xmlns:a16="http://schemas.microsoft.com/office/drawing/2014/main" id="{89811114-E399-47D0-B9AE-2D6D1783119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42" y="2792"/>
                <a:ext cx="1248" cy="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42" name="Picture 118" descr="cloud_b1">
              <a:extLst>
                <a:ext uri="{FF2B5EF4-FFF2-40B4-BE49-F238E27FC236}">
                  <a16:creationId xmlns:a16="http://schemas.microsoft.com/office/drawing/2014/main" id="{E74034D8-40C3-46FE-BBCB-572D88336DD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flipH="1">
              <a:off x="1090" y="333"/>
              <a:ext cx="1189"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32" name="Rectangle 5">
            <a:extLst>
              <a:ext uri="{FF2B5EF4-FFF2-40B4-BE49-F238E27FC236}">
                <a16:creationId xmlns:a16="http://schemas.microsoft.com/office/drawing/2014/main" id="{B5B41636-2D93-41F8-AD75-D380C1F789F4}"/>
              </a:ext>
            </a:extLst>
          </p:cNvPr>
          <p:cNvSpPr>
            <a:spLocks noGrp="1"/>
          </p:cNvSpPr>
          <p:nvPr>
            <p:ph type="body" idx="1"/>
          </p:nvPr>
        </p:nvSpPr>
        <p:spPr bwMode="auto">
          <a:xfrm>
            <a:off x="609600" y="1600200"/>
            <a:ext cx="10972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noProof="1"/>
              <a:t>Click to edit Master text styles</a:t>
            </a:r>
          </a:p>
          <a:p>
            <a:pPr lvl="1"/>
            <a:r>
              <a:rPr lang="en-US" altLang="en-US" noProof="1"/>
              <a:t>Second level</a:t>
            </a:r>
          </a:p>
          <a:p>
            <a:pPr lvl="2"/>
            <a:r>
              <a:rPr lang="en-US" altLang="en-US" noProof="1"/>
              <a:t>Third level</a:t>
            </a:r>
          </a:p>
          <a:p>
            <a:pPr lvl="3"/>
            <a:r>
              <a:rPr lang="en-US" altLang="en-US" noProof="1"/>
              <a:t>Fourth level</a:t>
            </a:r>
          </a:p>
          <a:p>
            <a:pPr lvl="4"/>
            <a:r>
              <a:rPr lang="en-US" altLang="en-US" noProof="1"/>
              <a:t>Fifth level</a:t>
            </a:r>
            <a:endParaRPr lang="en-US" altLang="en-US"/>
          </a:p>
        </p:txBody>
      </p:sp>
      <p:sp>
        <p:nvSpPr>
          <p:cNvPr id="1080" name="Rectangle 56">
            <a:extLst>
              <a:ext uri="{FF2B5EF4-FFF2-40B4-BE49-F238E27FC236}">
                <a16:creationId xmlns:a16="http://schemas.microsoft.com/office/drawing/2014/main" id="{1DD8E808-D2E5-4F92-83E6-9EF067D27E04}"/>
              </a:ext>
            </a:extLst>
          </p:cNvPr>
          <p:cNvSpPr>
            <a:spLocks noGrp="1" noChangeArrowheads="1"/>
          </p:cNvSpPr>
          <p:nvPr>
            <p:ph type="dt" sz="half" idx="2"/>
          </p:nvPr>
        </p:nvSpPr>
        <p:spPr bwMode="auto">
          <a:xfrm>
            <a:off x="609600" y="6400801"/>
            <a:ext cx="28448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rebuchet MS" pitchFamily="34" charset="0"/>
              </a:defRPr>
            </a:lvl1pPr>
          </a:lstStyle>
          <a:p>
            <a:pPr>
              <a:defRPr/>
            </a:pPr>
            <a:fld id="{67065773-D37A-4648-83C5-5ED0C9B70017}" type="datetimeFigureOut">
              <a:rPr lang="en-US"/>
              <a:pPr>
                <a:defRPr/>
              </a:pPr>
              <a:t>3/27/2025</a:t>
            </a:fld>
            <a:endParaRPr lang="en-US"/>
          </a:p>
        </p:txBody>
      </p:sp>
      <p:sp>
        <p:nvSpPr>
          <p:cNvPr id="1081" name="Rectangle 57">
            <a:extLst>
              <a:ext uri="{FF2B5EF4-FFF2-40B4-BE49-F238E27FC236}">
                <a16:creationId xmlns:a16="http://schemas.microsoft.com/office/drawing/2014/main" id="{64E9873E-8E4D-4429-8D54-89B69E276487}"/>
              </a:ext>
            </a:extLst>
          </p:cNvPr>
          <p:cNvSpPr>
            <a:spLocks noGrp="1" noChangeArrowheads="1"/>
          </p:cNvSpPr>
          <p:nvPr>
            <p:ph type="ftr" sz="quarter" idx="3"/>
          </p:nvPr>
        </p:nvSpPr>
        <p:spPr bwMode="auto">
          <a:xfrm>
            <a:off x="4165600" y="6400801"/>
            <a:ext cx="38608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200">
                <a:latin typeface="Trebuchet MS" pitchFamily="34" charset="0"/>
              </a:defRPr>
            </a:lvl1pPr>
          </a:lstStyle>
          <a:p>
            <a:pPr>
              <a:defRPr/>
            </a:pPr>
            <a:endParaRPr lang="en-US"/>
          </a:p>
        </p:txBody>
      </p:sp>
      <p:sp>
        <p:nvSpPr>
          <p:cNvPr id="1082" name="Rectangle 58">
            <a:extLst>
              <a:ext uri="{FF2B5EF4-FFF2-40B4-BE49-F238E27FC236}">
                <a16:creationId xmlns:a16="http://schemas.microsoft.com/office/drawing/2014/main" id="{92564C84-B3D8-4A68-B5CF-847F464A619D}"/>
              </a:ext>
            </a:extLst>
          </p:cNvPr>
          <p:cNvSpPr>
            <a:spLocks noGrp="1" noChangeArrowheads="1"/>
          </p:cNvSpPr>
          <p:nvPr>
            <p:ph type="sldNum" sz="quarter" idx="4"/>
          </p:nvPr>
        </p:nvSpPr>
        <p:spPr bwMode="auto">
          <a:xfrm>
            <a:off x="8737600" y="6400801"/>
            <a:ext cx="28448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rebuchet MS" panose="020B0603020202020204" pitchFamily="34" charset="0"/>
              </a:defRPr>
            </a:lvl1pPr>
          </a:lstStyle>
          <a:p>
            <a:fld id="{01443FEE-33F1-482A-875A-D858378ED611}" type="slidenum">
              <a:rPr lang="en-US" altLang="en-US"/>
              <a:pPr/>
              <a:t>‹#›</a:t>
            </a:fld>
            <a:endParaRPr lang="en-US" altLang="en-US"/>
          </a:p>
        </p:txBody>
      </p:sp>
      <p:sp>
        <p:nvSpPr>
          <p:cNvPr id="1036" name="Rectangle 6">
            <a:extLst>
              <a:ext uri="{FF2B5EF4-FFF2-40B4-BE49-F238E27FC236}">
                <a16:creationId xmlns:a16="http://schemas.microsoft.com/office/drawing/2014/main" id="{2B1657DA-E644-47CF-95CA-9D38486C2898}"/>
              </a:ext>
            </a:extLst>
          </p:cNvPr>
          <p:cNvSpPr>
            <a:spLocks noGrp="1"/>
          </p:cNvSpPr>
          <p:nvPr>
            <p:ph type="title"/>
          </p:nvPr>
        </p:nvSpPr>
        <p:spPr bwMode="black">
          <a:xfrm>
            <a:off x="2336800" y="152400"/>
            <a:ext cx="873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noProof="1"/>
              <a:t>Click to edit Master title style</a:t>
            </a:r>
            <a:endParaRPr lang="en-US" altLang="en-US"/>
          </a:p>
        </p:txBody>
      </p:sp>
      <p:grpSp>
        <p:nvGrpSpPr>
          <p:cNvPr id="1037" name="Group 60">
            <a:extLst>
              <a:ext uri="{FF2B5EF4-FFF2-40B4-BE49-F238E27FC236}">
                <a16:creationId xmlns:a16="http://schemas.microsoft.com/office/drawing/2014/main" id="{6E80C458-A78B-4F94-A9D1-B8FF0C8B2BED}"/>
              </a:ext>
            </a:extLst>
          </p:cNvPr>
          <p:cNvGrpSpPr>
            <a:grpSpLocks/>
          </p:cNvGrpSpPr>
          <p:nvPr/>
        </p:nvGrpSpPr>
        <p:grpSpPr bwMode="auto">
          <a:xfrm>
            <a:off x="1" y="0"/>
            <a:ext cx="11068051" cy="1828800"/>
            <a:chOff x="0" y="0"/>
            <a:chExt cx="5229" cy="1152"/>
          </a:xfrm>
        </p:grpSpPr>
        <p:pic>
          <p:nvPicPr>
            <p:cNvPr id="1038" name="Picture 61" descr="4">
              <a:extLst>
                <a:ext uri="{FF2B5EF4-FFF2-40B4-BE49-F238E27FC236}">
                  <a16:creationId xmlns:a16="http://schemas.microsoft.com/office/drawing/2014/main" id="{411E5070-3D5A-43A1-A895-EE4CC09EAB8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gray">
            <a:xfrm rot="10739919" flipV="1">
              <a:off x="4797" y="340"/>
              <a:ext cx="432"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62" descr="2">
              <a:extLst>
                <a:ext uri="{FF2B5EF4-FFF2-40B4-BE49-F238E27FC236}">
                  <a16:creationId xmlns:a16="http://schemas.microsoft.com/office/drawing/2014/main" id="{91F40A18-56AF-4870-87A4-5528A9C5B0FC}"/>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r="26479"/>
            <a:stretch>
              <a:fillRect/>
            </a:stretch>
          </p:blipFill>
          <p:spPr bwMode="gray">
            <a:xfrm rot="21154552" flipH="1">
              <a:off x="816" y="345"/>
              <a:ext cx="40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63">
              <a:extLst>
                <a:ext uri="{FF2B5EF4-FFF2-40B4-BE49-F238E27FC236}">
                  <a16:creationId xmlns:a16="http://schemas.microsoft.com/office/drawing/2014/main" id="{10C14660-656C-4E90-9181-3BD9BB0FDB4A}"/>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l="13878" t="17352" r="29738" b="22905"/>
            <a:stretch>
              <a:fillRect/>
            </a:stretch>
          </p:blipFill>
          <p:spPr bwMode="auto">
            <a:xfrm>
              <a:off x="0" y="0"/>
              <a:ext cx="1037"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31234850"/>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Lst>
  <p:transition spd="med">
    <p:split orient="vert"/>
  </p:transition>
  <p:txStyles>
    <p:titleStyle>
      <a:lvl1pPr algn="l" rtl="0" eaLnBrk="0" fontAlgn="base" hangingPunct="0">
        <a:spcBef>
          <a:spcPct val="0"/>
        </a:spcBef>
        <a:spcAft>
          <a:spcPct val="0"/>
        </a:spcAft>
        <a:defRPr sz="4000" b="1">
          <a:solidFill>
            <a:srgbClr val="FFFFFF"/>
          </a:solidFill>
          <a:latin typeface="Trebuchet MS" pitchFamily="34" charset="0"/>
          <a:ea typeface="+mj-ea"/>
          <a:cs typeface="+mj-cs"/>
        </a:defRPr>
      </a:lvl1pPr>
      <a:lvl2pPr algn="l" rtl="0" eaLnBrk="0" fontAlgn="base" hangingPunct="0">
        <a:spcBef>
          <a:spcPct val="0"/>
        </a:spcBef>
        <a:spcAft>
          <a:spcPct val="0"/>
        </a:spcAft>
        <a:defRPr sz="4000" b="1">
          <a:solidFill>
            <a:srgbClr val="FFFFFF"/>
          </a:solidFill>
          <a:latin typeface="Trebuchet MS" pitchFamily="34" charset="0"/>
        </a:defRPr>
      </a:lvl2pPr>
      <a:lvl3pPr algn="l" rtl="0" eaLnBrk="0" fontAlgn="base" hangingPunct="0">
        <a:spcBef>
          <a:spcPct val="0"/>
        </a:spcBef>
        <a:spcAft>
          <a:spcPct val="0"/>
        </a:spcAft>
        <a:defRPr sz="4000" b="1">
          <a:solidFill>
            <a:srgbClr val="FFFFFF"/>
          </a:solidFill>
          <a:latin typeface="Trebuchet MS" pitchFamily="34" charset="0"/>
        </a:defRPr>
      </a:lvl3pPr>
      <a:lvl4pPr algn="l" rtl="0" eaLnBrk="0" fontAlgn="base" hangingPunct="0">
        <a:spcBef>
          <a:spcPct val="0"/>
        </a:spcBef>
        <a:spcAft>
          <a:spcPct val="0"/>
        </a:spcAft>
        <a:defRPr sz="4000" b="1">
          <a:solidFill>
            <a:srgbClr val="FFFFFF"/>
          </a:solidFill>
          <a:latin typeface="Trebuchet MS" pitchFamily="34" charset="0"/>
        </a:defRPr>
      </a:lvl4pPr>
      <a:lvl5pPr algn="l" rtl="0" eaLnBrk="0" fontAlgn="base" hangingPunct="0">
        <a:spcBef>
          <a:spcPct val="0"/>
        </a:spcBef>
        <a:spcAft>
          <a:spcPct val="0"/>
        </a:spcAft>
        <a:defRPr sz="4000" b="1">
          <a:solidFill>
            <a:srgbClr val="FFFFFF"/>
          </a:solidFill>
          <a:latin typeface="Trebuchet MS" pitchFamily="34" charset="0"/>
        </a:defRPr>
      </a:lvl5pPr>
      <a:lvl6pPr marL="457189" algn="ctr" rtl="0" eaLnBrk="1" fontAlgn="base" hangingPunct="1">
        <a:spcBef>
          <a:spcPct val="0"/>
        </a:spcBef>
        <a:spcAft>
          <a:spcPct val="0"/>
        </a:spcAft>
        <a:defRPr sz="4400">
          <a:solidFill>
            <a:schemeClr val="bg1"/>
          </a:solidFill>
          <a:latin typeface="Arial" charset="0"/>
        </a:defRPr>
      </a:lvl6pPr>
      <a:lvl7pPr marL="914377" algn="ctr" rtl="0" eaLnBrk="1" fontAlgn="base" hangingPunct="1">
        <a:spcBef>
          <a:spcPct val="0"/>
        </a:spcBef>
        <a:spcAft>
          <a:spcPct val="0"/>
        </a:spcAft>
        <a:defRPr sz="4400">
          <a:solidFill>
            <a:schemeClr val="bg1"/>
          </a:solidFill>
          <a:latin typeface="Arial" charset="0"/>
        </a:defRPr>
      </a:lvl7pPr>
      <a:lvl8pPr marL="1371566" algn="ctr" rtl="0" eaLnBrk="1" fontAlgn="base" hangingPunct="1">
        <a:spcBef>
          <a:spcPct val="0"/>
        </a:spcBef>
        <a:spcAft>
          <a:spcPct val="0"/>
        </a:spcAft>
        <a:defRPr sz="4400">
          <a:solidFill>
            <a:schemeClr val="bg1"/>
          </a:solidFill>
          <a:latin typeface="Arial" charset="0"/>
        </a:defRPr>
      </a:lvl8pPr>
      <a:lvl9pPr marL="1828754" algn="ctr" rtl="0" eaLnBrk="1" fontAlgn="base" hangingPunct="1">
        <a:spcBef>
          <a:spcPct val="0"/>
        </a:spcBef>
        <a:spcAft>
          <a:spcPct val="0"/>
        </a:spcAft>
        <a:defRPr sz="4400">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eaLnBrk="1" fontAlgn="base" hangingPunct="1">
        <a:spcBef>
          <a:spcPct val="20000"/>
        </a:spcBef>
        <a:spcAft>
          <a:spcPct val="0"/>
        </a:spcAft>
        <a:buChar char="»"/>
        <a:defRPr sz="2000">
          <a:solidFill>
            <a:schemeClr val="tx1"/>
          </a:solidFill>
          <a:latin typeface="+mn-lt"/>
        </a:defRPr>
      </a:lvl6pPr>
      <a:lvl7pPr marL="2971726" indent="-228594" algn="l" rtl="0" eaLnBrk="1" fontAlgn="base" hangingPunct="1">
        <a:spcBef>
          <a:spcPct val="20000"/>
        </a:spcBef>
        <a:spcAft>
          <a:spcPct val="0"/>
        </a:spcAft>
        <a:buChar char="»"/>
        <a:defRPr sz="2000">
          <a:solidFill>
            <a:schemeClr val="tx1"/>
          </a:solidFill>
          <a:latin typeface="+mn-lt"/>
        </a:defRPr>
      </a:lvl7pPr>
      <a:lvl8pPr marL="3428914" indent="-228594" algn="l" rtl="0" eaLnBrk="1" fontAlgn="base" hangingPunct="1">
        <a:spcBef>
          <a:spcPct val="20000"/>
        </a:spcBef>
        <a:spcAft>
          <a:spcPct val="0"/>
        </a:spcAft>
        <a:buChar char="»"/>
        <a:defRPr sz="2000">
          <a:solidFill>
            <a:schemeClr val="tx1"/>
          </a:solidFill>
          <a:latin typeface="+mn-lt"/>
        </a:defRPr>
      </a:lvl8pPr>
      <a:lvl9pPr marL="3886103" indent="-228594"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49.png"/><Relationship Id="rId2" Type="http://schemas.openxmlformats.org/officeDocument/2006/relationships/slideLayout" Target="../slideLayouts/slideLayout62.xml"/><Relationship Id="rId1" Type="http://schemas.openxmlformats.org/officeDocument/2006/relationships/tags" Target="../tags/tag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0.png"/><Relationship Id="rId1" Type="http://schemas.openxmlformats.org/officeDocument/2006/relationships/slideLayout" Target="../slideLayouts/slideLayout6.xml"/><Relationship Id="rId6" Type="http://schemas.microsoft.com/office/2007/relationships/hdphoto" Target="../media/hdphoto9.wdp"/><Relationship Id="rId5" Type="http://schemas.openxmlformats.org/officeDocument/2006/relationships/image" Target="../media/image51.png"/><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0.png"/><Relationship Id="rId1" Type="http://schemas.openxmlformats.org/officeDocument/2006/relationships/slideLayout" Target="../slideLayouts/slideLayout6.xml"/><Relationship Id="rId4" Type="http://schemas.microsoft.com/office/2007/relationships/hdphoto" Target="../media/hdphoto10.wdp"/></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40.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slide" Target="slide3.xml"/><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png"/><Relationship Id="rId18" Type="http://schemas.microsoft.com/office/2007/relationships/hdphoto" Target="../media/hdphoto5.wdp"/><Relationship Id="rId3" Type="http://schemas.microsoft.com/office/2007/relationships/media" Target="../media/media3.mp3"/><Relationship Id="rId7" Type="http://schemas.openxmlformats.org/officeDocument/2006/relationships/image" Target="../media/image33.jpg"/><Relationship Id="rId12" Type="http://schemas.openxmlformats.org/officeDocument/2006/relationships/image" Target="../media/image36.jpeg"/><Relationship Id="rId17" Type="http://schemas.openxmlformats.org/officeDocument/2006/relationships/image" Target="../media/image39.png"/><Relationship Id="rId2" Type="http://schemas.openxmlformats.org/officeDocument/2006/relationships/audio" Target="../media/media2.mp3"/><Relationship Id="rId16" Type="http://schemas.microsoft.com/office/2007/relationships/hdphoto" Target="../media/hdphoto4.wdp"/><Relationship Id="rId20" Type="http://schemas.microsoft.com/office/2007/relationships/hdphoto" Target="../media/hdphoto6.wdp"/><Relationship Id="rId1" Type="http://schemas.microsoft.com/office/2007/relationships/media" Target="../media/media2.mp3"/><Relationship Id="rId6" Type="http://schemas.openxmlformats.org/officeDocument/2006/relationships/image" Target="../media/image32.jpeg"/><Relationship Id="rId11" Type="http://schemas.openxmlformats.org/officeDocument/2006/relationships/image" Target="../media/image31.png"/><Relationship Id="rId5" Type="http://schemas.openxmlformats.org/officeDocument/2006/relationships/slideLayout" Target="../slideLayouts/slideLayout46.xml"/><Relationship Id="rId15" Type="http://schemas.openxmlformats.org/officeDocument/2006/relationships/image" Target="../media/image38.png"/><Relationship Id="rId10" Type="http://schemas.openxmlformats.org/officeDocument/2006/relationships/image" Target="../media/image35.png"/><Relationship Id="rId19" Type="http://schemas.openxmlformats.org/officeDocument/2006/relationships/image" Target="../media/image40.png"/><Relationship Id="rId4" Type="http://schemas.openxmlformats.org/officeDocument/2006/relationships/audio" Target="../media/media3.mp3"/><Relationship Id="rId9" Type="http://schemas.microsoft.com/office/2007/relationships/hdphoto" Target="../media/hdphoto2.wdp"/><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31.png"/><Relationship Id="rId3" Type="http://schemas.microsoft.com/office/2007/relationships/media" Target="../media/media3.mp3"/><Relationship Id="rId7" Type="http://schemas.openxmlformats.org/officeDocument/2006/relationships/image" Target="../media/image33.jpg"/><Relationship Id="rId12"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1.jpg"/><Relationship Id="rId11" Type="http://schemas.microsoft.com/office/2007/relationships/hdphoto" Target="../media/hdphoto2.wdp"/><Relationship Id="rId5" Type="http://schemas.openxmlformats.org/officeDocument/2006/relationships/slideLayout" Target="../slideLayouts/slideLayout57.xml"/><Relationship Id="rId10" Type="http://schemas.openxmlformats.org/officeDocument/2006/relationships/image" Target="../media/image34.png"/><Relationship Id="rId4" Type="http://schemas.openxmlformats.org/officeDocument/2006/relationships/audio" Target="../media/media3.mp3"/><Relationship Id="rId9" Type="http://schemas.microsoft.com/office/2007/relationships/hdphoto" Target="../media/hdphoto6.wdp"/></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31.png"/><Relationship Id="rId3" Type="http://schemas.microsoft.com/office/2007/relationships/media" Target="../media/media3.mp3"/><Relationship Id="rId7" Type="http://schemas.openxmlformats.org/officeDocument/2006/relationships/image" Target="../media/image33.jpg"/><Relationship Id="rId12"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2.jpeg"/><Relationship Id="rId11" Type="http://schemas.microsoft.com/office/2007/relationships/hdphoto" Target="../media/hdphoto2.wdp"/><Relationship Id="rId5" Type="http://schemas.openxmlformats.org/officeDocument/2006/relationships/slideLayout" Target="../slideLayouts/slideLayout57.xml"/><Relationship Id="rId10" Type="http://schemas.openxmlformats.org/officeDocument/2006/relationships/image" Target="../media/image34.png"/><Relationship Id="rId4" Type="http://schemas.openxmlformats.org/officeDocument/2006/relationships/audio" Target="../media/media3.mp3"/><Relationship Id="rId9"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31.png"/><Relationship Id="rId3" Type="http://schemas.microsoft.com/office/2007/relationships/media" Target="../media/media3.mp3"/><Relationship Id="rId7" Type="http://schemas.openxmlformats.org/officeDocument/2006/relationships/image" Target="../media/image33.jpg"/><Relationship Id="rId12"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jpeg"/><Relationship Id="rId11" Type="http://schemas.microsoft.com/office/2007/relationships/hdphoto" Target="../media/hdphoto2.wdp"/><Relationship Id="rId5" Type="http://schemas.openxmlformats.org/officeDocument/2006/relationships/slideLayout" Target="../slideLayouts/slideLayout57.xml"/><Relationship Id="rId10" Type="http://schemas.openxmlformats.org/officeDocument/2006/relationships/image" Target="../media/image34.png"/><Relationship Id="rId4" Type="http://schemas.openxmlformats.org/officeDocument/2006/relationships/audio" Target="../media/media3.mp3"/><Relationship Id="rId9"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4578" name="WordArt 2">
            <a:extLst>
              <a:ext uri="{FF2B5EF4-FFF2-40B4-BE49-F238E27FC236}">
                <a16:creationId xmlns:a16="http://schemas.microsoft.com/office/drawing/2014/main" id="{2758710A-948F-4278-AAEB-6ADD3333D761}"/>
              </a:ext>
            </a:extLst>
          </p:cNvPr>
          <p:cNvSpPr>
            <a:spLocks noChangeArrowheads="1" noChangeShapeType="1" noTextEdit="1"/>
          </p:cNvSpPr>
          <p:nvPr/>
        </p:nvSpPr>
        <p:spPr bwMode="auto">
          <a:xfrm>
            <a:off x="2004645" y="3276600"/>
            <a:ext cx="8206155" cy="719139"/>
          </a:xfrm>
          <a:prstGeom prst="rect">
            <a:avLst/>
          </a:prstGeom>
        </p:spPr>
        <p:txBody>
          <a:bodyPr wrap="none" fromWordArt="1">
            <a:prstTxWarp prst="textPlain">
              <a:avLst>
                <a:gd name="adj" fmla="val 50000"/>
              </a:avLst>
            </a:prstTxWarp>
          </a:bodyPr>
          <a:lstStyle/>
          <a:p>
            <a:pPr algn="ctr" defTabSz="914377" eaLnBrk="0" fontAlgn="base" hangingPunct="0">
              <a:spcBef>
                <a:spcPct val="0"/>
              </a:spcBef>
              <a:spcAft>
                <a:spcPct val="0"/>
              </a:spcAft>
              <a:defRPr/>
            </a:pPr>
            <a:r>
              <a:rPr lang="vi-VN" sz="3600" kern="10" dirty="0">
                <a:ln w="9525">
                  <a:solidFill>
                    <a:srgbClr val="FF0000"/>
                  </a:solidFill>
                  <a:round/>
                  <a:headEnd/>
                  <a:tailEnd/>
                </a:ln>
                <a:solidFill>
                  <a:srgbClr val="FF0000"/>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sym typeface="Arial"/>
              </a:rPr>
              <a:t>  </a:t>
            </a:r>
            <a:endParaRPr lang="en-US" sz="3600" kern="10" dirty="0">
              <a:ln w="9525">
                <a:solidFill>
                  <a:srgbClr val="FF0000"/>
                </a:solidFill>
                <a:round/>
                <a:headEnd/>
                <a:tailEnd/>
              </a:ln>
              <a:solidFill>
                <a:srgbClr val="FF0000"/>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sym typeface="Arial"/>
            </a:endParaRPr>
          </a:p>
        </p:txBody>
      </p:sp>
      <p:sp>
        <p:nvSpPr>
          <p:cNvPr id="24579" name="WordArt 3">
            <a:extLst>
              <a:ext uri="{FF2B5EF4-FFF2-40B4-BE49-F238E27FC236}">
                <a16:creationId xmlns:a16="http://schemas.microsoft.com/office/drawing/2014/main" id="{F4DF0B67-1380-4DB3-95FE-57A50113CBFD}"/>
              </a:ext>
            </a:extLst>
          </p:cNvPr>
          <p:cNvSpPr>
            <a:spLocks noChangeArrowheads="1" noChangeShapeType="1" noTextEdit="1"/>
          </p:cNvSpPr>
          <p:nvPr/>
        </p:nvSpPr>
        <p:spPr bwMode="auto">
          <a:xfrm>
            <a:off x="105509" y="539269"/>
            <a:ext cx="12004431" cy="1031631"/>
          </a:xfrm>
          <a:prstGeom prst="rect">
            <a:avLst/>
          </a:prstGeom>
        </p:spPr>
        <p:txBody>
          <a:bodyPr wrap="none" fromWordArt="1">
            <a:prstTxWarp prst="textWave1">
              <a:avLst>
                <a:gd name="adj1" fmla="val 13005"/>
                <a:gd name="adj2" fmla="val 0"/>
              </a:avLst>
            </a:prstTxWarp>
          </a:bodyPr>
          <a:lstStyle/>
          <a:p>
            <a:pPr defTabSz="914377"/>
            <a:r>
              <a:rPr lang="en-US" sz="3600" b="1" kern="10" dirty="0">
                <a:ln w="9525">
                  <a:solidFill>
                    <a:prstClr val="black"/>
                  </a:solidFill>
                  <a:round/>
                  <a:headEnd/>
                  <a:tailEnd/>
                </a:ln>
                <a:solidFill>
                  <a:srgbClr val="00206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sym typeface="Arial"/>
              </a:rPr>
              <a:t>NHIỆT LIỆT CHÀO MỪNG CÁC THẦY CÔ TỚI DỰ GIỜ</a:t>
            </a:r>
          </a:p>
        </p:txBody>
      </p:sp>
      <p:sp>
        <p:nvSpPr>
          <p:cNvPr id="12" name="WordArt 6">
            <a:extLst>
              <a:ext uri="{FF2B5EF4-FFF2-40B4-BE49-F238E27FC236}">
                <a16:creationId xmlns:a16="http://schemas.microsoft.com/office/drawing/2014/main" id="{49B7C251-582D-49DD-8D30-2B6315C0EFB2}"/>
              </a:ext>
            </a:extLst>
          </p:cNvPr>
          <p:cNvSpPr>
            <a:spLocks noChangeArrowheads="1" noChangeShapeType="1" noTextEdit="1"/>
          </p:cNvSpPr>
          <p:nvPr/>
        </p:nvSpPr>
        <p:spPr bwMode="auto">
          <a:xfrm>
            <a:off x="3592052" y="4540310"/>
            <a:ext cx="6005481" cy="611796"/>
          </a:xfrm>
          <a:prstGeom prst="rect">
            <a:avLst/>
          </a:prstGeom>
        </p:spPr>
        <p:txBody>
          <a:bodyPr wrap="none" fromWordArt="1">
            <a:prstTxWarp prst="textPlain">
              <a:avLst>
                <a:gd name="adj" fmla="val 50000"/>
              </a:avLst>
            </a:prstTxWarp>
          </a:bodyPr>
          <a:lstStyle/>
          <a:p>
            <a:pPr algn="ctr" defTabSz="914377"/>
            <a:endParaRPr lang="en-US" sz="2700" b="1" kern="1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570086D0-D676-48A9-917D-30195052ECF6}"/>
              </a:ext>
            </a:extLst>
          </p:cNvPr>
          <p:cNvSpPr txBox="1"/>
          <p:nvPr/>
        </p:nvSpPr>
        <p:spPr>
          <a:xfrm>
            <a:off x="513976" y="2701499"/>
            <a:ext cx="11283577" cy="1733680"/>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defTabSz="1219170">
              <a:buClr>
                <a:srgbClr val="000000"/>
              </a:buClr>
            </a:pPr>
            <a:r>
              <a:rPr lang="en-US" sz="5333" b="1" kern="0" dirty="0" err="1">
                <a:solidFill>
                  <a:srgbClr val="7030A0"/>
                </a:solidFill>
                <a:latin typeface="Times New Roman" panose="02020603050405020304" pitchFamily="18" charset="0"/>
                <a:cs typeface="Times New Roman" panose="02020603050405020304" pitchFamily="18" charset="0"/>
                <a:sym typeface="Arial"/>
              </a:rPr>
              <a:t>Môn</a:t>
            </a:r>
            <a:r>
              <a:rPr lang="en-US" sz="5333" b="1" kern="0" dirty="0">
                <a:solidFill>
                  <a:srgbClr val="7030A0"/>
                </a:solidFill>
                <a:latin typeface="Times New Roman" panose="02020603050405020304" pitchFamily="18" charset="0"/>
                <a:cs typeface="Times New Roman" panose="02020603050405020304" pitchFamily="18" charset="0"/>
                <a:sym typeface="Arial"/>
              </a:rPr>
              <a:t>: </a:t>
            </a:r>
            <a:r>
              <a:rPr lang="en-US" sz="5333" b="1" kern="0" dirty="0" err="1">
                <a:solidFill>
                  <a:srgbClr val="7030A0"/>
                </a:solidFill>
                <a:latin typeface="Times New Roman" panose="02020603050405020304" pitchFamily="18" charset="0"/>
                <a:cs typeface="Times New Roman" panose="02020603050405020304" pitchFamily="18" charset="0"/>
                <a:sym typeface="Arial"/>
              </a:rPr>
              <a:t>Toán</a:t>
            </a:r>
            <a:endParaRPr lang="en-US" sz="5333" b="1" kern="0" dirty="0">
              <a:solidFill>
                <a:srgbClr val="7030A0"/>
              </a:solidFill>
              <a:latin typeface="Times New Roman" panose="02020603050405020304" pitchFamily="18" charset="0"/>
              <a:cs typeface="Times New Roman" panose="02020603050405020304" pitchFamily="18" charset="0"/>
              <a:sym typeface="Arial"/>
            </a:endParaRPr>
          </a:p>
          <a:p>
            <a:pPr algn="ctr" defTabSz="1219170">
              <a:buClr>
                <a:srgbClr val="000000"/>
              </a:buClr>
            </a:pPr>
            <a:r>
              <a:rPr lang="en-US" sz="5333" b="1" kern="0" dirty="0">
                <a:solidFill>
                  <a:srgbClr val="7030A0"/>
                </a:solidFill>
                <a:latin typeface="Times New Roman" panose="02020603050405020304" pitchFamily="18" charset="0"/>
                <a:cs typeface="Times New Roman" panose="02020603050405020304" pitchFamily="18" charset="0"/>
                <a:sym typeface="Arial"/>
              </a:rPr>
              <a:t>LỚP 2B</a:t>
            </a:r>
          </a:p>
        </p:txBody>
      </p:sp>
    </p:spTree>
    <p:extLst>
      <p:ext uri="{BB962C8B-B14F-4D97-AF65-F5344CB8AC3E}">
        <p14:creationId xmlns:p14="http://schemas.microsoft.com/office/powerpoint/2010/main" val="2878078453"/>
      </p:ext>
    </p:extLst>
  </p:cSld>
  <p:clrMapOvr>
    <a:masterClrMapping/>
  </p:clrMapOvr>
  <p:transition spd="med">
    <p:wedg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4E6356-234E-48AB-87C3-1A86339E5385}"/>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45000"/>
                    </a14:imgEffect>
                  </a14:imgLayer>
                </a14:imgProps>
              </a:ext>
              <a:ext uri="{28A0092B-C50C-407E-A947-70E740481C1C}">
                <a14:useLocalDpi xmlns:a14="http://schemas.microsoft.com/office/drawing/2010/main" val="0"/>
              </a:ext>
            </a:extLst>
          </a:blip>
          <a:stretch>
            <a:fillRect/>
          </a:stretch>
        </p:blipFill>
        <p:spPr>
          <a:xfrm>
            <a:off x="533435" y="630589"/>
            <a:ext cx="2325467" cy="1162735"/>
          </a:xfrm>
          <a:prstGeom prst="rect">
            <a:avLst/>
          </a:prstGeom>
        </p:spPr>
      </p:pic>
      <p:sp>
        <p:nvSpPr>
          <p:cNvPr id="6" name="TextBox 5">
            <a:extLst>
              <a:ext uri="{FF2B5EF4-FFF2-40B4-BE49-F238E27FC236}">
                <a16:creationId xmlns:a16="http://schemas.microsoft.com/office/drawing/2014/main" id="{4C000581-12D5-4C94-AFD1-DCE461D170D3}"/>
              </a:ext>
            </a:extLst>
          </p:cNvPr>
          <p:cNvSpPr txBox="1"/>
          <p:nvPr/>
        </p:nvSpPr>
        <p:spPr>
          <a:xfrm>
            <a:off x="4168706" y="1123766"/>
            <a:ext cx="5308820" cy="461665"/>
          </a:xfrm>
          <a:prstGeom prst="rect">
            <a:avLst/>
          </a:prstGeom>
          <a:noFill/>
          <a:ln w="38100">
            <a:noFill/>
          </a:ln>
        </p:spPr>
        <p:txBody>
          <a:bodyPr wrap="square" rtlCol="0">
            <a:spAutoFit/>
          </a:bodyPr>
          <a:lstStyle/>
          <a:p>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dây</a:t>
            </a:r>
            <a:r>
              <a:rPr lang="en-US" sz="2400" dirty="0">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6E40A333-7998-419B-A004-B37C6773940C}"/>
              </a:ext>
            </a:extLst>
          </p:cNvPr>
          <p:cNvPicPr>
            <a:picLocks noChangeAspect="1"/>
          </p:cNvPicPr>
          <p:nvPr/>
        </p:nvPicPr>
        <p:blipFill rotWithShape="1">
          <a:blip r:embed="rId4">
            <a:extLst>
              <a:ext uri="{28A0092B-C50C-407E-A947-70E740481C1C}">
                <a14:useLocalDpi xmlns:a14="http://schemas.microsoft.com/office/drawing/2010/main" val="0"/>
              </a:ext>
            </a:extLst>
          </a:blip>
          <a:srcRect l="2377"/>
          <a:stretch/>
        </p:blipFill>
        <p:spPr>
          <a:xfrm>
            <a:off x="6645683" y="2624897"/>
            <a:ext cx="4966270" cy="2246157"/>
          </a:xfrm>
          <a:prstGeom prst="rect">
            <a:avLst/>
          </a:prstGeom>
        </p:spPr>
      </p:pic>
      <p:sp>
        <p:nvSpPr>
          <p:cNvPr id="9" name="TextBox 8">
            <a:extLst>
              <a:ext uri="{FF2B5EF4-FFF2-40B4-BE49-F238E27FC236}">
                <a16:creationId xmlns:a16="http://schemas.microsoft.com/office/drawing/2014/main" id="{36DB698A-E58C-4331-8FA7-289DB4A36D78}"/>
              </a:ext>
            </a:extLst>
          </p:cNvPr>
          <p:cNvSpPr txBox="1"/>
          <p:nvPr/>
        </p:nvSpPr>
        <p:spPr>
          <a:xfrm>
            <a:off x="695606" y="2212359"/>
            <a:ext cx="5795332" cy="2795958"/>
          </a:xfrm>
          <a:prstGeom prst="rect">
            <a:avLst/>
          </a:prstGeom>
          <a:noFill/>
          <a:ln w="38100">
            <a:noFill/>
          </a:ln>
        </p:spPr>
        <p:txBody>
          <a:bodyPr wrap="square" rtlCol="0">
            <a:spAutoFit/>
          </a:bodyPr>
          <a:lstStyle/>
          <a:p>
            <a:pPr algn="just">
              <a:lnSpc>
                <a:spcPct val="150000"/>
              </a:lnSpc>
            </a:pPr>
            <a:r>
              <a:rPr lang="vi-VN" sz="2400" dirty="0"/>
              <a:t>- </a:t>
            </a:r>
            <a:r>
              <a:rPr lang="vi-VN" sz="2400" dirty="0">
                <a:latin typeface="Times New Roman" panose="02020603050405020304" pitchFamily="18" charset="0"/>
                <a:cs typeface="Times New Roman" panose="02020603050405020304" pitchFamily="18" charset="0"/>
              </a:rPr>
              <a:t>Dùng thước 1 m. từ đầu dây, cứ 1 m em hãy vạch một vạch đỏ</a:t>
            </a:r>
          </a:p>
          <a:p>
            <a:pPr algn="just">
              <a:lnSpc>
                <a:spcPct val="150000"/>
              </a:lnSpc>
            </a:pPr>
            <a:r>
              <a:rPr lang="vi-VN" sz="2400" dirty="0">
                <a:latin typeface="Times New Roman" panose="02020603050405020304" pitchFamily="18" charset="0"/>
                <a:cs typeface="Times New Roman" panose="02020603050405020304" pitchFamily="18" charset="0"/>
              </a:rPr>
              <a:t>- Dùng thước kẻ có vạch chia đề-xi-mét. Từ đầu dây cứ 1 dm em hãy vạch một vạch xanh (trừ chỗ đã có vạch đỏ)</a:t>
            </a:r>
          </a:p>
        </p:txBody>
      </p:sp>
      <p:sp>
        <p:nvSpPr>
          <p:cNvPr id="10" name="Rectangle 9">
            <a:extLst>
              <a:ext uri="{FF2B5EF4-FFF2-40B4-BE49-F238E27FC236}">
                <a16:creationId xmlns:a16="http://schemas.microsoft.com/office/drawing/2014/main" id="{29A83D6B-2ACE-4F3E-A903-48221F7AA3CE}"/>
              </a:ext>
            </a:extLst>
          </p:cNvPr>
          <p:cNvSpPr/>
          <p:nvPr/>
        </p:nvSpPr>
        <p:spPr>
          <a:xfrm>
            <a:off x="695606" y="1778090"/>
            <a:ext cx="5308820" cy="587148"/>
          </a:xfrm>
          <a:prstGeom prst="rect">
            <a:avLst/>
          </a:prstGeom>
        </p:spPr>
        <p:txBody>
          <a:bodyPr wrap="square">
            <a:spAutoFit/>
          </a:bodyPr>
          <a:lstStyle/>
          <a:p>
            <a:pPr lvl="0" algn="just">
              <a:lnSpc>
                <a:spcPct val="150000"/>
              </a:lnSpc>
            </a:pPr>
            <a:r>
              <a:rPr lang="vi-VN" sz="2400" dirty="0">
                <a:solidFill>
                  <a:prstClr val="black"/>
                </a:solidFill>
              </a:rPr>
              <a:t>- </a:t>
            </a:r>
            <a:r>
              <a:rPr lang="vi-VN" sz="2400" dirty="0">
                <a:solidFill>
                  <a:prstClr val="black"/>
                </a:solidFill>
                <a:latin typeface="Times New Roman" panose="02020603050405020304" pitchFamily="18" charset="0"/>
                <a:cs typeface="Times New Roman" panose="02020603050405020304" pitchFamily="18" charset="0"/>
              </a:rPr>
              <a:t>Chuẩn bị một dải dây dài hơn 3m</a:t>
            </a:r>
          </a:p>
        </p:txBody>
      </p:sp>
      <p:sp>
        <p:nvSpPr>
          <p:cNvPr id="12" name="Oval 11">
            <a:extLst>
              <a:ext uri="{FF2B5EF4-FFF2-40B4-BE49-F238E27FC236}">
                <a16:creationId xmlns:a16="http://schemas.microsoft.com/office/drawing/2014/main" id="{B7E903FB-5B27-4B03-A749-09378C87A4E5}"/>
              </a:ext>
            </a:extLst>
          </p:cNvPr>
          <p:cNvSpPr/>
          <p:nvPr/>
        </p:nvSpPr>
        <p:spPr>
          <a:xfrm>
            <a:off x="3598118" y="1069305"/>
            <a:ext cx="570588" cy="570588"/>
          </a:xfrm>
          <a:prstGeom prst="ellipse">
            <a:avLst/>
          </a:prstGeom>
          <a:solidFill>
            <a:srgbClr val="8064A2"/>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
                <a:ea typeface="+mn-ea"/>
                <a:cs typeface="+mn-cs"/>
              </a:rPr>
              <a:t>1</a:t>
            </a:r>
          </a:p>
        </p:txBody>
      </p:sp>
    </p:spTree>
    <p:extLst>
      <p:ext uri="{BB962C8B-B14F-4D97-AF65-F5344CB8AC3E}">
        <p14:creationId xmlns:p14="http://schemas.microsoft.com/office/powerpoint/2010/main" val="388398822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29D7753-73C2-46B3-BEA8-873474623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6" name="图片 5">
            <a:extLst>
              <a:ext uri="{FF2B5EF4-FFF2-40B4-BE49-F238E27FC236}">
                <a16:creationId xmlns:a16="http://schemas.microsoft.com/office/drawing/2014/main" id="{75386B91-93C7-4B5E-B70E-3FDC07B655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63" y="-663482"/>
            <a:ext cx="8127679" cy="6161855"/>
          </a:xfrm>
          <a:prstGeom prst="rect">
            <a:avLst/>
          </a:prstGeom>
        </p:spPr>
      </p:pic>
      <p:pic>
        <p:nvPicPr>
          <p:cNvPr id="10" name="图片 9">
            <a:extLst>
              <a:ext uri="{FF2B5EF4-FFF2-40B4-BE49-F238E27FC236}">
                <a16:creationId xmlns:a16="http://schemas.microsoft.com/office/drawing/2014/main"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pic>
        <p:nvPicPr>
          <p:cNvPr id="8" name="图片 7">
            <a:extLst>
              <a:ext uri="{FF2B5EF4-FFF2-40B4-BE49-F238E27FC236}">
                <a16:creationId xmlns:a16="http://schemas.microsoft.com/office/drawing/2014/main" id="{4C79CB8D-7814-4C46-881C-AB72EA9F2D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4857" y="1831995"/>
            <a:ext cx="3920858" cy="5689483"/>
          </a:xfrm>
          <a:prstGeom prst="rect">
            <a:avLst/>
          </a:prstGeom>
        </p:spPr>
      </p:pic>
      <p:sp>
        <p:nvSpPr>
          <p:cNvPr id="3" name="TextBox 2">
            <a:extLst>
              <a:ext uri="{FF2B5EF4-FFF2-40B4-BE49-F238E27FC236}">
                <a16:creationId xmlns:a16="http://schemas.microsoft.com/office/drawing/2014/main" id="{7702822B-0F44-418A-9475-2E3DEBEAD448}"/>
              </a:ext>
            </a:extLst>
          </p:cNvPr>
          <p:cNvSpPr txBox="1"/>
          <p:nvPr/>
        </p:nvSpPr>
        <p:spPr>
          <a:xfrm>
            <a:off x="1822817" y="1985416"/>
            <a:ext cx="4348717" cy="1754326"/>
          </a:xfrm>
          <a:prstGeom prst="rect">
            <a:avLst/>
          </a:prstGeom>
          <a:noFill/>
        </p:spPr>
        <p:txBody>
          <a:bodyPr wrap="square" rtlCol="0">
            <a:spAutoFit/>
          </a:bodyPr>
          <a:lstStyle/>
          <a:p>
            <a:pPr algn="ctr"/>
            <a:r>
              <a:rPr lang="en-US" sz="5400" dirty="0" err="1"/>
              <a:t>Làm</a:t>
            </a:r>
            <a:r>
              <a:rPr lang="en-US" sz="5400" dirty="0"/>
              <a:t> </a:t>
            </a:r>
            <a:r>
              <a:rPr lang="en-US" sz="5400" dirty="0" err="1"/>
              <a:t>việc</a:t>
            </a:r>
            <a:r>
              <a:rPr lang="en-US" sz="5400" dirty="0"/>
              <a:t> </a:t>
            </a:r>
            <a:r>
              <a:rPr lang="en-US" sz="5400" dirty="0" err="1"/>
              <a:t>theo</a:t>
            </a:r>
            <a:r>
              <a:rPr lang="en-US" sz="5400" dirty="0"/>
              <a:t> </a:t>
            </a:r>
            <a:r>
              <a:rPr lang="en-US" sz="5400" dirty="0" err="1"/>
              <a:t>nhóm</a:t>
            </a:r>
            <a:r>
              <a:rPr lang="en-US" sz="5400" dirty="0"/>
              <a:t> 4</a:t>
            </a:r>
          </a:p>
        </p:txBody>
      </p:sp>
    </p:spTree>
    <p:custDataLst>
      <p:tags r:id="rId1"/>
    </p:custDataLst>
    <p:extLst>
      <p:ext uri="{BB962C8B-B14F-4D97-AF65-F5344CB8AC3E}">
        <p14:creationId xmlns:p14="http://schemas.microsoft.com/office/powerpoint/2010/main" val="128879838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895EFE73-4FE9-4000-AF2D-C15FF847D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508" y="283804"/>
            <a:ext cx="614199" cy="614199"/>
          </a:xfrm>
          <a:prstGeom prst="rect">
            <a:avLst/>
          </a:prstGeom>
        </p:spPr>
      </p:pic>
      <p:pic>
        <p:nvPicPr>
          <p:cNvPr id="6" name="Picture 5" descr="Icon&#10;&#10;Description automatically generated">
            <a:extLst>
              <a:ext uri="{FF2B5EF4-FFF2-40B4-BE49-F238E27FC236}">
                <a16:creationId xmlns:a16="http://schemas.microsoft.com/office/drawing/2014/main" id="{713BAE6A-01FD-4B98-87B3-A98CE93D8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3838" y="283804"/>
            <a:ext cx="614199" cy="614199"/>
          </a:xfrm>
          <a:prstGeom prst="rect">
            <a:avLst/>
          </a:prstGeom>
        </p:spPr>
      </p:pic>
      <p:pic>
        <p:nvPicPr>
          <p:cNvPr id="7" name="Picture 6" descr="Icon&#10;&#10;Description automatically generated">
            <a:extLst>
              <a:ext uri="{FF2B5EF4-FFF2-40B4-BE49-F238E27FC236}">
                <a16:creationId xmlns:a16="http://schemas.microsoft.com/office/drawing/2014/main" id="{5E18538A-4F25-4F35-B112-C6B2FD9939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0168" y="283804"/>
            <a:ext cx="614199" cy="614199"/>
          </a:xfrm>
          <a:prstGeom prst="rect">
            <a:avLst/>
          </a:prstGeom>
        </p:spPr>
      </p:pic>
      <p:pic>
        <p:nvPicPr>
          <p:cNvPr id="8" name="Picture 7" descr="Icon&#10;&#10;Description automatically generated">
            <a:extLst>
              <a:ext uri="{FF2B5EF4-FFF2-40B4-BE49-F238E27FC236}">
                <a16:creationId xmlns:a16="http://schemas.microsoft.com/office/drawing/2014/main" id="{459C17E8-4803-4877-86C7-72F6C8829D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6498" y="283804"/>
            <a:ext cx="614199" cy="614199"/>
          </a:xfrm>
          <a:prstGeom prst="rect">
            <a:avLst/>
          </a:prstGeom>
        </p:spPr>
      </p:pic>
      <p:pic>
        <p:nvPicPr>
          <p:cNvPr id="9" name="Picture 8" descr="Icon&#10;&#10;Description automatically generated">
            <a:extLst>
              <a:ext uri="{FF2B5EF4-FFF2-40B4-BE49-F238E27FC236}">
                <a16:creationId xmlns:a16="http://schemas.microsoft.com/office/drawing/2014/main" id="{49016FE6-8E9F-426C-979F-4BFCD84495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828" y="283804"/>
            <a:ext cx="614199" cy="614199"/>
          </a:xfrm>
          <a:prstGeom prst="rect">
            <a:avLst/>
          </a:prstGeom>
        </p:spPr>
      </p:pic>
      <p:pic>
        <p:nvPicPr>
          <p:cNvPr id="10" name="Picture 9" descr="Icon&#10;&#10;Description automatically generated">
            <a:extLst>
              <a:ext uri="{FF2B5EF4-FFF2-40B4-BE49-F238E27FC236}">
                <a16:creationId xmlns:a16="http://schemas.microsoft.com/office/drawing/2014/main" id="{EA522F28-9813-459A-AC94-1EAB3C1C31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9158" y="283804"/>
            <a:ext cx="614199" cy="614199"/>
          </a:xfrm>
          <a:prstGeom prst="rect">
            <a:avLst/>
          </a:prstGeom>
        </p:spPr>
      </p:pic>
      <p:pic>
        <p:nvPicPr>
          <p:cNvPr id="11" name="Picture 10" descr="Icon&#10;&#10;Description automatically generated">
            <a:extLst>
              <a:ext uri="{FF2B5EF4-FFF2-40B4-BE49-F238E27FC236}">
                <a16:creationId xmlns:a16="http://schemas.microsoft.com/office/drawing/2014/main" id="{FE64F19B-8F87-47EE-81DA-AFDF463DDE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488" y="248294"/>
            <a:ext cx="614199" cy="614199"/>
          </a:xfrm>
          <a:prstGeom prst="rect">
            <a:avLst/>
          </a:prstGeom>
        </p:spPr>
      </p:pic>
      <p:pic>
        <p:nvPicPr>
          <p:cNvPr id="12" name="Picture 11" descr="Icon&#10;&#10;Description automatically generated">
            <a:extLst>
              <a:ext uri="{FF2B5EF4-FFF2-40B4-BE49-F238E27FC236}">
                <a16:creationId xmlns:a16="http://schemas.microsoft.com/office/drawing/2014/main" id="{A0713397-33B9-4CFE-849F-E14167CBE1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1818" y="283804"/>
            <a:ext cx="614199" cy="614199"/>
          </a:xfrm>
          <a:prstGeom prst="rect">
            <a:avLst/>
          </a:prstGeom>
        </p:spPr>
      </p:pic>
      <p:pic>
        <p:nvPicPr>
          <p:cNvPr id="13" name="Picture 12" descr="Icon&#10;&#10;Description automatically generated">
            <a:extLst>
              <a:ext uri="{FF2B5EF4-FFF2-40B4-BE49-F238E27FC236}">
                <a16:creationId xmlns:a16="http://schemas.microsoft.com/office/drawing/2014/main" id="{96DBD243-BE86-421B-87B2-3151600573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8148" y="283804"/>
            <a:ext cx="614199" cy="614199"/>
          </a:xfrm>
          <a:prstGeom prst="rect">
            <a:avLst/>
          </a:prstGeom>
        </p:spPr>
      </p:pic>
      <p:pic>
        <p:nvPicPr>
          <p:cNvPr id="14" name="Picture 13" descr="Icon&#10;&#10;Description automatically generated">
            <a:extLst>
              <a:ext uri="{FF2B5EF4-FFF2-40B4-BE49-F238E27FC236}">
                <a16:creationId xmlns:a16="http://schemas.microsoft.com/office/drawing/2014/main" id="{3E7CD36D-F70F-4283-AD9F-75C31006E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4478" y="283804"/>
            <a:ext cx="614199" cy="614199"/>
          </a:xfrm>
          <a:prstGeom prst="rect">
            <a:avLst/>
          </a:prstGeom>
        </p:spPr>
      </p:pic>
      <p:pic>
        <p:nvPicPr>
          <p:cNvPr id="15" name="Picture 14">
            <a:extLst>
              <a:ext uri="{FF2B5EF4-FFF2-40B4-BE49-F238E27FC236}">
                <a16:creationId xmlns:a16="http://schemas.microsoft.com/office/drawing/2014/main" id="{CF00B648-28F9-4B56-9338-82E6B4B221ED}"/>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45000"/>
                    </a14:imgEffect>
                  </a14:imgLayer>
                </a14:imgProps>
              </a:ext>
              <a:ext uri="{28A0092B-C50C-407E-A947-70E740481C1C}">
                <a14:useLocalDpi xmlns:a14="http://schemas.microsoft.com/office/drawing/2010/main" val="0"/>
              </a:ext>
            </a:extLst>
          </a:blip>
          <a:stretch>
            <a:fillRect/>
          </a:stretch>
        </p:blipFill>
        <p:spPr>
          <a:xfrm>
            <a:off x="488371" y="659567"/>
            <a:ext cx="2325467" cy="1162735"/>
          </a:xfrm>
          <a:prstGeom prst="rect">
            <a:avLst/>
          </a:prstGeom>
        </p:spPr>
      </p:pic>
      <p:grpSp>
        <p:nvGrpSpPr>
          <p:cNvPr id="16" name="Group 15">
            <a:extLst>
              <a:ext uri="{FF2B5EF4-FFF2-40B4-BE49-F238E27FC236}">
                <a16:creationId xmlns:a16="http://schemas.microsoft.com/office/drawing/2014/main" id="{276037B0-6694-4D7B-A550-3B2B4A66E699}"/>
              </a:ext>
            </a:extLst>
          </p:cNvPr>
          <p:cNvGrpSpPr/>
          <p:nvPr/>
        </p:nvGrpSpPr>
        <p:grpSpPr>
          <a:xfrm>
            <a:off x="622061" y="1835331"/>
            <a:ext cx="6216214" cy="754156"/>
            <a:chOff x="-1095332" y="2038470"/>
            <a:chExt cx="6216214" cy="754156"/>
          </a:xfrm>
        </p:grpSpPr>
        <p:sp>
          <p:nvSpPr>
            <p:cNvPr id="17" name="TextBox 16">
              <a:extLst>
                <a:ext uri="{FF2B5EF4-FFF2-40B4-BE49-F238E27FC236}">
                  <a16:creationId xmlns:a16="http://schemas.microsoft.com/office/drawing/2014/main" id="{70D504B3-C07E-43A0-ACF1-B0B5DA4DBB36}"/>
                </a:ext>
              </a:extLst>
            </p:cNvPr>
            <p:cNvSpPr txBox="1"/>
            <p:nvPr/>
          </p:nvSpPr>
          <p:spPr>
            <a:xfrm>
              <a:off x="-187938" y="2118909"/>
              <a:ext cx="5308820" cy="523220"/>
            </a:xfrm>
            <a:prstGeom prst="rect">
              <a:avLst/>
            </a:prstGeom>
            <a:noFill/>
            <a:ln w="38100">
              <a:noFill/>
            </a:ln>
          </p:spPr>
          <p:txBody>
            <a:bodyPr wrap="square" rtlCol="0">
              <a:spAutoFit/>
            </a:bodyPr>
            <a:lstStyle/>
            <a:p>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a:t>
              </a:r>
              <a:r>
                <a:rPr lang="en-US" sz="2800" dirty="0">
                  <a:latin typeface="Times New Roman" panose="02020603050405020304" pitchFamily="18" charset="0"/>
                  <a:cs typeface="Times New Roman" panose="02020603050405020304" pitchFamily="18" charset="0"/>
                </a:rPr>
                <a:t>:</a:t>
              </a:r>
            </a:p>
          </p:txBody>
        </p:sp>
        <p:sp>
          <p:nvSpPr>
            <p:cNvPr id="18" name="Oval 17">
              <a:extLst>
                <a:ext uri="{FF2B5EF4-FFF2-40B4-BE49-F238E27FC236}">
                  <a16:creationId xmlns:a16="http://schemas.microsoft.com/office/drawing/2014/main" id="{3DECC472-B46F-4C5B-BE39-1A3D7D86CDA8}"/>
                </a:ext>
              </a:extLst>
            </p:cNvPr>
            <p:cNvSpPr/>
            <p:nvPr/>
          </p:nvSpPr>
          <p:spPr>
            <a:xfrm>
              <a:off x="-1095332" y="2038470"/>
              <a:ext cx="772347" cy="754156"/>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p>
          </p:txBody>
        </p:sp>
      </p:grpSp>
      <p:pic>
        <p:nvPicPr>
          <p:cNvPr id="19" name="Picture 18">
            <a:extLst>
              <a:ext uri="{FF2B5EF4-FFF2-40B4-BE49-F238E27FC236}">
                <a16:creationId xmlns:a16="http://schemas.microsoft.com/office/drawing/2014/main" id="{CE6A3116-E2D0-4601-9CC5-922F0B43371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7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885895" y="2532458"/>
            <a:ext cx="5817732" cy="2813810"/>
          </a:xfrm>
          <a:prstGeom prst="rect">
            <a:avLst/>
          </a:prstGeom>
        </p:spPr>
      </p:pic>
      <p:sp>
        <p:nvSpPr>
          <p:cNvPr id="20" name="TextBox 19">
            <a:extLst>
              <a:ext uri="{FF2B5EF4-FFF2-40B4-BE49-F238E27FC236}">
                <a16:creationId xmlns:a16="http://schemas.microsoft.com/office/drawing/2014/main" id="{52FA7E25-616A-4DD9-9221-DBBF3F461509}"/>
              </a:ext>
            </a:extLst>
          </p:cNvPr>
          <p:cNvSpPr txBox="1"/>
          <p:nvPr/>
        </p:nvSpPr>
        <p:spPr>
          <a:xfrm>
            <a:off x="488371" y="2706129"/>
            <a:ext cx="5237725" cy="1970989"/>
          </a:xfrm>
          <a:prstGeom prst="rect">
            <a:avLst/>
          </a:prstGeom>
          <a:noFill/>
          <a:ln w="38100">
            <a:noFill/>
          </a:ln>
        </p:spPr>
        <p:txBody>
          <a:bodyPr wrap="square" rtlCol="0">
            <a:spAutoFit/>
          </a:bodyPr>
          <a:lstStyle/>
          <a:p>
            <a:pPr algn="just">
              <a:lnSpc>
                <a:spcPct val="120000"/>
              </a:lnSpc>
            </a:pPr>
            <a:r>
              <a:rPr lang="vi-VN" sz="2600" dirty="0">
                <a:latin typeface="Times New Roman" panose="02020603050405020304" pitchFamily="18" charset="0"/>
                <a:cs typeface="Times New Roman" panose="02020603050405020304" pitchFamily="18" charset="0"/>
              </a:rPr>
              <a:t>Em hãy ước lượng độ dài của một số đồ vật trong lớp theo yêu cầu, rồi dùng thước dây đã làm đo lại. Sau đó ghi kết quả vào phiếu thực hành.</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86599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F1136C3-9091-4277-8309-DFC5CA57DE8E}"/>
              </a:ext>
            </a:extLst>
          </p:cNvPr>
          <p:cNvGraphicFramePr>
            <a:graphicFrameLocks noGrp="1"/>
          </p:cNvGraphicFramePr>
          <p:nvPr>
            <p:extLst>
              <p:ext uri="{D42A27DB-BD31-4B8C-83A1-F6EECF244321}">
                <p14:modId xmlns:p14="http://schemas.microsoft.com/office/powerpoint/2010/main" val="829065452"/>
              </p:ext>
            </p:extLst>
          </p:nvPr>
        </p:nvGraphicFramePr>
        <p:xfrm>
          <a:off x="1020931" y="1828800"/>
          <a:ext cx="10202653" cy="4232655"/>
        </p:xfrm>
        <a:graphic>
          <a:graphicData uri="http://schemas.openxmlformats.org/drawingml/2006/table">
            <a:tbl>
              <a:tblPr firstRow="1" bandRow="1">
                <a:tableStyleId>{5C22544A-7EE6-4342-B048-85BDC9FD1C3A}</a:tableStyleId>
              </a:tblPr>
              <a:tblGrid>
                <a:gridCol w="4440962">
                  <a:extLst>
                    <a:ext uri="{9D8B030D-6E8A-4147-A177-3AD203B41FA5}">
                      <a16:colId xmlns:a16="http://schemas.microsoft.com/office/drawing/2014/main" val="1352220353"/>
                    </a:ext>
                  </a:extLst>
                </a:gridCol>
                <a:gridCol w="3178058">
                  <a:extLst>
                    <a:ext uri="{9D8B030D-6E8A-4147-A177-3AD203B41FA5}">
                      <a16:colId xmlns:a16="http://schemas.microsoft.com/office/drawing/2014/main" val="615207603"/>
                    </a:ext>
                  </a:extLst>
                </a:gridCol>
                <a:gridCol w="2583633">
                  <a:extLst>
                    <a:ext uri="{9D8B030D-6E8A-4147-A177-3AD203B41FA5}">
                      <a16:colId xmlns:a16="http://schemas.microsoft.com/office/drawing/2014/main" val="2832020917"/>
                    </a:ext>
                  </a:extLst>
                </a:gridCol>
              </a:tblGrid>
              <a:tr h="1010836">
                <a:tc>
                  <a:txBody>
                    <a:bodyPr/>
                    <a:lstStyle/>
                    <a:p>
                      <a:pPr algn="ctr"/>
                      <a:r>
                        <a:rPr lang="en-VN" sz="2400" dirty="0">
                          <a:solidFill>
                            <a:schemeClr val="tx1"/>
                          </a:solidFill>
                          <a:latin typeface="Times New Roman" panose="02020603050405020304" pitchFamily="18" charset="0"/>
                          <a:cs typeface="Times New Roman" panose="02020603050405020304" pitchFamily="18" charset="0"/>
                        </a:rPr>
                        <a:t>Yêu cầu</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rgbClr val="FFF79A"/>
                    </a:solidFill>
                  </a:tcPr>
                </a:tc>
                <a:tc>
                  <a:txBody>
                    <a:bodyPr/>
                    <a:lstStyle/>
                    <a:p>
                      <a:pPr algn="ctr"/>
                      <a:r>
                        <a:rPr lang="en-VN" sz="2400" dirty="0">
                          <a:solidFill>
                            <a:schemeClr val="tx1"/>
                          </a:solidFill>
                          <a:latin typeface="Times New Roman" panose="02020603050405020304" pitchFamily="18" charset="0"/>
                          <a:cs typeface="Times New Roman" panose="02020603050405020304" pitchFamily="18" charset="0"/>
                        </a:rPr>
                        <a:t>Ước lượng</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rgbClr val="FFF79A"/>
                    </a:solidFill>
                  </a:tcPr>
                </a:tc>
                <a:tc>
                  <a:txBody>
                    <a:bodyPr/>
                    <a:lstStyle/>
                    <a:p>
                      <a:pPr algn="ctr"/>
                      <a:r>
                        <a:rPr lang="en-VN" sz="2400">
                          <a:solidFill>
                            <a:schemeClr val="tx1"/>
                          </a:solidFill>
                          <a:latin typeface="Times New Roman" panose="02020603050405020304" pitchFamily="18" charset="0"/>
                          <a:cs typeface="Times New Roman" panose="02020603050405020304" pitchFamily="18" charset="0"/>
                        </a:rPr>
                        <a:t>Đo bằng thước</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rgbClr val="FFF79A"/>
                    </a:solidFill>
                  </a:tcPr>
                </a:tc>
                <a:extLst>
                  <a:ext uri="{0D108BD9-81ED-4DB2-BD59-A6C34878D82A}">
                    <a16:rowId xmlns:a16="http://schemas.microsoft.com/office/drawing/2014/main" val="2280287678"/>
                  </a:ext>
                </a:extLst>
              </a:tr>
              <a:tr h="1018150">
                <a:tc>
                  <a:txBody>
                    <a:bodyPr/>
                    <a:lstStyle/>
                    <a:p>
                      <a:pPr marL="317500" indent="0" algn="l">
                        <a:tabLst/>
                      </a:pPr>
                      <a:r>
                        <a:rPr lang="en-VN" sz="2400" dirty="0">
                          <a:solidFill>
                            <a:schemeClr val="tx1"/>
                          </a:solidFill>
                          <a:latin typeface="Times New Roman" panose="02020603050405020304" pitchFamily="18" charset="0"/>
                          <a:cs typeface="Times New Roman" panose="02020603050405020304" pitchFamily="18" charset="0"/>
                        </a:rPr>
                        <a:t>Đo độ dài bảng lớp</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VN" sz="2400" dirty="0">
                          <a:solidFill>
                            <a:schemeClr val="tx1"/>
                          </a:solidFill>
                          <a:latin typeface="Times New Roman" panose="02020603050405020304" pitchFamily="18" charset="0"/>
                          <a:cs typeface="Times New Roman" panose="02020603050405020304" pitchFamily="18" charset="0"/>
                        </a:rPr>
                        <a:t> Khoảng         dm</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476375" indent="0" algn="l">
                        <a:tabLst/>
                      </a:pPr>
                      <a:r>
                        <a:rPr lang="en-VN" sz="2400" dirty="0">
                          <a:solidFill>
                            <a:schemeClr val="tx1"/>
                          </a:solidFill>
                          <a:latin typeface="Times New Roman" panose="02020603050405020304" pitchFamily="18" charset="0"/>
                          <a:cs typeface="Times New Roman" panose="02020603050405020304" pitchFamily="18" charset="0"/>
                        </a:rPr>
                        <a:t>dm</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56773739"/>
                  </a:ext>
                </a:extLst>
              </a:tr>
              <a:tr h="1058102">
                <a:tc>
                  <a:txBody>
                    <a:bodyPr/>
                    <a:lstStyle/>
                    <a:p>
                      <a:pPr marL="317500" indent="0" algn="l">
                        <a:tabLst/>
                      </a:pPr>
                      <a:r>
                        <a:rPr lang="en-VN" sz="2400" dirty="0">
                          <a:solidFill>
                            <a:schemeClr val="tx1"/>
                          </a:solidFill>
                          <a:latin typeface="Times New Roman" panose="02020603050405020304" pitchFamily="18" charset="0"/>
                          <a:cs typeface="Times New Roman" panose="02020603050405020304" pitchFamily="18" charset="0"/>
                        </a:rPr>
                        <a:t>Đo chiều rộng cửa lớp</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VN" sz="2400">
                          <a:solidFill>
                            <a:schemeClr val="tx1"/>
                          </a:solidFill>
                          <a:latin typeface="Times New Roman" panose="02020603050405020304" pitchFamily="18" charset="0"/>
                          <a:cs typeface="Times New Roman" panose="02020603050405020304" pitchFamily="18" charset="0"/>
                        </a:rPr>
                        <a:t> Khoảng         dm</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476375" indent="0" algn="l">
                        <a:tabLst/>
                      </a:pPr>
                      <a:r>
                        <a:rPr lang="en-VN" sz="2400" dirty="0">
                          <a:solidFill>
                            <a:schemeClr val="tx1"/>
                          </a:solidFill>
                          <a:latin typeface="Times New Roman" panose="02020603050405020304" pitchFamily="18" charset="0"/>
                          <a:cs typeface="Times New Roman" panose="02020603050405020304" pitchFamily="18" charset="0"/>
                        </a:rPr>
                        <a:t>dm</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07764560"/>
                  </a:ext>
                </a:extLst>
              </a:tr>
              <a:tr h="1145567">
                <a:tc>
                  <a:txBody>
                    <a:bodyPr/>
                    <a:lstStyle/>
                    <a:p>
                      <a:pPr marL="317500" indent="0" algn="l">
                        <a:tabLst/>
                      </a:pPr>
                      <a:r>
                        <a:rPr lang="en-VN" sz="2400" dirty="0">
                          <a:solidFill>
                            <a:schemeClr val="tx1"/>
                          </a:solidFill>
                          <a:latin typeface="Times New Roman" panose="02020603050405020304" pitchFamily="18" charset="0"/>
                          <a:cs typeface="Times New Roman" panose="02020603050405020304" pitchFamily="18" charset="0"/>
                        </a:rPr>
                        <a:t>Đo chiều cao bàn học</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VN" sz="2400">
                          <a:solidFill>
                            <a:schemeClr val="tx1"/>
                          </a:solidFill>
                          <a:latin typeface="Times New Roman" panose="02020603050405020304" pitchFamily="18" charset="0"/>
                          <a:cs typeface="Times New Roman" panose="02020603050405020304" pitchFamily="18" charset="0"/>
                        </a:rPr>
                        <a:t> Khoảng         dm</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476375" indent="0" algn="l">
                        <a:tabLst/>
                      </a:pPr>
                      <a:r>
                        <a:rPr lang="en-VN" sz="2400" dirty="0">
                          <a:solidFill>
                            <a:schemeClr val="tx1"/>
                          </a:solidFill>
                          <a:latin typeface="Times New Roman" panose="02020603050405020304" pitchFamily="18" charset="0"/>
                          <a:cs typeface="Times New Roman" panose="02020603050405020304" pitchFamily="18" charset="0"/>
                        </a:rPr>
                        <a:t>dm</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8710582"/>
                  </a:ext>
                </a:extLst>
              </a:tr>
            </a:tbl>
          </a:graphicData>
        </a:graphic>
      </p:graphicFrame>
      <p:sp>
        <p:nvSpPr>
          <p:cNvPr id="4" name="Rounded Rectangle 10">
            <a:extLst>
              <a:ext uri="{FF2B5EF4-FFF2-40B4-BE49-F238E27FC236}">
                <a16:creationId xmlns:a16="http://schemas.microsoft.com/office/drawing/2014/main" id="{9E606AF4-C9B7-45E3-A637-CA7F8FBC6C6D}"/>
              </a:ext>
            </a:extLst>
          </p:cNvPr>
          <p:cNvSpPr/>
          <p:nvPr/>
        </p:nvSpPr>
        <p:spPr>
          <a:xfrm>
            <a:off x="6806105" y="2956602"/>
            <a:ext cx="713719"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rgbClr val="000000"/>
                </a:solidFill>
              </a:rPr>
              <a:t>?</a:t>
            </a:r>
          </a:p>
        </p:txBody>
      </p:sp>
      <p:sp>
        <p:nvSpPr>
          <p:cNvPr id="6" name="Rounded Rectangle 11">
            <a:extLst>
              <a:ext uri="{FF2B5EF4-FFF2-40B4-BE49-F238E27FC236}">
                <a16:creationId xmlns:a16="http://schemas.microsoft.com/office/drawing/2014/main" id="{719289AE-ACA1-4A71-92AD-9E8791B5DA22}"/>
              </a:ext>
            </a:extLst>
          </p:cNvPr>
          <p:cNvSpPr/>
          <p:nvPr/>
        </p:nvSpPr>
        <p:spPr>
          <a:xfrm>
            <a:off x="6806105" y="3911618"/>
            <a:ext cx="713719"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a:solidFill>
                  <a:srgbClr val="000000"/>
                </a:solidFill>
              </a:rPr>
              <a:t>?</a:t>
            </a:r>
          </a:p>
        </p:txBody>
      </p:sp>
      <p:sp>
        <p:nvSpPr>
          <p:cNvPr id="7" name="Rounded Rectangle 12">
            <a:extLst>
              <a:ext uri="{FF2B5EF4-FFF2-40B4-BE49-F238E27FC236}">
                <a16:creationId xmlns:a16="http://schemas.microsoft.com/office/drawing/2014/main" id="{18C07F88-3644-48E4-AEBB-BA7BF15A1F88}"/>
              </a:ext>
            </a:extLst>
          </p:cNvPr>
          <p:cNvSpPr/>
          <p:nvPr/>
        </p:nvSpPr>
        <p:spPr>
          <a:xfrm>
            <a:off x="6806106" y="4990877"/>
            <a:ext cx="713719"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a:solidFill>
                  <a:srgbClr val="000000"/>
                </a:solidFill>
              </a:rPr>
              <a:t>?</a:t>
            </a:r>
          </a:p>
        </p:txBody>
      </p:sp>
      <p:sp>
        <p:nvSpPr>
          <p:cNvPr id="8" name="Rounded Rectangle 13">
            <a:extLst>
              <a:ext uri="{FF2B5EF4-FFF2-40B4-BE49-F238E27FC236}">
                <a16:creationId xmlns:a16="http://schemas.microsoft.com/office/drawing/2014/main" id="{4F7CE28D-1579-4BEF-ABF8-82FF0E6ACE10}"/>
              </a:ext>
            </a:extLst>
          </p:cNvPr>
          <p:cNvSpPr/>
          <p:nvPr/>
        </p:nvSpPr>
        <p:spPr>
          <a:xfrm>
            <a:off x="9352027" y="2868617"/>
            <a:ext cx="713719"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a:solidFill>
                  <a:srgbClr val="000000"/>
                </a:solidFill>
              </a:rPr>
              <a:t>?</a:t>
            </a:r>
          </a:p>
        </p:txBody>
      </p:sp>
      <p:sp>
        <p:nvSpPr>
          <p:cNvPr id="9" name="Rounded Rectangle 14">
            <a:extLst>
              <a:ext uri="{FF2B5EF4-FFF2-40B4-BE49-F238E27FC236}">
                <a16:creationId xmlns:a16="http://schemas.microsoft.com/office/drawing/2014/main" id="{098AFC1B-6E7F-4067-9EE4-12EA21CE4CFB}"/>
              </a:ext>
            </a:extLst>
          </p:cNvPr>
          <p:cNvSpPr/>
          <p:nvPr/>
        </p:nvSpPr>
        <p:spPr>
          <a:xfrm>
            <a:off x="9352027" y="3929747"/>
            <a:ext cx="713719"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rgbClr val="000000"/>
                </a:solidFill>
              </a:rPr>
              <a:t>?</a:t>
            </a:r>
          </a:p>
        </p:txBody>
      </p:sp>
      <p:sp>
        <p:nvSpPr>
          <p:cNvPr id="10" name="Rounded Rectangle 15">
            <a:extLst>
              <a:ext uri="{FF2B5EF4-FFF2-40B4-BE49-F238E27FC236}">
                <a16:creationId xmlns:a16="http://schemas.microsoft.com/office/drawing/2014/main" id="{85AA6818-0425-41B4-9532-7F764F63311E}"/>
              </a:ext>
            </a:extLst>
          </p:cNvPr>
          <p:cNvSpPr/>
          <p:nvPr/>
        </p:nvSpPr>
        <p:spPr>
          <a:xfrm>
            <a:off x="9352027" y="4990877"/>
            <a:ext cx="713719"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a:solidFill>
                  <a:srgbClr val="000000"/>
                </a:solidFill>
              </a:rPr>
              <a:t>?</a:t>
            </a:r>
          </a:p>
        </p:txBody>
      </p:sp>
      <p:sp>
        <p:nvSpPr>
          <p:cNvPr id="11" name="TextBox 10">
            <a:extLst>
              <a:ext uri="{FF2B5EF4-FFF2-40B4-BE49-F238E27FC236}">
                <a16:creationId xmlns:a16="http://schemas.microsoft.com/office/drawing/2014/main" id="{EB95E7F8-F72D-4639-9FA8-A94DDF997B93}"/>
              </a:ext>
            </a:extLst>
          </p:cNvPr>
          <p:cNvSpPr txBox="1"/>
          <p:nvPr/>
        </p:nvSpPr>
        <p:spPr>
          <a:xfrm>
            <a:off x="3983105" y="1033523"/>
            <a:ext cx="4017446" cy="523220"/>
          </a:xfrm>
          <a:prstGeom prst="rect">
            <a:avLst/>
          </a:prstGeom>
          <a:noFill/>
        </p:spPr>
        <p:txBody>
          <a:bodyPr wrap="none" rtlCol="0">
            <a:spAutoFit/>
          </a:bodyPr>
          <a:lstStyle/>
          <a:p>
            <a:pPr algn="ctr"/>
            <a:r>
              <a:rPr lang="en-VN" sz="2800" dirty="0">
                <a:latin typeface="UTM Cooper Black" panose="02040603050506020204" pitchFamily="18" charset="0"/>
              </a:rPr>
              <a:t>PHIẾU THỰC HÀNH </a:t>
            </a:r>
          </a:p>
        </p:txBody>
      </p:sp>
    </p:spTree>
    <p:extLst>
      <p:ext uri="{BB962C8B-B14F-4D97-AF65-F5344CB8AC3E}">
        <p14:creationId xmlns:p14="http://schemas.microsoft.com/office/powerpoint/2010/main" val="20819555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895EFE73-4FE9-4000-AF2D-C15FF847D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508" y="283804"/>
            <a:ext cx="614199" cy="614199"/>
          </a:xfrm>
          <a:prstGeom prst="rect">
            <a:avLst/>
          </a:prstGeom>
        </p:spPr>
      </p:pic>
      <p:pic>
        <p:nvPicPr>
          <p:cNvPr id="6" name="Picture 5" descr="Icon&#10;&#10;Description automatically generated">
            <a:extLst>
              <a:ext uri="{FF2B5EF4-FFF2-40B4-BE49-F238E27FC236}">
                <a16:creationId xmlns:a16="http://schemas.microsoft.com/office/drawing/2014/main" id="{713BAE6A-01FD-4B98-87B3-A98CE93D8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3838" y="283804"/>
            <a:ext cx="614199" cy="614199"/>
          </a:xfrm>
          <a:prstGeom prst="rect">
            <a:avLst/>
          </a:prstGeom>
        </p:spPr>
      </p:pic>
      <p:pic>
        <p:nvPicPr>
          <p:cNvPr id="7" name="Picture 6" descr="Icon&#10;&#10;Description automatically generated">
            <a:extLst>
              <a:ext uri="{FF2B5EF4-FFF2-40B4-BE49-F238E27FC236}">
                <a16:creationId xmlns:a16="http://schemas.microsoft.com/office/drawing/2014/main" id="{5E18538A-4F25-4F35-B112-C6B2FD9939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0168" y="283804"/>
            <a:ext cx="614199" cy="614199"/>
          </a:xfrm>
          <a:prstGeom prst="rect">
            <a:avLst/>
          </a:prstGeom>
        </p:spPr>
      </p:pic>
      <p:pic>
        <p:nvPicPr>
          <p:cNvPr id="8" name="Picture 7" descr="Icon&#10;&#10;Description automatically generated">
            <a:extLst>
              <a:ext uri="{FF2B5EF4-FFF2-40B4-BE49-F238E27FC236}">
                <a16:creationId xmlns:a16="http://schemas.microsoft.com/office/drawing/2014/main" id="{459C17E8-4803-4877-86C7-72F6C8829D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6498" y="283804"/>
            <a:ext cx="614199" cy="614199"/>
          </a:xfrm>
          <a:prstGeom prst="rect">
            <a:avLst/>
          </a:prstGeom>
        </p:spPr>
      </p:pic>
      <p:pic>
        <p:nvPicPr>
          <p:cNvPr id="9" name="Picture 8" descr="Icon&#10;&#10;Description automatically generated">
            <a:extLst>
              <a:ext uri="{FF2B5EF4-FFF2-40B4-BE49-F238E27FC236}">
                <a16:creationId xmlns:a16="http://schemas.microsoft.com/office/drawing/2014/main" id="{49016FE6-8E9F-426C-979F-4BFCD84495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828" y="283804"/>
            <a:ext cx="614199" cy="614199"/>
          </a:xfrm>
          <a:prstGeom prst="rect">
            <a:avLst/>
          </a:prstGeom>
        </p:spPr>
      </p:pic>
      <p:pic>
        <p:nvPicPr>
          <p:cNvPr id="10" name="Picture 9" descr="Icon&#10;&#10;Description automatically generated">
            <a:extLst>
              <a:ext uri="{FF2B5EF4-FFF2-40B4-BE49-F238E27FC236}">
                <a16:creationId xmlns:a16="http://schemas.microsoft.com/office/drawing/2014/main" id="{EA522F28-9813-459A-AC94-1EAB3C1C31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9158" y="283804"/>
            <a:ext cx="614199" cy="614199"/>
          </a:xfrm>
          <a:prstGeom prst="rect">
            <a:avLst/>
          </a:prstGeom>
        </p:spPr>
      </p:pic>
      <p:pic>
        <p:nvPicPr>
          <p:cNvPr id="11" name="Picture 10" descr="Icon&#10;&#10;Description automatically generated">
            <a:extLst>
              <a:ext uri="{FF2B5EF4-FFF2-40B4-BE49-F238E27FC236}">
                <a16:creationId xmlns:a16="http://schemas.microsoft.com/office/drawing/2014/main" id="{FE64F19B-8F87-47EE-81DA-AFDF463DDE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488" y="283804"/>
            <a:ext cx="614199" cy="614199"/>
          </a:xfrm>
          <a:prstGeom prst="rect">
            <a:avLst/>
          </a:prstGeom>
        </p:spPr>
      </p:pic>
      <p:pic>
        <p:nvPicPr>
          <p:cNvPr id="12" name="Picture 11" descr="Icon&#10;&#10;Description automatically generated">
            <a:extLst>
              <a:ext uri="{FF2B5EF4-FFF2-40B4-BE49-F238E27FC236}">
                <a16:creationId xmlns:a16="http://schemas.microsoft.com/office/drawing/2014/main" id="{A0713397-33B9-4CFE-849F-E14167CBE1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1818" y="283804"/>
            <a:ext cx="614199" cy="614199"/>
          </a:xfrm>
          <a:prstGeom prst="rect">
            <a:avLst/>
          </a:prstGeom>
        </p:spPr>
      </p:pic>
      <p:pic>
        <p:nvPicPr>
          <p:cNvPr id="13" name="Picture 12" descr="Icon&#10;&#10;Description automatically generated">
            <a:extLst>
              <a:ext uri="{FF2B5EF4-FFF2-40B4-BE49-F238E27FC236}">
                <a16:creationId xmlns:a16="http://schemas.microsoft.com/office/drawing/2014/main" id="{96DBD243-BE86-421B-87B2-3151600573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8148" y="283804"/>
            <a:ext cx="614199" cy="614199"/>
          </a:xfrm>
          <a:prstGeom prst="rect">
            <a:avLst/>
          </a:prstGeom>
        </p:spPr>
      </p:pic>
      <p:pic>
        <p:nvPicPr>
          <p:cNvPr id="14" name="Picture 13" descr="Icon&#10;&#10;Description automatically generated">
            <a:extLst>
              <a:ext uri="{FF2B5EF4-FFF2-40B4-BE49-F238E27FC236}">
                <a16:creationId xmlns:a16="http://schemas.microsoft.com/office/drawing/2014/main" id="{3E7CD36D-F70F-4283-AD9F-75C31006E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4478" y="283804"/>
            <a:ext cx="614199" cy="614199"/>
          </a:xfrm>
          <a:prstGeom prst="rect">
            <a:avLst/>
          </a:prstGeom>
        </p:spPr>
      </p:pic>
      <p:sp>
        <p:nvSpPr>
          <p:cNvPr id="15" name="Rounded Rectangle 11">
            <a:extLst>
              <a:ext uri="{FF2B5EF4-FFF2-40B4-BE49-F238E27FC236}">
                <a16:creationId xmlns:a16="http://schemas.microsoft.com/office/drawing/2014/main" id="{6017985B-C7D6-496D-93E9-2086DE3CB25D}"/>
              </a:ext>
            </a:extLst>
          </p:cNvPr>
          <p:cNvSpPr/>
          <p:nvPr/>
        </p:nvSpPr>
        <p:spPr>
          <a:xfrm>
            <a:off x="3584531" y="607865"/>
            <a:ext cx="1018235" cy="523220"/>
          </a:xfrm>
          <a:prstGeom prst="roundRect">
            <a:avLst/>
          </a:prstGeom>
          <a:solidFill>
            <a:srgbClr val="FFC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pic>
        <p:nvPicPr>
          <p:cNvPr id="16" name="Picture 15">
            <a:extLst>
              <a:ext uri="{FF2B5EF4-FFF2-40B4-BE49-F238E27FC236}">
                <a16:creationId xmlns:a16="http://schemas.microsoft.com/office/drawing/2014/main" id="{90D5A109-D68B-48B1-A4BB-1F91D5241862}"/>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45000"/>
                    </a14:imgEffect>
                  </a14:imgLayer>
                </a14:imgProps>
              </a:ext>
              <a:ext uri="{28A0092B-C50C-407E-A947-70E740481C1C}">
                <a14:useLocalDpi xmlns:a14="http://schemas.microsoft.com/office/drawing/2010/main" val="0"/>
              </a:ext>
            </a:extLst>
          </a:blip>
          <a:stretch>
            <a:fillRect/>
          </a:stretch>
        </p:blipFill>
        <p:spPr>
          <a:xfrm>
            <a:off x="542031" y="616803"/>
            <a:ext cx="2564571" cy="1162735"/>
          </a:xfrm>
          <a:prstGeom prst="rect">
            <a:avLst/>
          </a:prstGeom>
        </p:spPr>
      </p:pic>
      <p:grpSp>
        <p:nvGrpSpPr>
          <p:cNvPr id="17" name="Group 16">
            <a:extLst>
              <a:ext uri="{FF2B5EF4-FFF2-40B4-BE49-F238E27FC236}">
                <a16:creationId xmlns:a16="http://schemas.microsoft.com/office/drawing/2014/main" id="{3FA0C262-E2A4-4C41-8F88-EF1E22AC1FBF}"/>
              </a:ext>
            </a:extLst>
          </p:cNvPr>
          <p:cNvGrpSpPr/>
          <p:nvPr/>
        </p:nvGrpSpPr>
        <p:grpSpPr>
          <a:xfrm>
            <a:off x="1231134" y="1595320"/>
            <a:ext cx="6556866" cy="570588"/>
            <a:chOff x="1183343" y="1464304"/>
            <a:chExt cx="5945546" cy="570588"/>
          </a:xfrm>
        </p:grpSpPr>
        <p:sp>
          <p:nvSpPr>
            <p:cNvPr id="18" name="TextBox 17">
              <a:extLst>
                <a:ext uri="{FF2B5EF4-FFF2-40B4-BE49-F238E27FC236}">
                  <a16:creationId xmlns:a16="http://schemas.microsoft.com/office/drawing/2014/main" id="{419708A9-E7C0-4437-B35F-79DEF2B75DB9}"/>
                </a:ext>
              </a:extLst>
            </p:cNvPr>
            <p:cNvSpPr txBox="1"/>
            <p:nvPr/>
          </p:nvSpPr>
          <p:spPr>
            <a:xfrm>
              <a:off x="1820069" y="1474175"/>
              <a:ext cx="5308820" cy="461665"/>
            </a:xfrm>
            <a:prstGeom prst="rect">
              <a:avLst/>
            </a:prstGeom>
            <a:noFill/>
            <a:ln w="38100">
              <a:noFill/>
            </a:ln>
          </p:spPr>
          <p:txBody>
            <a:bodyPr wrap="square" rtlCol="0">
              <a:spAutoFit/>
            </a:bodyPr>
            <a:lstStyle/>
            <a:p>
              <a:r>
                <a:rPr lang="en-US" sz="2400" dirty="0" err="1"/>
                <a:t>Số</a:t>
              </a:r>
              <a:r>
                <a:rPr lang="en-US" sz="2400" dirty="0"/>
                <a:t> ?</a:t>
              </a:r>
            </a:p>
          </p:txBody>
        </p:sp>
        <p:sp>
          <p:nvSpPr>
            <p:cNvPr id="19" name="Oval 18">
              <a:extLst>
                <a:ext uri="{FF2B5EF4-FFF2-40B4-BE49-F238E27FC236}">
                  <a16:creationId xmlns:a16="http://schemas.microsoft.com/office/drawing/2014/main" id="{01DF23D1-6CFE-4CAE-823F-D67314ADE9BD}"/>
                </a:ext>
              </a:extLst>
            </p:cNvPr>
            <p:cNvSpPr/>
            <p:nvPr/>
          </p:nvSpPr>
          <p:spPr>
            <a:xfrm>
              <a:off x="1183343" y="1464304"/>
              <a:ext cx="570588" cy="570588"/>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3</a:t>
              </a:r>
            </a:p>
          </p:txBody>
        </p:sp>
      </p:grpSp>
      <p:grpSp>
        <p:nvGrpSpPr>
          <p:cNvPr id="20" name="Group 19">
            <a:extLst>
              <a:ext uri="{FF2B5EF4-FFF2-40B4-BE49-F238E27FC236}">
                <a16:creationId xmlns:a16="http://schemas.microsoft.com/office/drawing/2014/main" id="{0110617A-7F20-4487-B189-05FE7C9D2FD8}"/>
              </a:ext>
            </a:extLst>
          </p:cNvPr>
          <p:cNvGrpSpPr/>
          <p:nvPr/>
        </p:nvGrpSpPr>
        <p:grpSpPr>
          <a:xfrm>
            <a:off x="1933328" y="1961740"/>
            <a:ext cx="9323449" cy="4940648"/>
            <a:chOff x="1859270" y="1759821"/>
            <a:chExt cx="8454190" cy="4940648"/>
          </a:xfrm>
        </p:grpSpPr>
        <p:sp>
          <p:nvSpPr>
            <p:cNvPr id="21" name="TextBox 20">
              <a:extLst>
                <a:ext uri="{FF2B5EF4-FFF2-40B4-BE49-F238E27FC236}">
                  <a16:creationId xmlns:a16="http://schemas.microsoft.com/office/drawing/2014/main" id="{889AE215-B20C-4AAA-81CF-CDB46F6B57E0}"/>
                </a:ext>
              </a:extLst>
            </p:cNvPr>
            <p:cNvSpPr txBox="1"/>
            <p:nvPr/>
          </p:nvSpPr>
          <p:spPr>
            <a:xfrm>
              <a:off x="1859270" y="1759821"/>
              <a:ext cx="8454190" cy="4940648"/>
            </a:xfrm>
            <a:prstGeom prst="rect">
              <a:avLst/>
            </a:prstGeom>
            <a:noFill/>
          </p:spPr>
          <p:txBody>
            <a:bodyPr wrap="square" rtlCol="0">
              <a:spAutoFit/>
            </a:bodyPr>
            <a:lstStyle/>
            <a:p>
              <a:pPr>
                <a:lnSpc>
                  <a:spcPct val="150000"/>
                </a:lnSpc>
              </a:pPr>
              <a:r>
                <a:rPr lang="en-US" sz="2800" dirty="0"/>
                <a:t>a) </a:t>
              </a:r>
              <a:r>
                <a:rPr lang="en-US" sz="2800" dirty="0" err="1"/>
                <a:t>Em</a:t>
              </a:r>
              <a:r>
                <a:rPr lang="en-US" sz="2800" dirty="0"/>
                <a:t> </a:t>
              </a:r>
              <a:r>
                <a:rPr lang="en-US" sz="2800" dirty="0" err="1"/>
                <a:t>hã</a:t>
              </a:r>
              <a:r>
                <a:rPr lang="vi-VN" sz="2800" dirty="0"/>
                <a:t>y</a:t>
              </a:r>
              <a:r>
                <a:rPr lang="en-US" sz="2800" dirty="0"/>
                <a:t> </a:t>
              </a:r>
              <a:r>
                <a:rPr lang="en-US" sz="2800" dirty="0" err="1"/>
                <a:t>quan</a:t>
              </a:r>
              <a:r>
                <a:rPr lang="en-US" sz="2800" dirty="0"/>
                <a:t> </a:t>
              </a:r>
              <a:r>
                <a:rPr lang="en-US" sz="2800" dirty="0" err="1"/>
                <a:t>sát</a:t>
              </a:r>
              <a:r>
                <a:rPr lang="en-US" sz="2800" dirty="0"/>
                <a:t> </a:t>
              </a:r>
              <a:r>
                <a:rPr lang="en-US" sz="2800" dirty="0" err="1"/>
                <a:t>rồi</a:t>
              </a:r>
              <a:r>
                <a:rPr lang="en-US" sz="2800" dirty="0"/>
                <a:t> </a:t>
              </a:r>
              <a:r>
                <a:rPr lang="en-US" sz="2800" dirty="0" err="1"/>
                <a:t>ước</a:t>
              </a:r>
              <a:r>
                <a:rPr lang="en-US" sz="2800" dirty="0"/>
                <a:t> </a:t>
              </a:r>
              <a:r>
                <a:rPr lang="en-US" sz="2800" dirty="0" err="1"/>
                <a:t>lượng</a:t>
              </a:r>
              <a:r>
                <a:rPr lang="en-US" sz="2800" dirty="0"/>
                <a:t>:</a:t>
              </a:r>
              <a:endParaRPr lang="en-VN" sz="2800" dirty="0"/>
            </a:p>
            <a:p>
              <a:pPr>
                <a:lnSpc>
                  <a:spcPct val="150000"/>
                </a:lnSpc>
              </a:pPr>
              <a:r>
                <a:rPr lang="en-US" sz="2800" dirty="0"/>
                <a:t>- </a:t>
              </a:r>
              <a:r>
                <a:rPr lang="en-US" sz="2800" dirty="0" err="1"/>
                <a:t>Cổng</a:t>
              </a:r>
              <a:r>
                <a:rPr lang="en-US" sz="2800" dirty="0"/>
                <a:t> </a:t>
              </a:r>
              <a:r>
                <a:rPr lang="en-US" sz="2800" dirty="0" err="1"/>
                <a:t>trường</a:t>
              </a:r>
              <a:r>
                <a:rPr lang="en-US" sz="2800" dirty="0"/>
                <a:t> </a:t>
              </a:r>
              <a:r>
                <a:rPr lang="en-US" sz="2800" dirty="0" err="1"/>
                <a:t>em</a:t>
              </a:r>
              <a:r>
                <a:rPr lang="en-US" sz="2800" dirty="0"/>
                <a:t> </a:t>
              </a:r>
              <a:r>
                <a:rPr lang="en-US" sz="2800" dirty="0" err="1"/>
                <a:t>rộng</a:t>
              </a:r>
              <a:r>
                <a:rPr lang="en-US" sz="2800" dirty="0"/>
                <a:t> </a:t>
              </a:r>
              <a:r>
                <a:rPr lang="en-US" sz="2800" dirty="0" err="1"/>
                <a:t>khoảng</a:t>
              </a:r>
              <a:r>
                <a:rPr lang="en-US" sz="2800" dirty="0"/>
                <a:t>           m.</a:t>
              </a:r>
              <a:endParaRPr lang="en-VN" sz="2800" dirty="0"/>
            </a:p>
            <a:p>
              <a:pPr>
                <a:lnSpc>
                  <a:spcPct val="150000"/>
                </a:lnSpc>
              </a:pPr>
              <a:r>
                <a:rPr lang="en-US" sz="2800" dirty="0"/>
                <a:t>- </a:t>
              </a:r>
              <a:r>
                <a:rPr lang="en-US" sz="2800" dirty="0" err="1"/>
                <a:t>Tòa</a:t>
              </a:r>
              <a:r>
                <a:rPr lang="en-US" sz="2800" dirty="0"/>
                <a:t> </a:t>
              </a:r>
              <a:r>
                <a:rPr lang="en-US" sz="2800" dirty="0" err="1"/>
                <a:t>nhà</a:t>
              </a:r>
              <a:r>
                <a:rPr lang="en-US" sz="2800" dirty="0"/>
                <a:t> </a:t>
              </a:r>
              <a:r>
                <a:rPr lang="en-US" sz="2800" dirty="0" err="1"/>
                <a:t>em</a:t>
              </a:r>
              <a:r>
                <a:rPr lang="en-US" sz="2800" dirty="0"/>
                <a:t> </a:t>
              </a:r>
              <a:r>
                <a:rPr lang="en-US" sz="2800" dirty="0" err="1"/>
                <a:t>học</a:t>
              </a:r>
              <a:r>
                <a:rPr lang="en-US" sz="2800" dirty="0"/>
                <a:t> </a:t>
              </a:r>
              <a:r>
                <a:rPr lang="en-US" sz="2800" dirty="0" err="1"/>
                <a:t>cao</a:t>
              </a:r>
              <a:r>
                <a:rPr lang="en-US" sz="2800" dirty="0"/>
                <a:t> </a:t>
              </a:r>
              <a:r>
                <a:rPr lang="en-US" sz="2800" dirty="0" err="1"/>
                <a:t>khoảng</a:t>
              </a:r>
              <a:r>
                <a:rPr lang="en-US" sz="2800" dirty="0"/>
                <a:t>             m.</a:t>
              </a:r>
            </a:p>
            <a:p>
              <a:pPr>
                <a:lnSpc>
                  <a:spcPct val="150000"/>
                </a:lnSpc>
              </a:pPr>
              <a:endParaRPr lang="en-VN" dirty="0"/>
            </a:p>
            <a:p>
              <a:pPr>
                <a:lnSpc>
                  <a:spcPct val="150000"/>
                </a:lnSpc>
              </a:pPr>
              <a:r>
                <a:rPr lang="en-US" sz="2800" dirty="0"/>
                <a:t>b) </a:t>
              </a:r>
              <a:r>
                <a:rPr lang="en-US" sz="2800" dirty="0" err="1"/>
                <a:t>Em</a:t>
              </a:r>
              <a:r>
                <a:rPr lang="en-US" sz="2800" dirty="0"/>
                <a:t> </a:t>
              </a:r>
              <a:r>
                <a:rPr lang="en-US" sz="2800" dirty="0" err="1"/>
                <a:t>hãy</a:t>
              </a:r>
              <a:r>
                <a:rPr lang="en-US" sz="2800" dirty="0"/>
                <a:t> </a:t>
              </a:r>
              <a:r>
                <a:rPr lang="en-US" sz="2800" dirty="0" err="1"/>
                <a:t>đo</a:t>
              </a:r>
              <a:r>
                <a:rPr lang="en-US" sz="2800" dirty="0"/>
                <a:t> </a:t>
              </a:r>
              <a:r>
                <a:rPr lang="en-US" sz="2800" dirty="0" err="1"/>
                <a:t>rồi</a:t>
              </a:r>
              <a:r>
                <a:rPr lang="en-US" sz="2800" dirty="0"/>
                <a:t> </a:t>
              </a:r>
              <a:r>
                <a:rPr lang="en-US" sz="2800" dirty="0" err="1"/>
                <a:t>ghi</a:t>
              </a:r>
              <a:r>
                <a:rPr lang="en-US" sz="2800" dirty="0"/>
                <a:t> </a:t>
              </a:r>
              <a:r>
                <a:rPr lang="en-US" sz="2800" dirty="0" err="1"/>
                <a:t>lại</a:t>
              </a:r>
              <a:r>
                <a:rPr lang="en-US" sz="2800" dirty="0"/>
                <a:t>:</a:t>
              </a:r>
              <a:endParaRPr lang="en-VN" sz="2800" dirty="0"/>
            </a:p>
            <a:p>
              <a:pPr>
                <a:lnSpc>
                  <a:spcPct val="150000"/>
                </a:lnSpc>
              </a:pPr>
              <a:r>
                <a:rPr lang="en-US" sz="2800" dirty="0"/>
                <a:t>- </a:t>
              </a:r>
              <a:r>
                <a:rPr lang="en-US" sz="2800" dirty="0" err="1"/>
                <a:t>Cổng</a:t>
              </a:r>
              <a:r>
                <a:rPr lang="en-US" sz="2800" dirty="0"/>
                <a:t> </a:t>
              </a:r>
              <a:r>
                <a:rPr lang="en-US" sz="2800" dirty="0" err="1"/>
                <a:t>trường</a:t>
              </a:r>
              <a:r>
                <a:rPr lang="en-US" sz="2800" dirty="0"/>
                <a:t> </a:t>
              </a:r>
              <a:r>
                <a:rPr lang="en-US" sz="2800" dirty="0" err="1"/>
                <a:t>em</a:t>
              </a:r>
              <a:r>
                <a:rPr lang="en-US" sz="2800" dirty="0"/>
                <a:t> </a:t>
              </a:r>
              <a:r>
                <a:rPr lang="en-US" sz="2800" dirty="0" err="1"/>
                <a:t>rộng</a:t>
              </a:r>
              <a:r>
                <a:rPr lang="en-US" sz="2800" dirty="0"/>
                <a:t>              m.</a:t>
              </a:r>
              <a:endParaRPr lang="en-VN" sz="2800" dirty="0"/>
            </a:p>
            <a:p>
              <a:pPr>
                <a:lnSpc>
                  <a:spcPct val="150000"/>
                </a:lnSpc>
              </a:pPr>
              <a:r>
                <a:rPr lang="en-US" sz="2800" dirty="0"/>
                <a:t>- Hai </a:t>
              </a:r>
              <a:r>
                <a:rPr lang="en-US" sz="2800" dirty="0" err="1"/>
                <a:t>cây</a:t>
              </a:r>
              <a:r>
                <a:rPr lang="en-US" sz="2800" dirty="0"/>
                <a:t> </a:t>
              </a:r>
              <a:r>
                <a:rPr lang="en-US" sz="2800" dirty="0" err="1"/>
                <a:t>ở</a:t>
              </a:r>
              <a:r>
                <a:rPr lang="en-US" sz="2800" dirty="0"/>
                <a:t> </a:t>
              </a:r>
              <a:r>
                <a:rPr lang="en-US" sz="2800" dirty="0" err="1"/>
                <a:t>sân</a:t>
              </a:r>
              <a:r>
                <a:rPr lang="en-US" sz="2800" dirty="0"/>
                <a:t> </a:t>
              </a:r>
              <a:r>
                <a:rPr lang="en-US" sz="2800" dirty="0" err="1"/>
                <a:t>trường</a:t>
              </a:r>
              <a:r>
                <a:rPr lang="en-US" sz="2800" dirty="0"/>
                <a:t> </a:t>
              </a:r>
              <a:r>
                <a:rPr lang="en-US" sz="2800" dirty="0" err="1"/>
                <a:t>cách</a:t>
              </a:r>
              <a:r>
                <a:rPr lang="en-US" sz="2800" dirty="0"/>
                <a:t> </a:t>
              </a:r>
              <a:r>
                <a:rPr lang="en-US" sz="2800" dirty="0" err="1"/>
                <a:t>nhau</a:t>
              </a:r>
              <a:r>
                <a:rPr lang="en-US" sz="2800" dirty="0"/>
                <a:t>           m.</a:t>
              </a:r>
              <a:endParaRPr lang="en-VN" sz="2800" dirty="0"/>
            </a:p>
            <a:p>
              <a:pPr>
                <a:lnSpc>
                  <a:spcPct val="150000"/>
                </a:lnSpc>
              </a:pPr>
              <a:endParaRPr lang="en-VN" sz="2800" dirty="0"/>
            </a:p>
          </p:txBody>
        </p:sp>
        <p:sp>
          <p:nvSpPr>
            <p:cNvPr id="22" name="Rounded Rectangle 13">
              <a:extLst>
                <a:ext uri="{FF2B5EF4-FFF2-40B4-BE49-F238E27FC236}">
                  <a16:creationId xmlns:a16="http://schemas.microsoft.com/office/drawing/2014/main" id="{2ACE8AFE-511A-4205-9DE8-5ADFFACE4086}"/>
                </a:ext>
              </a:extLst>
            </p:cNvPr>
            <p:cNvSpPr/>
            <p:nvPr/>
          </p:nvSpPr>
          <p:spPr>
            <a:xfrm>
              <a:off x="6798221" y="2385076"/>
              <a:ext cx="949960"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a:solidFill>
                    <a:srgbClr val="000000"/>
                  </a:solidFill>
                </a:rPr>
                <a:t>?</a:t>
              </a:r>
            </a:p>
          </p:txBody>
        </p:sp>
        <p:sp>
          <p:nvSpPr>
            <p:cNvPr id="23" name="Rounded Rectangle 14">
              <a:extLst>
                <a:ext uri="{FF2B5EF4-FFF2-40B4-BE49-F238E27FC236}">
                  <a16:creationId xmlns:a16="http://schemas.microsoft.com/office/drawing/2014/main" id="{DD94936E-46E3-4570-ADB1-528526F4DF10}"/>
                </a:ext>
              </a:extLst>
            </p:cNvPr>
            <p:cNvSpPr/>
            <p:nvPr/>
          </p:nvSpPr>
          <p:spPr>
            <a:xfrm>
              <a:off x="6629173" y="3146378"/>
              <a:ext cx="949960"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000000"/>
                  </a:solidFill>
                </a:rPr>
                <a:t>?</a:t>
              </a:r>
            </a:p>
          </p:txBody>
        </p:sp>
        <p:sp>
          <p:nvSpPr>
            <p:cNvPr id="24" name="Rounded Rectangle 15">
              <a:extLst>
                <a:ext uri="{FF2B5EF4-FFF2-40B4-BE49-F238E27FC236}">
                  <a16:creationId xmlns:a16="http://schemas.microsoft.com/office/drawing/2014/main" id="{19AFB4BC-AD8E-419E-A93D-356ADA8221E3}"/>
                </a:ext>
              </a:extLst>
            </p:cNvPr>
            <p:cNvSpPr/>
            <p:nvPr/>
          </p:nvSpPr>
          <p:spPr>
            <a:xfrm>
              <a:off x="5707314" y="4773128"/>
              <a:ext cx="949960"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a:solidFill>
                    <a:srgbClr val="000000"/>
                  </a:solidFill>
                </a:rPr>
                <a:t>?</a:t>
              </a:r>
            </a:p>
          </p:txBody>
        </p:sp>
        <p:sp>
          <p:nvSpPr>
            <p:cNvPr id="25" name="Rounded Rectangle 16">
              <a:extLst>
                <a:ext uri="{FF2B5EF4-FFF2-40B4-BE49-F238E27FC236}">
                  <a16:creationId xmlns:a16="http://schemas.microsoft.com/office/drawing/2014/main" id="{3A9281D7-02FE-4C17-A523-2F44CF49365E}"/>
                </a:ext>
              </a:extLst>
            </p:cNvPr>
            <p:cNvSpPr/>
            <p:nvPr/>
          </p:nvSpPr>
          <p:spPr>
            <a:xfrm>
              <a:off x="6982939" y="5359155"/>
              <a:ext cx="949960"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a:solidFill>
                    <a:srgbClr val="000000"/>
                  </a:solidFill>
                </a:rPr>
                <a:t>?</a:t>
              </a:r>
            </a:p>
          </p:txBody>
        </p:sp>
      </p:grpSp>
    </p:spTree>
    <p:extLst>
      <p:ext uri="{BB962C8B-B14F-4D97-AF65-F5344CB8AC3E}">
        <p14:creationId xmlns:p14="http://schemas.microsoft.com/office/powerpoint/2010/main" val="392103824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pic>
        <p:nvPicPr>
          <p:cNvPr id="28"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03157"/>
          </a:xfrm>
          <a:prstGeom prst="rect">
            <a:avLst/>
          </a:prstGeom>
        </p:spPr>
      </p:pic>
      <p:sp>
        <p:nvSpPr>
          <p:cNvPr id="15" name="TextBox 14">
            <a:extLst>
              <a:ext uri="{FF2B5EF4-FFF2-40B4-BE49-F238E27FC236}">
                <a16:creationId xmlns:a16="http://schemas.microsoft.com/office/drawing/2014/main" id="{C4F8E5F2-4792-4415-B6B7-F49CEAC375A5}"/>
              </a:ext>
            </a:extLst>
          </p:cNvPr>
          <p:cNvSpPr txBox="1"/>
          <p:nvPr/>
        </p:nvSpPr>
        <p:spPr>
          <a:xfrm>
            <a:off x="2462829" y="1431697"/>
            <a:ext cx="6968575" cy="1080617"/>
          </a:xfrm>
          <a:prstGeom prst="rect">
            <a:avLst/>
          </a:prstGeom>
          <a:noFill/>
          <a:ln>
            <a:noFill/>
          </a:ln>
        </p:spPr>
        <p:txBody>
          <a:bodyPr wrap="non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0" i="0" u="none" strike="noStrike" kern="1200" cap="none" spc="0" normalizeH="0" baseline="0" noProof="0" dirty="0">
                <a:ln>
                  <a:solidFill>
                    <a:srgbClr val="00B050"/>
                  </a:solid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 CỐ KIẾN THỨC</a:t>
            </a:r>
            <a:endParaRPr kumimoji="0" lang="vi-VN" sz="8000" b="0" i="0" u="none" strike="noStrike" kern="1200" cap="none" spc="0" normalizeH="0" baseline="0" noProof="0" dirty="0">
              <a:ln>
                <a:solidFill>
                  <a:srgbClr val="00B050"/>
                </a:solid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067476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124200" y="2985656"/>
            <a:ext cx="6400800" cy="2062103"/>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3200">
                <a:solidFill>
                  <a:prstClr val="white"/>
                </a:solidFill>
                <a:latin typeface="Times New Roman" pitchFamily="18" charset="0"/>
                <a:cs typeface="Times New Roman" pitchFamily="18" charset="0"/>
              </a:rPr>
              <a:t>Chú Sóc nâu đang cố gắng nhặt những hạt dẻ để mang về tổ. Các em hãy giúp đỡ chú Sóc bằng cách trả lời đúng các câu hỏi nhé.</a:t>
            </a:r>
          </a:p>
        </p:txBody>
      </p:sp>
      <p:pic>
        <p:nvPicPr>
          <p:cNvPr id="5" name="Picture 5" descr="C:\Users\ADMIN\Desktop\Tai nguyen thiet ke tro choi\Bảng gỗ\choi.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5193" y1="73818" x2="14065"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8763000" y="38426"/>
            <a:ext cx="1747960" cy="668655"/>
          </a:xfrm>
          <a:prstGeom prst="rect">
            <a:avLst/>
          </a:prstGeom>
          <a:noFill/>
          <a:extLst>
            <a:ext uri="{909E8E84-426E-40DD-AFC4-6F175D3DCCD1}">
              <a14:hiddenFill xmlns:a14="http://schemas.microsoft.com/office/drawing/2010/main">
                <a:solidFill>
                  <a:srgbClr val="FFFFFF"/>
                </a:solidFill>
              </a14:hiddenFill>
            </a:ext>
          </a:extLst>
        </p:spPr>
      </p:pic>
      <p:pic>
        <p:nvPicPr>
          <p:cNvPr id="6" name="PartOfYourWorld-V.A-356548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42884"/>
            <a:ext cx="609600" cy="609600"/>
          </a:xfrm>
          <a:prstGeom prst="rect">
            <a:avLst/>
          </a:prstGeom>
        </p:spPr>
      </p:pic>
    </p:spTree>
    <p:extLst>
      <p:ext uri="{BB962C8B-B14F-4D97-AF65-F5344CB8AC3E}">
        <p14:creationId xmlns:p14="http://schemas.microsoft.com/office/powerpoint/2010/main" val="366192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fill="hold" display="0">
                  <p:stCondLst>
                    <p:cond delay="indefinite"/>
                  </p:stCondLst>
                  <p:endCondLst>
                    <p:cond evt="onStopAudio" delay="0">
                      <p:tgtEl>
                        <p:sldTgt/>
                      </p:tgtEl>
                    </p:cond>
                  </p:endCondLst>
                </p:cTn>
                <p:tgtEl>
                  <p:spTgt spid="6"/>
                </p:tgtEl>
              </p:cMediaNode>
            </p:audio>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4000" r="-4000"/>
          </a:stretch>
        </a:blipFill>
        <a:effectLst/>
      </p:bgPr>
    </p:bg>
    <p:spTree>
      <p:nvGrpSpPr>
        <p:cNvPr id="1" name=""/>
        <p:cNvGrpSpPr/>
        <p:nvPr/>
      </p:nvGrpSpPr>
      <p:grpSpPr>
        <a:xfrm>
          <a:off x="0" y="0"/>
          <a:ext cx="0" cy="0"/>
          <a:chOff x="0" y="0"/>
          <a:chExt cx="0" cy="0"/>
        </a:xfrm>
      </p:grpSpPr>
      <p:sp>
        <p:nvSpPr>
          <p:cNvPr id="2" name="Rounded Rectangle 1"/>
          <p:cNvSpPr/>
          <p:nvPr/>
        </p:nvSpPr>
        <p:spPr>
          <a:xfrm>
            <a:off x="1818167" y="152400"/>
            <a:ext cx="8506047" cy="20574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latin typeface="Calibri"/>
            </a:endParaRPr>
          </a:p>
        </p:txBody>
      </p:sp>
      <p:sp>
        <p:nvSpPr>
          <p:cNvPr id="3" name="TextBox 2"/>
          <p:cNvSpPr txBox="1"/>
          <p:nvPr/>
        </p:nvSpPr>
        <p:spPr>
          <a:xfrm>
            <a:off x="2700670" y="302330"/>
            <a:ext cx="6953693" cy="1569660"/>
          </a:xfrm>
          <a:prstGeom prst="rect">
            <a:avLst/>
          </a:prstGeom>
          <a:noFill/>
        </p:spPr>
        <p:txBody>
          <a:bodyPr wrap="square" rtlCol="0">
            <a:spAutoFit/>
          </a:bodyPr>
          <a:lstStyle/>
          <a:p>
            <a:r>
              <a:rPr lang="en-US" sz="3200" dirty="0" err="1">
                <a:solidFill>
                  <a:prstClr val="black"/>
                </a:solidFill>
                <a:latin typeface="Times New Roman" pitchFamily="18" charset="0"/>
                <a:cs typeface="Times New Roman" pitchFamily="18" charset="0"/>
              </a:rPr>
              <a:t>Bạn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Quỳnh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mua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kem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hết</a:t>
            </a:r>
            <a:r>
              <a:rPr lang="en-US" sz="3200" dirty="0">
                <a:solidFill>
                  <a:prstClr val="black"/>
                </a:solidFill>
                <a:latin typeface="Times New Roman" pitchFamily="18" charset="0"/>
                <a:cs typeface="Times New Roman" pitchFamily="18" charset="0"/>
              </a:rPr>
              <a:t> 5000 </a:t>
            </a:r>
            <a:r>
              <a:rPr lang="en-US" sz="3200" dirty="0" err="1">
                <a:solidFill>
                  <a:prstClr val="black"/>
                </a:solidFill>
                <a:latin typeface="Times New Roman" pitchFamily="18" charset="0"/>
                <a:cs typeface="Times New Roman" pitchFamily="18" charset="0"/>
              </a:rPr>
              <a:t>đồng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Hỏi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bạn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Quỳnh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phải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chọn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tờ</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nào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để</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trả</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cô</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bán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hàng</a:t>
            </a:r>
            <a:r>
              <a:rPr lang="en-US" sz="3200" dirty="0">
                <a:solidFill>
                  <a:prstClr val="black"/>
                </a:solidFill>
                <a:latin typeface="Times New Roman" pitchFamily="18" charset="0"/>
                <a:cs typeface="Times New Roman" pitchFamily="18" charset="0"/>
              </a:rPr>
              <a:t>?</a:t>
            </a:r>
          </a:p>
        </p:txBody>
      </p:sp>
      <p:sp>
        <p:nvSpPr>
          <p:cNvPr id="7" name="TextBox 6"/>
          <p:cNvSpPr txBox="1"/>
          <p:nvPr/>
        </p:nvSpPr>
        <p:spPr>
          <a:xfrm>
            <a:off x="969336" y="3174607"/>
            <a:ext cx="19812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A: </a:t>
            </a:r>
          </a:p>
        </p:txBody>
      </p:sp>
      <p:sp>
        <p:nvSpPr>
          <p:cNvPr id="8" name="TextBox 7"/>
          <p:cNvSpPr txBox="1"/>
          <p:nvPr/>
        </p:nvSpPr>
        <p:spPr>
          <a:xfrm>
            <a:off x="969336" y="4550803"/>
            <a:ext cx="19812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C</a:t>
            </a:r>
          </a:p>
        </p:txBody>
      </p:sp>
      <p:sp>
        <p:nvSpPr>
          <p:cNvPr id="9" name="TextBox 8"/>
          <p:cNvSpPr txBox="1"/>
          <p:nvPr/>
        </p:nvSpPr>
        <p:spPr>
          <a:xfrm>
            <a:off x="7086600" y="4572001"/>
            <a:ext cx="19812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D:</a:t>
            </a:r>
          </a:p>
        </p:txBody>
      </p:sp>
      <p:sp>
        <p:nvSpPr>
          <p:cNvPr id="10" name="TextBox 9"/>
          <p:cNvSpPr txBox="1"/>
          <p:nvPr/>
        </p:nvSpPr>
        <p:spPr>
          <a:xfrm>
            <a:off x="7086600" y="3312679"/>
            <a:ext cx="19812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B: </a:t>
            </a: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8430490" y="4864388"/>
            <a:ext cx="2202874" cy="1927869"/>
          </a:xfrm>
          <a:prstGeom prst="rect">
            <a:avLst/>
          </a:prstGeom>
        </p:spPr>
      </p:pic>
      <p:pic>
        <p:nvPicPr>
          <p:cNvPr id="13" name="B"/>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3456710" y="2130997"/>
            <a:ext cx="4800601" cy="4826694"/>
          </a:xfrm>
          <a:prstGeom prst="rect">
            <a:avLst/>
          </a:prstGeom>
        </p:spPr>
      </p:pic>
      <p:pic>
        <p:nvPicPr>
          <p:cNvPr id="16" name="C"/>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3609110" y="2283397"/>
            <a:ext cx="4800601" cy="4826694"/>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20600" y="216767"/>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60514" y="1168687"/>
            <a:ext cx="609600" cy="6096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56885" y="2283397"/>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20600" y="3504490"/>
            <a:ext cx="609600" cy="609600"/>
          </a:xfrm>
          <a:prstGeom prst="rect">
            <a:avLst/>
          </a:prstGeom>
        </p:spPr>
      </p:pic>
      <p:pic>
        <p:nvPicPr>
          <p:cNvPr id="23" name="Picture 22" descr="5000 đồng (tiền Việt) – Wikipedia tiếng Việt">
            <a:extLst>
              <a:ext uri="{FF2B5EF4-FFF2-40B4-BE49-F238E27FC236}">
                <a16:creationId xmlns:a16="http://schemas.microsoft.com/office/drawing/2014/main" id="{ED52C060-CC80-D445-B4E5-F4B6DCD660D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79114" y="2526210"/>
            <a:ext cx="3412372" cy="169335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FF61B768-80F6-7B4B-BB89-7E77E0534803}"/>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sharpenSoften amount="46000"/>
                    </a14:imgEffect>
                  </a14:imgLayer>
                </a14:imgProps>
              </a:ext>
              <a:ext uri="{28A0092B-C50C-407E-A947-70E740481C1C}">
                <a14:useLocalDpi xmlns:a14="http://schemas.microsoft.com/office/drawing/2010/main" val="0"/>
              </a:ext>
            </a:extLst>
          </a:blip>
          <a:srcRect/>
          <a:stretch>
            <a:fillRect/>
          </a:stretch>
        </p:blipFill>
        <p:spPr bwMode="auto">
          <a:xfrm>
            <a:off x="1779114" y="4490310"/>
            <a:ext cx="3186727" cy="163676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Tiền 1 nghìn - Tư liệu Tiểu học - Đinh Hữu - Luyện chữ đẹp Thầy Đinh Văn Hữu">
            <a:extLst>
              <a:ext uri="{FF2B5EF4-FFF2-40B4-BE49-F238E27FC236}">
                <a16:creationId xmlns:a16="http://schemas.microsoft.com/office/drawing/2014/main" id="{C4D0EBA0-331F-EF4C-AD6F-07D0119443DE}"/>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sharpenSoften amount="19000"/>
                    </a14:imgEffect>
                    <a14:imgEffect>
                      <a14:brightnessContrast bright="6000"/>
                    </a14:imgEffect>
                  </a14:imgLayer>
                </a14:imgProps>
              </a:ext>
              <a:ext uri="{28A0092B-C50C-407E-A947-70E740481C1C}">
                <a14:useLocalDpi xmlns:a14="http://schemas.microsoft.com/office/drawing/2010/main" val="0"/>
              </a:ext>
            </a:extLst>
          </a:blip>
          <a:srcRect b="50000"/>
          <a:stretch/>
        </p:blipFill>
        <p:spPr bwMode="auto">
          <a:xfrm>
            <a:off x="7821708" y="4490310"/>
            <a:ext cx="3432476" cy="169335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200 đồng (tiền Việt) – Wikipedia tiếng Việt">
            <a:extLst>
              <a:ext uri="{FF2B5EF4-FFF2-40B4-BE49-F238E27FC236}">
                <a16:creationId xmlns:a16="http://schemas.microsoft.com/office/drawing/2014/main" id="{D3EC506E-B8FC-C049-BA37-2973C274267F}"/>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sharpenSoften amount="37000"/>
                    </a14:imgEffect>
                  </a14:imgLayer>
                </a14:imgProps>
              </a:ext>
              <a:ext uri="{28A0092B-C50C-407E-A947-70E740481C1C}">
                <a14:useLocalDpi xmlns:a14="http://schemas.microsoft.com/office/drawing/2010/main" val="0"/>
              </a:ext>
            </a:extLst>
          </a:blip>
          <a:srcRect/>
          <a:stretch>
            <a:fillRect/>
          </a:stretch>
        </p:blipFill>
        <p:spPr bwMode="auto">
          <a:xfrm>
            <a:off x="7835954" y="2582077"/>
            <a:ext cx="3386710" cy="1693356"/>
          </a:xfrm>
          <a:prstGeom prst="rect">
            <a:avLst/>
          </a:prstGeom>
          <a:noFill/>
          <a:extLst>
            <a:ext uri="{909E8E84-426E-40DD-AFC4-6F175D3DCCD1}">
              <a14:hiddenFill xmlns:a14="http://schemas.microsoft.com/office/drawing/2010/main">
                <a:solidFill>
                  <a:srgbClr val="FFFFFF"/>
                </a:solidFill>
              </a14:hiddenFill>
            </a:ext>
          </a:extLst>
        </p:spPr>
      </p:pic>
      <p:pic>
        <p:nvPicPr>
          <p:cNvPr id="12" name="Đ"/>
          <p:cNvPicPr>
            <a:picLocks noChangeAspect="1"/>
          </p:cNvPicPr>
          <p:nvPr/>
        </p:nvPicPr>
        <p:blipFill rotWithShape="1">
          <a:blip r:embed="rId19">
            <a:extLst>
              <a:ext uri="{BEBA8EAE-BF5A-486C-A8C5-ECC9F3942E4B}">
                <a14:imgProps xmlns:a14="http://schemas.microsoft.com/office/drawing/2010/main">
                  <a14:imgLayer r:embed="rId20">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4017819" y="1370180"/>
            <a:ext cx="4468090" cy="5487820"/>
          </a:xfrm>
          <a:prstGeom prst="rect">
            <a:avLst/>
          </a:prstGeom>
        </p:spPr>
      </p:pic>
      <p:pic>
        <p:nvPicPr>
          <p:cNvPr id="17" name="D"/>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3404756" y="2089608"/>
            <a:ext cx="4800601" cy="4826694"/>
          </a:xfrm>
          <a:prstGeom prst="rect">
            <a:avLst/>
          </a:prstGeom>
        </p:spPr>
      </p:pic>
    </p:spTree>
    <p:extLst>
      <p:ext uri="{BB962C8B-B14F-4D97-AF65-F5344CB8AC3E}">
        <p14:creationId xmlns:p14="http://schemas.microsoft.com/office/powerpoint/2010/main" val="120662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4"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randombar(horizontal)">
                                      <p:cBhvr>
                                        <p:cTn id="28" dur="500"/>
                                        <p:tgtEl>
                                          <p:spTgt spid="26"/>
                                        </p:tgtEl>
                                      </p:cBhvr>
                                    </p:animEffect>
                                  </p:childTnLst>
                                </p:cTn>
                              </p:par>
                              <p:par>
                                <p:cTn id="29" presetID="14" presetClass="entr" presetSubtype="1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randombar(horizontal)">
                                      <p:cBhvr>
                                        <p:cTn id="31" dur="500"/>
                                        <p:tgtEl>
                                          <p:spTgt spid="25"/>
                                        </p:tgtEl>
                                      </p:cBhvr>
                                    </p:animEffect>
                                  </p:childTnLst>
                                </p:cTn>
                              </p:par>
                              <p:par>
                                <p:cTn id="32" presetID="14" presetClass="entr" presetSubtype="1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randombar(horizontal)">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par>
                                <p:cTn id="40" presetID="1" presetClass="mediacall" presetSubtype="0" fill="hold" nodeType="withEffect">
                                  <p:stCondLst>
                                    <p:cond delay="0"/>
                                  </p:stCondLst>
                                  <p:childTnLst>
                                    <p:cmd type="call" cmd="playFrom(0.0)">
                                      <p:cBhvr>
                                        <p:cTn id="41" dur="8091" fill="hold"/>
                                        <p:tgtEl>
                                          <p:spTgt spid="18"/>
                                        </p:tgtEl>
                                      </p:cBhvr>
                                    </p:cmd>
                                  </p:childTnLst>
                                </p:cTn>
                              </p:par>
                            </p:childTnLst>
                          </p:cTn>
                        </p:par>
                      </p:childTnLst>
                    </p:cTn>
                  </p:par>
                </p:childTnLst>
              </p:cTn>
              <p:nextCondLst>
                <p:cond evt="onClick" delay="0">
                  <p:tgtEl>
                    <p:spTgt spid="7"/>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par>
                                <p:cTn id="54" presetID="1" presetClass="mediacall" presetSubtype="0" fill="hold" nodeType="withEffect">
                                  <p:stCondLst>
                                    <p:cond delay="0"/>
                                  </p:stCondLst>
                                  <p:childTnLst>
                                    <p:cmd type="call" cmd="playFrom(0.0)">
                                      <p:cBhvr>
                                        <p:cTn id="55" dur="8158" fill="hold"/>
                                        <p:tgtEl>
                                          <p:spTgt spid="19"/>
                                        </p:tgtEl>
                                      </p:cBhvr>
                                    </p:cmd>
                                  </p:childTnLst>
                                </p:cTn>
                              </p:par>
                            </p:childTnLst>
                          </p:cTn>
                        </p:par>
                      </p:childTnLst>
                    </p:cTn>
                  </p:par>
                </p:childTnLst>
              </p:cTn>
              <p:nextCondLst>
                <p:cond evt="onClick" delay="0">
                  <p:tgtEl>
                    <p:spTgt spid="10"/>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2" restart="whenNotActive" fill="hold" evtFilter="cancelBubble" nodeType="interactiveSeq">
                <p:stCondLst>
                  <p:cond evt="onClick" delay="0">
                    <p:tgtEl>
                      <p:spTgt spid="8"/>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par>
                                <p:cTn id="68" presetID="1" presetClass="mediacall" presetSubtype="0" fill="hold" nodeType="withEffect">
                                  <p:stCondLst>
                                    <p:cond delay="0"/>
                                  </p:stCondLst>
                                  <p:childTnLst>
                                    <p:cmd type="call" cmd="playFrom(0.0)">
                                      <p:cBhvr>
                                        <p:cTn id="69" dur="8158" fill="hold"/>
                                        <p:tgtEl>
                                          <p:spTgt spid="21"/>
                                        </p:tgtEl>
                                      </p:cBhvr>
                                    </p:cmd>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16"/>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6" restart="whenNotActive" fill="hold" evtFilter="cancelBubble" nodeType="interactiveSeq">
                <p:stCondLst>
                  <p:cond evt="onClick" delay="0">
                    <p:tgtEl>
                      <p:spTgt spid="9"/>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fade">
                                      <p:cBhvr>
                                        <p:cTn id="81" dur="500"/>
                                        <p:tgtEl>
                                          <p:spTgt spid="17"/>
                                        </p:tgtEl>
                                      </p:cBhvr>
                                    </p:animEffect>
                                  </p:childTnLst>
                                </p:cTn>
                              </p:par>
                              <p:par>
                                <p:cTn id="82" presetID="1" presetClass="mediacall" presetSubtype="0" fill="hold" nodeType="withEffect">
                                  <p:stCondLst>
                                    <p:cond delay="0"/>
                                  </p:stCondLst>
                                  <p:childTnLst>
                                    <p:cmd type="call" cmd="playFrom(0.0)">
                                      <p:cBhvr>
                                        <p:cTn id="83" dur="8158" fill="hold"/>
                                        <p:tgtEl>
                                          <p:spTgt spid="22"/>
                                        </p:tgtEl>
                                      </p:cBhvr>
                                    </p:cmd>
                                  </p:childTnLst>
                                </p:cTn>
                              </p:par>
                            </p:childTnLst>
                          </p:cTn>
                        </p:par>
                      </p:childTnLst>
                    </p:cTn>
                  </p:par>
                </p:childTnLst>
              </p:cTn>
              <p:nextCondLst>
                <p:cond evt="onClick" delay="0">
                  <p:tgtEl>
                    <p:spTgt spid="9"/>
                  </p:tgtEl>
                </p:cond>
              </p:nextCondLst>
            </p:seq>
            <p:seq concurrent="1" nextAc="seek">
              <p:cTn id="84" restart="whenNotActive" fill="hold" evtFilter="cancelBubble" nodeType="interactiveSeq">
                <p:stCondLst>
                  <p:cond evt="onClick" delay="0">
                    <p:tgtEl>
                      <p:spTgt spid="17"/>
                    </p:tgtEl>
                  </p:cond>
                </p:stCondLst>
                <p:endSync evt="end" delay="0">
                  <p:rtn val="all"/>
                </p:endSync>
                <p:childTnLst>
                  <p:par>
                    <p:cTn id="85" fill="hold">
                      <p:stCondLst>
                        <p:cond delay="0"/>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17"/>
                                        </p:tgtEl>
                                      </p:cBhvr>
                                    </p:animEffect>
                                    <p:set>
                                      <p:cBhvr>
                                        <p:cTn id="8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90" fill="hold" display="0">
                  <p:stCondLst>
                    <p:cond delay="indefinite"/>
                  </p:stCondLst>
                  <p:endCondLst>
                    <p:cond evt="onStopAudio" delay="0">
                      <p:tgtEl>
                        <p:sldTgt/>
                      </p:tgtEl>
                    </p:cond>
                  </p:endCondLst>
                </p:cTn>
                <p:tgtEl>
                  <p:spTgt spid="18"/>
                </p:tgtEl>
              </p:cMediaNode>
            </p:audio>
            <p:audio>
              <p:cMediaNode vol="80000">
                <p:cTn id="91" fill="hold" display="0">
                  <p:stCondLst>
                    <p:cond delay="indefinite"/>
                  </p:stCondLst>
                  <p:endCondLst>
                    <p:cond evt="onStopAudio" delay="0">
                      <p:tgtEl>
                        <p:sldTgt/>
                      </p:tgtEl>
                    </p:cond>
                  </p:endCondLst>
                </p:cTn>
                <p:tgtEl>
                  <p:spTgt spid="19"/>
                </p:tgtEl>
              </p:cMediaNode>
            </p:audio>
            <p:audio>
              <p:cMediaNode vol="80000">
                <p:cTn id="92" fill="hold" display="0">
                  <p:stCondLst>
                    <p:cond delay="indefinite"/>
                  </p:stCondLst>
                  <p:endCondLst>
                    <p:cond evt="onStopAudio" delay="0">
                      <p:tgtEl>
                        <p:sldTgt/>
                      </p:tgtEl>
                    </p:cond>
                  </p:endCondLst>
                </p:cTn>
                <p:tgtEl>
                  <p:spTgt spid="21"/>
                </p:tgtEl>
              </p:cMediaNode>
            </p:audio>
            <p:audio>
              <p:cMediaNode vol="80000">
                <p:cTn id="93"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sp>
        <p:nvSpPr>
          <p:cNvPr id="2" name="Rounded Rectangle 1"/>
          <p:cNvSpPr/>
          <p:nvPr/>
        </p:nvSpPr>
        <p:spPr>
          <a:xfrm>
            <a:off x="3200400" y="152400"/>
            <a:ext cx="6019800" cy="20574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latin typeface="Calibri"/>
            </a:endParaRPr>
          </a:p>
        </p:txBody>
      </p:sp>
      <p:sp>
        <p:nvSpPr>
          <p:cNvPr id="3" name="TextBox 2"/>
          <p:cNvSpPr txBox="1"/>
          <p:nvPr/>
        </p:nvSpPr>
        <p:spPr>
          <a:xfrm>
            <a:off x="4419602" y="701632"/>
            <a:ext cx="5181600" cy="707886"/>
          </a:xfrm>
          <a:prstGeom prst="rect">
            <a:avLst/>
          </a:prstGeom>
          <a:noFill/>
        </p:spPr>
        <p:txBody>
          <a:bodyPr wrap="square" rtlCol="0">
            <a:spAutoFit/>
          </a:bodyPr>
          <a:lstStyle/>
          <a:p>
            <a:r>
              <a:rPr lang="ja-JP" altLang="en-US" sz="4000" dirty="0">
                <a:solidFill>
                  <a:prstClr val="black"/>
                </a:solidFill>
                <a:latin typeface="+mj-lt"/>
                <a:cs typeface="Times New Roman" pitchFamily="18" charset="0"/>
              </a:rPr>
              <a:t>１㎞＝ </a:t>
            </a:r>
            <a:r>
              <a:rPr lang="en-US" altLang="ja-JP" sz="4000" dirty="0">
                <a:solidFill>
                  <a:prstClr val="black"/>
                </a:solidFill>
                <a:latin typeface="+mj-lt"/>
                <a:cs typeface="Times New Roman" pitchFamily="18" charset="0"/>
              </a:rPr>
              <a:t>? m</a:t>
            </a:r>
            <a:endParaRPr lang="en-US" sz="4000" dirty="0">
              <a:solidFill>
                <a:prstClr val="black"/>
              </a:solidFill>
              <a:latin typeface="+mj-lt"/>
              <a:cs typeface="Times New Roman" pitchFamily="18" charset="0"/>
            </a:endParaRPr>
          </a:p>
        </p:txBody>
      </p:sp>
      <p:sp>
        <p:nvSpPr>
          <p:cNvPr id="7" name="TextBox 6"/>
          <p:cNvSpPr txBox="1"/>
          <p:nvPr/>
        </p:nvSpPr>
        <p:spPr>
          <a:xfrm>
            <a:off x="7086600" y="4574883"/>
            <a:ext cx="19812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D: 1000 </a:t>
            </a:r>
          </a:p>
        </p:txBody>
      </p:sp>
      <p:sp>
        <p:nvSpPr>
          <p:cNvPr id="8" name="TextBox 7"/>
          <p:cNvSpPr txBox="1"/>
          <p:nvPr/>
        </p:nvSpPr>
        <p:spPr>
          <a:xfrm>
            <a:off x="2216727" y="4574884"/>
            <a:ext cx="19812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C: 100</a:t>
            </a:r>
          </a:p>
        </p:txBody>
      </p:sp>
      <p:sp>
        <p:nvSpPr>
          <p:cNvPr id="9" name="TextBox 8"/>
          <p:cNvSpPr txBox="1"/>
          <p:nvPr/>
        </p:nvSpPr>
        <p:spPr>
          <a:xfrm>
            <a:off x="2265218" y="3185835"/>
            <a:ext cx="19812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A: 10000</a:t>
            </a:r>
          </a:p>
        </p:txBody>
      </p:sp>
      <p:sp>
        <p:nvSpPr>
          <p:cNvPr id="10" name="TextBox 9"/>
          <p:cNvSpPr txBox="1"/>
          <p:nvPr/>
        </p:nvSpPr>
        <p:spPr>
          <a:xfrm>
            <a:off x="7086600" y="3312679"/>
            <a:ext cx="19812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B: 10</a:t>
            </a: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8499765" y="4867271"/>
            <a:ext cx="2202874" cy="1927869"/>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4017819" y="1370180"/>
            <a:ext cx="4468090" cy="548782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3456710" y="2130997"/>
            <a:ext cx="4800601" cy="4826694"/>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3650592" y="2161537"/>
            <a:ext cx="4800601" cy="4826694"/>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3571009" y="2283116"/>
            <a:ext cx="4800601" cy="4826694"/>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20600" y="216767"/>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60514" y="1168687"/>
            <a:ext cx="609600" cy="6096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56885" y="2283397"/>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20600" y="3504490"/>
            <a:ext cx="609600" cy="609600"/>
          </a:xfrm>
          <a:prstGeom prst="rect">
            <a:avLst/>
          </a:prstGeom>
        </p:spPr>
      </p:pic>
    </p:spTree>
    <p:extLst>
      <p:ext uri="{BB962C8B-B14F-4D97-AF65-F5344CB8AC3E}">
        <p14:creationId xmlns:p14="http://schemas.microsoft.com/office/powerpoint/2010/main" val="139628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3200400" y="152400"/>
            <a:ext cx="6019800" cy="20574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latin typeface="Calibri"/>
            </a:endParaRPr>
          </a:p>
        </p:txBody>
      </p:sp>
      <p:sp>
        <p:nvSpPr>
          <p:cNvPr id="3" name="TextBox 2"/>
          <p:cNvSpPr txBox="1"/>
          <p:nvPr/>
        </p:nvSpPr>
        <p:spPr>
          <a:xfrm>
            <a:off x="4350327" y="721708"/>
            <a:ext cx="5181600" cy="769441"/>
          </a:xfrm>
          <a:prstGeom prst="rect">
            <a:avLst/>
          </a:prstGeom>
          <a:noFill/>
        </p:spPr>
        <p:txBody>
          <a:bodyPr wrap="square" rtlCol="0">
            <a:spAutoFit/>
          </a:bodyPr>
          <a:lstStyle/>
          <a:p>
            <a:r>
              <a:rPr lang="en-US" sz="4400" dirty="0">
                <a:solidFill>
                  <a:prstClr val="black"/>
                </a:solidFill>
                <a:latin typeface="Times New Roman" pitchFamily="18" charset="0"/>
                <a:cs typeface="Times New Roman" pitchFamily="18" charset="0"/>
              </a:rPr>
              <a:t>1 m = ? dm</a:t>
            </a:r>
          </a:p>
        </p:txBody>
      </p:sp>
      <p:sp>
        <p:nvSpPr>
          <p:cNvPr id="7" name="TextBox 6"/>
          <p:cNvSpPr txBox="1"/>
          <p:nvPr/>
        </p:nvSpPr>
        <p:spPr>
          <a:xfrm>
            <a:off x="7086600" y="3312678"/>
            <a:ext cx="19812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B: 10</a:t>
            </a:r>
          </a:p>
        </p:txBody>
      </p:sp>
      <p:sp>
        <p:nvSpPr>
          <p:cNvPr id="8" name="TextBox 7"/>
          <p:cNvSpPr txBox="1"/>
          <p:nvPr/>
        </p:nvSpPr>
        <p:spPr>
          <a:xfrm>
            <a:off x="2216727" y="4574884"/>
            <a:ext cx="19812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C: 1000</a:t>
            </a:r>
          </a:p>
        </p:txBody>
      </p:sp>
      <p:sp>
        <p:nvSpPr>
          <p:cNvPr id="9" name="TextBox 8"/>
          <p:cNvSpPr txBox="1"/>
          <p:nvPr/>
        </p:nvSpPr>
        <p:spPr>
          <a:xfrm>
            <a:off x="7086600" y="4572001"/>
            <a:ext cx="19812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D:  100</a:t>
            </a:r>
          </a:p>
        </p:txBody>
      </p:sp>
      <p:sp>
        <p:nvSpPr>
          <p:cNvPr id="10" name="TextBox 9"/>
          <p:cNvSpPr txBox="1"/>
          <p:nvPr/>
        </p:nvSpPr>
        <p:spPr>
          <a:xfrm>
            <a:off x="2216727" y="3312679"/>
            <a:ext cx="19812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A: 10000</a:t>
            </a: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8430490" y="4864388"/>
            <a:ext cx="2202874" cy="1927869"/>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4017819" y="1370180"/>
            <a:ext cx="4468090" cy="548782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3456710" y="2130997"/>
            <a:ext cx="4800601" cy="4826694"/>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3609110" y="2283397"/>
            <a:ext cx="4800601" cy="4826694"/>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3581401" y="2060457"/>
            <a:ext cx="4800601" cy="4826694"/>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20600" y="216767"/>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60514" y="1168687"/>
            <a:ext cx="609600" cy="6096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56885" y="2283397"/>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20600" y="3504490"/>
            <a:ext cx="609600" cy="609600"/>
          </a:xfrm>
          <a:prstGeom prst="rect">
            <a:avLst/>
          </a:prstGeom>
        </p:spPr>
      </p:pic>
    </p:spTree>
    <p:extLst>
      <p:ext uri="{BB962C8B-B14F-4D97-AF65-F5344CB8AC3E}">
        <p14:creationId xmlns:p14="http://schemas.microsoft.com/office/powerpoint/2010/main" val="389248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4000" r="-4000"/>
          </a:stretch>
        </a:blipFill>
        <a:effectLst/>
      </p:bgPr>
    </p:bg>
    <p:spTree>
      <p:nvGrpSpPr>
        <p:cNvPr id="1" name=""/>
        <p:cNvGrpSpPr/>
        <p:nvPr/>
      </p:nvGrpSpPr>
      <p:grpSpPr>
        <a:xfrm>
          <a:off x="0" y="0"/>
          <a:ext cx="0" cy="0"/>
          <a:chOff x="0" y="0"/>
          <a:chExt cx="0" cy="0"/>
        </a:xfrm>
      </p:grpSpPr>
      <p:sp>
        <p:nvSpPr>
          <p:cNvPr id="2" name="Rounded Rectangle 1"/>
          <p:cNvSpPr/>
          <p:nvPr/>
        </p:nvSpPr>
        <p:spPr>
          <a:xfrm>
            <a:off x="3200400" y="152400"/>
            <a:ext cx="6019800" cy="20574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latin typeface="Calibri"/>
            </a:endParaRPr>
          </a:p>
        </p:txBody>
      </p:sp>
      <p:sp>
        <p:nvSpPr>
          <p:cNvPr id="3" name="TextBox 2"/>
          <p:cNvSpPr txBox="1"/>
          <p:nvPr/>
        </p:nvSpPr>
        <p:spPr>
          <a:xfrm>
            <a:off x="4651663" y="659623"/>
            <a:ext cx="5181600" cy="769441"/>
          </a:xfrm>
          <a:prstGeom prst="rect">
            <a:avLst/>
          </a:prstGeom>
          <a:noFill/>
        </p:spPr>
        <p:txBody>
          <a:bodyPr wrap="square" rtlCol="0">
            <a:spAutoFit/>
          </a:bodyPr>
          <a:lstStyle/>
          <a:p>
            <a:r>
              <a:rPr lang="en-US" sz="4400" dirty="0">
                <a:solidFill>
                  <a:prstClr val="black"/>
                </a:solidFill>
                <a:latin typeface="Times New Roman" pitchFamily="18" charset="0"/>
                <a:cs typeface="Times New Roman" pitchFamily="18" charset="0"/>
              </a:rPr>
              <a:t>5 m = ? cm</a:t>
            </a:r>
          </a:p>
        </p:txBody>
      </p:sp>
      <p:sp>
        <p:nvSpPr>
          <p:cNvPr id="7" name="TextBox 6"/>
          <p:cNvSpPr txBox="1"/>
          <p:nvPr/>
        </p:nvSpPr>
        <p:spPr>
          <a:xfrm>
            <a:off x="2209800" y="3276601"/>
            <a:ext cx="19812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A: 500</a:t>
            </a:r>
          </a:p>
        </p:txBody>
      </p:sp>
      <p:sp>
        <p:nvSpPr>
          <p:cNvPr id="8" name="TextBox 7"/>
          <p:cNvSpPr txBox="1"/>
          <p:nvPr/>
        </p:nvSpPr>
        <p:spPr>
          <a:xfrm>
            <a:off x="2216727" y="4574884"/>
            <a:ext cx="19812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C: 50</a:t>
            </a:r>
          </a:p>
        </p:txBody>
      </p:sp>
      <p:sp>
        <p:nvSpPr>
          <p:cNvPr id="9" name="TextBox 8"/>
          <p:cNvSpPr txBox="1"/>
          <p:nvPr/>
        </p:nvSpPr>
        <p:spPr>
          <a:xfrm>
            <a:off x="7086600" y="4572001"/>
            <a:ext cx="19812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D:  50000</a:t>
            </a:r>
          </a:p>
        </p:txBody>
      </p:sp>
      <p:sp>
        <p:nvSpPr>
          <p:cNvPr id="10" name="TextBox 9"/>
          <p:cNvSpPr txBox="1"/>
          <p:nvPr/>
        </p:nvSpPr>
        <p:spPr>
          <a:xfrm>
            <a:off x="7086600" y="3312679"/>
            <a:ext cx="19812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B: 5000</a:t>
            </a: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8395854" y="4836679"/>
            <a:ext cx="2202874" cy="1927869"/>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4017819" y="1370180"/>
            <a:ext cx="4468090" cy="548782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3456710" y="2130997"/>
            <a:ext cx="4800601" cy="4826694"/>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3609110" y="2283397"/>
            <a:ext cx="4800601" cy="4826694"/>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3404756" y="2089608"/>
            <a:ext cx="4800601" cy="4826694"/>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20600" y="216767"/>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60514" y="1168687"/>
            <a:ext cx="609600" cy="6096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56885" y="2283397"/>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20600" y="3504490"/>
            <a:ext cx="609600" cy="609600"/>
          </a:xfrm>
          <a:prstGeom prst="rect">
            <a:avLst/>
          </a:prstGeom>
        </p:spPr>
      </p:pic>
    </p:spTree>
    <p:extLst>
      <p:ext uri="{BB962C8B-B14F-4D97-AF65-F5344CB8AC3E}">
        <p14:creationId xmlns:p14="http://schemas.microsoft.com/office/powerpoint/2010/main" val="398459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pic>
        <p:nvPicPr>
          <p:cNvPr id="28"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03157"/>
          </a:xfrm>
          <a:prstGeom prst="rect">
            <a:avLst/>
          </a:prstGeom>
        </p:spPr>
      </p:pic>
      <p:sp>
        <p:nvSpPr>
          <p:cNvPr id="15" name="TextBox 14">
            <a:extLst>
              <a:ext uri="{FF2B5EF4-FFF2-40B4-BE49-F238E27FC236}">
                <a16:creationId xmlns:a16="http://schemas.microsoft.com/office/drawing/2014/main" id="{C4F8E5F2-4792-4415-B6B7-F49CEAC375A5}"/>
              </a:ext>
            </a:extLst>
          </p:cNvPr>
          <p:cNvSpPr txBox="1"/>
          <p:nvPr/>
        </p:nvSpPr>
        <p:spPr>
          <a:xfrm>
            <a:off x="925641" y="2050675"/>
            <a:ext cx="11191270" cy="2971839"/>
          </a:xfrm>
          <a:prstGeom prst="rect">
            <a:avLst/>
          </a:prstGeom>
          <a:noFill/>
          <a:ln>
            <a:noFill/>
          </a:ln>
        </p:spPr>
        <p:txBody>
          <a:bodyPr wrap="none" rtlCol="0">
            <a:spAutoFit/>
          </a:bodyPr>
          <a:lstStyle/>
          <a:p>
            <a:pPr lvl="0" algn="ctr">
              <a:lnSpc>
                <a:spcPct val="120000"/>
              </a:lnSpc>
              <a:defRPr/>
            </a:pPr>
            <a:r>
              <a:rPr lang="vi-VN" sz="4800" dirty="0">
                <a:ln>
                  <a:solidFill>
                    <a:srgbClr val="00B050"/>
                  </a:solidFill>
                </a:ln>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BÀI 57</a:t>
            </a:r>
            <a:r>
              <a:rPr lang="en-US" sz="4800" dirty="0">
                <a:ln>
                  <a:solidFill>
                    <a:srgbClr val="00B050"/>
                  </a:solidFill>
                </a:ln>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800" dirty="0">
                <a:ln>
                  <a:solidFill>
                    <a:srgbClr val="00B050"/>
                  </a:solidFill>
                </a:ln>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THỰC HÀNH VÀ TRẢI NGHIỆM</a:t>
            </a:r>
          </a:p>
          <a:p>
            <a:pPr lvl="0" algn="ctr">
              <a:lnSpc>
                <a:spcPct val="120000"/>
              </a:lnSpc>
              <a:defRPr/>
            </a:pPr>
            <a:r>
              <a:rPr lang="vi-VN" sz="4800" dirty="0">
                <a:ln>
                  <a:solidFill>
                    <a:srgbClr val="00B050"/>
                  </a:solidFill>
                </a:ln>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ĐO ĐỘ DÀI</a:t>
            </a: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6600" b="0" i="0" u="none" strike="noStrike" kern="1200" cap="none" spc="0" normalizeH="0" baseline="0" noProof="0" dirty="0">
              <a:ln>
                <a:solidFill>
                  <a:srgbClr val="00B050"/>
                </a:solid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9A1BF8C3-A2D4-4647-BB4B-367FC9195A88}"/>
              </a:ext>
            </a:extLst>
          </p:cNvPr>
          <p:cNvGrpSpPr/>
          <p:nvPr/>
        </p:nvGrpSpPr>
        <p:grpSpPr>
          <a:xfrm>
            <a:off x="1091361" y="319040"/>
            <a:ext cx="2190751" cy="1424699"/>
            <a:chOff x="1523996" y="-1"/>
            <a:chExt cx="2190751" cy="1424699"/>
          </a:xfrm>
          <a:solidFill>
            <a:srgbClr val="92D050"/>
          </a:solidFill>
        </p:grpSpPr>
        <p:grpSp>
          <p:nvGrpSpPr>
            <p:cNvPr id="6" name="Group 5">
              <a:extLst>
                <a:ext uri="{FF2B5EF4-FFF2-40B4-BE49-F238E27FC236}">
                  <a16:creationId xmlns:a16="http://schemas.microsoft.com/office/drawing/2014/main" id="{E574B12F-3BAF-461E-9973-ACF7C6B2E5A4}"/>
                </a:ext>
              </a:extLst>
            </p:cNvPr>
            <p:cNvGrpSpPr/>
            <p:nvPr/>
          </p:nvGrpSpPr>
          <p:grpSpPr>
            <a:xfrm>
              <a:off x="1523996" y="-1"/>
              <a:ext cx="2190751" cy="1424699"/>
              <a:chOff x="1523998" y="-2"/>
              <a:chExt cx="1285462" cy="2656871"/>
            </a:xfrm>
            <a:grpFill/>
          </p:grpSpPr>
          <p:sp>
            <p:nvSpPr>
              <p:cNvPr id="8" name="Rectangle: Top Corners Rounded 7">
                <a:extLst>
                  <a:ext uri="{FF2B5EF4-FFF2-40B4-BE49-F238E27FC236}">
                    <a16:creationId xmlns:a16="http://schemas.microsoft.com/office/drawing/2014/main" id="{5C238D14-D28D-4415-A7ED-8F8C57032FEE}"/>
                  </a:ext>
                </a:extLst>
              </p:cNvPr>
              <p:cNvSpPr/>
              <p:nvPr/>
            </p:nvSpPr>
            <p:spPr>
              <a:xfrm rot="10800000">
                <a:off x="1523998" y="-2"/>
                <a:ext cx="1285462" cy="2656871"/>
              </a:xfrm>
              <a:prstGeom prst="round2SameRect">
                <a:avLst/>
              </a:prstGeom>
              <a:grp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Top Corners Rounded 8">
                <a:extLst>
                  <a:ext uri="{FF2B5EF4-FFF2-40B4-BE49-F238E27FC236}">
                    <a16:creationId xmlns:a16="http://schemas.microsoft.com/office/drawing/2014/main" id="{3E2A3E6B-7953-4297-BA6B-DE4480E73973}"/>
                  </a:ext>
                </a:extLst>
              </p:cNvPr>
              <p:cNvSpPr/>
              <p:nvPr/>
            </p:nvSpPr>
            <p:spPr>
              <a:xfrm rot="10800000">
                <a:off x="1566862" y="76196"/>
                <a:ext cx="1204497" cy="2441874"/>
              </a:xfrm>
              <a:prstGeom prst="round2SameRect">
                <a:avLst/>
              </a:prstGeom>
              <a:grp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7" name="TextBox 6">
              <a:extLst>
                <a:ext uri="{FF2B5EF4-FFF2-40B4-BE49-F238E27FC236}">
                  <a16:creationId xmlns:a16="http://schemas.microsoft.com/office/drawing/2014/main" id="{1E570B73-7985-48CC-BF95-8D751A2CDE30}"/>
                </a:ext>
              </a:extLst>
            </p:cNvPr>
            <p:cNvSpPr txBox="1"/>
            <p:nvPr/>
          </p:nvSpPr>
          <p:spPr>
            <a:xfrm>
              <a:off x="1726776" y="220924"/>
              <a:ext cx="1785190" cy="954107"/>
            </a:xfrm>
            <a:prstGeom prst="rect">
              <a:avLst/>
            </a:prstGeom>
            <a:grpFill/>
          </p:spPr>
          <p:txBody>
            <a:bodyPr wrap="square" rtlCol="0">
              <a:spAutoFit/>
            </a:bodyPr>
            <a:lstStyle/>
            <a:p>
              <a:pPr algn="ctr"/>
              <a:r>
                <a:rPr lang="vi-VN" sz="2800" b="1" dirty="0">
                  <a:solidFill>
                    <a:schemeClr val="accent6">
                      <a:lumMod val="75000"/>
                    </a:schemeClr>
                  </a:solidFill>
                  <a:latin typeface="+mj-lt"/>
                </a:rPr>
                <a:t>CHỦ ĐỀ 11</a:t>
              </a:r>
            </a:p>
          </p:txBody>
        </p:sp>
      </p:grpSp>
      <p:sp>
        <p:nvSpPr>
          <p:cNvPr id="10" name="TextBox 9">
            <a:extLst>
              <a:ext uri="{FF2B5EF4-FFF2-40B4-BE49-F238E27FC236}">
                <a16:creationId xmlns:a16="http://schemas.microsoft.com/office/drawing/2014/main" id="{F8692999-ADE5-4D57-926F-9BEBC661D5A3}"/>
              </a:ext>
            </a:extLst>
          </p:cNvPr>
          <p:cNvSpPr txBox="1"/>
          <p:nvPr/>
        </p:nvSpPr>
        <p:spPr>
          <a:xfrm>
            <a:off x="2490237" y="556603"/>
            <a:ext cx="9189877" cy="1200329"/>
          </a:xfrm>
          <a:prstGeom prst="rect">
            <a:avLst/>
          </a:prstGeom>
          <a:noFill/>
        </p:spPr>
        <p:txBody>
          <a:bodyPr wrap="square" rtlCol="0">
            <a:spAutoFit/>
          </a:bodyPr>
          <a:lstStyle/>
          <a:p>
            <a:pPr algn="ctr"/>
            <a:r>
              <a:rPr lang="vi-VN" sz="3600" dirty="0">
                <a:solidFill>
                  <a:schemeClr val="accent6">
                    <a:lumMod val="75000"/>
                  </a:schemeClr>
                </a:solidFill>
                <a:latin typeface="Times New Roman" panose="02020603050405020304" pitchFamily="18" charset="0"/>
                <a:cs typeface="Times New Roman" panose="02020603050405020304" pitchFamily="18" charset="0"/>
              </a:rPr>
              <a:t>ĐỘ DÀI VÀ ĐƠN VỊ ĐO ĐỘ DÀI</a:t>
            </a:r>
          </a:p>
          <a:p>
            <a:pPr algn="ctr"/>
            <a:r>
              <a:rPr lang="vi-VN" sz="3600" dirty="0">
                <a:solidFill>
                  <a:schemeClr val="accent6">
                    <a:lumMod val="75000"/>
                  </a:schemeClr>
                </a:solidFill>
                <a:latin typeface="Times New Roman" panose="02020603050405020304" pitchFamily="18" charset="0"/>
                <a:cs typeface="Times New Roman" panose="02020603050405020304" pitchFamily="18" charset="0"/>
              </a:rPr>
              <a:t>TIỀN </a:t>
            </a:r>
            <a:r>
              <a:rPr lang="en-US" sz="3600" dirty="0">
                <a:solidFill>
                  <a:schemeClr val="accent6">
                    <a:lumMod val="75000"/>
                  </a:schemeClr>
                </a:solidFill>
                <a:latin typeface="Times New Roman" panose="02020603050405020304" pitchFamily="18" charset="0"/>
                <a:cs typeface="Times New Roman" panose="02020603050405020304" pitchFamily="18" charset="0"/>
              </a:rPr>
              <a:t>VIỆT</a:t>
            </a:r>
            <a:r>
              <a:rPr lang="vi-VN" sz="3600" dirty="0">
                <a:solidFill>
                  <a:schemeClr val="accent6">
                    <a:lumMod val="75000"/>
                  </a:schemeClr>
                </a:solidFill>
                <a:latin typeface="Times New Roman" panose="02020603050405020304" pitchFamily="18" charset="0"/>
                <a:cs typeface="Times New Roman" panose="02020603050405020304" pitchFamily="18" charset="0"/>
              </a:rPr>
              <a:t> NAM</a:t>
            </a:r>
          </a:p>
        </p:txBody>
      </p:sp>
    </p:spTree>
    <p:extLst>
      <p:ext uri="{BB962C8B-B14F-4D97-AF65-F5344CB8AC3E}">
        <p14:creationId xmlns:p14="http://schemas.microsoft.com/office/powerpoint/2010/main" val="32370640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par>
                                <p:cTn id="11" presetID="2"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6FC1E2-E192-4684-8AC0-52155A0925FB}"/>
              </a:ext>
            </a:extLst>
          </p:cNvPr>
          <p:cNvSpPr txBox="1"/>
          <p:nvPr/>
        </p:nvSpPr>
        <p:spPr>
          <a:xfrm>
            <a:off x="4373697" y="2555913"/>
            <a:ext cx="4979624" cy="1569660"/>
          </a:xfrm>
          <a:prstGeom prst="rect">
            <a:avLst/>
          </a:prstGeom>
          <a:noFill/>
        </p:spPr>
        <p:txBody>
          <a:bodyPr wrap="square" rtlCol="0">
            <a:spAutoFit/>
          </a:bodyPr>
          <a:lstStyle/>
          <a:p>
            <a:r>
              <a:rPr lang="en-US" sz="9600" b="1" dirty="0">
                <a:solidFill>
                  <a:schemeClr val="bg1"/>
                </a:solidFill>
              </a:rPr>
              <a:t>TIẾT 1</a:t>
            </a:r>
          </a:p>
        </p:txBody>
      </p:sp>
    </p:spTree>
    <p:extLst>
      <p:ext uri="{BB962C8B-B14F-4D97-AF65-F5344CB8AC3E}">
        <p14:creationId xmlns:p14="http://schemas.microsoft.com/office/powerpoint/2010/main" val="3303118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70D20E-AAE0-4C2C-A9BB-A5BD0CBC375E}"/>
              </a:ext>
            </a:extLst>
          </p:cNvPr>
          <p:cNvSpPr/>
          <p:nvPr/>
        </p:nvSpPr>
        <p:spPr>
          <a:xfrm rot="219724">
            <a:off x="1955608" y="1098287"/>
            <a:ext cx="6008783" cy="4661425"/>
          </a:xfrm>
          <a:prstGeom prst="rect">
            <a:avLst/>
          </a:prstGeom>
          <a:solidFill>
            <a:schemeClr val="accent6">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0745A5AC-FE6A-401D-BA97-ADB216B5DE3C}"/>
              </a:ext>
            </a:extLst>
          </p:cNvPr>
          <p:cNvSpPr/>
          <p:nvPr/>
        </p:nvSpPr>
        <p:spPr>
          <a:xfrm rot="2471267">
            <a:off x="6509281" y="1418426"/>
            <a:ext cx="2211022" cy="4953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4A1F0C35-EC40-47AC-B2C3-34A92A19C798}"/>
              </a:ext>
            </a:extLst>
          </p:cNvPr>
          <p:cNvSpPr/>
          <p:nvPr/>
        </p:nvSpPr>
        <p:spPr>
          <a:xfrm rot="20410169">
            <a:off x="1494476" y="1004851"/>
            <a:ext cx="239750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FB3550D0-0447-45CD-ADC3-2C08F2B74980}"/>
              </a:ext>
            </a:extLst>
          </p:cNvPr>
          <p:cNvSpPr txBox="1"/>
          <p:nvPr/>
        </p:nvSpPr>
        <p:spPr>
          <a:xfrm>
            <a:off x="3087194" y="2028615"/>
            <a:ext cx="3745610"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rgbClr val="00B050"/>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7" name="Picture 6" descr="A picture containing text, indoor&#10;&#10;Description automatically generated">
            <a:extLst>
              <a:ext uri="{FF2B5EF4-FFF2-40B4-BE49-F238E27FC236}">
                <a16:creationId xmlns:a16="http://schemas.microsoft.com/office/drawing/2014/main" id="{478031F1-F543-4DDC-83AB-1738409F5E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7516" y="1892129"/>
            <a:ext cx="1712935" cy="5709783"/>
          </a:xfrm>
          <a:prstGeom prst="rect">
            <a:avLst/>
          </a:prstGeom>
        </p:spPr>
      </p:pic>
    </p:spTree>
    <p:extLst>
      <p:ext uri="{BB962C8B-B14F-4D97-AF65-F5344CB8AC3E}">
        <p14:creationId xmlns:p14="http://schemas.microsoft.com/office/powerpoint/2010/main" val="2277648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34TGp_promise_light">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003399"/>
        </a:dk2>
        <a:lt2>
          <a:srgbClr val="C0C0C0"/>
        </a:lt2>
        <a:accent1>
          <a:srgbClr val="399FF3"/>
        </a:accent1>
        <a:accent2>
          <a:srgbClr val="689D13"/>
        </a:accent2>
        <a:accent3>
          <a:srgbClr val="FFFFFF"/>
        </a:accent3>
        <a:accent4>
          <a:srgbClr val="000000"/>
        </a:accent4>
        <a:accent5>
          <a:srgbClr val="AECDF8"/>
        </a:accent5>
        <a:accent6>
          <a:srgbClr val="5E8E10"/>
        </a:accent6>
        <a:hlink>
          <a:srgbClr val="B868EA"/>
        </a:hlink>
        <a:folHlink>
          <a:srgbClr val="F6A616"/>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3366"/>
        </a:dk2>
        <a:lt2>
          <a:srgbClr val="C0C0C0"/>
        </a:lt2>
        <a:accent1>
          <a:srgbClr val="2FBB86"/>
        </a:accent1>
        <a:accent2>
          <a:srgbClr val="57A8DF"/>
        </a:accent2>
        <a:accent3>
          <a:srgbClr val="FFFFFF"/>
        </a:accent3>
        <a:accent4>
          <a:srgbClr val="000000"/>
        </a:accent4>
        <a:accent5>
          <a:srgbClr val="ADDAC3"/>
        </a:accent5>
        <a:accent6>
          <a:srgbClr val="4E98CA"/>
        </a:accent6>
        <a:hlink>
          <a:srgbClr val="8688E6"/>
        </a:hlink>
        <a:folHlink>
          <a:srgbClr val="9C4BC1"/>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333399"/>
        </a:dk2>
        <a:lt2>
          <a:srgbClr val="C0C0C0"/>
        </a:lt2>
        <a:accent1>
          <a:srgbClr val="938CF4"/>
        </a:accent1>
        <a:accent2>
          <a:srgbClr val="18BABE"/>
        </a:accent2>
        <a:accent3>
          <a:srgbClr val="FFFFFF"/>
        </a:accent3>
        <a:accent4>
          <a:srgbClr val="000000"/>
        </a:accent4>
        <a:accent5>
          <a:srgbClr val="C8C5F8"/>
        </a:accent5>
        <a:accent6>
          <a:srgbClr val="15A8AC"/>
        </a:accent6>
        <a:hlink>
          <a:srgbClr val="F99659"/>
        </a:hlink>
        <a:folHlink>
          <a:srgbClr val="8EBE4E"/>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TotalTime>
  <Words>375</Words>
  <Application>Microsoft Office PowerPoint</Application>
  <PresentationFormat>Widescreen</PresentationFormat>
  <Paragraphs>77</Paragraphs>
  <Slides>15</Slides>
  <Notes>3</Notes>
  <HiddenSlides>0</HiddenSlides>
  <MMClips>17</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15</vt:i4>
      </vt:variant>
    </vt:vector>
  </HeadingPairs>
  <TitlesOfParts>
    <vt:vector size="37" baseType="lpstr">
      <vt:lpstr>等线</vt:lpstr>
      <vt:lpstr>微软雅黑</vt:lpstr>
      <vt:lpstr>ＭＳ Ｐゴシック</vt:lpstr>
      <vt:lpstr>宋体</vt:lpstr>
      <vt:lpstr>Arial</vt:lpstr>
      <vt:lpstr>Arial-Rounded</vt:lpstr>
      <vt:lpstr>Calibri</vt:lpstr>
      <vt:lpstr>Calibri Light</vt:lpstr>
      <vt:lpstr>Georgia</vt:lpstr>
      <vt:lpstr>Times New Roman</vt:lpstr>
      <vt:lpstr>Trebuchet MS</vt:lpstr>
      <vt:lpstr>Utm AVO</vt:lpstr>
      <vt:lpstr>UTM Cooper Black</vt:lpstr>
      <vt:lpstr>Verdana</vt:lpstr>
      <vt:lpstr>自定义设计方案</vt:lpstr>
      <vt:lpstr>第一PPT，www.1ppt.com</vt:lpstr>
      <vt:lpstr>2_Custom Design</vt:lpstr>
      <vt:lpstr>Office 主题​​</vt:lpstr>
      <vt:lpstr>Office Theme</vt:lpstr>
      <vt:lpstr>5_Office Theme</vt:lpstr>
      <vt:lpstr>2_Office 主题​​</vt:lpstr>
      <vt:lpstr>734TGp_promise_light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19</cp:revision>
  <dcterms:created xsi:type="dcterms:W3CDTF">2021-07-09T06:30:31Z</dcterms:created>
  <dcterms:modified xsi:type="dcterms:W3CDTF">2025-03-27T14:02:04Z</dcterms:modified>
</cp:coreProperties>
</file>