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1" r:id="rId2"/>
    <p:sldMasterId id="2147483725" r:id="rId3"/>
    <p:sldMasterId id="2147483946" r:id="rId4"/>
  </p:sldMasterIdLst>
  <p:notesMasterIdLst>
    <p:notesMasterId r:id="rId24"/>
  </p:notesMasterIdLst>
  <p:sldIdLst>
    <p:sldId id="626" r:id="rId5"/>
    <p:sldId id="273" r:id="rId6"/>
    <p:sldId id="474" r:id="rId7"/>
    <p:sldId id="597" r:id="rId8"/>
    <p:sldId id="598" r:id="rId9"/>
    <p:sldId id="621" r:id="rId10"/>
    <p:sldId id="622" r:id="rId11"/>
    <p:sldId id="599" r:id="rId12"/>
    <p:sldId id="601" r:id="rId13"/>
    <p:sldId id="602" r:id="rId14"/>
    <p:sldId id="603" r:id="rId15"/>
    <p:sldId id="624" r:id="rId16"/>
    <p:sldId id="604" r:id="rId17"/>
    <p:sldId id="619" r:id="rId18"/>
    <p:sldId id="606" r:id="rId19"/>
    <p:sldId id="625" r:id="rId20"/>
    <p:sldId id="607" r:id="rId21"/>
    <p:sldId id="623" r:id="rId22"/>
    <p:sldId id="60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6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9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55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89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71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5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25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80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06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35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54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65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827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7" Type="http://schemas.openxmlformats.org/officeDocument/2006/relationships/image" Target="../media/image29.jf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fif"/><Relationship Id="rId5" Type="http://schemas.openxmlformats.org/officeDocument/2006/relationships/image" Target="../media/image27.jfif"/><Relationship Id="rId4" Type="http://schemas.openxmlformats.org/officeDocument/2006/relationships/image" Target="../media/image26.jf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fif"/><Relationship Id="rId4" Type="http://schemas.openxmlformats.org/officeDocument/2006/relationships/image" Target="../media/image15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568"/>
            <a:ext cx="6562164" cy="637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95" y="244568"/>
            <a:ext cx="5204011" cy="622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7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7650" y="861083"/>
            <a:ext cx="10614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3711388"/>
            <a:ext cx="8458200" cy="8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0854" y="1888149"/>
            <a:ext cx="10508583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 sát biển, hải quan, kĩ sư hàng hải, thuyền trưởng, nhân viên du lịch biển, nhân viên cứu hộ biển, dân chài,…</a:t>
            </a:r>
            <a:endParaRPr lang="en-US" sz="44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4153" cy="329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36" y="3401543"/>
            <a:ext cx="3887040" cy="333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59" y="3401543"/>
            <a:ext cx="4420441" cy="3335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1" y="3401544"/>
            <a:ext cx="3508282" cy="333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36" y="0"/>
            <a:ext cx="3887040" cy="329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76" y="0"/>
            <a:ext cx="4540624" cy="329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3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2194152" cy="64633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 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E011E9-916D-42CE-801F-80190316A496}"/>
              </a:ext>
            </a:extLst>
          </p:cNvPr>
          <p:cNvSpPr/>
          <p:nvPr/>
        </p:nvSpPr>
        <p:spPr>
          <a:xfrm>
            <a:off x="631596" y="2733473"/>
            <a:ext cx="565329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E50C7F-F8A7-48B3-ADE9-471AF5ACB84A}"/>
              </a:ext>
            </a:extLst>
          </p:cNvPr>
          <p:cNvSpPr/>
          <p:nvPr/>
        </p:nvSpPr>
        <p:spPr>
          <a:xfrm>
            <a:off x="3120323" y="1686126"/>
            <a:ext cx="61623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5D3F4F-B654-435C-9221-98B8EF25D7B3}"/>
              </a:ext>
            </a:extLst>
          </p:cNvPr>
          <p:cNvSpPr/>
          <p:nvPr/>
        </p:nvSpPr>
        <p:spPr>
          <a:xfrm>
            <a:off x="631596" y="3780820"/>
            <a:ext cx="6105380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 bộ đội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58C697-E046-4D39-911D-28A3B8B2789D}"/>
              </a:ext>
            </a:extLst>
          </p:cNvPr>
          <p:cNvSpPr/>
          <p:nvPr/>
        </p:nvSpPr>
        <p:spPr>
          <a:xfrm>
            <a:off x="631596" y="4870315"/>
            <a:ext cx="565329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59213B-DC1B-4DB9-AECD-42E986819CA7}"/>
              </a:ext>
            </a:extLst>
          </p:cNvPr>
          <p:cNvSpPr/>
          <p:nvPr/>
        </p:nvSpPr>
        <p:spPr>
          <a:xfrm>
            <a:off x="7408531" y="2733472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4FD28A-5363-4C84-81C2-53F8FC5E6D23}"/>
              </a:ext>
            </a:extLst>
          </p:cNvPr>
          <p:cNvSpPr/>
          <p:nvPr/>
        </p:nvSpPr>
        <p:spPr>
          <a:xfrm>
            <a:off x="7408531" y="3780820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335A70-98EB-44E5-B55C-568C4931DF3C}"/>
              </a:ext>
            </a:extLst>
          </p:cNvPr>
          <p:cNvSpPr/>
          <p:nvPr/>
        </p:nvSpPr>
        <p:spPr>
          <a:xfrm>
            <a:off x="7408531" y="4870315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80220D-BF3D-4780-A9A7-7FEC257A97EF}"/>
              </a:ext>
            </a:extLst>
          </p:cNvPr>
          <p:cNvSpPr/>
          <p:nvPr/>
        </p:nvSpPr>
        <p:spPr>
          <a:xfrm>
            <a:off x="9140899" y="1686126"/>
            <a:ext cx="61623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1668086" y="1211541"/>
            <a:ext cx="1452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4933539" y="1210721"/>
            <a:ext cx="10907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8304896" y="1212027"/>
            <a:ext cx="1452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10429407" y="1210721"/>
            <a:ext cx="1452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2194152" cy="64633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E011E9-916D-42CE-801F-80190316A496}"/>
              </a:ext>
            </a:extLst>
          </p:cNvPr>
          <p:cNvSpPr/>
          <p:nvPr/>
        </p:nvSpPr>
        <p:spPr>
          <a:xfrm>
            <a:off x="613732" y="2662036"/>
            <a:ext cx="565329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E50C7F-F8A7-48B3-ADE9-471AF5ACB84A}"/>
              </a:ext>
            </a:extLst>
          </p:cNvPr>
          <p:cNvSpPr/>
          <p:nvPr/>
        </p:nvSpPr>
        <p:spPr>
          <a:xfrm>
            <a:off x="3120323" y="1686126"/>
            <a:ext cx="61623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5D3F4F-B654-435C-9221-98B8EF25D7B3}"/>
              </a:ext>
            </a:extLst>
          </p:cNvPr>
          <p:cNvSpPr/>
          <p:nvPr/>
        </p:nvSpPr>
        <p:spPr>
          <a:xfrm>
            <a:off x="631595" y="3780820"/>
            <a:ext cx="6065039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 bộ đội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58C697-E046-4D39-911D-28A3B8B2789D}"/>
              </a:ext>
            </a:extLst>
          </p:cNvPr>
          <p:cNvSpPr/>
          <p:nvPr/>
        </p:nvSpPr>
        <p:spPr>
          <a:xfrm>
            <a:off x="631596" y="4870315"/>
            <a:ext cx="5653294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59213B-DC1B-4DB9-AECD-42E986819C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95427" y="4874776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4FD28A-5363-4C84-81C2-53F8FC5E6D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82010" y="2659719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335A70-98EB-44E5-B55C-568C4931DF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21854" y="3828574"/>
            <a:ext cx="4200735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80220D-BF3D-4780-A9A7-7FEC257A97EF}"/>
              </a:ext>
            </a:extLst>
          </p:cNvPr>
          <p:cNvSpPr/>
          <p:nvPr/>
        </p:nvSpPr>
        <p:spPr>
          <a:xfrm>
            <a:off x="9140899" y="1686126"/>
            <a:ext cx="616234" cy="641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45143"/>
            <a:ext cx="11335657" cy="57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318051"/>
            <a:ext cx="10319657" cy="58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29" y="0"/>
            <a:ext cx="10842171" cy="60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6545" y="781057"/>
            <a:ext cx="1148079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chú bộ đội hải quân tuần tra để canh giữ biển đảo.</a:t>
            </a:r>
            <a:endParaRPr lang="vi-VN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biển làm lồng bè để nuôi tôm cá.</a:t>
            </a: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581" y="2435579"/>
            <a:ext cx="3868717" cy="4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907" y="1365092"/>
            <a:ext cx="2017951" cy="3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929" y="3551785"/>
            <a:ext cx="2752611" cy="4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584728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E011E9-916D-42CE-801F-80190316A496}"/>
              </a:ext>
            </a:extLst>
          </p:cNvPr>
          <p:cNvSpPr/>
          <p:nvPr/>
        </p:nvSpPr>
        <p:spPr>
          <a:xfrm>
            <a:off x="1904237" y="2494666"/>
            <a:ext cx="8785460" cy="641023"/>
          </a:xfrm>
          <a:prstGeom prst="roundRect">
            <a:avLst/>
          </a:prstGeom>
          <a:solidFill>
            <a:srgbClr val="99FF33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59213B-DC1B-4DB9-AECD-42E986819CA7}"/>
              </a:ext>
            </a:extLst>
          </p:cNvPr>
          <p:cNvSpPr/>
          <p:nvPr/>
        </p:nvSpPr>
        <p:spPr>
          <a:xfrm>
            <a:off x="1904237" y="3815705"/>
            <a:ext cx="8785461" cy="641023"/>
          </a:xfrm>
          <a:prstGeom prst="roundRect">
            <a:avLst/>
          </a:prstGeom>
          <a:solidFill>
            <a:schemeClr val="accent4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khơi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2082B-250E-4048-81ED-B498747AF1B2}"/>
              </a:ext>
            </a:extLst>
          </p:cNvPr>
          <p:cNvSpPr txBox="1"/>
          <p:nvPr/>
        </p:nvSpPr>
        <p:spPr>
          <a:xfrm>
            <a:off x="709769" y="1716843"/>
            <a:ext cx="1387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3061989" y="1098226"/>
            <a:ext cx="1281410" cy="125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4804389" y="1098226"/>
            <a:ext cx="1452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6585703" y="1098226"/>
            <a:ext cx="19980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 flipV="1">
            <a:off x="9342935" y="1098226"/>
            <a:ext cx="1971498" cy="25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47760" y="2531990"/>
            <a:ext cx="290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làm gì?</a:t>
            </a:r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7520054" y="3834177"/>
            <a:ext cx="279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đánh cá.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0131 -0.116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-0.186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013 -0.1097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0677 -0.1898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3" grpId="0"/>
      <p:bldP spid="5" grpId="0"/>
      <p:bldP spid="5" grpId="1"/>
      <p:bldP spid="5" grpId="2"/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7">
            <a:extLst>
              <a:ext uri="{FF2B5EF4-FFF2-40B4-BE49-F238E27FC236}">
                <a16:creationId xmlns:a16="http://schemas.microsoft.com/office/drawing/2014/main" id="{797D29A5-097D-9E75-43F1-EDE4A1916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5200650"/>
            <a:ext cx="88376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VnTime" pitchFamily="34" charset="0"/>
                <a:ea typeface="+mn-ea"/>
                <a:cs typeface="UVnTime" pitchFamily="34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ristote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2B</a:t>
            </a:r>
          </a:p>
        </p:txBody>
      </p:sp>
      <p:sp>
        <p:nvSpPr>
          <p:cNvPr id="1028" name="Freeform 7">
            <a:extLst>
              <a:ext uri="{FF2B5EF4-FFF2-40B4-BE49-F238E27FC236}">
                <a16:creationId xmlns:a16="http://schemas.microsoft.com/office/drawing/2014/main" id="{B3DF9174-32D6-841F-2DE4-E5D364374313}"/>
              </a:ext>
            </a:extLst>
          </p:cNvPr>
          <p:cNvSpPr>
            <a:spLocks/>
          </p:cNvSpPr>
          <p:nvPr/>
        </p:nvSpPr>
        <p:spPr bwMode="auto">
          <a:xfrm flipV="1">
            <a:off x="1828800" y="2133600"/>
            <a:ext cx="571500" cy="776288"/>
          </a:xfrm>
          <a:custGeom>
            <a:avLst/>
            <a:gdLst>
              <a:gd name="T0" fmla="*/ 2147483647 w 93"/>
              <a:gd name="T1" fmla="*/ 2147483647 h 73"/>
              <a:gd name="T2" fmla="*/ 2147483647 w 93"/>
              <a:gd name="T3" fmla="*/ 2147483647 h 73"/>
              <a:gd name="T4" fmla="*/ 2147483647 w 93"/>
              <a:gd name="T5" fmla="*/ 2147483647 h 73"/>
              <a:gd name="T6" fmla="*/ 2147483647 w 93"/>
              <a:gd name="T7" fmla="*/ 2147483647 h 73"/>
              <a:gd name="T8" fmla="*/ 2147483647 w 93"/>
              <a:gd name="T9" fmla="*/ 2147483647 h 73"/>
              <a:gd name="T10" fmla="*/ 2147483647 w 93"/>
              <a:gd name="T11" fmla="*/ 2147483647 h 73"/>
              <a:gd name="T12" fmla="*/ 2147483647 w 93"/>
              <a:gd name="T13" fmla="*/ 2147483647 h 73"/>
              <a:gd name="T14" fmla="*/ 2147483647 w 93"/>
              <a:gd name="T15" fmla="*/ 2147483647 h 73"/>
              <a:gd name="T16" fmla="*/ 2147483647 w 93"/>
              <a:gd name="T17" fmla="*/ 2147483647 h 73"/>
              <a:gd name="T18" fmla="*/ 2147483647 w 93"/>
              <a:gd name="T19" fmla="*/ 2147483647 h 73"/>
              <a:gd name="T20" fmla="*/ 2147483647 w 93"/>
              <a:gd name="T21" fmla="*/ 2147483647 h 73"/>
              <a:gd name="T22" fmla="*/ 2147483647 w 93"/>
              <a:gd name="T23" fmla="*/ 2147483647 h 73"/>
              <a:gd name="T24" fmla="*/ 2147483647 w 93"/>
              <a:gd name="T25" fmla="*/ 2147483647 h 73"/>
              <a:gd name="T26" fmla="*/ 2147483647 w 93"/>
              <a:gd name="T27" fmla="*/ 2147483647 h 73"/>
              <a:gd name="T28" fmla="*/ 2147483647 w 93"/>
              <a:gd name="T29" fmla="*/ 2147483647 h 73"/>
              <a:gd name="T30" fmla="*/ 2147483647 w 93"/>
              <a:gd name="T31" fmla="*/ 2147483647 h 73"/>
              <a:gd name="T32" fmla="*/ 2147483647 w 93"/>
              <a:gd name="T33" fmla="*/ 2147483647 h 73"/>
              <a:gd name="T34" fmla="*/ 2147483647 w 93"/>
              <a:gd name="T35" fmla="*/ 2147483647 h 73"/>
              <a:gd name="T36" fmla="*/ 2147483647 w 93"/>
              <a:gd name="T37" fmla="*/ 2147483647 h 73"/>
              <a:gd name="T38" fmla="*/ 2147483647 w 93"/>
              <a:gd name="T39" fmla="*/ 2147483647 h 73"/>
              <a:gd name="T40" fmla="*/ 2147483647 w 93"/>
              <a:gd name="T41" fmla="*/ 2147483647 h 73"/>
              <a:gd name="T42" fmla="*/ 2147483647 w 93"/>
              <a:gd name="T43" fmla="*/ 2147483647 h 73"/>
              <a:gd name="T44" fmla="*/ 2147483647 w 93"/>
              <a:gd name="T45" fmla="*/ 2147483647 h 73"/>
              <a:gd name="T46" fmla="*/ 2147483647 w 93"/>
              <a:gd name="T47" fmla="*/ 2147483647 h 73"/>
              <a:gd name="T48" fmla="*/ 2147483647 w 93"/>
              <a:gd name="T49" fmla="*/ 2147483647 h 73"/>
              <a:gd name="T50" fmla="*/ 2147483647 w 93"/>
              <a:gd name="T51" fmla="*/ 2147483647 h 73"/>
              <a:gd name="T52" fmla="*/ 2147483647 w 93"/>
              <a:gd name="T53" fmla="*/ 2147483647 h 73"/>
              <a:gd name="T54" fmla="*/ 2147483647 w 93"/>
              <a:gd name="T55" fmla="*/ 2147483647 h 73"/>
              <a:gd name="T56" fmla="*/ 2147483647 w 93"/>
              <a:gd name="T57" fmla="*/ 2147483647 h 73"/>
              <a:gd name="T58" fmla="*/ 2147483647 w 93"/>
              <a:gd name="T59" fmla="*/ 2147483647 h 73"/>
              <a:gd name="T60" fmla="*/ 2147483647 w 93"/>
              <a:gd name="T61" fmla="*/ 2147483647 h 73"/>
              <a:gd name="T62" fmla="*/ 2147483647 w 93"/>
              <a:gd name="T63" fmla="*/ 2147483647 h 73"/>
              <a:gd name="T64" fmla="*/ 2147483647 w 93"/>
              <a:gd name="T65" fmla="*/ 2147483647 h 73"/>
              <a:gd name="T66" fmla="*/ 2147483647 w 93"/>
              <a:gd name="T67" fmla="*/ 2147483647 h 73"/>
              <a:gd name="T68" fmla="*/ 2147483647 w 93"/>
              <a:gd name="T69" fmla="*/ 2147483647 h 73"/>
              <a:gd name="T70" fmla="*/ 2147483647 w 93"/>
              <a:gd name="T71" fmla="*/ 2147483647 h 73"/>
              <a:gd name="T72" fmla="*/ 2147483647 w 93"/>
              <a:gd name="T73" fmla="*/ 2147483647 h 73"/>
              <a:gd name="T74" fmla="*/ 2147483647 w 93"/>
              <a:gd name="T75" fmla="*/ 2147483647 h 73"/>
              <a:gd name="T76" fmla="*/ 2147483647 w 93"/>
              <a:gd name="T77" fmla="*/ 2147483647 h 73"/>
              <a:gd name="T78" fmla="*/ 2147483647 w 93"/>
              <a:gd name="T79" fmla="*/ 2147483647 h 73"/>
              <a:gd name="T80" fmla="*/ 2147483647 w 93"/>
              <a:gd name="T81" fmla="*/ 2147483647 h 73"/>
              <a:gd name="T82" fmla="*/ 2147483647 w 93"/>
              <a:gd name="T83" fmla="*/ 2147483647 h 73"/>
              <a:gd name="T84" fmla="*/ 2147483647 w 93"/>
              <a:gd name="T85" fmla="*/ 2147483647 h 73"/>
              <a:gd name="T86" fmla="*/ 2147483647 w 93"/>
              <a:gd name="T87" fmla="*/ 2147483647 h 73"/>
              <a:gd name="T88" fmla="*/ 2147483647 w 93"/>
              <a:gd name="T89" fmla="*/ 2147483647 h 73"/>
              <a:gd name="T90" fmla="*/ 2147483647 w 93"/>
              <a:gd name="T91" fmla="*/ 2147483647 h 73"/>
              <a:gd name="T92" fmla="*/ 2147483647 w 93"/>
              <a:gd name="T93" fmla="*/ 2147483647 h 73"/>
              <a:gd name="T94" fmla="*/ 2147483647 w 93"/>
              <a:gd name="T95" fmla="*/ 2147483647 h 73"/>
              <a:gd name="T96" fmla="*/ 2147483647 w 93"/>
              <a:gd name="T97" fmla="*/ 2147483647 h 73"/>
              <a:gd name="T98" fmla="*/ 2147483647 w 93"/>
              <a:gd name="T99" fmla="*/ 2147483647 h 73"/>
              <a:gd name="T100" fmla="*/ 2147483647 w 93"/>
              <a:gd name="T101" fmla="*/ 2147483647 h 73"/>
              <a:gd name="T102" fmla="*/ 2147483647 w 93"/>
              <a:gd name="T103" fmla="*/ 2147483647 h 73"/>
              <a:gd name="T104" fmla="*/ 2147483647 w 93"/>
              <a:gd name="T105" fmla="*/ 2147483647 h 73"/>
              <a:gd name="T106" fmla="*/ 2147483647 w 93"/>
              <a:gd name="T107" fmla="*/ 2147483647 h 73"/>
              <a:gd name="T108" fmla="*/ 2147483647 w 93"/>
              <a:gd name="T109" fmla="*/ 2147483647 h 73"/>
              <a:gd name="T110" fmla="*/ 2147483647 w 93"/>
              <a:gd name="T111" fmla="*/ 2147483647 h 73"/>
              <a:gd name="T112" fmla="*/ 2147483647 w 93"/>
              <a:gd name="T113" fmla="*/ 2147483647 h 73"/>
              <a:gd name="T114" fmla="*/ 2147483647 w 93"/>
              <a:gd name="T115" fmla="*/ 2147483647 h 73"/>
              <a:gd name="T116" fmla="*/ 2147483647 w 93"/>
              <a:gd name="T117" fmla="*/ 2147483647 h 73"/>
              <a:gd name="T118" fmla="*/ 2147483647 w 93"/>
              <a:gd name="T119" fmla="*/ 2147483647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3"/>
              <a:gd name="T181" fmla="*/ 0 h 73"/>
              <a:gd name="T182" fmla="*/ 93 w 93"/>
              <a:gd name="T183" fmla="*/ 73 h 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3" h="73">
                <a:moveTo>
                  <a:pt x="46" y="0"/>
                </a:moveTo>
                <a:lnTo>
                  <a:pt x="48" y="22"/>
                </a:lnTo>
                <a:lnTo>
                  <a:pt x="51" y="0"/>
                </a:lnTo>
                <a:lnTo>
                  <a:pt x="50" y="23"/>
                </a:lnTo>
                <a:lnTo>
                  <a:pt x="56" y="1"/>
                </a:lnTo>
                <a:lnTo>
                  <a:pt x="52" y="23"/>
                </a:lnTo>
                <a:lnTo>
                  <a:pt x="61" y="2"/>
                </a:lnTo>
                <a:lnTo>
                  <a:pt x="53" y="24"/>
                </a:lnTo>
                <a:lnTo>
                  <a:pt x="65" y="3"/>
                </a:lnTo>
                <a:lnTo>
                  <a:pt x="55" y="24"/>
                </a:lnTo>
                <a:lnTo>
                  <a:pt x="69" y="5"/>
                </a:lnTo>
                <a:lnTo>
                  <a:pt x="57" y="25"/>
                </a:lnTo>
                <a:lnTo>
                  <a:pt x="74" y="7"/>
                </a:lnTo>
                <a:lnTo>
                  <a:pt x="58" y="26"/>
                </a:lnTo>
                <a:lnTo>
                  <a:pt x="77" y="9"/>
                </a:lnTo>
                <a:lnTo>
                  <a:pt x="60" y="27"/>
                </a:lnTo>
                <a:lnTo>
                  <a:pt x="81" y="12"/>
                </a:lnTo>
                <a:lnTo>
                  <a:pt x="61" y="28"/>
                </a:lnTo>
                <a:lnTo>
                  <a:pt x="84" y="15"/>
                </a:lnTo>
                <a:lnTo>
                  <a:pt x="62" y="29"/>
                </a:lnTo>
                <a:lnTo>
                  <a:pt x="86" y="18"/>
                </a:lnTo>
                <a:lnTo>
                  <a:pt x="63" y="31"/>
                </a:lnTo>
                <a:lnTo>
                  <a:pt x="89" y="22"/>
                </a:lnTo>
                <a:lnTo>
                  <a:pt x="63" y="32"/>
                </a:lnTo>
                <a:lnTo>
                  <a:pt x="90" y="25"/>
                </a:lnTo>
                <a:lnTo>
                  <a:pt x="64" y="33"/>
                </a:lnTo>
                <a:lnTo>
                  <a:pt x="92" y="29"/>
                </a:lnTo>
                <a:lnTo>
                  <a:pt x="64" y="35"/>
                </a:lnTo>
                <a:lnTo>
                  <a:pt x="92" y="33"/>
                </a:lnTo>
                <a:lnTo>
                  <a:pt x="64" y="36"/>
                </a:lnTo>
                <a:lnTo>
                  <a:pt x="93" y="37"/>
                </a:lnTo>
                <a:lnTo>
                  <a:pt x="64" y="38"/>
                </a:lnTo>
                <a:lnTo>
                  <a:pt x="92" y="40"/>
                </a:lnTo>
                <a:lnTo>
                  <a:pt x="64" y="39"/>
                </a:lnTo>
                <a:lnTo>
                  <a:pt x="92" y="44"/>
                </a:lnTo>
                <a:lnTo>
                  <a:pt x="64" y="41"/>
                </a:lnTo>
                <a:lnTo>
                  <a:pt x="90" y="48"/>
                </a:lnTo>
                <a:lnTo>
                  <a:pt x="63" y="42"/>
                </a:lnTo>
                <a:lnTo>
                  <a:pt x="89" y="52"/>
                </a:lnTo>
                <a:lnTo>
                  <a:pt x="62" y="44"/>
                </a:lnTo>
                <a:lnTo>
                  <a:pt x="86" y="55"/>
                </a:lnTo>
                <a:lnTo>
                  <a:pt x="61" y="45"/>
                </a:lnTo>
                <a:lnTo>
                  <a:pt x="84" y="58"/>
                </a:lnTo>
                <a:lnTo>
                  <a:pt x="60" y="46"/>
                </a:lnTo>
                <a:lnTo>
                  <a:pt x="81" y="61"/>
                </a:lnTo>
                <a:lnTo>
                  <a:pt x="59" y="47"/>
                </a:lnTo>
                <a:lnTo>
                  <a:pt x="77" y="64"/>
                </a:lnTo>
                <a:lnTo>
                  <a:pt x="57" y="48"/>
                </a:lnTo>
                <a:lnTo>
                  <a:pt x="74" y="66"/>
                </a:lnTo>
                <a:lnTo>
                  <a:pt x="56" y="49"/>
                </a:lnTo>
                <a:lnTo>
                  <a:pt x="69" y="68"/>
                </a:lnTo>
                <a:lnTo>
                  <a:pt x="54" y="50"/>
                </a:lnTo>
                <a:lnTo>
                  <a:pt x="65" y="70"/>
                </a:lnTo>
                <a:lnTo>
                  <a:pt x="52" y="50"/>
                </a:lnTo>
                <a:lnTo>
                  <a:pt x="61" y="71"/>
                </a:lnTo>
                <a:lnTo>
                  <a:pt x="50" y="51"/>
                </a:lnTo>
                <a:lnTo>
                  <a:pt x="56" y="72"/>
                </a:lnTo>
                <a:lnTo>
                  <a:pt x="49" y="51"/>
                </a:lnTo>
                <a:lnTo>
                  <a:pt x="51" y="73"/>
                </a:lnTo>
                <a:lnTo>
                  <a:pt x="47" y="51"/>
                </a:lnTo>
                <a:lnTo>
                  <a:pt x="46" y="73"/>
                </a:lnTo>
                <a:lnTo>
                  <a:pt x="45" y="51"/>
                </a:lnTo>
                <a:lnTo>
                  <a:pt x="42" y="73"/>
                </a:lnTo>
                <a:lnTo>
                  <a:pt x="43" y="51"/>
                </a:lnTo>
                <a:lnTo>
                  <a:pt x="37" y="72"/>
                </a:lnTo>
                <a:lnTo>
                  <a:pt x="41" y="50"/>
                </a:lnTo>
                <a:lnTo>
                  <a:pt x="32" y="71"/>
                </a:lnTo>
                <a:lnTo>
                  <a:pt x="39" y="50"/>
                </a:lnTo>
                <a:lnTo>
                  <a:pt x="28" y="70"/>
                </a:lnTo>
                <a:lnTo>
                  <a:pt x="38" y="49"/>
                </a:lnTo>
                <a:lnTo>
                  <a:pt x="23" y="68"/>
                </a:lnTo>
                <a:lnTo>
                  <a:pt x="36" y="48"/>
                </a:lnTo>
                <a:lnTo>
                  <a:pt x="19" y="66"/>
                </a:lnTo>
                <a:lnTo>
                  <a:pt x="35" y="47"/>
                </a:lnTo>
                <a:lnTo>
                  <a:pt x="16" y="64"/>
                </a:lnTo>
                <a:lnTo>
                  <a:pt x="33" y="46"/>
                </a:lnTo>
                <a:lnTo>
                  <a:pt x="12" y="61"/>
                </a:lnTo>
                <a:lnTo>
                  <a:pt x="32" y="45"/>
                </a:lnTo>
                <a:lnTo>
                  <a:pt x="9" y="58"/>
                </a:lnTo>
                <a:lnTo>
                  <a:pt x="31" y="44"/>
                </a:lnTo>
                <a:lnTo>
                  <a:pt x="6" y="55"/>
                </a:lnTo>
                <a:lnTo>
                  <a:pt x="30" y="43"/>
                </a:lnTo>
                <a:lnTo>
                  <a:pt x="4" y="52"/>
                </a:lnTo>
                <a:lnTo>
                  <a:pt x="29" y="41"/>
                </a:lnTo>
                <a:lnTo>
                  <a:pt x="2" y="48"/>
                </a:lnTo>
                <a:lnTo>
                  <a:pt x="29" y="40"/>
                </a:lnTo>
                <a:lnTo>
                  <a:pt x="1" y="44"/>
                </a:lnTo>
                <a:lnTo>
                  <a:pt x="29" y="38"/>
                </a:lnTo>
                <a:lnTo>
                  <a:pt x="0" y="40"/>
                </a:lnTo>
                <a:lnTo>
                  <a:pt x="28" y="37"/>
                </a:lnTo>
                <a:lnTo>
                  <a:pt x="0" y="37"/>
                </a:lnTo>
                <a:lnTo>
                  <a:pt x="29" y="35"/>
                </a:lnTo>
                <a:lnTo>
                  <a:pt x="0" y="33"/>
                </a:lnTo>
                <a:lnTo>
                  <a:pt x="29" y="34"/>
                </a:lnTo>
                <a:lnTo>
                  <a:pt x="1" y="29"/>
                </a:lnTo>
                <a:lnTo>
                  <a:pt x="29" y="32"/>
                </a:lnTo>
                <a:lnTo>
                  <a:pt x="2" y="25"/>
                </a:lnTo>
                <a:lnTo>
                  <a:pt x="30" y="31"/>
                </a:lnTo>
                <a:lnTo>
                  <a:pt x="4" y="22"/>
                </a:lnTo>
                <a:lnTo>
                  <a:pt x="31" y="30"/>
                </a:lnTo>
                <a:lnTo>
                  <a:pt x="6" y="18"/>
                </a:lnTo>
                <a:lnTo>
                  <a:pt x="32" y="28"/>
                </a:lnTo>
                <a:lnTo>
                  <a:pt x="9" y="15"/>
                </a:lnTo>
                <a:lnTo>
                  <a:pt x="33" y="27"/>
                </a:lnTo>
                <a:lnTo>
                  <a:pt x="12" y="12"/>
                </a:lnTo>
                <a:lnTo>
                  <a:pt x="34" y="26"/>
                </a:lnTo>
                <a:lnTo>
                  <a:pt x="16" y="9"/>
                </a:lnTo>
                <a:lnTo>
                  <a:pt x="36" y="25"/>
                </a:lnTo>
                <a:lnTo>
                  <a:pt x="19" y="7"/>
                </a:lnTo>
                <a:lnTo>
                  <a:pt x="37" y="24"/>
                </a:lnTo>
                <a:lnTo>
                  <a:pt x="23" y="5"/>
                </a:lnTo>
                <a:lnTo>
                  <a:pt x="39" y="24"/>
                </a:lnTo>
                <a:lnTo>
                  <a:pt x="28" y="3"/>
                </a:lnTo>
                <a:lnTo>
                  <a:pt x="41" y="23"/>
                </a:lnTo>
                <a:lnTo>
                  <a:pt x="32" y="2"/>
                </a:lnTo>
                <a:lnTo>
                  <a:pt x="42" y="23"/>
                </a:lnTo>
                <a:lnTo>
                  <a:pt x="37" y="1"/>
                </a:lnTo>
                <a:lnTo>
                  <a:pt x="44" y="23"/>
                </a:lnTo>
                <a:lnTo>
                  <a:pt x="42" y="0"/>
                </a:lnTo>
                <a:lnTo>
                  <a:pt x="46" y="22"/>
                </a:lnTo>
                <a:lnTo>
                  <a:pt x="46" y="0"/>
                </a:lnTo>
                <a:close/>
              </a:path>
            </a:pathLst>
          </a:custGeom>
          <a:solidFill>
            <a:srgbClr val="0089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4008" tIns="32004" rIns="64008" bIns="3200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reeform 7">
            <a:extLst>
              <a:ext uri="{FF2B5EF4-FFF2-40B4-BE49-F238E27FC236}">
                <a16:creationId xmlns:a16="http://schemas.microsoft.com/office/drawing/2014/main" id="{7E4E205D-E844-1C30-7B8D-A4CF86EE21EE}"/>
              </a:ext>
            </a:extLst>
          </p:cNvPr>
          <p:cNvSpPr>
            <a:spLocks/>
          </p:cNvSpPr>
          <p:nvPr/>
        </p:nvSpPr>
        <p:spPr bwMode="auto">
          <a:xfrm flipV="1">
            <a:off x="5238750" y="4605871"/>
            <a:ext cx="571500" cy="776288"/>
          </a:xfrm>
          <a:custGeom>
            <a:avLst/>
            <a:gdLst>
              <a:gd name="T0" fmla="*/ 2147483647 w 93"/>
              <a:gd name="T1" fmla="*/ 2147483647 h 73"/>
              <a:gd name="T2" fmla="*/ 2147483647 w 93"/>
              <a:gd name="T3" fmla="*/ 2147483647 h 73"/>
              <a:gd name="T4" fmla="*/ 2147483647 w 93"/>
              <a:gd name="T5" fmla="*/ 2147483647 h 73"/>
              <a:gd name="T6" fmla="*/ 2147483647 w 93"/>
              <a:gd name="T7" fmla="*/ 2147483647 h 73"/>
              <a:gd name="T8" fmla="*/ 2147483647 w 93"/>
              <a:gd name="T9" fmla="*/ 2147483647 h 73"/>
              <a:gd name="T10" fmla="*/ 2147483647 w 93"/>
              <a:gd name="T11" fmla="*/ 2147483647 h 73"/>
              <a:gd name="T12" fmla="*/ 2147483647 w 93"/>
              <a:gd name="T13" fmla="*/ 2147483647 h 73"/>
              <a:gd name="T14" fmla="*/ 2147483647 w 93"/>
              <a:gd name="T15" fmla="*/ 2147483647 h 73"/>
              <a:gd name="T16" fmla="*/ 2147483647 w 93"/>
              <a:gd name="T17" fmla="*/ 2147483647 h 73"/>
              <a:gd name="T18" fmla="*/ 2147483647 w 93"/>
              <a:gd name="T19" fmla="*/ 2147483647 h 73"/>
              <a:gd name="T20" fmla="*/ 2147483647 w 93"/>
              <a:gd name="T21" fmla="*/ 2147483647 h 73"/>
              <a:gd name="T22" fmla="*/ 2147483647 w 93"/>
              <a:gd name="T23" fmla="*/ 2147483647 h 73"/>
              <a:gd name="T24" fmla="*/ 2147483647 w 93"/>
              <a:gd name="T25" fmla="*/ 2147483647 h 73"/>
              <a:gd name="T26" fmla="*/ 2147483647 w 93"/>
              <a:gd name="T27" fmla="*/ 2147483647 h 73"/>
              <a:gd name="T28" fmla="*/ 2147483647 w 93"/>
              <a:gd name="T29" fmla="*/ 2147483647 h 73"/>
              <a:gd name="T30" fmla="*/ 2147483647 w 93"/>
              <a:gd name="T31" fmla="*/ 2147483647 h 73"/>
              <a:gd name="T32" fmla="*/ 2147483647 w 93"/>
              <a:gd name="T33" fmla="*/ 2147483647 h 73"/>
              <a:gd name="T34" fmla="*/ 2147483647 w 93"/>
              <a:gd name="T35" fmla="*/ 2147483647 h 73"/>
              <a:gd name="T36" fmla="*/ 2147483647 w 93"/>
              <a:gd name="T37" fmla="*/ 2147483647 h 73"/>
              <a:gd name="T38" fmla="*/ 2147483647 w 93"/>
              <a:gd name="T39" fmla="*/ 2147483647 h 73"/>
              <a:gd name="T40" fmla="*/ 2147483647 w 93"/>
              <a:gd name="T41" fmla="*/ 2147483647 h 73"/>
              <a:gd name="T42" fmla="*/ 2147483647 w 93"/>
              <a:gd name="T43" fmla="*/ 2147483647 h 73"/>
              <a:gd name="T44" fmla="*/ 2147483647 w 93"/>
              <a:gd name="T45" fmla="*/ 2147483647 h 73"/>
              <a:gd name="T46" fmla="*/ 2147483647 w 93"/>
              <a:gd name="T47" fmla="*/ 2147483647 h 73"/>
              <a:gd name="T48" fmla="*/ 2147483647 w 93"/>
              <a:gd name="T49" fmla="*/ 2147483647 h 73"/>
              <a:gd name="T50" fmla="*/ 2147483647 w 93"/>
              <a:gd name="T51" fmla="*/ 2147483647 h 73"/>
              <a:gd name="T52" fmla="*/ 2147483647 w 93"/>
              <a:gd name="T53" fmla="*/ 2147483647 h 73"/>
              <a:gd name="T54" fmla="*/ 2147483647 w 93"/>
              <a:gd name="T55" fmla="*/ 2147483647 h 73"/>
              <a:gd name="T56" fmla="*/ 2147483647 w 93"/>
              <a:gd name="T57" fmla="*/ 2147483647 h 73"/>
              <a:gd name="T58" fmla="*/ 2147483647 w 93"/>
              <a:gd name="T59" fmla="*/ 2147483647 h 73"/>
              <a:gd name="T60" fmla="*/ 2147483647 w 93"/>
              <a:gd name="T61" fmla="*/ 2147483647 h 73"/>
              <a:gd name="T62" fmla="*/ 2147483647 w 93"/>
              <a:gd name="T63" fmla="*/ 2147483647 h 73"/>
              <a:gd name="T64" fmla="*/ 2147483647 w 93"/>
              <a:gd name="T65" fmla="*/ 2147483647 h 73"/>
              <a:gd name="T66" fmla="*/ 2147483647 w 93"/>
              <a:gd name="T67" fmla="*/ 2147483647 h 73"/>
              <a:gd name="T68" fmla="*/ 2147483647 w 93"/>
              <a:gd name="T69" fmla="*/ 2147483647 h 73"/>
              <a:gd name="T70" fmla="*/ 2147483647 w 93"/>
              <a:gd name="T71" fmla="*/ 2147483647 h 73"/>
              <a:gd name="T72" fmla="*/ 2147483647 w 93"/>
              <a:gd name="T73" fmla="*/ 2147483647 h 73"/>
              <a:gd name="T74" fmla="*/ 2147483647 w 93"/>
              <a:gd name="T75" fmla="*/ 2147483647 h 73"/>
              <a:gd name="T76" fmla="*/ 2147483647 w 93"/>
              <a:gd name="T77" fmla="*/ 2147483647 h 73"/>
              <a:gd name="T78" fmla="*/ 2147483647 w 93"/>
              <a:gd name="T79" fmla="*/ 2147483647 h 73"/>
              <a:gd name="T80" fmla="*/ 2147483647 w 93"/>
              <a:gd name="T81" fmla="*/ 2147483647 h 73"/>
              <a:gd name="T82" fmla="*/ 2147483647 w 93"/>
              <a:gd name="T83" fmla="*/ 2147483647 h 73"/>
              <a:gd name="T84" fmla="*/ 2147483647 w 93"/>
              <a:gd name="T85" fmla="*/ 2147483647 h 73"/>
              <a:gd name="T86" fmla="*/ 2147483647 w 93"/>
              <a:gd name="T87" fmla="*/ 2147483647 h 73"/>
              <a:gd name="T88" fmla="*/ 2147483647 w 93"/>
              <a:gd name="T89" fmla="*/ 2147483647 h 73"/>
              <a:gd name="T90" fmla="*/ 2147483647 w 93"/>
              <a:gd name="T91" fmla="*/ 2147483647 h 73"/>
              <a:gd name="T92" fmla="*/ 2147483647 w 93"/>
              <a:gd name="T93" fmla="*/ 2147483647 h 73"/>
              <a:gd name="T94" fmla="*/ 2147483647 w 93"/>
              <a:gd name="T95" fmla="*/ 2147483647 h 73"/>
              <a:gd name="T96" fmla="*/ 2147483647 w 93"/>
              <a:gd name="T97" fmla="*/ 2147483647 h 73"/>
              <a:gd name="T98" fmla="*/ 2147483647 w 93"/>
              <a:gd name="T99" fmla="*/ 2147483647 h 73"/>
              <a:gd name="T100" fmla="*/ 2147483647 w 93"/>
              <a:gd name="T101" fmla="*/ 2147483647 h 73"/>
              <a:gd name="T102" fmla="*/ 2147483647 w 93"/>
              <a:gd name="T103" fmla="*/ 2147483647 h 73"/>
              <a:gd name="T104" fmla="*/ 2147483647 w 93"/>
              <a:gd name="T105" fmla="*/ 2147483647 h 73"/>
              <a:gd name="T106" fmla="*/ 2147483647 w 93"/>
              <a:gd name="T107" fmla="*/ 2147483647 h 73"/>
              <a:gd name="T108" fmla="*/ 2147483647 w 93"/>
              <a:gd name="T109" fmla="*/ 2147483647 h 73"/>
              <a:gd name="T110" fmla="*/ 2147483647 w 93"/>
              <a:gd name="T111" fmla="*/ 2147483647 h 73"/>
              <a:gd name="T112" fmla="*/ 2147483647 w 93"/>
              <a:gd name="T113" fmla="*/ 2147483647 h 73"/>
              <a:gd name="T114" fmla="*/ 2147483647 w 93"/>
              <a:gd name="T115" fmla="*/ 2147483647 h 73"/>
              <a:gd name="T116" fmla="*/ 2147483647 w 93"/>
              <a:gd name="T117" fmla="*/ 2147483647 h 73"/>
              <a:gd name="T118" fmla="*/ 2147483647 w 93"/>
              <a:gd name="T119" fmla="*/ 2147483647 h 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3"/>
              <a:gd name="T181" fmla="*/ 0 h 73"/>
              <a:gd name="T182" fmla="*/ 93 w 93"/>
              <a:gd name="T183" fmla="*/ 73 h 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3" h="73">
                <a:moveTo>
                  <a:pt x="46" y="0"/>
                </a:moveTo>
                <a:lnTo>
                  <a:pt x="48" y="22"/>
                </a:lnTo>
                <a:lnTo>
                  <a:pt x="51" y="0"/>
                </a:lnTo>
                <a:lnTo>
                  <a:pt x="50" y="23"/>
                </a:lnTo>
                <a:lnTo>
                  <a:pt x="56" y="1"/>
                </a:lnTo>
                <a:lnTo>
                  <a:pt x="52" y="23"/>
                </a:lnTo>
                <a:lnTo>
                  <a:pt x="61" y="2"/>
                </a:lnTo>
                <a:lnTo>
                  <a:pt x="53" y="24"/>
                </a:lnTo>
                <a:lnTo>
                  <a:pt x="65" y="3"/>
                </a:lnTo>
                <a:lnTo>
                  <a:pt x="55" y="24"/>
                </a:lnTo>
                <a:lnTo>
                  <a:pt x="69" y="5"/>
                </a:lnTo>
                <a:lnTo>
                  <a:pt x="57" y="25"/>
                </a:lnTo>
                <a:lnTo>
                  <a:pt x="74" y="7"/>
                </a:lnTo>
                <a:lnTo>
                  <a:pt x="58" y="26"/>
                </a:lnTo>
                <a:lnTo>
                  <a:pt x="77" y="9"/>
                </a:lnTo>
                <a:lnTo>
                  <a:pt x="60" y="27"/>
                </a:lnTo>
                <a:lnTo>
                  <a:pt x="81" y="12"/>
                </a:lnTo>
                <a:lnTo>
                  <a:pt x="61" y="28"/>
                </a:lnTo>
                <a:lnTo>
                  <a:pt x="84" y="15"/>
                </a:lnTo>
                <a:lnTo>
                  <a:pt x="62" y="29"/>
                </a:lnTo>
                <a:lnTo>
                  <a:pt x="86" y="18"/>
                </a:lnTo>
                <a:lnTo>
                  <a:pt x="63" y="31"/>
                </a:lnTo>
                <a:lnTo>
                  <a:pt x="89" y="22"/>
                </a:lnTo>
                <a:lnTo>
                  <a:pt x="63" y="32"/>
                </a:lnTo>
                <a:lnTo>
                  <a:pt x="90" y="25"/>
                </a:lnTo>
                <a:lnTo>
                  <a:pt x="64" y="33"/>
                </a:lnTo>
                <a:lnTo>
                  <a:pt x="92" y="29"/>
                </a:lnTo>
                <a:lnTo>
                  <a:pt x="64" y="35"/>
                </a:lnTo>
                <a:lnTo>
                  <a:pt x="92" y="33"/>
                </a:lnTo>
                <a:lnTo>
                  <a:pt x="64" y="36"/>
                </a:lnTo>
                <a:lnTo>
                  <a:pt x="93" y="37"/>
                </a:lnTo>
                <a:lnTo>
                  <a:pt x="64" y="38"/>
                </a:lnTo>
                <a:lnTo>
                  <a:pt x="92" y="40"/>
                </a:lnTo>
                <a:lnTo>
                  <a:pt x="64" y="39"/>
                </a:lnTo>
                <a:lnTo>
                  <a:pt x="92" y="44"/>
                </a:lnTo>
                <a:lnTo>
                  <a:pt x="64" y="41"/>
                </a:lnTo>
                <a:lnTo>
                  <a:pt x="90" y="48"/>
                </a:lnTo>
                <a:lnTo>
                  <a:pt x="63" y="42"/>
                </a:lnTo>
                <a:lnTo>
                  <a:pt x="89" y="52"/>
                </a:lnTo>
                <a:lnTo>
                  <a:pt x="62" y="44"/>
                </a:lnTo>
                <a:lnTo>
                  <a:pt x="86" y="55"/>
                </a:lnTo>
                <a:lnTo>
                  <a:pt x="61" y="45"/>
                </a:lnTo>
                <a:lnTo>
                  <a:pt x="84" y="58"/>
                </a:lnTo>
                <a:lnTo>
                  <a:pt x="60" y="46"/>
                </a:lnTo>
                <a:lnTo>
                  <a:pt x="81" y="61"/>
                </a:lnTo>
                <a:lnTo>
                  <a:pt x="59" y="47"/>
                </a:lnTo>
                <a:lnTo>
                  <a:pt x="77" y="64"/>
                </a:lnTo>
                <a:lnTo>
                  <a:pt x="57" y="48"/>
                </a:lnTo>
                <a:lnTo>
                  <a:pt x="74" y="66"/>
                </a:lnTo>
                <a:lnTo>
                  <a:pt x="56" y="49"/>
                </a:lnTo>
                <a:lnTo>
                  <a:pt x="69" y="68"/>
                </a:lnTo>
                <a:lnTo>
                  <a:pt x="54" y="50"/>
                </a:lnTo>
                <a:lnTo>
                  <a:pt x="65" y="70"/>
                </a:lnTo>
                <a:lnTo>
                  <a:pt x="52" y="50"/>
                </a:lnTo>
                <a:lnTo>
                  <a:pt x="61" y="71"/>
                </a:lnTo>
                <a:lnTo>
                  <a:pt x="50" y="51"/>
                </a:lnTo>
                <a:lnTo>
                  <a:pt x="56" y="72"/>
                </a:lnTo>
                <a:lnTo>
                  <a:pt x="49" y="51"/>
                </a:lnTo>
                <a:lnTo>
                  <a:pt x="51" y="73"/>
                </a:lnTo>
                <a:lnTo>
                  <a:pt x="47" y="51"/>
                </a:lnTo>
                <a:lnTo>
                  <a:pt x="46" y="73"/>
                </a:lnTo>
                <a:lnTo>
                  <a:pt x="45" y="51"/>
                </a:lnTo>
                <a:lnTo>
                  <a:pt x="42" y="73"/>
                </a:lnTo>
                <a:lnTo>
                  <a:pt x="43" y="51"/>
                </a:lnTo>
                <a:lnTo>
                  <a:pt x="37" y="72"/>
                </a:lnTo>
                <a:lnTo>
                  <a:pt x="41" y="50"/>
                </a:lnTo>
                <a:lnTo>
                  <a:pt x="32" y="71"/>
                </a:lnTo>
                <a:lnTo>
                  <a:pt x="39" y="50"/>
                </a:lnTo>
                <a:lnTo>
                  <a:pt x="28" y="70"/>
                </a:lnTo>
                <a:lnTo>
                  <a:pt x="38" y="49"/>
                </a:lnTo>
                <a:lnTo>
                  <a:pt x="23" y="68"/>
                </a:lnTo>
                <a:lnTo>
                  <a:pt x="36" y="48"/>
                </a:lnTo>
                <a:lnTo>
                  <a:pt x="19" y="66"/>
                </a:lnTo>
                <a:lnTo>
                  <a:pt x="35" y="47"/>
                </a:lnTo>
                <a:lnTo>
                  <a:pt x="16" y="64"/>
                </a:lnTo>
                <a:lnTo>
                  <a:pt x="33" y="46"/>
                </a:lnTo>
                <a:lnTo>
                  <a:pt x="12" y="61"/>
                </a:lnTo>
                <a:lnTo>
                  <a:pt x="32" y="45"/>
                </a:lnTo>
                <a:lnTo>
                  <a:pt x="9" y="58"/>
                </a:lnTo>
                <a:lnTo>
                  <a:pt x="31" y="44"/>
                </a:lnTo>
                <a:lnTo>
                  <a:pt x="6" y="55"/>
                </a:lnTo>
                <a:lnTo>
                  <a:pt x="30" y="43"/>
                </a:lnTo>
                <a:lnTo>
                  <a:pt x="4" y="52"/>
                </a:lnTo>
                <a:lnTo>
                  <a:pt x="29" y="41"/>
                </a:lnTo>
                <a:lnTo>
                  <a:pt x="2" y="48"/>
                </a:lnTo>
                <a:lnTo>
                  <a:pt x="29" y="40"/>
                </a:lnTo>
                <a:lnTo>
                  <a:pt x="1" y="44"/>
                </a:lnTo>
                <a:lnTo>
                  <a:pt x="29" y="38"/>
                </a:lnTo>
                <a:lnTo>
                  <a:pt x="0" y="40"/>
                </a:lnTo>
                <a:lnTo>
                  <a:pt x="28" y="37"/>
                </a:lnTo>
                <a:lnTo>
                  <a:pt x="0" y="37"/>
                </a:lnTo>
                <a:lnTo>
                  <a:pt x="29" y="35"/>
                </a:lnTo>
                <a:lnTo>
                  <a:pt x="0" y="33"/>
                </a:lnTo>
                <a:lnTo>
                  <a:pt x="29" y="34"/>
                </a:lnTo>
                <a:lnTo>
                  <a:pt x="1" y="29"/>
                </a:lnTo>
                <a:lnTo>
                  <a:pt x="29" y="32"/>
                </a:lnTo>
                <a:lnTo>
                  <a:pt x="2" y="25"/>
                </a:lnTo>
                <a:lnTo>
                  <a:pt x="30" y="31"/>
                </a:lnTo>
                <a:lnTo>
                  <a:pt x="4" y="22"/>
                </a:lnTo>
                <a:lnTo>
                  <a:pt x="31" y="30"/>
                </a:lnTo>
                <a:lnTo>
                  <a:pt x="6" y="18"/>
                </a:lnTo>
                <a:lnTo>
                  <a:pt x="32" y="28"/>
                </a:lnTo>
                <a:lnTo>
                  <a:pt x="9" y="15"/>
                </a:lnTo>
                <a:lnTo>
                  <a:pt x="33" y="27"/>
                </a:lnTo>
                <a:lnTo>
                  <a:pt x="12" y="12"/>
                </a:lnTo>
                <a:lnTo>
                  <a:pt x="34" y="26"/>
                </a:lnTo>
                <a:lnTo>
                  <a:pt x="16" y="9"/>
                </a:lnTo>
                <a:lnTo>
                  <a:pt x="36" y="25"/>
                </a:lnTo>
                <a:lnTo>
                  <a:pt x="19" y="7"/>
                </a:lnTo>
                <a:lnTo>
                  <a:pt x="37" y="24"/>
                </a:lnTo>
                <a:lnTo>
                  <a:pt x="23" y="5"/>
                </a:lnTo>
                <a:lnTo>
                  <a:pt x="39" y="24"/>
                </a:lnTo>
                <a:lnTo>
                  <a:pt x="28" y="3"/>
                </a:lnTo>
                <a:lnTo>
                  <a:pt x="41" y="23"/>
                </a:lnTo>
                <a:lnTo>
                  <a:pt x="32" y="2"/>
                </a:lnTo>
                <a:lnTo>
                  <a:pt x="42" y="23"/>
                </a:lnTo>
                <a:lnTo>
                  <a:pt x="37" y="1"/>
                </a:lnTo>
                <a:lnTo>
                  <a:pt x="44" y="23"/>
                </a:lnTo>
                <a:lnTo>
                  <a:pt x="42" y="0"/>
                </a:lnTo>
                <a:lnTo>
                  <a:pt x="46" y="22"/>
                </a:lnTo>
                <a:lnTo>
                  <a:pt x="46" y="0"/>
                </a:lnTo>
                <a:close/>
              </a:path>
            </a:pathLst>
          </a:custGeom>
          <a:solidFill>
            <a:srgbClr val="0089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4008" tIns="32004" rIns="64008" bIns="3200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0" name="Picture 52" descr="DSTARS-P">
            <a:extLst>
              <a:ext uri="{FF2B5EF4-FFF2-40B4-BE49-F238E27FC236}">
                <a16:creationId xmlns:a16="http://schemas.microsoft.com/office/drawing/2014/main" id="{557383BC-829B-DF0E-D07A-19560852C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9050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2" descr="DSTARS-P">
            <a:extLst>
              <a:ext uri="{FF2B5EF4-FFF2-40B4-BE49-F238E27FC236}">
                <a16:creationId xmlns:a16="http://schemas.microsoft.com/office/drawing/2014/main" id="{E6267E4A-E058-676F-AF56-31F8D98094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2" descr="DSTARS-P">
            <a:extLst>
              <a:ext uri="{FF2B5EF4-FFF2-40B4-BE49-F238E27FC236}">
                <a16:creationId xmlns:a16="http://schemas.microsoft.com/office/drawing/2014/main" id="{D3EC9035-2E22-7BD7-41A0-6E6E3EEA0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816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2" descr="DSTARS-P">
            <a:extLst>
              <a:ext uri="{FF2B5EF4-FFF2-40B4-BE49-F238E27FC236}">
                <a16:creationId xmlns:a16="http://schemas.microsoft.com/office/drawing/2014/main" id="{7739E026-320D-2D71-4C7E-0F0FE3C4F9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3352800"/>
            <a:ext cx="1143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 descr="POINSET2">
            <a:extLst>
              <a:ext uri="{FF2B5EF4-FFF2-40B4-BE49-F238E27FC236}">
                <a16:creationId xmlns:a16="http://schemas.microsoft.com/office/drawing/2014/main" id="{C4DA757F-4A7D-2F07-96A4-E4A7F557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82357"/>
            <a:ext cx="20558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POINSET2">
            <a:extLst>
              <a:ext uri="{FF2B5EF4-FFF2-40B4-BE49-F238E27FC236}">
                <a16:creationId xmlns:a16="http://schemas.microsoft.com/office/drawing/2014/main" id="{B6C395F0-D23B-1420-56A6-EFF72440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0601" y="4886326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4" descr="POINSET2">
            <a:extLst>
              <a:ext uri="{FF2B5EF4-FFF2-40B4-BE49-F238E27FC236}">
                <a16:creationId xmlns:a16="http://schemas.microsoft.com/office/drawing/2014/main" id="{8E9F95B2-9BBC-5C07-4E4F-4C5F2BD5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863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4" descr="POINSET2">
            <a:extLst>
              <a:ext uri="{FF2B5EF4-FFF2-40B4-BE49-F238E27FC236}">
                <a16:creationId xmlns:a16="http://schemas.microsoft.com/office/drawing/2014/main" id="{1103D60A-1F8D-7345-74C7-53D5E283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80169"/>
            <a:ext cx="1376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0">
            <a:extLst>
              <a:ext uri="{FF2B5EF4-FFF2-40B4-BE49-F238E27FC236}">
                <a16:creationId xmlns:a16="http://schemas.microsoft.com/office/drawing/2014/main" id="{1B3DFC8E-7FB0-5D3B-2297-2F957DDEAA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4664" y="457200"/>
            <a:ext cx="6281737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en-US" sz="6000" b="1" i="0" u="none" strike="noStrike" kern="10" cap="none" spc="0" normalizeH="0" baseline="0" noProof="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0" cap="none" spc="0" normalizeH="0" baseline="0" noProof="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60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15" name="WordArt 4">
            <a:extLst>
              <a:ext uri="{FF2B5EF4-FFF2-40B4-BE49-F238E27FC236}">
                <a16:creationId xmlns:a16="http://schemas.microsoft.com/office/drawing/2014/main" id="{BCEFD7C2-FAE7-E726-081C-C3F983BE12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4914" y="1393825"/>
            <a:ext cx="7242175" cy="147955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356"/>
                <a:gd name="adj2" fmla="val 69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0" cap="none" spc="0" normalizeH="0" baseline="0" noProof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giờ, thăm lớp</a:t>
            </a:r>
          </a:p>
        </p:txBody>
      </p:sp>
      <p:sp>
        <p:nvSpPr>
          <p:cNvPr id="1040" name="Rectangle 17">
            <a:extLst>
              <a:ext uri="{FF2B5EF4-FFF2-40B4-BE49-F238E27FC236}">
                <a16:creationId xmlns:a16="http://schemas.microsoft.com/office/drawing/2014/main" id="{D5686CDB-4537-E54F-D939-0EA3FB28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6" name="Object 16">
            <a:extLst>
              <a:ext uri="{FF2B5EF4-FFF2-40B4-BE49-F238E27FC236}">
                <a16:creationId xmlns:a16="http://schemas.microsoft.com/office/drawing/2014/main" id="{E6EF7F2F-CC68-FEE5-41A9-032D00059C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1" y="2971800"/>
          <a:ext cx="36179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icture" r:id="rId7" imgW="2161519" imgH="1926959" progId="Word.Picture.8">
                  <p:embed/>
                </p:oleObj>
              </mc:Choice>
              <mc:Fallback>
                <p:oleObj name="Picture" r:id="rId7" imgW="2161519" imgH="1926959" progId="Word.Picture.8">
                  <p:embed/>
                  <p:pic>
                    <p:nvPicPr>
                      <p:cNvPr id="1026" name="Object 16">
                        <a:extLst>
                          <a:ext uri="{FF2B5EF4-FFF2-40B4-BE49-F238E27FC236}">
                            <a16:creationId xmlns:a16="http://schemas.microsoft.com/office/drawing/2014/main" id="{E6EF7F2F-CC68-FEE5-41A9-032D00059C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971800"/>
                        <a:ext cx="3617913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1" name="Picture 4" descr="POINSET2">
            <a:extLst>
              <a:ext uri="{FF2B5EF4-FFF2-40B4-BE49-F238E27FC236}">
                <a16:creationId xmlns:a16="http://schemas.microsoft.com/office/drawing/2014/main" id="{BB94A6DE-393D-04E2-25EB-F69D1742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4" descr="POINSET2">
            <a:extLst>
              <a:ext uri="{FF2B5EF4-FFF2-40B4-BE49-F238E27FC236}">
                <a16:creationId xmlns:a16="http://schemas.microsoft.com/office/drawing/2014/main" id="{451DFF9E-F345-8F28-CCBC-63CC4B37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0601" y="4843464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4" descr="POINSET2">
            <a:extLst>
              <a:ext uri="{FF2B5EF4-FFF2-40B4-BE49-F238E27FC236}">
                <a16:creationId xmlns:a16="http://schemas.microsoft.com/office/drawing/2014/main" id="{4F00E771-6CA3-9E70-53B2-20ED76B2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4" descr="POINSET2">
            <a:extLst>
              <a:ext uri="{FF2B5EF4-FFF2-40B4-BE49-F238E27FC236}">
                <a16:creationId xmlns:a16="http://schemas.microsoft.com/office/drawing/2014/main" id="{7BD5FE7A-46AC-9C15-54BF-AD7B6B72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80169"/>
            <a:ext cx="1376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4" descr="POINSET2">
            <a:extLst>
              <a:ext uri="{FF2B5EF4-FFF2-40B4-BE49-F238E27FC236}">
                <a16:creationId xmlns:a16="http://schemas.microsoft.com/office/drawing/2014/main" id="{7FC0DD0D-F3B3-3923-3786-FD3367C5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4" descr="POINSET2">
            <a:extLst>
              <a:ext uri="{FF2B5EF4-FFF2-40B4-BE49-F238E27FC236}">
                <a16:creationId xmlns:a16="http://schemas.microsoft.com/office/drawing/2014/main" id="{086C1C73-35B2-2BFC-9B36-123D276C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4" descr="POINSET2">
            <a:extLst>
              <a:ext uri="{FF2B5EF4-FFF2-40B4-BE49-F238E27FC236}">
                <a16:creationId xmlns:a16="http://schemas.microsoft.com/office/drawing/2014/main" id="{692C5685-125C-F42E-141E-9951E7EF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01317" y="5018294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4" descr="POINSET2">
            <a:extLst>
              <a:ext uri="{FF2B5EF4-FFF2-40B4-BE49-F238E27FC236}">
                <a16:creationId xmlns:a16="http://schemas.microsoft.com/office/drawing/2014/main" id="{D865075D-269C-BAF3-D5B7-32D03700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4019" y="2382"/>
            <a:ext cx="13763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4" descr="POINSET2">
            <a:extLst>
              <a:ext uri="{FF2B5EF4-FFF2-40B4-BE49-F238E27FC236}">
                <a16:creationId xmlns:a16="http://schemas.microsoft.com/office/drawing/2014/main" id="{D7997A81-9B95-A108-CF70-3B17F9B5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557" y="4839495"/>
            <a:ext cx="20558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4" descr="POINSET2">
            <a:extLst>
              <a:ext uri="{FF2B5EF4-FFF2-40B4-BE49-F238E27FC236}">
                <a16:creationId xmlns:a16="http://schemas.microsoft.com/office/drawing/2014/main" id="{935CAA62-AC71-22D9-925D-B8E851D4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452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n lên em sẽ làm gì tiết 1 đạo đ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21" end="614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0" y="85869"/>
            <a:ext cx="11786716" cy="120032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1581370" y="686033"/>
            <a:ext cx="256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7206401" y="686033"/>
            <a:ext cx="32559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B4BB73-3715-4257-B46B-264773628739}"/>
              </a:ext>
            </a:extLst>
          </p:cNvPr>
          <p:cNvCxnSpPr>
            <a:cxnSpLocks/>
          </p:cNvCxnSpPr>
          <p:nvPr/>
        </p:nvCxnSpPr>
        <p:spPr>
          <a:xfrm>
            <a:off x="121024" y="1191060"/>
            <a:ext cx="167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72D390-6316-45D6-8A2B-ECA09D0C3653}"/>
              </a:ext>
            </a:extLst>
          </p:cNvPr>
          <p:cNvSpPr/>
          <p:nvPr/>
        </p:nvSpPr>
        <p:spPr>
          <a:xfrm>
            <a:off x="770957" y="153176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FA4383-7C49-4C4F-8CCC-681D349412B2}"/>
              </a:ext>
            </a:extLst>
          </p:cNvPr>
          <p:cNvSpPr/>
          <p:nvPr/>
        </p:nvSpPr>
        <p:spPr>
          <a:xfrm>
            <a:off x="3864400" y="1573557"/>
            <a:ext cx="3342001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267634-921A-4F54-AFA1-E015E2B4D195}"/>
              </a:ext>
            </a:extLst>
          </p:cNvPr>
          <p:cNvSpPr/>
          <p:nvPr/>
        </p:nvSpPr>
        <p:spPr>
          <a:xfrm>
            <a:off x="7528560" y="1531767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96F894-7748-4193-A2A2-8BCC420A0C07}"/>
              </a:ext>
            </a:extLst>
          </p:cNvPr>
          <p:cNvSpPr/>
          <p:nvPr/>
        </p:nvSpPr>
        <p:spPr>
          <a:xfrm>
            <a:off x="788275" y="2773885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C74B6A-CC10-453F-B764-931619221B1B}"/>
              </a:ext>
            </a:extLst>
          </p:cNvPr>
          <p:cNvSpPr/>
          <p:nvPr/>
        </p:nvSpPr>
        <p:spPr>
          <a:xfrm>
            <a:off x="4158417" y="281277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9FA981-B049-4651-A1B2-74B2488D8B8C}"/>
              </a:ext>
            </a:extLst>
          </p:cNvPr>
          <p:cNvSpPr/>
          <p:nvPr/>
        </p:nvSpPr>
        <p:spPr>
          <a:xfrm>
            <a:off x="7528559" y="2852549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70" y="3466311"/>
            <a:ext cx="8068235" cy="3008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5" y="4681814"/>
            <a:ext cx="4677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  <a:p>
            <a:pPr lvl="0" algn="ctr"/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1 phút</a:t>
            </a:r>
          </a:p>
        </p:txBody>
      </p:sp>
    </p:spTree>
    <p:extLst>
      <p:ext uri="{BB962C8B-B14F-4D97-AF65-F5344CB8AC3E}">
        <p14:creationId xmlns:p14="http://schemas.microsoft.com/office/powerpoint/2010/main" val="86429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8" grpId="0" animBg="1"/>
      <p:bldP spid="21" grpId="0" animBg="1"/>
      <p:bldP spid="23" grpId="0" animBg="1"/>
      <p:bldP spid="25" grpId="0" animBg="1"/>
      <p:bldP spid="2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72D390-6316-45D6-8A2B-ECA09D0C3653}"/>
              </a:ext>
            </a:extLst>
          </p:cNvPr>
          <p:cNvSpPr/>
          <p:nvPr/>
        </p:nvSpPr>
        <p:spPr>
          <a:xfrm>
            <a:off x="770957" y="241331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FA4383-7C49-4C4F-8CCC-681D349412B2}"/>
              </a:ext>
            </a:extLst>
          </p:cNvPr>
          <p:cNvSpPr/>
          <p:nvPr/>
        </p:nvSpPr>
        <p:spPr>
          <a:xfrm>
            <a:off x="3818538" y="2413312"/>
            <a:ext cx="3342001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267634-921A-4F54-AFA1-E015E2B4D195}"/>
              </a:ext>
            </a:extLst>
          </p:cNvPr>
          <p:cNvSpPr/>
          <p:nvPr/>
        </p:nvSpPr>
        <p:spPr>
          <a:xfrm>
            <a:off x="7528560" y="2432270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96F894-7748-4193-A2A2-8BCC420A0C07}"/>
              </a:ext>
            </a:extLst>
          </p:cNvPr>
          <p:cNvSpPr/>
          <p:nvPr/>
        </p:nvSpPr>
        <p:spPr>
          <a:xfrm>
            <a:off x="770957" y="40247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C74B6A-CC10-453F-B764-931619221B1B}"/>
              </a:ext>
            </a:extLst>
          </p:cNvPr>
          <p:cNvSpPr/>
          <p:nvPr/>
        </p:nvSpPr>
        <p:spPr>
          <a:xfrm>
            <a:off x="4149758" y="398851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9FA981-B049-4651-A1B2-74B2488D8B8C}"/>
              </a:ext>
            </a:extLst>
          </p:cNvPr>
          <p:cNvSpPr/>
          <p:nvPr/>
        </p:nvSpPr>
        <p:spPr>
          <a:xfrm>
            <a:off x="7528560" y="4024762"/>
            <a:ext cx="2773680" cy="709190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4245 0.0039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18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20404 -0.0053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27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0886 -0.0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3112 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8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8" grpId="0" animBg="1"/>
      <p:bldP spid="18" grpId="1" animBg="1"/>
      <p:bldP spid="18" grpId="2" animBg="1"/>
      <p:bldP spid="21" grpId="0" animBg="1"/>
      <p:bldP spid="21" grpId="1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38660"/>
            <a:ext cx="5778594" cy="344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00" y="3576916"/>
            <a:ext cx="6088718" cy="3765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917"/>
            <a:ext cx="5872723" cy="3765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00" y="38660"/>
            <a:ext cx="6088718" cy="34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43" y="0"/>
            <a:ext cx="6065157" cy="363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" y="3639094"/>
            <a:ext cx="5997388" cy="321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42" y="3639093"/>
            <a:ext cx="6065158" cy="321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30" y="76472"/>
            <a:ext cx="5862311" cy="356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86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14094" cy="650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71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65206-4AAB-4616-A683-C94AC5C39CF2}:2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81bb23c8-aead-4479-9cdc-101f97c8e664&quot;,&quot;location&quot;:{&quot;IsEmpty&quot;:false,&quot;X&quot;:495.7029,&quot;Y&quot;:383.840637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1581a84c-f8e9-43ae-9b48-edb2cd6363fd&quot;,&quot;location&quot;:{&quot;IsEmpty&quot;:false,&quot;X&quot;:494.646454,&quot;Y&quot;:209.4267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d9e5feec-15d4-4a3a-81af-31902b2fec10&quot;,&quot;location&quot;:{&quot;IsEmpty&quot;:false,&quot;X&quot;:529.279846,&quot;Y&quot;:301.462524}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325</Words>
  <Application>Microsoft Office PowerPoint</Application>
  <PresentationFormat>Widescreen</PresentationFormat>
  <Paragraphs>54</Paragraphs>
  <Slides>19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黑体</vt:lpstr>
      <vt:lpstr>宋体</vt:lpstr>
      <vt:lpstr>.VnAristote</vt:lpstr>
      <vt:lpstr>Arial</vt:lpstr>
      <vt:lpstr>Arial-Rounded</vt:lpstr>
      <vt:lpstr>Calibri</vt:lpstr>
      <vt:lpstr>Calibri Light</vt:lpstr>
      <vt:lpstr>Times New Roman</vt:lpstr>
      <vt:lpstr>UVnTime</vt:lpstr>
      <vt:lpstr>1_Office Theme</vt:lpstr>
      <vt:lpstr>2_Office 主题​​</vt:lpstr>
      <vt:lpstr>7_Office Theme</vt:lpstr>
      <vt:lpstr>2_Office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Administrator</cp:lastModifiedBy>
  <cp:revision>237</cp:revision>
  <dcterms:created xsi:type="dcterms:W3CDTF">2021-05-24T09:52:12Z</dcterms:created>
  <dcterms:modified xsi:type="dcterms:W3CDTF">2025-04-15T05:44:07Z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