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3" r:id="rId3"/>
    <p:sldId id="257" r:id="rId4"/>
    <p:sldId id="263" r:id="rId5"/>
    <p:sldId id="284" r:id="rId6"/>
    <p:sldId id="290" r:id="rId7"/>
    <p:sldId id="267" r:id="rId8"/>
    <p:sldId id="286" r:id="rId9"/>
    <p:sldId id="285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FF3"/>
    <a:srgbClr val="DEDEDE"/>
    <a:srgbClr val="20ECEC"/>
    <a:srgbClr val="00CC00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A5C8-2643-4831-8727-F1FDBDB313A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43E6-697E-4AE4-B0D3-D94B3ED04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43E6-697E-4AE4-B0D3-D94B3ED04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2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>
            <a:extLst>
              <a:ext uri="{FF2B5EF4-FFF2-40B4-BE49-F238E27FC236}">
                <a16:creationId xmlns:a16="http://schemas.microsoft.com/office/drawing/2014/main" id="{797D29A5-097D-9E75-43F1-EDE4A191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200650"/>
            <a:ext cx="8837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VnTime" pitchFamily="34" charset="0"/>
                <a:ea typeface="+mn-ea"/>
                <a:cs typeface="UVnTime" pitchFamily="34" charset="0"/>
              </a:rPr>
              <a:t>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Aristote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Bẩy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2B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B3DF9174-32D6-841F-2DE4-E5D364374313}"/>
              </a:ext>
            </a:extLst>
          </p:cNvPr>
          <p:cNvSpPr>
            <a:spLocks/>
          </p:cNvSpPr>
          <p:nvPr/>
        </p:nvSpPr>
        <p:spPr bwMode="auto">
          <a:xfrm flipV="1">
            <a:off x="1828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reeform 7">
            <a:extLst>
              <a:ext uri="{FF2B5EF4-FFF2-40B4-BE49-F238E27FC236}">
                <a16:creationId xmlns:a16="http://schemas.microsoft.com/office/drawing/2014/main" id="{7E4E205D-E844-1C30-7B8D-A4CF86EE21EE}"/>
              </a:ext>
            </a:extLst>
          </p:cNvPr>
          <p:cNvSpPr>
            <a:spLocks/>
          </p:cNvSpPr>
          <p:nvPr/>
        </p:nvSpPr>
        <p:spPr bwMode="auto">
          <a:xfrm flipV="1">
            <a:off x="5238750" y="4605871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52" descr="DSTARS-P">
            <a:extLst>
              <a:ext uri="{FF2B5EF4-FFF2-40B4-BE49-F238E27FC236}">
                <a16:creationId xmlns:a16="http://schemas.microsoft.com/office/drawing/2014/main" id="{557383BC-829B-DF0E-D07A-19560852C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>
            <a:extLst>
              <a:ext uri="{FF2B5EF4-FFF2-40B4-BE49-F238E27FC236}">
                <a16:creationId xmlns:a16="http://schemas.microsoft.com/office/drawing/2014/main" id="{E6267E4A-E058-676F-AF56-31F8D98094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>
            <a:extLst>
              <a:ext uri="{FF2B5EF4-FFF2-40B4-BE49-F238E27FC236}">
                <a16:creationId xmlns:a16="http://schemas.microsoft.com/office/drawing/2014/main" id="{D3EC9035-2E22-7BD7-41A0-6E6E3EEA0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2" descr="DSTARS-P">
            <a:extLst>
              <a:ext uri="{FF2B5EF4-FFF2-40B4-BE49-F238E27FC236}">
                <a16:creationId xmlns:a16="http://schemas.microsoft.com/office/drawing/2014/main" id="{7739E026-320D-2D71-4C7E-0F0FE3C4F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352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>
            <a:extLst>
              <a:ext uri="{FF2B5EF4-FFF2-40B4-BE49-F238E27FC236}">
                <a16:creationId xmlns:a16="http://schemas.microsoft.com/office/drawing/2014/main" id="{C4DA757F-4A7D-2F07-96A4-E4A7F557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82357"/>
            <a:ext cx="20558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>
            <a:extLst>
              <a:ext uri="{FF2B5EF4-FFF2-40B4-BE49-F238E27FC236}">
                <a16:creationId xmlns:a16="http://schemas.microsoft.com/office/drawing/2014/main" id="{B6C395F0-D23B-1420-56A6-EFF72440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86326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>
            <a:extLst>
              <a:ext uri="{FF2B5EF4-FFF2-40B4-BE49-F238E27FC236}">
                <a16:creationId xmlns:a16="http://schemas.microsoft.com/office/drawing/2014/main" id="{8E9F95B2-9BBC-5C07-4E4F-4C5F2BD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3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POINSET2">
            <a:extLst>
              <a:ext uri="{FF2B5EF4-FFF2-40B4-BE49-F238E27FC236}">
                <a16:creationId xmlns:a16="http://schemas.microsoft.com/office/drawing/2014/main" id="{1103D60A-1F8D-7345-74C7-53D5E283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>
            <a:extLst>
              <a:ext uri="{FF2B5EF4-FFF2-40B4-BE49-F238E27FC236}">
                <a16:creationId xmlns:a16="http://schemas.microsoft.com/office/drawing/2014/main" id="{1B3DFC8E-7FB0-5D3B-2297-2F957DDEA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4664" y="457200"/>
            <a:ext cx="6281737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Mỹ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5" name="WordArt 4">
            <a:extLst>
              <a:ext uri="{FF2B5EF4-FFF2-40B4-BE49-F238E27FC236}">
                <a16:creationId xmlns:a16="http://schemas.microsoft.com/office/drawing/2014/main" id="{BCEFD7C2-FAE7-E726-081C-C3F983BE12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4914" y="1393825"/>
            <a:ext cx="7242175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0" cap="none" spc="0" normalizeH="0" baseline="0" noProof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sp>
        <p:nvSpPr>
          <p:cNvPr id="1040" name="Rectangle 17">
            <a:extLst>
              <a:ext uri="{FF2B5EF4-FFF2-40B4-BE49-F238E27FC236}">
                <a16:creationId xmlns:a16="http://schemas.microsoft.com/office/drawing/2014/main" id="{D5686CDB-4537-E54F-D939-0EA3FB28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6" name="Object 16">
            <a:extLst>
              <a:ext uri="{FF2B5EF4-FFF2-40B4-BE49-F238E27FC236}">
                <a16:creationId xmlns:a16="http://schemas.microsoft.com/office/drawing/2014/main" id="{E6EF7F2F-CC68-FEE5-41A9-032D0005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2971800"/>
          <a:ext cx="361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7" imgW="2161519" imgH="1926959" progId="Word.Picture.8">
                  <p:embed/>
                </p:oleObj>
              </mc:Choice>
              <mc:Fallback>
                <p:oleObj name="Picture" r:id="rId7" imgW="2161519" imgH="1926959" progId="Word.Picture.8">
                  <p:embed/>
                  <p:pic>
                    <p:nvPicPr>
                      <p:cNvPr id="1026" name="Object 16">
                        <a:extLst>
                          <a:ext uri="{FF2B5EF4-FFF2-40B4-BE49-F238E27FC236}">
                            <a16:creationId xmlns:a16="http://schemas.microsoft.com/office/drawing/2014/main" id="{E6EF7F2F-CC68-FEE5-41A9-032D00059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71800"/>
                        <a:ext cx="36179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4" descr="POINSET2">
            <a:extLst>
              <a:ext uri="{FF2B5EF4-FFF2-40B4-BE49-F238E27FC236}">
                <a16:creationId xmlns:a16="http://schemas.microsoft.com/office/drawing/2014/main" id="{BB94A6DE-393D-04E2-25EB-F69D1742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>
            <a:extLst>
              <a:ext uri="{FF2B5EF4-FFF2-40B4-BE49-F238E27FC236}">
                <a16:creationId xmlns:a16="http://schemas.microsoft.com/office/drawing/2014/main" id="{451DFF9E-F345-8F28-CCBC-63CC4B3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4346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>
            <a:extLst>
              <a:ext uri="{FF2B5EF4-FFF2-40B4-BE49-F238E27FC236}">
                <a16:creationId xmlns:a16="http://schemas.microsoft.com/office/drawing/2014/main" id="{4F00E771-6CA3-9E70-53B2-20ED76B2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>
            <a:extLst>
              <a:ext uri="{FF2B5EF4-FFF2-40B4-BE49-F238E27FC236}">
                <a16:creationId xmlns:a16="http://schemas.microsoft.com/office/drawing/2014/main" id="{7BD5FE7A-46AC-9C15-54BF-AD7B6B72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>
            <a:extLst>
              <a:ext uri="{FF2B5EF4-FFF2-40B4-BE49-F238E27FC236}">
                <a16:creationId xmlns:a16="http://schemas.microsoft.com/office/drawing/2014/main" id="{7FC0DD0D-F3B3-3923-3786-FD3367C5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>
            <a:extLst>
              <a:ext uri="{FF2B5EF4-FFF2-40B4-BE49-F238E27FC236}">
                <a16:creationId xmlns:a16="http://schemas.microsoft.com/office/drawing/2014/main" id="{086C1C73-35B2-2BFC-9B36-123D276C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>
            <a:extLst>
              <a:ext uri="{FF2B5EF4-FFF2-40B4-BE49-F238E27FC236}">
                <a16:creationId xmlns:a16="http://schemas.microsoft.com/office/drawing/2014/main" id="{692C5685-125C-F42E-141E-9951E7EF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1317" y="50182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>
            <a:extLst>
              <a:ext uri="{FF2B5EF4-FFF2-40B4-BE49-F238E27FC236}">
                <a16:creationId xmlns:a16="http://schemas.microsoft.com/office/drawing/2014/main" id="{D865075D-269C-BAF3-D5B7-32D03700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2382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>
            <a:extLst>
              <a:ext uri="{FF2B5EF4-FFF2-40B4-BE49-F238E27FC236}">
                <a16:creationId xmlns:a16="http://schemas.microsoft.com/office/drawing/2014/main" id="{D7997A81-9B95-A108-CF70-3B17F9B5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" descr="POINSET2">
            <a:extLst>
              <a:ext uri="{FF2B5EF4-FFF2-40B4-BE49-F238E27FC236}">
                <a16:creationId xmlns:a16="http://schemas.microsoft.com/office/drawing/2014/main" id="{935CAA62-AC71-22D9-925D-B8E851D4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A7317C-5444-4F0F-8275-506311BB1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7"/>
          <a:stretch/>
        </p:blipFill>
        <p:spPr>
          <a:xfrm>
            <a:off x="38100" y="1066800"/>
            <a:ext cx="12115800" cy="5791200"/>
          </a:xfrm>
          <a:prstGeom prst="rect">
            <a:avLst/>
          </a:prstGeom>
          <a:noFill/>
          <a:effectLst>
            <a:outerShdw blurRad="381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 w="114300" prst="artDeco"/>
            <a:bevelB prst="angle"/>
            <a:extrusionClr>
              <a:srgbClr val="E2EFF3"/>
            </a:extrusionClr>
            <a:contourClr>
              <a:schemeClr val="bg2">
                <a:lumMod val="9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562226"/>
            <a:ext cx="1234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4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8100" y="1093560"/>
            <a:ext cx="12115799" cy="39219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2504441"/>
            <a:ext cx="12329949" cy="969081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8206"/>
            <a:ext cx="716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CE8F123C-2EFF-4CD8-B03A-52281093887B}"/>
              </a:ext>
            </a:extLst>
          </p:cNvPr>
          <p:cNvSpPr/>
          <p:nvPr/>
        </p:nvSpPr>
        <p:spPr>
          <a:xfrm>
            <a:off x="2057400" y="1595505"/>
            <a:ext cx="7162800" cy="4483013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885734" y="4864540"/>
            <a:ext cx="1047057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60713" y="5547479"/>
            <a:ext cx="1049559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E62951A-678A-460F-8899-6946FB71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0782"/>
            <a:ext cx="3771950" cy="349309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175C434-2905-4DE6-AB6F-DF2A2019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63812"/>
            <a:ext cx="4143731" cy="4210032"/>
          </a:xfrm>
          <a:prstGeom prst="rect">
            <a:avLst/>
          </a:prstGeom>
        </p:spPr>
      </p:pic>
      <p:sp>
        <p:nvSpPr>
          <p:cNvPr id="101" name="Thought Bubble: Cloud 100">
            <a:extLst>
              <a:ext uri="{FF2B5EF4-FFF2-40B4-BE49-F238E27FC236}">
                <a16:creationId xmlns:a16="http://schemas.microsoft.com/office/drawing/2014/main" id="{5094B756-71C3-40AD-9567-A497CC4F9793}"/>
              </a:ext>
            </a:extLst>
          </p:cNvPr>
          <p:cNvSpPr/>
          <p:nvPr/>
        </p:nvSpPr>
        <p:spPr>
          <a:xfrm>
            <a:off x="8305800" y="473116"/>
            <a:ext cx="3505200" cy="72306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Xe </a:t>
            </a:r>
            <a:r>
              <a:rPr lang="en-US" dirty="0" err="1">
                <a:solidFill>
                  <a:srgbClr val="002060"/>
                </a:solidFill>
              </a:rPr>
              <a:t>hỏng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rồi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" name="Speech Bubble: Oval 101">
            <a:extLst>
              <a:ext uri="{FF2B5EF4-FFF2-40B4-BE49-F238E27FC236}">
                <a16:creationId xmlns:a16="http://schemas.microsoft.com/office/drawing/2014/main" id="{DE48509F-ECC9-4F0E-ACEC-CB9EB7EB7BB6}"/>
              </a:ext>
            </a:extLst>
          </p:cNvPr>
          <p:cNvSpPr/>
          <p:nvPr/>
        </p:nvSpPr>
        <p:spPr>
          <a:xfrm>
            <a:off x="1828800" y="1108414"/>
            <a:ext cx="2514600" cy="128381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Sao </a:t>
            </a:r>
            <a:r>
              <a:rPr lang="en-US" dirty="0" err="1">
                <a:solidFill>
                  <a:srgbClr val="FF0000"/>
                </a:solidFill>
              </a:rPr>
              <a:t>chú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ấy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nhỉ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762000" y="5320605"/>
            <a:ext cx="10820400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.Do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tĩnh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A5E0A6-652F-4F31-A108-0A374D31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88" y="826690"/>
            <a:ext cx="7391400" cy="42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2" y="4734580"/>
            <a:ext cx="1066799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9AA48-847A-4435-B8AF-646E2474296E}"/>
              </a:ext>
            </a:extLst>
          </p:cNvPr>
          <p:cNvSpPr txBox="1"/>
          <p:nvPr/>
        </p:nvSpPr>
        <p:spPr>
          <a:xfrm>
            <a:off x="762001" y="2286000"/>
            <a:ext cx="1066799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372" y="266120"/>
            <a:ext cx="7696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B2896785-C347-4982-BD96-E208FB5E4C28}"/>
              </a:ext>
            </a:extLst>
          </p:cNvPr>
          <p:cNvSpPr/>
          <p:nvPr/>
        </p:nvSpPr>
        <p:spPr>
          <a:xfrm>
            <a:off x="539801" y="4926504"/>
            <a:ext cx="5213141" cy="143646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F06E748D-E256-4A2F-8526-9A307F4CA05A}"/>
              </a:ext>
            </a:extLst>
          </p:cNvPr>
          <p:cNvSpPr/>
          <p:nvPr/>
        </p:nvSpPr>
        <p:spPr>
          <a:xfrm flipH="1">
            <a:off x="5952443" y="5252252"/>
            <a:ext cx="6213324" cy="914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C7F14E9-AA0D-4E5E-98DD-E5D832DC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56" y="1134325"/>
            <a:ext cx="4157285" cy="350874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FC457C3-5DCD-4919-A972-96EEC8BC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18" y="1148548"/>
            <a:ext cx="4708282" cy="39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" grpId="0" animBg="1"/>
      <p:bldP spid="9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112" y="226250"/>
            <a:ext cx="5297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596983" y="5478536"/>
            <a:ext cx="357265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5766404" y="5478536"/>
            <a:ext cx="5434995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5692479-F5BB-4D8C-92CD-2C774EFF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4" y="1304198"/>
            <a:ext cx="4508416" cy="38042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BFA4A61-6B28-4238-84CC-DA4E9394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05" y="1173005"/>
            <a:ext cx="5297140" cy="40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0D1AE6-176C-4BD2-8A36-5FB0AA949985}"/>
              </a:ext>
            </a:extLst>
          </p:cNvPr>
          <p:cNvSpPr/>
          <p:nvPr/>
        </p:nvSpPr>
        <p:spPr>
          <a:xfrm>
            <a:off x="2590800" y="304800"/>
            <a:ext cx="8229600" cy="2209800"/>
          </a:xfrm>
          <a:prstGeom prst="rightArrow">
            <a:avLst/>
          </a:prstGeom>
          <a:pattFill prst="sphere">
            <a:fgClr>
              <a:srgbClr val="20ECEC"/>
            </a:fgClr>
            <a:bgClr>
              <a:schemeClr val="bg1"/>
            </a:bgClr>
          </a:pattFill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C2DD86-41A5-43E9-B286-2205E1D8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8305799" cy="3171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8989E4A-6F75-4D67-B36D-55306A24CC4F}"/>
              </a:ext>
            </a:extLst>
          </p:cNvPr>
          <p:cNvSpPr/>
          <p:nvPr/>
        </p:nvSpPr>
        <p:spPr>
          <a:xfrm>
            <a:off x="8001000" y="3200400"/>
            <a:ext cx="4190999" cy="167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65206-4AAB-4616-A683-C94AC5C39CF2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330</Words>
  <Application>Microsoft Office PowerPoint</Application>
  <PresentationFormat>Widescreen</PresentationFormat>
  <Paragraphs>36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.VnAristote</vt:lpstr>
      <vt:lpstr>.VnAvant</vt:lpstr>
      <vt:lpstr>Arial</vt:lpstr>
      <vt:lpstr>Calibri</vt:lpstr>
      <vt:lpstr>HP001 TD 4H</vt:lpstr>
      <vt:lpstr>HP-089</vt:lpstr>
      <vt:lpstr>Times New Roman</vt:lpstr>
      <vt:lpstr>UVnTime</vt:lpstr>
      <vt:lpstr>Office Theme</vt:lpstr>
      <vt:lpstr>2_Office Theme</vt:lpstr>
      <vt:lpstr>Picture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99</cp:revision>
  <dcterms:created xsi:type="dcterms:W3CDTF">2006-08-16T00:00:00Z</dcterms:created>
  <dcterms:modified xsi:type="dcterms:W3CDTF">2025-04-06T09:59:04Z</dcterms:modified>
</cp:coreProperties>
</file>