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14"/>
  </p:notesMasterIdLst>
  <p:sldIdLst>
    <p:sldId id="290" r:id="rId3"/>
    <p:sldId id="266" r:id="rId4"/>
    <p:sldId id="267" r:id="rId5"/>
    <p:sldId id="295" r:id="rId6"/>
    <p:sldId id="269" r:id="rId7"/>
    <p:sldId id="268" r:id="rId8"/>
    <p:sldId id="296" r:id="rId9"/>
    <p:sldId id="298" r:id="rId10"/>
    <p:sldId id="272" r:id="rId11"/>
    <p:sldId id="297" r:id="rId12"/>
    <p:sldId id="29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FFFFFF"/>
    <a:srgbClr val="99000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4660"/>
  </p:normalViewPr>
  <p:slideViewPr>
    <p:cSldViewPr>
      <p:cViewPr varScale="1">
        <p:scale>
          <a:sx n="120" d="100"/>
          <a:sy n="120" d="100"/>
        </p:scale>
        <p:origin x="240" y="1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7A76-28AF-4AC9-AFF6-BA85265BBA84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7580-43EC-4F57-8473-666B49C4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5AA703-8745-46EC-8565-CA513EBC657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201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1737EAD-826D-4CAF-A30B-28D913CB53FB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511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55DCFCCE-6A8C-4189-B969-5F202A226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618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1" y="4855369"/>
            <a:ext cx="758825" cy="185738"/>
          </a:xfrm>
        </p:spPr>
        <p:txBody>
          <a:bodyPr/>
          <a:lstStyle>
            <a:lvl1pPr>
              <a:defRPr/>
            </a:lvl1pPr>
          </a:lstStyle>
          <a:p>
            <a:fld id="{971E291F-8C1B-47A9-97A9-9C79A718E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80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F1BC1-C999-4789-8443-D36FADB09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196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E29B6-05E7-42C0-8C55-F15EAF366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30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738"/>
          </a:xfrm>
        </p:spPr>
        <p:txBody>
          <a:bodyPr/>
          <a:lstStyle>
            <a:lvl1pPr>
              <a:defRPr/>
            </a:lvl1pPr>
          </a:lstStyle>
          <a:p>
            <a:fld id="{776FCCD2-C336-4BA5-A976-78CF34C3A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33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49A6E-CBA7-4110-9513-BFD6F9A8A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646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FD0CA-A4FD-4496-BEB3-1871B0BC0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959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DFBDC-65FC-472F-9BD0-1C9C928CB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03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4195-8787-4A7E-82B8-9F20E72EE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10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E869F-4023-4472-94C5-58983855B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21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3A4D4-524A-4C4F-958F-21F216099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53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165622"/>
            <a:ext cx="868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3745FE-03A3-4BD9-8E9B-E154A5554BAE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2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11" Type="http://schemas.openxmlformats.org/officeDocument/2006/relationships/audio" Target="../media/audio1.wav"/><Relationship Id="rId5" Type="http://schemas.openxmlformats.org/officeDocument/2006/relationships/image" Target="../media/image7.gi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wmf"/><Relationship Id="rId5" Type="http://schemas.openxmlformats.org/officeDocument/2006/relationships/image" Target="../media/image13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2" y="-1143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icture 2" descr="C:\Documents and Settings\Linh phuong\My Documents\My Pictures\Picture1.gif"/>
          <p:cNvSpPr>
            <a:spLocks noChangeAspect="1" noChangeArrowheads="1"/>
          </p:cNvSpPr>
          <p:nvPr/>
        </p:nvSpPr>
        <p:spPr bwMode="auto">
          <a:xfrm>
            <a:off x="2302669" y="4160044"/>
            <a:ext cx="5023247" cy="2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75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1657350" y="457200"/>
            <a:ext cx="5668566" cy="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75" b="1" dirty="0">
              <a:solidFill>
                <a:srgbClr val="FFFFFF"/>
              </a:solidFill>
              <a:latin typeface="HP001 5 hàng" panose="020B0603050302020204" pitchFamily="34" charset="0"/>
            </a:endParaRP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2245638" y="1120844"/>
            <a:ext cx="3886200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alt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1371600" y="2231082"/>
            <a:ext cx="5260062" cy="4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     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Bài17: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Hành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trang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lên</a:t>
            </a:r>
            <a:r>
              <a:rPr lang="en-US" altLang="en-US" sz="2400" b="1" dirty="0" smtClean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HP001 5 hàng" panose="020B0603050302020204" pitchFamily="34" charset="0"/>
              </a:rPr>
              <a:t>đường</a:t>
            </a:r>
            <a:endParaRPr lang="en-US" altLang="en-US" sz="24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2295" name="TextBox 2"/>
          <p:cNvSpPr txBox="1">
            <a:spLocks noChangeArrowheads="1"/>
          </p:cNvSpPr>
          <p:nvPr/>
        </p:nvSpPr>
        <p:spPr bwMode="auto">
          <a:xfrm>
            <a:off x="1371600" y="200025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681877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53200" y="34099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333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89535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ĐI BIỂN, ĐI VỀ QUÊ, ĐI DU LICH, ĐI THAM QUAN )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7000" y="33337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04775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4" name="Picture 2" descr="BAR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28032" y="4454192"/>
            <a:ext cx="4800600" cy="7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10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07" y="4323613"/>
            <a:ext cx="62865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11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9223" y="4268908"/>
            <a:ext cx="609600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799" y="133350"/>
            <a:ext cx="8027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7" y="66854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3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1" name="Picture 10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40" y="-231055"/>
            <a:ext cx="742575" cy="118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0096"/>
            <a:ext cx="4114800" cy="3430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79095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0097"/>
            <a:ext cx="3957827" cy="3430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3956" y="3810387"/>
            <a:ext cx="99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1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-323850"/>
            <a:ext cx="7445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44958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100" y="40195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33350"/>
            <a:ext cx="397113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39942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8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48" y="4476750"/>
            <a:ext cx="627452" cy="60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9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0253" y="4095750"/>
            <a:ext cx="1042596" cy="88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11" descr="Copy (2) of chim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85361"/>
            <a:ext cx="1581151" cy="139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Picture 3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1413" cy="101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895350"/>
            <a:ext cx="716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858870"/>
      </p:ext>
    </p:extLst>
  </p:cSld>
  <p:clrMapOvr>
    <a:masterClrMapping/>
  </p:clrMapOvr>
  <p:transition spd="slow" advClick="0">
    <p:push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6" name="Picture 11" descr="Copy (2) of chimh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11" y="3486150"/>
            <a:ext cx="1090602" cy="13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2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13"/>
            <a:ext cx="2000250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1" y="45969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1413797"/>
            <a:ext cx="8000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:...........................................................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536586"/>
      </p:ext>
    </p:extLst>
  </p:cSld>
  <p:clrMapOvr>
    <a:masterClrMapping/>
  </p:clrMapOvr>
  <p:transition spd="slow">
    <p:push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2950"/>
            <a:ext cx="3949749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709904"/>
            <a:ext cx="4336863" cy="403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09550"/>
            <a:ext cx="868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61950"/>
            <a:ext cx="4343400" cy="401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73889"/>
            <a:ext cx="4419600" cy="39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9892" y="3409950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49"/>
            <a:ext cx="2414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858835"/>
            <a:ext cx="670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kềnh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28.4|6.6|6.8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2.3|2.6|3.2|7.5|2.8|2.9|14.9|91.9|2.3|1.5|0.9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45|2.1|1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|0.3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380</Words>
  <Application>Microsoft Office PowerPoint</Application>
  <PresentationFormat>On-screen Show (16:9)</PresentationFormat>
  <Paragraphs>36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.VnTime</vt:lpstr>
      <vt:lpstr>Arial</vt:lpstr>
      <vt:lpstr>Calibri</vt:lpstr>
      <vt:lpstr>Franklin Gothic Book</vt:lpstr>
      <vt:lpstr>Franklin Gothic Medium</vt:lpstr>
      <vt:lpstr>HP001 5 hàng</vt:lpstr>
      <vt:lpstr>Times New Roman</vt:lpstr>
      <vt:lpstr>Wingdings 2</vt:lpstr>
      <vt:lpstr>Office Theme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274</cp:revision>
  <dcterms:created xsi:type="dcterms:W3CDTF">2018-03-05T05:17:16Z</dcterms:created>
  <dcterms:modified xsi:type="dcterms:W3CDTF">2024-12-30T10:22:37Z</dcterms:modified>
</cp:coreProperties>
</file>