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340" r:id="rId5"/>
    <p:sldId id="341" r:id="rId6"/>
    <p:sldId id="304" r:id="rId7"/>
    <p:sldId id="323" r:id="rId8"/>
    <p:sldId id="279" r:id="rId9"/>
    <p:sldId id="264" r:id="rId10"/>
    <p:sldId id="302" r:id="rId11"/>
    <p:sldId id="287" r:id="rId12"/>
    <p:sldId id="280" r:id="rId13"/>
    <p:sldId id="265" r:id="rId14"/>
    <p:sldId id="295" r:id="rId15"/>
    <p:sldId id="324" r:id="rId16"/>
    <p:sldId id="303" r:id="rId17"/>
    <p:sldId id="325" r:id="rId18"/>
    <p:sldId id="300" r:id="rId19"/>
    <p:sldId id="281" r:id="rId20"/>
    <p:sldId id="272" r:id="rId21"/>
    <p:sldId id="285" r:id="rId22"/>
    <p:sldId id="296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13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7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17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85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t>1/13/2025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t>1/13/2025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t>1/13/2025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t>1/13/2025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t>1/13/2025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t>1/13/2025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t>1/13/2025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t>1/13/2025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t>1/13/2025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t>1/13/2025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t>1/13/2025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t>1/13/2025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1" y="862266"/>
            <a:ext cx="9144000" cy="5133473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1604184" y="1258841"/>
            <a:ext cx="6084999" cy="3072863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791" tIns="32395" rIns="64791" bIns="32395" numCol="1" anchor="t" anchorCtr="0" compatLnSpc="1"/>
          <a:lstStyle/>
          <a:p>
            <a:pPr defTabSz="864235">
              <a:defRPr/>
            </a:pPr>
            <a:endParaRPr lang="zh-CN" altLang="en-US" sz="1270" b="1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934566" y="1310508"/>
            <a:ext cx="7757253" cy="17822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7171916" y="1301444"/>
            <a:ext cx="1034511" cy="9344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3432249" y="3842666"/>
            <a:ext cx="1280703" cy="12292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104503" y="2616683"/>
            <a:ext cx="941498" cy="9520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4846" y="186482"/>
            <a:ext cx="3984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530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534" y="914156"/>
            <a:ext cx="8427884" cy="675184"/>
          </a:xfrm>
          <a:prstGeom prst="rect">
            <a:avLst/>
          </a:prstGeom>
          <a:noFill/>
        </p:spPr>
        <p:txBody>
          <a:bodyPr wrap="square" lIns="51435" tIns="25717" rIns="51435" bIns="2571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>
              <a:defRPr/>
            </a:pP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7"/>
          <p:cNvSpPr txBox="1"/>
          <p:nvPr/>
        </p:nvSpPr>
        <p:spPr>
          <a:xfrm>
            <a:off x="74455" y="2133600"/>
            <a:ext cx="9144000" cy="1999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15:</a:t>
            </a:r>
          </a:p>
          <a:p>
            <a:pPr algn="ctr">
              <a:defRPr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TUÂN THỦ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ĐỊNH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CỘNG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anose="020B0603050302020204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687" y="685800"/>
            <a:ext cx="8998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C:\Users\Administrator\Desktop\HINH ĐĐ\z2556298922651_4281d0cf0cbbc9ff00708dd16eac95c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648200" cy="353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Administrator\Desktop\HINH ĐĐ\z2556298913069_31ea85d39d4244bdc1b8837ff77895c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289935" cy="390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-85335"/>
            <a:ext cx="2971801" cy="11961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713" y="914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812165"/>
            <a:ext cx="8696960" cy="5302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-85335"/>
            <a:ext cx="2971801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8600" y="914400"/>
            <a:ext cx="967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 descr="C:\Users\Administrator\Desktop\HINH ĐĐ\z2556298921984_ea180e7c46d11a8059fd89a0b9c7e7e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29350"/>
            <a:ext cx="3733800" cy="3098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Users\Administrator\Desktop\HINH ĐĐ\z2556298921984_ea180e7c46d11a8059fd89a0b9c7e7e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75370" cy="640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34290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Vận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9927" y="1457116"/>
            <a:ext cx="92601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</a:t>
            </a:r>
            <a:r>
              <a:rPr 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31265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dministrator\Desktop\HINH ĐĐ\z2556298907240_e6b7804c0d5f073aeb9ab33cc96552e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210439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27373"/>
            <a:ext cx="91108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0000FF"/>
                </a:solidFill>
              </a:rPr>
              <a:t>Chia </a:t>
            </a:r>
            <a:r>
              <a:rPr lang="en-US" sz="4800" b="1" dirty="0" err="1">
                <a:solidFill>
                  <a:srgbClr val="0000FF"/>
                </a:solidFill>
              </a:rPr>
              <a:t>sẻ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với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các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bạn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về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việc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em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thực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hiện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các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quy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định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nơi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công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cộng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24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Hoạt động </a:t>
            </a:r>
            <a:r>
              <a:rPr lang="en-US" sz="48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48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n-US" sz="4800" b="1" dirty="0" smtClean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+mj-lt"/>
              </a:rPr>
              <a:t>Nhắc</a:t>
            </a:r>
            <a:r>
              <a:rPr lang="en-US" sz="4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nhở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bạn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cùng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thực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hiện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những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quy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cộng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844852"/>
            <a:ext cx="9144000" cy="5155898"/>
            <a:chOff x="0" y="-12398"/>
            <a:chExt cx="9144000" cy="51558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398"/>
              <a:ext cx="9144000" cy="5155898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1999400" y="610580"/>
              <a:ext cx="6446100" cy="3248580"/>
              <a:chOff x="1821600" y="726520"/>
              <a:chExt cx="5874600" cy="290306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1600" y="726520"/>
                <a:ext cx="5874600" cy="2903060"/>
              </a:xfrm>
              <a:prstGeom prst="rect">
                <a:avLst/>
              </a:prstGeom>
            </p:spPr>
          </p:pic>
          <p:sp>
            <p:nvSpPr>
              <p:cNvPr id="6" name="椭圆 5"/>
              <p:cNvSpPr/>
              <p:nvPr/>
            </p:nvSpPr>
            <p:spPr>
              <a:xfrm>
                <a:off x="3396633" y="1409700"/>
                <a:ext cx="1915744" cy="11558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252" y="3503371"/>
              <a:ext cx="1016529" cy="14351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582" y="371886"/>
              <a:ext cx="1134121" cy="1383395"/>
            </a:xfrm>
            <a:prstGeom prst="rect">
              <a:avLst/>
            </a:prstGeom>
          </p:spPr>
        </p:pic>
      </p:grpSp>
      <p:sp>
        <p:nvSpPr>
          <p:cNvPr id="10" name="Title 1"/>
          <p:cNvSpPr txBox="1"/>
          <p:nvPr/>
        </p:nvSpPr>
        <p:spPr>
          <a:xfrm>
            <a:off x="2209106" y="2114193"/>
            <a:ext cx="5268952" cy="17652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2.22222E-6 L 2.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424" y="1371600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237" y="1022350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62200" y="2819400"/>
            <a:ext cx="4724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6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 </a:t>
            </a:r>
            <a:endParaRPr lang="en-US" sz="66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76400"/>
            <a:ext cx="914399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C:\Users\Administrator\Desktop\HINH ĐĐ\z2556298912192_9b2644bafddaebd934465ca0ce867f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621"/>
            <a:ext cx="2251710" cy="2129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ministrator\Desktop\HINH ĐĐ\z2556298912192_9b2644bafddaebd934465ca0ce867f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205345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Khám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424" y="1371600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6040" y="1828800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istrator\Desktop\HINH ĐĐ\z2556494069073_feb34f4cecb0ba2c95244c413b18a7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5045" cy="6739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34290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399030" y="24384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189</Words>
  <Application>Microsoft Office PowerPoint</Application>
  <PresentationFormat>On-screen Show (4:3)</PresentationFormat>
  <Paragraphs>38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Microsoft YaHei</vt:lpstr>
      <vt:lpstr>宋体</vt:lpstr>
      <vt:lpstr>宋体</vt:lpstr>
      <vt:lpstr>Arial</vt:lpstr>
      <vt:lpstr>Calibri</vt:lpstr>
      <vt:lpstr>Calibri Light</vt:lpstr>
      <vt:lpstr>等线</vt:lpstr>
      <vt:lpstr>HP001 TD 4H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Luyện tập</vt:lpstr>
      <vt:lpstr>Luyện tập</vt:lpstr>
      <vt:lpstr>PowerPoint Presentation</vt:lpstr>
      <vt:lpstr>Luyện tập</vt:lpstr>
      <vt:lpstr>PowerPoint Presentation</vt:lpstr>
      <vt:lpstr>PowerPoint Presentation</vt:lpstr>
      <vt:lpstr>PowerPoint Presentation</vt:lpstr>
      <vt:lpstr>Vận dụng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80</cp:revision>
  <dcterms:created xsi:type="dcterms:W3CDTF">2006-08-16T00:00:00Z</dcterms:created>
  <dcterms:modified xsi:type="dcterms:W3CDTF">2025-01-13T03:42:20Z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F2EB9413363A4830B14464C534061CCB</vt:lpwstr>
  </property>
  <property fmtid="{D5CDD505-2E9C-101B-9397-08002B2CF9AE}" pid="3" name="KSOProductBuildVer">
    <vt:lpwstr>1033-11.2.0.10463</vt:lpwstr>
  </property>
</Properties>
</file>