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65" r:id="rId6"/>
    <p:sldId id="259" r:id="rId7"/>
    <p:sldId id="277" r:id="rId8"/>
    <p:sldId id="261" r:id="rId9"/>
    <p:sldId id="262" r:id="rId10"/>
    <p:sldId id="263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80" r:id="rId20"/>
    <p:sldId id="278" r:id="rId21"/>
    <p:sldId id="276" r:id="rId22"/>
    <p:sldId id="281" r:id="rId23"/>
    <p:sldId id="282" r:id="rId24"/>
    <p:sldId id="283" r:id="rId25"/>
    <p:sldId id="284" r:id="rId26"/>
    <p:sldId id="285" r:id="rId2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4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17"/>
  </p:normalViewPr>
  <p:slideViewPr>
    <p:cSldViewPr snapToGrid="0">
      <p:cViewPr varScale="1">
        <p:scale>
          <a:sx n="91" d="100"/>
          <a:sy n="91" d="100"/>
        </p:scale>
        <p:origin x="26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0:19:36.046" idx="1">
    <p:pos x="7682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0:19:36.046" idx="3">
    <p:pos x="7682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0:19:36.046" idx="4">
    <p:pos x="7682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083227-0ADF-4B86-057C-BAFCAD600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A643853-CD9B-5F02-C888-0F2D68E1D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4A148E-5451-828F-BBF7-A6C594FB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BB9D6D-1385-7B3D-9E1B-3E951339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404536-4211-DF8F-5BB8-A2974F96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523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56CAB8-47A3-647D-6239-8EAD31D4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A73585-1E6B-E654-76C0-E5D74C7F6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285322-E1C1-8EE6-87A6-094EEEFFD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9BCBE3-FEC7-0A64-57C5-EF0AF202E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DE6AEE-8291-B9D7-4A20-865FF7E7D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77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EB0BA70-BBE7-23E5-2E7E-4225CB72F7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0145360-34F5-396A-1116-C954538AB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2231B3-5131-6F34-BD94-35083B07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0FB493-2B38-D771-A89B-11CF00A5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42E9E9-32AB-DA26-9EB0-9B4A0125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740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CD4173-1A20-0540-CFB7-CA010E88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DE1CD5-FE1A-A9ED-B749-0A1789CC8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6ABB25-BFC0-1388-4449-024545D2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D24717-B14B-82CA-3AF4-BEBD6DDF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0C8FF9-53C8-E390-6702-80534B05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3742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CBE547-F300-5DBB-F186-5712749B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4A089B-8A8A-2C85-1ED9-B6301ED5B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AD58E0-83C9-D623-9D03-2C9864BA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89517E-FA6D-2ABE-F33A-BD6038412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2E5DC0-761F-5258-DB08-3BC0E8DF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658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701C3D-F517-D9DF-8FFE-080610D6C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38C2638-D839-B075-84A8-7DEC52AC3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B1ACDC7-5A3B-BF7F-84A5-CB81C2D17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CBDB4A-F6F8-F10C-6C3C-2FF42A07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394D8E-60C1-E46C-99A7-F8EA9BAF0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ADBB400-1FC3-2043-4487-BAADC757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892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D5976F-E1DC-2789-DA05-C7158682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B207FDB-580E-DC03-042E-F92E8CC95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D11859A-1A9C-2832-5831-9A85B124B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4D11E0D-1484-7A09-50F7-8C5D25061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40E5AC7-D1E1-1BA4-7419-2971B88C7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329055D-D05F-1253-E2C7-DA72B8FD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13/02/2025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65027F6-7DF8-0F72-AEE5-0D2075EF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99D4A5-3B5D-E59D-A62F-CBD3E3C4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60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D8C3AF-B8E9-4056-372E-46CF8954F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7FBA9E3-D776-8AD2-78B7-A6EAB6E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13/02/2025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AC4C8DE-1AD3-D600-6364-983D41E1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9E7811D-02BB-25BB-1ACE-09AB7CBDC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096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FEC55FC-CD36-B33D-4FCA-03280324D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3713892-4D8B-7261-3B58-4E3A4A92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C613546-CD6C-55B9-4833-5E66A11C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688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2802CF-B5CC-CF75-56A7-EA13B26EF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9036BC-217B-1038-4961-2CEC26910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C2740B-10EA-53A1-D287-7B2FCB828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42AA738-3B69-F5F1-10F4-BE33B383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DE16A9-937C-AF6C-E0A7-4ADBF41B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D95D53A-3B3E-D964-6B2F-611E4BAF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030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4346AC-6BBE-D695-5D87-ACF7202EF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4F76465-5CA1-9660-7955-66F091004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491E51D-AA0D-DF48-5F3F-F3D9EB30E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8C96EF-B850-B62F-5F5D-1F1EDA407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x-none" smtClean="0"/>
              <a:t>13/02/2025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7F5B49-7AF1-5A49-982E-34D7D645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B67303-FF87-1DA0-31F2-5136A015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507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BA32372-A702-BF6F-64FC-FCD05D319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20DA3A-A44D-B87F-F2D3-F98BD3AF4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94453D-DAFA-3B2B-8BEC-DD1FC61419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2BF4-07F0-EB44-8CCF-2BAFBA51743E}" type="datetimeFigureOut">
              <a:rPr lang="x-none" smtClean="0"/>
              <a:t>13/02/2025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192957-34F8-046F-C64B-547138013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2CBAD6-F546-B675-EF7E-072DD4F7D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E80CB-3A92-D842-B1F8-28FC3BB87E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477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E8C0B80-361B-B286-5402-57ECD4255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9167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6E34EF-F662-6B73-5AE9-222272E792BD}"/>
              </a:ext>
            </a:extLst>
          </p:cNvPr>
          <p:cNvSpPr txBox="1"/>
          <p:nvPr/>
        </p:nvSpPr>
        <p:spPr>
          <a:xfrm>
            <a:off x="5184824" y="554636"/>
            <a:ext cx="70071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5400" b="1" dirty="0">
                <a:solidFill>
                  <a:srgbClr val="FF0000"/>
                </a:solidFill>
                <a:latin typeface="Times" pitchFamily="2" charset="0"/>
                <a:cs typeface="Times New Roman" panose="02020603050405020304" pitchFamily="18" charset="0"/>
              </a:rPr>
              <a:t>KẾT NỐI TRI THỨC </a:t>
            </a:r>
          </a:p>
          <a:p>
            <a:pPr algn="ctr"/>
            <a:r>
              <a:rPr lang="x-none" sz="5400" b="1" dirty="0">
                <a:solidFill>
                  <a:srgbClr val="FF0000"/>
                </a:solidFill>
                <a:latin typeface="Times" pitchFamily="2" charset="0"/>
                <a:cs typeface="Times New Roman" panose="02020603050405020304" pitchFamily="18" charset="0"/>
              </a:rPr>
              <a:t>VỚI CUỘC SỐNG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230CF62-FD56-2C1D-4327-18F08CF11051}"/>
              </a:ext>
            </a:extLst>
          </p:cNvPr>
          <p:cNvSpPr txBox="1"/>
          <p:nvPr/>
        </p:nvSpPr>
        <p:spPr>
          <a:xfrm>
            <a:off x="7200326" y="3044279"/>
            <a:ext cx="18934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3F14C5-45C2-F679-6631-A36A4EF8DF6A}"/>
              </a:ext>
            </a:extLst>
          </p:cNvPr>
          <p:cNvSpPr txBox="1"/>
          <p:nvPr/>
        </p:nvSpPr>
        <p:spPr>
          <a:xfrm>
            <a:off x="5370516" y="3942413"/>
            <a:ext cx="66357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5400" b="1" dirty="0">
                <a:solidFill>
                  <a:srgbClr val="FF0000"/>
                </a:solidFill>
                <a:latin typeface="Times" pitchFamily="2" charset="0"/>
                <a:cs typeface="Times New Roman" panose="02020603050405020304" pitchFamily="18" charset="0"/>
              </a:rPr>
              <a:t>NHỮNG </a:t>
            </a:r>
            <a:r>
              <a:rPr lang="x-none" sz="5400" b="1" dirty="0" smtClean="0">
                <a:solidFill>
                  <a:srgbClr val="FF0000"/>
                </a:solidFill>
                <a:latin typeface="Times" pitchFamily="2" charset="0"/>
                <a:cs typeface="Times New Roman" panose="02020603050405020304" pitchFamily="18" charset="0"/>
              </a:rPr>
              <a:t>VẬ</a:t>
            </a:r>
            <a:r>
              <a:rPr lang="en-US" sz="5400" b="1" dirty="0" smtClean="0">
                <a:solidFill>
                  <a:srgbClr val="FF0000"/>
                </a:solidFill>
                <a:latin typeface="Times" pitchFamily="2" charset="0"/>
                <a:cs typeface="Times New Roman" panose="02020603050405020304" pitchFamily="18" charset="0"/>
              </a:rPr>
              <a:t>T</a:t>
            </a:r>
            <a:r>
              <a:rPr lang="x-none" sz="5400" b="1" dirty="0" smtClean="0">
                <a:solidFill>
                  <a:srgbClr val="FF0000"/>
                </a:solidFill>
                <a:latin typeface="Times" pitchFamily="2" charset="0"/>
                <a:cs typeface="Times New Roman" panose="02020603050405020304" pitchFamily="18" charset="0"/>
              </a:rPr>
              <a:t> </a:t>
            </a:r>
            <a:r>
              <a:rPr lang="x-none" sz="5400" b="1" dirty="0">
                <a:solidFill>
                  <a:srgbClr val="FF0000"/>
                </a:solidFill>
                <a:latin typeface="Times" pitchFamily="2" charset="0"/>
                <a:cs typeface="Times New Roman" panose="02020603050405020304" pitchFamily="18" charset="0"/>
              </a:rPr>
              <a:t>DỤNG</a:t>
            </a:r>
          </a:p>
          <a:p>
            <a:pPr algn="ctr"/>
            <a:r>
              <a:rPr lang="x-none" sz="5400" b="1" dirty="0">
                <a:solidFill>
                  <a:srgbClr val="FF0000"/>
                </a:solidFill>
                <a:latin typeface="Times" pitchFamily="2" charset="0"/>
                <a:cs typeface="Times New Roman" panose="02020603050405020304" pitchFamily="18" charset="0"/>
              </a:rPr>
              <a:t> BẢO VỆ EM</a:t>
            </a:r>
          </a:p>
        </p:txBody>
      </p:sp>
    </p:spTree>
    <p:extLst>
      <p:ext uri="{BB962C8B-B14F-4D97-AF65-F5344CB8AC3E}">
        <p14:creationId xmlns:p14="http://schemas.microsoft.com/office/powerpoint/2010/main" val="3553811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971107314054787278">
            <a:hlinkClick r:id="" action="ppaction://media"/>
            <a:extLst>
              <a:ext uri="{FF2B5EF4-FFF2-40B4-BE49-F238E27FC236}">
                <a16:creationId xmlns="" xmlns:a16="http://schemas.microsoft.com/office/drawing/2014/main" id="{B61F8EFF-E35B-B910-E53B-D2DE65A54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4" y="1588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C2A9363-CABB-6F83-4C57-2F92C4177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16" y="1886366"/>
            <a:ext cx="4291881" cy="3085267"/>
          </a:xfrm>
          <a:prstGeom prst="rect">
            <a:avLst/>
          </a:prstGeom>
        </p:spPr>
      </p:pic>
      <p:sp>
        <p:nvSpPr>
          <p:cNvPr id="6" name="Alternate Process 5">
            <a:extLst>
              <a:ext uri="{FF2B5EF4-FFF2-40B4-BE49-F238E27FC236}">
                <a16:creationId xmlns="" xmlns:a16="http://schemas.microsoft.com/office/drawing/2014/main" id="{62A5A7E2-2619-28FC-DCFA-014467227005}"/>
              </a:ext>
            </a:extLst>
          </p:cNvPr>
          <p:cNvSpPr/>
          <p:nvPr/>
        </p:nvSpPr>
        <p:spPr>
          <a:xfrm>
            <a:off x="4691097" y="475937"/>
            <a:ext cx="7285220" cy="5906125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FF00"/>
                </a:solidFill>
              </a:rPr>
              <a:t>C</a:t>
            </a:r>
            <a:r>
              <a:rPr lang="x-none" sz="2600" dirty="0">
                <a:solidFill>
                  <a:srgbClr val="FFFF00"/>
                </a:solidFill>
              </a:rPr>
              <a:t>ông dụng:</a:t>
            </a:r>
          </a:p>
          <a:p>
            <a:pPr marL="285750" indent="-285750">
              <a:buFontTx/>
              <a:buChar char="-"/>
            </a:pPr>
            <a:r>
              <a:rPr lang="x-none" sz="2600" dirty="0">
                <a:solidFill>
                  <a:srgbClr val="FFFF00"/>
                </a:solidFill>
              </a:rPr>
              <a:t>Vệ sinh mắt, tai, mũi, họng và vòm họng.</a:t>
            </a:r>
          </a:p>
          <a:p>
            <a:pPr algn="ctr"/>
            <a:r>
              <a:rPr lang="x-none" sz="2600" dirty="0">
                <a:solidFill>
                  <a:srgbClr val="FFFF00"/>
                </a:solidFill>
              </a:rPr>
              <a:t>Cách dùng:</a:t>
            </a:r>
          </a:p>
          <a:p>
            <a:pPr marL="285750" indent="-285750">
              <a:buFontTx/>
              <a:buChar char="-"/>
            </a:pPr>
            <a:r>
              <a:rPr lang="x-none" sz="2600" dirty="0">
                <a:solidFill>
                  <a:srgbClr val="FFFF00"/>
                </a:solidFill>
              </a:rPr>
              <a:t>Rửa tay sạch bằng xà phòng và nước sạch</a:t>
            </a:r>
          </a:p>
          <a:p>
            <a:r>
              <a:rPr lang="en-US" sz="2600" dirty="0">
                <a:solidFill>
                  <a:srgbClr val="FFFF00"/>
                </a:solidFill>
              </a:rPr>
              <a:t>   t</a:t>
            </a:r>
            <a:r>
              <a:rPr lang="x-none" sz="2600" dirty="0">
                <a:solidFill>
                  <a:srgbClr val="FFFF00"/>
                </a:solidFill>
              </a:rPr>
              <a:t>rước khi vệ sinh mắt.</a:t>
            </a:r>
          </a:p>
          <a:p>
            <a:pPr marL="285750" indent="-285750">
              <a:buFontTx/>
              <a:buChar char="-"/>
            </a:pPr>
            <a:r>
              <a:rPr lang="x-none" sz="2600" dirty="0">
                <a:solidFill>
                  <a:srgbClr val="FFFF00"/>
                </a:solidFill>
              </a:rPr>
              <a:t>Nghiêng đầu nhỏ của lọ nước muối sinh lý,</a:t>
            </a:r>
          </a:p>
          <a:p>
            <a:r>
              <a:rPr lang="en-US" sz="2600" dirty="0">
                <a:solidFill>
                  <a:srgbClr val="FFFF00"/>
                </a:solidFill>
              </a:rPr>
              <a:t>    n</a:t>
            </a:r>
            <a:r>
              <a:rPr lang="x-none" sz="2600" dirty="0">
                <a:solidFill>
                  <a:srgbClr val="FFFF00"/>
                </a:solidFill>
              </a:rPr>
              <a:t>hỏ lần lượt 1-2 giọt nước muối sinh lý </a:t>
            </a:r>
            <a:r>
              <a:rPr lang="en-US" sz="2600" dirty="0">
                <a:solidFill>
                  <a:srgbClr val="FFFF00"/>
                </a:solidFill>
              </a:rPr>
              <a:t>v</a:t>
            </a:r>
            <a:r>
              <a:rPr lang="x-none" sz="2600" dirty="0">
                <a:solidFill>
                  <a:srgbClr val="FFFF00"/>
                </a:solidFill>
              </a:rPr>
              <a:t>ào.       mỗi. bên mắt.</a:t>
            </a:r>
          </a:p>
          <a:p>
            <a:pPr marL="285750" indent="-285750">
              <a:buFontTx/>
              <a:buChar char="-"/>
            </a:pPr>
            <a:r>
              <a:rPr lang="x-none" sz="2600" dirty="0">
                <a:solidFill>
                  <a:srgbClr val="FFFF00"/>
                </a:solidFill>
              </a:rPr>
              <a:t>Dùng gạc vô khuẩn thấm, sau đó lau </a:t>
            </a:r>
            <a:r>
              <a:rPr lang="en-US" sz="2600" dirty="0">
                <a:solidFill>
                  <a:srgbClr val="FFFF00"/>
                </a:solidFill>
              </a:rPr>
              <a:t>n</a:t>
            </a:r>
            <a:r>
              <a:rPr lang="x-none" sz="2600" dirty="0">
                <a:solidFill>
                  <a:srgbClr val="FFFF00"/>
                </a:solidFill>
              </a:rPr>
              <a:t>hẹ nhàng theo chiều từ đầu đuôi mắt đến hốc mắt để loại bỏ bụi bẩn.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C11B43BF-CF4D-9C23-ADF4-852715A3AA7E}"/>
              </a:ext>
            </a:extLst>
          </p:cNvPr>
          <p:cNvSpPr/>
          <p:nvPr/>
        </p:nvSpPr>
        <p:spPr>
          <a:xfrm>
            <a:off x="840494" y="5366729"/>
            <a:ext cx="3409326" cy="58461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N</a:t>
            </a:r>
            <a:r>
              <a:rPr lang="x-none" sz="3200" b="1" dirty="0"/>
              <a:t>ước muối sinh lí</a:t>
            </a:r>
          </a:p>
        </p:txBody>
      </p:sp>
    </p:spTree>
    <p:extLst>
      <p:ext uri="{BB962C8B-B14F-4D97-AF65-F5344CB8AC3E}">
        <p14:creationId xmlns:p14="http://schemas.microsoft.com/office/powerpoint/2010/main" val="301746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1CB36B9-015A-3335-51D8-BE4A5DDCA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0" y="1478613"/>
            <a:ext cx="3835400" cy="26416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F5322E80-4148-DD2E-C019-6B74B8E1E3BF}"/>
              </a:ext>
            </a:extLst>
          </p:cNvPr>
          <p:cNvSpPr/>
          <p:nvPr/>
        </p:nvSpPr>
        <p:spPr>
          <a:xfrm>
            <a:off x="4933013" y="4332157"/>
            <a:ext cx="2325974" cy="5246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/>
              <a:t>Mũ đội đầu</a:t>
            </a:r>
          </a:p>
        </p:txBody>
      </p:sp>
    </p:spTree>
    <p:extLst>
      <p:ext uri="{BB962C8B-B14F-4D97-AF65-F5344CB8AC3E}">
        <p14:creationId xmlns:p14="http://schemas.microsoft.com/office/powerpoint/2010/main" val="358911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F5322E80-4148-DD2E-C019-6B74B8E1E3BF}"/>
              </a:ext>
            </a:extLst>
          </p:cNvPr>
          <p:cNvSpPr/>
          <p:nvPr/>
        </p:nvSpPr>
        <p:spPr>
          <a:xfrm>
            <a:off x="4933013" y="4332157"/>
            <a:ext cx="2325974" cy="5246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Ô</a:t>
            </a:r>
            <a:r>
              <a:rPr lang="x-none" sz="3200" dirty="0"/>
              <a:t>, áo mưa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EE0BD1-3831-706C-75D2-EA8A23BA5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0" y="1470494"/>
            <a:ext cx="37973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F5322E80-4148-DD2E-C019-6B74B8E1E3BF}"/>
              </a:ext>
            </a:extLst>
          </p:cNvPr>
          <p:cNvSpPr/>
          <p:nvPr/>
        </p:nvSpPr>
        <p:spPr>
          <a:xfrm>
            <a:off x="4747510" y="4347148"/>
            <a:ext cx="2696980" cy="5246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Mũ bảo hiểm</a:t>
            </a:r>
            <a:endParaRPr lang="x-none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D477E0E-4E7B-F8B9-84D2-951656627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0" y="1498183"/>
            <a:ext cx="37973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4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341688275230086270">
            <a:hlinkClick r:id="" action="ppaction://media"/>
            <a:extLst>
              <a:ext uri="{FF2B5EF4-FFF2-40B4-BE49-F238E27FC236}">
                <a16:creationId xmlns="" xmlns:a16="http://schemas.microsoft.com/office/drawing/2014/main" id="{674CE435-8025-F045-9CD5-7758CD257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12184062" cy="686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6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2B9E94-6EA0-B28E-749C-709785253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A357CB-39BE-AB19-181A-A43ACD62BC60}"/>
              </a:ext>
            </a:extLst>
          </p:cNvPr>
          <p:cNvSpPr txBox="1"/>
          <p:nvPr/>
        </p:nvSpPr>
        <p:spPr>
          <a:xfrm>
            <a:off x="1688892" y="1633928"/>
            <a:ext cx="84544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b="1" dirty="0">
                <a:solidFill>
                  <a:srgbClr val="FF0000"/>
                </a:solidFill>
              </a:rPr>
              <a:t>KẾT LUẬN</a:t>
            </a:r>
          </a:p>
          <a:p>
            <a:pPr algn="ctr"/>
            <a:r>
              <a:rPr lang="x-none" sz="4400" dirty="0">
                <a:solidFill>
                  <a:srgbClr val="FFFF00"/>
                </a:solidFill>
              </a:rPr>
              <a:t>Hãy biết trân trọng vận dụng đang bảo vệ mình hằng ngày để từ đó có ý thức giữ gìn, bảo quản đúng cách.</a:t>
            </a:r>
          </a:p>
        </p:txBody>
      </p:sp>
    </p:spTree>
    <p:extLst>
      <p:ext uri="{BB962C8B-B14F-4D97-AF65-F5344CB8AC3E}">
        <p14:creationId xmlns:p14="http://schemas.microsoft.com/office/powerpoint/2010/main" val="3778863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AA84EB-2D66-765F-0256-3AF470D2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5000" cy="68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572844-4845-158F-FCEC-B7CC2A81ED1B}"/>
              </a:ext>
            </a:extLst>
          </p:cNvPr>
          <p:cNvSpPr txBox="1"/>
          <p:nvPr/>
        </p:nvSpPr>
        <p:spPr>
          <a:xfrm>
            <a:off x="1908311" y="1550503"/>
            <a:ext cx="343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chemeClr val="accent6"/>
                </a:solidFill>
                <a:latin typeface="Times" pitchFamily="2" charset="0"/>
              </a:rPr>
              <a:t>HOẠT ĐỘNG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63921C2-21B5-DF1C-801B-9D3CA216DBF7}"/>
              </a:ext>
            </a:extLst>
          </p:cNvPr>
          <p:cNvSpPr txBox="1"/>
          <p:nvPr/>
        </p:nvSpPr>
        <p:spPr>
          <a:xfrm>
            <a:off x="2994990" y="2828835"/>
            <a:ext cx="72423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sử dụng các vật dụng để bảo vệ mình.</a:t>
            </a:r>
          </a:p>
        </p:txBody>
      </p:sp>
    </p:spTree>
    <p:extLst>
      <p:ext uri="{BB962C8B-B14F-4D97-AF65-F5344CB8AC3E}">
        <p14:creationId xmlns:p14="http://schemas.microsoft.com/office/powerpoint/2010/main" val="2807746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3DF7C9-0D5B-4925-3691-9E55C60F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565"/>
            <a:ext cx="12192000" cy="6891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58DA56-9B30-D8B0-4612-E604B1F99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6" y="709749"/>
            <a:ext cx="2844800" cy="3695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C9DAA94-4924-D885-1112-EFD0A0A51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809" y="709749"/>
            <a:ext cx="2806700" cy="364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AEC4017-2D3B-DC5E-B3EB-9C424BD55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062" y="709749"/>
            <a:ext cx="2730500" cy="3644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BED4387-14A1-2304-2AC4-F95A5078C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115" y="709749"/>
            <a:ext cx="2514600" cy="3644900"/>
          </a:xfrm>
          <a:prstGeom prst="rect">
            <a:avLst/>
          </a:prstGeom>
        </p:spPr>
      </p:pic>
      <p:sp>
        <p:nvSpPr>
          <p:cNvPr id="14" name="Terminator 13">
            <a:extLst>
              <a:ext uri="{FF2B5EF4-FFF2-40B4-BE49-F238E27FC236}">
                <a16:creationId xmlns="" xmlns:a16="http://schemas.microsoft.com/office/drawing/2014/main" id="{8087380F-A302-BE19-B788-085A8312E1B9}"/>
              </a:ext>
            </a:extLst>
          </p:cNvPr>
          <p:cNvSpPr/>
          <p:nvPr/>
        </p:nvSpPr>
        <p:spPr>
          <a:xfrm>
            <a:off x="524139" y="4601980"/>
            <a:ext cx="2083633" cy="734518"/>
          </a:xfrm>
          <a:prstGeom prst="flowChartTermina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</a:t>
            </a:r>
            <a:r>
              <a:rPr lang="x-none" dirty="0"/>
              <a:t>eo khẩu trang</a:t>
            </a:r>
          </a:p>
          <a:p>
            <a:pPr algn="ctr"/>
            <a:r>
              <a:rPr lang="en-US" dirty="0" err="1"/>
              <a:t>đ</a:t>
            </a:r>
            <a:r>
              <a:rPr lang="x-none" dirty="0"/>
              <a:t>úng cách</a:t>
            </a:r>
          </a:p>
        </p:txBody>
      </p:sp>
      <p:sp>
        <p:nvSpPr>
          <p:cNvPr id="15" name="Terminator 14">
            <a:extLst>
              <a:ext uri="{FF2B5EF4-FFF2-40B4-BE49-F238E27FC236}">
                <a16:creationId xmlns="" xmlns:a16="http://schemas.microsoft.com/office/drawing/2014/main" id="{EED260BD-4D45-0FF5-1E7D-EFC30BAB8291}"/>
              </a:ext>
            </a:extLst>
          </p:cNvPr>
          <p:cNvSpPr/>
          <p:nvPr/>
        </p:nvSpPr>
        <p:spPr>
          <a:xfrm>
            <a:off x="3735149" y="4601980"/>
            <a:ext cx="1902019" cy="734518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Rửa tay bằng xà phòng</a:t>
            </a:r>
            <a:endParaRPr lang="x-none" dirty="0"/>
          </a:p>
        </p:txBody>
      </p:sp>
      <p:sp>
        <p:nvSpPr>
          <p:cNvPr id="16" name="Terminator 15">
            <a:extLst>
              <a:ext uri="{FF2B5EF4-FFF2-40B4-BE49-F238E27FC236}">
                <a16:creationId xmlns="" xmlns:a16="http://schemas.microsoft.com/office/drawing/2014/main" id="{8B2956BA-31A7-3AA9-1A05-503DA58EE9B0}"/>
              </a:ext>
            </a:extLst>
          </p:cNvPr>
          <p:cNvSpPr/>
          <p:nvPr/>
        </p:nvSpPr>
        <p:spPr>
          <a:xfrm>
            <a:off x="6745495" y="4601980"/>
            <a:ext cx="2083633" cy="734518"/>
          </a:xfrm>
          <a:prstGeom prst="flowChartTerminator">
            <a:avLst/>
          </a:prstGeom>
          <a:solidFill>
            <a:srgbClr val="FF83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Nhỏ mũi bằng nước muối</a:t>
            </a:r>
            <a:endParaRPr lang="x-none" dirty="0"/>
          </a:p>
        </p:txBody>
      </p:sp>
      <p:sp>
        <p:nvSpPr>
          <p:cNvPr id="17" name="Terminator 16">
            <a:extLst>
              <a:ext uri="{FF2B5EF4-FFF2-40B4-BE49-F238E27FC236}">
                <a16:creationId xmlns="" xmlns:a16="http://schemas.microsoft.com/office/drawing/2014/main" id="{048D720A-513D-B540-9B85-CA4E6CCEE10A}"/>
              </a:ext>
            </a:extLst>
          </p:cNvPr>
          <p:cNvSpPr/>
          <p:nvPr/>
        </p:nvSpPr>
        <p:spPr>
          <a:xfrm>
            <a:off x="9592857" y="4601980"/>
            <a:ext cx="2299116" cy="734518"/>
          </a:xfrm>
          <a:prstGeom prst="flowChartTermina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Đội mũ bảo hiểm khi đi xe máy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42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2" name="Explosion 1 1">
            <a:extLst>
              <a:ext uri="{FF2B5EF4-FFF2-40B4-BE49-F238E27FC236}">
                <a16:creationId xmlns="" xmlns:a16="http://schemas.microsoft.com/office/drawing/2014/main" id="{FB5301DC-99F2-BAE8-5624-26E22FE676B2}"/>
              </a:ext>
            </a:extLst>
          </p:cNvPr>
          <p:cNvSpPr/>
          <p:nvPr/>
        </p:nvSpPr>
        <p:spPr>
          <a:xfrm>
            <a:off x="3657600" y="1796392"/>
            <a:ext cx="5752408" cy="3258589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" pitchFamily="2" charset="0"/>
              </a:rPr>
              <a:t>M</a:t>
            </a:r>
            <a:r>
              <a:rPr lang="x-none" sz="4800" b="1" dirty="0">
                <a:latin typeface="Times" pitchFamily="2" charset="0"/>
              </a:rPr>
              <a:t>ở rộng</a:t>
            </a:r>
          </a:p>
        </p:txBody>
      </p:sp>
    </p:spTree>
    <p:extLst>
      <p:ext uri="{BB962C8B-B14F-4D97-AF65-F5344CB8AC3E}">
        <p14:creationId xmlns:p14="http://schemas.microsoft.com/office/powerpoint/2010/main" val="414738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9838DBA-4D3C-FC6D-924A-378DBDBF3A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" y="0"/>
            <a:ext cx="12192000" cy="6864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6CCCF67-E043-3F8A-952C-37FADA3D277F}"/>
              </a:ext>
            </a:extLst>
          </p:cNvPr>
          <p:cNvSpPr txBox="1"/>
          <p:nvPr/>
        </p:nvSpPr>
        <p:spPr>
          <a:xfrm>
            <a:off x="4631634" y="2019231"/>
            <a:ext cx="329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Yêu cầu cần đạt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99DD7F2-DA8D-A77A-DD5C-C1FD0AAA5D00}"/>
              </a:ext>
            </a:extLst>
          </p:cNvPr>
          <p:cNvSpPr txBox="1"/>
          <p:nvPr/>
        </p:nvSpPr>
        <p:spPr>
          <a:xfrm>
            <a:off x="3657599" y="2837840"/>
            <a:ext cx="5844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được một số vật dụng để tự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x-none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hục vụ, chăm sóc và bảo vệ bản thân.</a:t>
            </a:r>
          </a:p>
        </p:txBody>
      </p:sp>
    </p:spTree>
    <p:extLst>
      <p:ext uri="{BB962C8B-B14F-4D97-AF65-F5344CB8AC3E}">
        <p14:creationId xmlns:p14="http://schemas.microsoft.com/office/powerpoint/2010/main" val="25406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F8EF39F-1406-77BC-4A9F-EB407DEB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"/>
            <a:ext cx="12192000" cy="6853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9C19A21-2978-FEC1-5498-36124100BED0}"/>
              </a:ext>
            </a:extLst>
          </p:cNvPr>
          <p:cNvSpPr txBox="1"/>
          <p:nvPr/>
        </p:nvSpPr>
        <p:spPr>
          <a:xfrm>
            <a:off x="2987040" y="997528"/>
            <a:ext cx="6217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H</a:t>
            </a:r>
            <a:r>
              <a:rPr lang="x-none" sz="4000" b="1" dirty="0">
                <a:solidFill>
                  <a:srgbClr val="FFFF00"/>
                </a:solidFill>
              </a:rPr>
              <a:t>ãy nói lời cảm ơn các “hiệp sĩ” bảo vệ em hằng ngày.</a:t>
            </a:r>
          </a:p>
        </p:txBody>
      </p:sp>
    </p:spTree>
    <p:extLst>
      <p:ext uri="{BB962C8B-B14F-4D97-AF65-F5344CB8AC3E}">
        <p14:creationId xmlns:p14="http://schemas.microsoft.com/office/powerpoint/2010/main" val="176640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3E8B72A-34C2-630F-ACEF-F1EBF371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1E62F50-D4D6-91E0-0E5D-DE319B85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9" y="1113905"/>
            <a:ext cx="3225394" cy="5052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202A80D-DCF4-125C-858B-FC5BE0E7B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981" y="1343217"/>
            <a:ext cx="8415531" cy="4593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937CA1A-DD82-8B09-1290-73C6AE0A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7" y="1113904"/>
            <a:ext cx="3225394" cy="5052309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="" xmlns:a16="http://schemas.microsoft.com/office/drawing/2014/main" id="{C859CE48-B3FF-4D29-AEC5-2EF7FD6083AC}"/>
              </a:ext>
            </a:extLst>
          </p:cNvPr>
          <p:cNvSpPr/>
          <p:nvPr/>
        </p:nvSpPr>
        <p:spPr>
          <a:xfrm>
            <a:off x="922464" y="154400"/>
            <a:ext cx="5893972" cy="1957033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  <a:r>
              <a:rPr lang="x-none" sz="3200" dirty="0"/>
              <a:t>ớ cảm ơn khẩu trang vì bạn đã chắn bùn cho tớ…</a:t>
            </a:r>
          </a:p>
        </p:txBody>
      </p:sp>
    </p:spTree>
    <p:extLst>
      <p:ext uri="{BB962C8B-B14F-4D97-AF65-F5344CB8AC3E}">
        <p14:creationId xmlns:p14="http://schemas.microsoft.com/office/powerpoint/2010/main" val="33546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3E8B72A-34C2-630F-ACEF-F1EBF371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1E62F50-D4D6-91E0-0E5D-DE319B85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9" y="1113905"/>
            <a:ext cx="3225394" cy="5052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937CA1A-DD82-8B09-1290-73C6AE0A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7" y="1113904"/>
            <a:ext cx="3225394" cy="5052309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="" xmlns:a16="http://schemas.microsoft.com/office/drawing/2014/main" id="{C859CE48-B3FF-4D29-AEC5-2EF7FD6083AC}"/>
              </a:ext>
            </a:extLst>
          </p:cNvPr>
          <p:cNvSpPr/>
          <p:nvPr/>
        </p:nvSpPr>
        <p:spPr>
          <a:xfrm>
            <a:off x="922464" y="154400"/>
            <a:ext cx="5893972" cy="1957033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  <a:r>
              <a:rPr lang="x-none" sz="3200" dirty="0"/>
              <a:t>ớ cảm ơn bạn áo mưa vì bạn đã che mưa cho tớ…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E1A162-7AC1-2A53-8042-FFA00A972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813" y="745569"/>
            <a:ext cx="5702723" cy="57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6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3E8B72A-34C2-630F-ACEF-F1EBF371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1E62F50-D4D6-91E0-0E5D-DE319B85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571499" y="2028526"/>
            <a:ext cx="3225394" cy="5052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937CA1A-DD82-8B09-1290-73C6AE0A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571498" y="2028526"/>
            <a:ext cx="3225394" cy="5052309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="" xmlns:a16="http://schemas.microsoft.com/office/drawing/2014/main" id="{C859CE48-B3FF-4D29-AEC5-2EF7FD6083AC}"/>
              </a:ext>
            </a:extLst>
          </p:cNvPr>
          <p:cNvSpPr/>
          <p:nvPr/>
        </p:nvSpPr>
        <p:spPr>
          <a:xfrm>
            <a:off x="922463" y="154400"/>
            <a:ext cx="6941377" cy="2671927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  <a:r>
              <a:rPr lang="x-none" sz="3200" dirty="0"/>
              <a:t>ớ cảm ơn mũ bảo hiểm vì có bạn đã giúp tớ an toàn hơn khi tham gia giao thông…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A32FABA-9E09-D29F-D2E6-C8AFA68B1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880" y="1352948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7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DFB6A8-0D43-54B7-4D0A-0B7BAD08E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" y="897776"/>
            <a:ext cx="12186166" cy="50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5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FF5663-DBC3-0C72-0E6D-66268E0BB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"/>
            <a:ext cx="1219939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967FBFB-B5FC-9DC8-E709-AABE95110636}"/>
              </a:ext>
            </a:extLst>
          </p:cNvPr>
          <p:cNvSpPr txBox="1"/>
          <p:nvPr/>
        </p:nvSpPr>
        <p:spPr>
          <a:xfrm>
            <a:off x="3341716" y="1263535"/>
            <a:ext cx="60017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Đ</a:t>
            </a:r>
            <a:r>
              <a:rPr lang="x-none" sz="4000" b="1" dirty="0">
                <a:solidFill>
                  <a:srgbClr val="FFFF00"/>
                </a:solidFill>
              </a:rPr>
              <a:t>ể ý sử dụng các vật dụng bảo vệ mình và cùng bố mẹ quy định nơi cất các vật dụng đó.</a:t>
            </a:r>
          </a:p>
        </p:txBody>
      </p:sp>
    </p:spTree>
    <p:extLst>
      <p:ext uri="{BB962C8B-B14F-4D97-AF65-F5344CB8AC3E}">
        <p14:creationId xmlns:p14="http://schemas.microsoft.com/office/powerpoint/2010/main" val="1798521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91474B5-511F-A0C2-69BF-2475DBCFA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7"/>
            <a:ext cx="12191999" cy="6849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1BBFB2-9481-C1F4-846D-7E153788CB4B}"/>
              </a:ext>
            </a:extLst>
          </p:cNvPr>
          <p:cNvSpPr txBox="1"/>
          <p:nvPr/>
        </p:nvSpPr>
        <p:spPr>
          <a:xfrm>
            <a:off x="3275214" y="2842953"/>
            <a:ext cx="6567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b="1" dirty="0">
                <a:solidFill>
                  <a:srgbClr val="FF0000"/>
                </a:solidFill>
              </a:rPr>
              <a:t>Chào tạm biệt và 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305306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AA84EB-2D66-765F-0256-3AF470D2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000" cy="68292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="" xmlns:a16="http://schemas.microsoft.com/office/drawing/2014/main" id="{946FAC1C-5D95-635E-4E98-3EA1067E6DB9}"/>
              </a:ext>
            </a:extLst>
          </p:cNvPr>
          <p:cNvSpPr/>
          <p:nvPr/>
        </p:nvSpPr>
        <p:spPr>
          <a:xfrm>
            <a:off x="4682415" y="1639588"/>
            <a:ext cx="3867462" cy="314793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572844-4845-158F-FCEC-B7CC2A81ED1B}"/>
              </a:ext>
            </a:extLst>
          </p:cNvPr>
          <p:cNvSpPr txBox="1"/>
          <p:nvPr/>
        </p:nvSpPr>
        <p:spPr>
          <a:xfrm>
            <a:off x="3467288" y="2028616"/>
            <a:ext cx="5856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800" b="1" dirty="0">
                <a:solidFill>
                  <a:schemeClr val="accent6"/>
                </a:solidFill>
                <a:latin typeface="Times" pitchFamily="2" charset="0"/>
              </a:rPr>
              <a:t>1</a:t>
            </a:r>
          </a:p>
          <a:p>
            <a:pPr algn="ctr"/>
            <a:r>
              <a:rPr lang="x-none" sz="4800" b="1" dirty="0">
                <a:solidFill>
                  <a:schemeClr val="accent6"/>
                </a:solidFill>
                <a:latin typeface="Times" pitchFamily="2" charset="0"/>
              </a:rPr>
              <a:t>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9282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805806768958127313">
            <a:hlinkClick r:id="" action="ppaction://media"/>
            <a:extLst>
              <a:ext uri="{FF2B5EF4-FFF2-40B4-BE49-F238E27FC236}">
                <a16:creationId xmlns="" xmlns:a16="http://schemas.microsoft.com/office/drawing/2014/main" id="{971FC369-EBAD-CE38-AE97-F3B08D51D3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4250" y="0"/>
            <a:ext cx="14480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AA84EB-2D66-765F-0256-3AF470D2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5000" cy="68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572844-4845-158F-FCEC-B7CC2A81ED1B}"/>
              </a:ext>
            </a:extLst>
          </p:cNvPr>
          <p:cNvSpPr txBox="1"/>
          <p:nvPr/>
        </p:nvSpPr>
        <p:spPr>
          <a:xfrm>
            <a:off x="1908311" y="1550503"/>
            <a:ext cx="343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chemeClr val="accent6"/>
                </a:solidFill>
                <a:latin typeface="Times" pitchFamily="2" charset="0"/>
              </a:rPr>
              <a:t>HOẠT ĐỘNG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63921C2-21B5-DF1C-801B-9D3CA216DBF7}"/>
              </a:ext>
            </a:extLst>
          </p:cNvPr>
          <p:cNvSpPr txBox="1"/>
          <p:nvPr/>
        </p:nvSpPr>
        <p:spPr>
          <a:xfrm>
            <a:off x="2994990" y="2828835"/>
            <a:ext cx="72423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b="1" dirty="0">
                <a:solidFill>
                  <a:srgbClr val="FF0000"/>
                </a:solidFill>
                <a:latin typeface="Times" pitchFamily="2" charset="0"/>
              </a:rPr>
              <a:t>Chia sẻ cách sử dụng các vật dụng bảo vệ sức khoẻ của em</a:t>
            </a:r>
          </a:p>
        </p:txBody>
      </p:sp>
    </p:spTree>
    <p:extLst>
      <p:ext uri="{BB962C8B-B14F-4D97-AF65-F5344CB8AC3E}">
        <p14:creationId xmlns:p14="http://schemas.microsoft.com/office/powerpoint/2010/main" val="3242466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E328C2C-2409-14C6-253A-D9B975836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17" y="0"/>
            <a:ext cx="10231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31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96571C6-15A8-2FD5-BB1F-56FD314E5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899" y="1614260"/>
            <a:ext cx="3860201" cy="271789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113ADB84-FEED-8C2B-1E60-5E593361D832}"/>
              </a:ext>
            </a:extLst>
          </p:cNvPr>
          <p:cNvSpPr/>
          <p:nvPr/>
        </p:nvSpPr>
        <p:spPr>
          <a:xfrm>
            <a:off x="4571998" y="4332157"/>
            <a:ext cx="3048001" cy="6351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/>
              <a:t>Khẩu trang</a:t>
            </a:r>
          </a:p>
        </p:txBody>
      </p:sp>
    </p:spTree>
    <p:extLst>
      <p:ext uri="{BB962C8B-B14F-4D97-AF65-F5344CB8AC3E}">
        <p14:creationId xmlns:p14="http://schemas.microsoft.com/office/powerpoint/2010/main" val="4456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497897269433328089">
            <a:hlinkClick r:id="" action="ppaction://media"/>
            <a:extLst>
              <a:ext uri="{FF2B5EF4-FFF2-40B4-BE49-F238E27FC236}">
                <a16:creationId xmlns="" xmlns:a16="http://schemas.microsoft.com/office/drawing/2014/main" id="{9537CBAE-E788-43B0-0A76-24A62DCC94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2" y="3175"/>
            <a:ext cx="12180887" cy="68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1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286AF1F-CB47-7473-B0D2-2487F7D69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79"/>
            <a:ext cx="12192000" cy="6866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F5B2F75-C3E7-EC97-8B8B-FE3FCF92E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945" y="1318926"/>
            <a:ext cx="4890110" cy="343295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D0B84467-9009-7CD0-4E7E-37781D968DD0}"/>
              </a:ext>
            </a:extLst>
          </p:cNvPr>
          <p:cNvSpPr/>
          <p:nvPr/>
        </p:nvSpPr>
        <p:spPr>
          <a:xfrm>
            <a:off x="4391337" y="4956322"/>
            <a:ext cx="3409326" cy="58461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/>
              <a:t>Xà phòng rửa tay</a:t>
            </a:r>
          </a:p>
        </p:txBody>
      </p:sp>
    </p:spTree>
    <p:extLst>
      <p:ext uri="{BB962C8B-B14F-4D97-AF65-F5344CB8AC3E}">
        <p14:creationId xmlns:p14="http://schemas.microsoft.com/office/powerpoint/2010/main" val="221726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</TotalTime>
  <Words>351</Words>
  <Application>Microsoft Office PowerPoint</Application>
  <PresentationFormat>Widescreen</PresentationFormat>
  <Paragraphs>41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5</cp:revision>
  <dcterms:created xsi:type="dcterms:W3CDTF">2023-02-11T12:07:05Z</dcterms:created>
  <dcterms:modified xsi:type="dcterms:W3CDTF">2025-02-13T15:30:46Z</dcterms:modified>
</cp:coreProperties>
</file>