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av" ContentType="audio/x-wav"/>
  <Default Extension="wdp" ContentType="image/vnd.ms-photo"/>
  <Default Extension="gif" ContentType="image/gif"/>
  <Default Extension="mp4" ContentType="video/mp4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0" r:id="rId1"/>
  </p:sldMasterIdLst>
  <p:notesMasterIdLst>
    <p:notesMasterId r:id="rId18"/>
  </p:notesMasterIdLst>
  <p:sldIdLst>
    <p:sldId id="327" r:id="rId2"/>
    <p:sldId id="348" r:id="rId3"/>
    <p:sldId id="349" r:id="rId4"/>
    <p:sldId id="277" r:id="rId5"/>
    <p:sldId id="350" r:id="rId6"/>
    <p:sldId id="272" r:id="rId7"/>
    <p:sldId id="290" r:id="rId8"/>
    <p:sldId id="291" r:id="rId9"/>
    <p:sldId id="273" r:id="rId10"/>
    <p:sldId id="274" r:id="rId11"/>
    <p:sldId id="293" r:id="rId12"/>
    <p:sldId id="292" r:id="rId13"/>
    <p:sldId id="275" r:id="rId14"/>
    <p:sldId id="283" r:id="rId15"/>
    <p:sldId id="294" r:id="rId16"/>
    <p:sldId id="363" r:id="rId17"/>
  </p:sldIdLst>
  <p:sldSz cx="12192000" cy="6858000"/>
  <p:notesSz cx="6858000" cy="9144000"/>
  <p:custDataLst>
    <p:tags r:id="rId19"/>
  </p:custDataLst>
  <p:defaultTextStyle>
    <a:defPPr>
      <a:defRPr lang="vi-V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6885C"/>
    <a:srgbClr val="B4EFFF"/>
    <a:srgbClr val="000000"/>
    <a:srgbClr val="F72F98"/>
    <a:srgbClr val="F8526B"/>
    <a:srgbClr val="F7860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684" autoAdjust="0"/>
    <p:restoredTop sz="94660"/>
  </p:normalViewPr>
  <p:slideViewPr>
    <p:cSldViewPr snapToGrid="0">
      <p:cViewPr varScale="1">
        <p:scale>
          <a:sx n="90" d="100"/>
          <a:sy n="90" d="100"/>
        </p:scale>
        <p:origin x="62" y="19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x-none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FF2007E-E0CE-7C40-84EC-F31B93089A38}" type="datetimeFigureOut">
              <a:rPr lang="x-none" smtClean="0"/>
              <a:t>27/02/2025</a:t>
            </a:fld>
            <a:endParaRPr lang="x-none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x-none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x-non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x-non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33FAF61-0772-9246-9C58-D50953734286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30660577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2191221-25AA-4493-BC2C-4472B9B90E9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8303477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ABEF33-434B-40DE-935B-300954A35B39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949733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Image Placeholder 1">
            <a:extLst>
              <a:ext uri="{FF2B5EF4-FFF2-40B4-BE49-F238E27FC236}">
                <a16:creationId xmlns:a16="http://schemas.microsoft.com/office/drawing/2014/main" xmlns="" id="{D1E83AD2-0E4A-D72B-6269-C9D218D56C6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Notes Placeholder 2">
            <a:extLst>
              <a:ext uri="{FF2B5EF4-FFF2-40B4-BE49-F238E27FC236}">
                <a16:creationId xmlns:a16="http://schemas.microsoft.com/office/drawing/2014/main" xmlns="" id="{A680CFC1-49B8-33D1-A4AA-CBF179D3391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/>
          </a:p>
        </p:txBody>
      </p:sp>
      <p:sp>
        <p:nvSpPr>
          <p:cNvPr id="6148" name="Slide Number Placeholder 3">
            <a:extLst>
              <a:ext uri="{FF2B5EF4-FFF2-40B4-BE49-F238E27FC236}">
                <a16:creationId xmlns:a16="http://schemas.microsoft.com/office/drawing/2014/main" xmlns="" id="{C827095F-9E4B-05E8-4D42-A4EF258B02C5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99C40006-E729-F649-AFE9-4325BDE25B5D}" type="slidenum">
              <a:rPr lang="en-US" altLang="en-US" smtClean="0"/>
              <a:pPr fontAlgn="base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3285182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3849D3E0-124D-4DFF-AE99-4EA4CC201DB4}" type="slidenum">
              <a: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16</a:t>
            </a:fld>
            <a:endParaRPr kumimoji="0" lang="zh-CN" altLang="en-US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4979481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preserve="1" userDrawn="1">
  <p:cSld name="Section header">
    <p:bg>
      <p:bgPr>
        <a:solidFill>
          <a:schemeClr val="accent2"/>
        </a:solidFill>
        <a:effectLst/>
      </p:bgPr>
    </p:bg>
    <p:spTree>
      <p:nvGrpSpPr>
        <p:cNvPr id="1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Google Shape;25;p3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defTabSz="1219170">
              <a:buClr>
                <a:srgbClr val="000000"/>
              </a:buClr>
            </a:pPr>
            <a:fld id="{00000000-1234-1234-1234-123412341234}" type="slidenum">
              <a:rPr lang="en" sz="1867" kern="0" smtClean="0">
                <a:solidFill>
                  <a:srgbClr val="000000"/>
                </a:solidFill>
                <a:cs typeface="Arial"/>
                <a:sym typeface="Arial"/>
              </a:rPr>
              <a:pPr defTabSz="1219170">
                <a:buClr>
                  <a:srgbClr val="000000"/>
                </a:buClr>
              </a:pPr>
              <a:t>‹#›</a:t>
            </a:fld>
            <a:endParaRPr lang="en" sz="1867" kern="0">
              <a:solidFill>
                <a:srgbClr val="000000"/>
              </a:solidFill>
              <a:cs typeface="Arial"/>
              <a:sym typeface="Arial"/>
            </a:endParaRPr>
          </a:p>
        </p:txBody>
      </p:sp>
      <p:sp>
        <p:nvSpPr>
          <p:cNvPr id="26" name="Google Shape;26;p3"/>
          <p:cNvSpPr/>
          <p:nvPr/>
        </p:nvSpPr>
        <p:spPr>
          <a:xfrm>
            <a:off x="3551830" y="-52986"/>
            <a:ext cx="8660257" cy="6926579"/>
          </a:xfrm>
          <a:custGeom>
            <a:avLst/>
            <a:gdLst/>
            <a:ahLst/>
            <a:cxnLst/>
            <a:rect l="l" t="t" r="r" b="b"/>
            <a:pathLst>
              <a:path w="8602905" h="6857999" extrusionOk="0">
                <a:moveTo>
                  <a:pt x="2646944" y="4643659"/>
                </a:moveTo>
                <a:cubicBezTo>
                  <a:pt x="5293889" y="4844563"/>
                  <a:pt x="6269259" y="1837203"/>
                  <a:pt x="5619019" y="292883"/>
                </a:cubicBezTo>
                <a:cubicBezTo>
                  <a:pt x="5578961" y="197760"/>
                  <a:pt x="5545857" y="99853"/>
                  <a:pt x="5519504" y="0"/>
                </a:cubicBezTo>
                <a:lnTo>
                  <a:pt x="8602905" y="0"/>
                </a:lnTo>
                <a:lnTo>
                  <a:pt x="8602905" y="6857999"/>
                </a:lnTo>
                <a:lnTo>
                  <a:pt x="91969" y="6857999"/>
                </a:lnTo>
                <a:cubicBezTo>
                  <a:pt x="91969" y="6857999"/>
                  <a:pt x="0" y="4442756"/>
                  <a:pt x="2646944" y="4643659"/>
                </a:cubicBezTo>
                <a:close/>
              </a:path>
            </a:pathLst>
          </a:custGeom>
          <a:solidFill>
            <a:schemeClr val="bg1">
              <a:lumMod val="60000"/>
              <a:lumOff val="40000"/>
            </a:schemeClr>
          </a:solidFill>
          <a:ln>
            <a:noFill/>
          </a:ln>
        </p:spPr>
        <p:txBody>
          <a:bodyPr spcFirstLastPara="1" wrap="square" lIns="91533" tIns="45767" rIns="91533" bIns="45767" anchor="ctr" anchorCtr="0">
            <a:no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27" name="Google Shape;27;p3"/>
          <p:cNvSpPr/>
          <p:nvPr/>
        </p:nvSpPr>
        <p:spPr>
          <a:xfrm>
            <a:off x="-29737" y="0"/>
            <a:ext cx="4328489" cy="1696413"/>
          </a:xfrm>
          <a:custGeom>
            <a:avLst/>
            <a:gdLst>
              <a:gd name="connsiteX0" fmla="*/ 4299824 w 4299824"/>
              <a:gd name="connsiteY0" fmla="*/ 8383 h 2665592"/>
              <a:gd name="connsiteX1" fmla="*/ 1578789 w 4299824"/>
              <a:gd name="connsiteY1" fmla="*/ 586962 h 2665592"/>
              <a:gd name="connsiteX2" fmla="*/ 790955 w 4299824"/>
              <a:gd name="connsiteY2" fmla="*/ 1740259 h 2665592"/>
              <a:gd name="connsiteX3" fmla="*/ 0 w 4299824"/>
              <a:gd name="connsiteY3" fmla="*/ 2655315 h 2665592"/>
              <a:gd name="connsiteX4" fmla="*/ 0 w 4299824"/>
              <a:gd name="connsiteY4" fmla="*/ 0 h 2665592"/>
              <a:gd name="connsiteX5" fmla="*/ 4299824 w 4299824"/>
              <a:gd name="connsiteY5" fmla="*/ 8383 h 2665592"/>
              <a:gd name="connsiteX0" fmla="*/ 4299824 w 4299824"/>
              <a:gd name="connsiteY0" fmla="*/ 8383 h 2665592"/>
              <a:gd name="connsiteX1" fmla="*/ 2798326 w 4299824"/>
              <a:gd name="connsiteY1" fmla="*/ 863596 h 2665592"/>
              <a:gd name="connsiteX2" fmla="*/ 790955 w 4299824"/>
              <a:gd name="connsiteY2" fmla="*/ 1740259 h 2665592"/>
              <a:gd name="connsiteX3" fmla="*/ 0 w 4299824"/>
              <a:gd name="connsiteY3" fmla="*/ 2655315 h 2665592"/>
              <a:gd name="connsiteX4" fmla="*/ 0 w 4299824"/>
              <a:gd name="connsiteY4" fmla="*/ 0 h 2665592"/>
              <a:gd name="connsiteX5" fmla="*/ 4299824 w 4299824"/>
              <a:gd name="connsiteY5" fmla="*/ 8383 h 2665592"/>
              <a:gd name="connsiteX0" fmla="*/ 4299824 w 4299824"/>
              <a:gd name="connsiteY0" fmla="*/ 8383 h 1873529"/>
              <a:gd name="connsiteX1" fmla="*/ 2798326 w 4299824"/>
              <a:gd name="connsiteY1" fmla="*/ 863596 h 1873529"/>
              <a:gd name="connsiteX2" fmla="*/ 790955 w 4299824"/>
              <a:gd name="connsiteY2" fmla="*/ 1740259 h 1873529"/>
              <a:gd name="connsiteX3" fmla="*/ 0 w 4299824"/>
              <a:gd name="connsiteY3" fmla="*/ 1397889 h 1873529"/>
              <a:gd name="connsiteX4" fmla="*/ 0 w 4299824"/>
              <a:gd name="connsiteY4" fmla="*/ 0 h 1873529"/>
              <a:gd name="connsiteX5" fmla="*/ 4299824 w 4299824"/>
              <a:gd name="connsiteY5" fmla="*/ 8383 h 1873529"/>
              <a:gd name="connsiteX0" fmla="*/ 4299824 w 4299824"/>
              <a:gd name="connsiteY0" fmla="*/ 8383 h 1425294"/>
              <a:gd name="connsiteX1" fmla="*/ 2798326 w 4299824"/>
              <a:gd name="connsiteY1" fmla="*/ 863596 h 1425294"/>
              <a:gd name="connsiteX2" fmla="*/ 1211485 w 4299824"/>
              <a:gd name="connsiteY2" fmla="*/ 927124 h 1425294"/>
              <a:gd name="connsiteX3" fmla="*/ 0 w 4299824"/>
              <a:gd name="connsiteY3" fmla="*/ 1397889 h 1425294"/>
              <a:gd name="connsiteX4" fmla="*/ 0 w 4299824"/>
              <a:gd name="connsiteY4" fmla="*/ 0 h 1425294"/>
              <a:gd name="connsiteX5" fmla="*/ 4299824 w 4299824"/>
              <a:gd name="connsiteY5" fmla="*/ 8383 h 1425294"/>
              <a:gd name="connsiteX0" fmla="*/ 4299824 w 4299824"/>
              <a:gd name="connsiteY0" fmla="*/ 8383 h 1425294"/>
              <a:gd name="connsiteX1" fmla="*/ 3126339 w 4299824"/>
              <a:gd name="connsiteY1" fmla="*/ 830065 h 1425294"/>
              <a:gd name="connsiteX2" fmla="*/ 1211485 w 4299824"/>
              <a:gd name="connsiteY2" fmla="*/ 927124 h 1425294"/>
              <a:gd name="connsiteX3" fmla="*/ 0 w 4299824"/>
              <a:gd name="connsiteY3" fmla="*/ 1397889 h 1425294"/>
              <a:gd name="connsiteX4" fmla="*/ 0 w 4299824"/>
              <a:gd name="connsiteY4" fmla="*/ 0 h 1425294"/>
              <a:gd name="connsiteX5" fmla="*/ 4299824 w 4299824"/>
              <a:gd name="connsiteY5" fmla="*/ 8383 h 1425294"/>
              <a:gd name="connsiteX0" fmla="*/ 4299824 w 4299824"/>
              <a:gd name="connsiteY0" fmla="*/ 8383 h 1426105"/>
              <a:gd name="connsiteX1" fmla="*/ 3126339 w 4299824"/>
              <a:gd name="connsiteY1" fmla="*/ 830065 h 1426105"/>
              <a:gd name="connsiteX2" fmla="*/ 1329233 w 4299824"/>
              <a:gd name="connsiteY2" fmla="*/ 935506 h 1426105"/>
              <a:gd name="connsiteX3" fmla="*/ 0 w 4299824"/>
              <a:gd name="connsiteY3" fmla="*/ 1397889 h 1426105"/>
              <a:gd name="connsiteX4" fmla="*/ 0 w 4299824"/>
              <a:gd name="connsiteY4" fmla="*/ 0 h 1426105"/>
              <a:gd name="connsiteX5" fmla="*/ 4299824 w 4299824"/>
              <a:gd name="connsiteY5" fmla="*/ 8383 h 14261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299824" h="1426105" extrusionOk="0">
                <a:moveTo>
                  <a:pt x="4299824" y="8383"/>
                </a:moveTo>
                <a:cubicBezTo>
                  <a:pt x="4299824" y="8383"/>
                  <a:pt x="3621438" y="675544"/>
                  <a:pt x="3126339" y="830065"/>
                </a:cubicBezTo>
                <a:cubicBezTo>
                  <a:pt x="2631240" y="984586"/>
                  <a:pt x="1156873" y="526143"/>
                  <a:pt x="1329233" y="935506"/>
                </a:cubicBezTo>
                <a:cubicBezTo>
                  <a:pt x="1501604" y="1344870"/>
                  <a:pt x="652578" y="1494208"/>
                  <a:pt x="0" y="1397889"/>
                </a:cubicBezTo>
                <a:lnTo>
                  <a:pt x="0" y="0"/>
                </a:lnTo>
                <a:lnTo>
                  <a:pt x="4299824" y="8383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533" tIns="45767" rIns="91533" bIns="45767" anchor="ctr" anchorCtr="0">
            <a:no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29" name="Google Shape;29;p3"/>
          <p:cNvSpPr/>
          <p:nvPr/>
        </p:nvSpPr>
        <p:spPr>
          <a:xfrm>
            <a:off x="6945786" y="6131436"/>
            <a:ext cx="269028" cy="269913"/>
          </a:xfrm>
          <a:custGeom>
            <a:avLst/>
            <a:gdLst/>
            <a:ahLst/>
            <a:cxnLst/>
            <a:rect l="l" t="t" r="r" b="b"/>
            <a:pathLst>
              <a:path w="269028" h="269017" extrusionOk="0">
                <a:moveTo>
                  <a:pt x="227837" y="93323"/>
                </a:moveTo>
                <a:lnTo>
                  <a:pt x="175704" y="93323"/>
                </a:lnTo>
                <a:lnTo>
                  <a:pt x="175704" y="41190"/>
                </a:lnTo>
                <a:cubicBezTo>
                  <a:pt x="175704" y="18436"/>
                  <a:pt x="157257" y="0"/>
                  <a:pt x="134514" y="0"/>
                </a:cubicBezTo>
                <a:cubicBezTo>
                  <a:pt x="111770" y="0"/>
                  <a:pt x="93323" y="18436"/>
                  <a:pt x="93323" y="41190"/>
                </a:cubicBezTo>
                <a:lnTo>
                  <a:pt x="93323" y="93323"/>
                </a:lnTo>
                <a:lnTo>
                  <a:pt x="41190" y="93323"/>
                </a:lnTo>
                <a:cubicBezTo>
                  <a:pt x="18446" y="93323"/>
                  <a:pt x="0" y="111759"/>
                  <a:pt x="0" y="134514"/>
                </a:cubicBezTo>
                <a:cubicBezTo>
                  <a:pt x="0" y="157268"/>
                  <a:pt x="18446" y="175704"/>
                  <a:pt x="41190" y="175704"/>
                </a:cubicBezTo>
                <a:lnTo>
                  <a:pt x="93323" y="175704"/>
                </a:lnTo>
                <a:lnTo>
                  <a:pt x="93323" y="227827"/>
                </a:lnTo>
                <a:cubicBezTo>
                  <a:pt x="93323" y="250581"/>
                  <a:pt x="111770" y="269017"/>
                  <a:pt x="134514" y="269017"/>
                </a:cubicBezTo>
                <a:cubicBezTo>
                  <a:pt x="157257" y="269017"/>
                  <a:pt x="175704" y="250581"/>
                  <a:pt x="175704" y="227827"/>
                </a:cubicBezTo>
                <a:lnTo>
                  <a:pt x="175704" y="175704"/>
                </a:lnTo>
                <a:lnTo>
                  <a:pt x="227837" y="175704"/>
                </a:lnTo>
                <a:cubicBezTo>
                  <a:pt x="250581" y="175704"/>
                  <a:pt x="269028" y="157268"/>
                  <a:pt x="269028" y="134514"/>
                </a:cubicBezTo>
                <a:cubicBezTo>
                  <a:pt x="269028" y="111759"/>
                  <a:pt x="250581" y="93323"/>
                  <a:pt x="227837" y="9332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533" tIns="45767" rIns="91533" bIns="45767" anchor="ctr" anchorCtr="0">
            <a:no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0" name="Google Shape;30;p3"/>
          <p:cNvSpPr/>
          <p:nvPr/>
        </p:nvSpPr>
        <p:spPr>
          <a:xfrm>
            <a:off x="11329341" y="5130785"/>
            <a:ext cx="269028" cy="269913"/>
          </a:xfrm>
          <a:custGeom>
            <a:avLst/>
            <a:gdLst/>
            <a:ahLst/>
            <a:cxnLst/>
            <a:rect l="l" t="t" r="r" b="b"/>
            <a:pathLst>
              <a:path w="269028" h="269017" extrusionOk="0">
                <a:moveTo>
                  <a:pt x="227837" y="93323"/>
                </a:moveTo>
                <a:lnTo>
                  <a:pt x="175704" y="93323"/>
                </a:lnTo>
                <a:lnTo>
                  <a:pt x="175704" y="41190"/>
                </a:lnTo>
                <a:cubicBezTo>
                  <a:pt x="175704" y="18436"/>
                  <a:pt x="157257" y="0"/>
                  <a:pt x="134514" y="0"/>
                </a:cubicBezTo>
                <a:cubicBezTo>
                  <a:pt x="111770" y="0"/>
                  <a:pt x="93323" y="18436"/>
                  <a:pt x="93323" y="41190"/>
                </a:cubicBezTo>
                <a:lnTo>
                  <a:pt x="93323" y="93323"/>
                </a:lnTo>
                <a:lnTo>
                  <a:pt x="41190" y="93323"/>
                </a:lnTo>
                <a:cubicBezTo>
                  <a:pt x="18446" y="93323"/>
                  <a:pt x="0" y="111759"/>
                  <a:pt x="0" y="134514"/>
                </a:cubicBezTo>
                <a:cubicBezTo>
                  <a:pt x="0" y="157268"/>
                  <a:pt x="18446" y="175704"/>
                  <a:pt x="41190" y="175704"/>
                </a:cubicBezTo>
                <a:lnTo>
                  <a:pt x="93323" y="175704"/>
                </a:lnTo>
                <a:lnTo>
                  <a:pt x="93323" y="227827"/>
                </a:lnTo>
                <a:cubicBezTo>
                  <a:pt x="93323" y="250581"/>
                  <a:pt x="111770" y="269017"/>
                  <a:pt x="134514" y="269017"/>
                </a:cubicBezTo>
                <a:cubicBezTo>
                  <a:pt x="157257" y="269017"/>
                  <a:pt x="175704" y="250581"/>
                  <a:pt x="175704" y="227827"/>
                </a:cubicBezTo>
                <a:lnTo>
                  <a:pt x="175704" y="175704"/>
                </a:lnTo>
                <a:lnTo>
                  <a:pt x="227837" y="175704"/>
                </a:lnTo>
                <a:cubicBezTo>
                  <a:pt x="250581" y="175704"/>
                  <a:pt x="269028" y="157268"/>
                  <a:pt x="269028" y="134514"/>
                </a:cubicBezTo>
                <a:cubicBezTo>
                  <a:pt x="269028" y="111759"/>
                  <a:pt x="250581" y="93323"/>
                  <a:pt x="227837" y="9332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533" tIns="45767" rIns="91533" bIns="45767" anchor="ctr" anchorCtr="0">
            <a:no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4" name="Google Shape;34;p3"/>
          <p:cNvSpPr/>
          <p:nvPr/>
        </p:nvSpPr>
        <p:spPr>
          <a:xfrm>
            <a:off x="9437727" y="5960618"/>
            <a:ext cx="392493" cy="247063"/>
          </a:xfrm>
          <a:custGeom>
            <a:avLst/>
            <a:gdLst/>
            <a:ahLst/>
            <a:cxnLst/>
            <a:rect l="l" t="t" r="r" b="b"/>
            <a:pathLst>
              <a:path w="392493" h="246242" extrusionOk="0">
                <a:moveTo>
                  <a:pt x="0" y="169714"/>
                </a:moveTo>
                <a:cubicBezTo>
                  <a:pt x="0" y="132079"/>
                  <a:pt x="27294" y="100710"/>
                  <a:pt x="63129" y="94371"/>
                </a:cubicBezTo>
                <a:cubicBezTo>
                  <a:pt x="76094" y="39952"/>
                  <a:pt x="124936" y="0"/>
                  <a:pt x="182890" y="0"/>
                </a:cubicBezTo>
                <a:cubicBezTo>
                  <a:pt x="223086" y="0"/>
                  <a:pt x="259884" y="19198"/>
                  <a:pt x="282807" y="51159"/>
                </a:cubicBezTo>
                <a:cubicBezTo>
                  <a:pt x="286723" y="50672"/>
                  <a:pt x="290650" y="50440"/>
                  <a:pt x="294587" y="50440"/>
                </a:cubicBezTo>
                <a:cubicBezTo>
                  <a:pt x="348572" y="50440"/>
                  <a:pt x="392493" y="94360"/>
                  <a:pt x="392493" y="148335"/>
                </a:cubicBezTo>
                <a:cubicBezTo>
                  <a:pt x="392493" y="202321"/>
                  <a:pt x="348572" y="246242"/>
                  <a:pt x="294587" y="246242"/>
                </a:cubicBezTo>
                <a:lnTo>
                  <a:pt x="76528" y="246242"/>
                </a:lnTo>
                <a:cubicBezTo>
                  <a:pt x="34332" y="246242"/>
                  <a:pt x="0" y="211910"/>
                  <a:pt x="0" y="169714"/>
                </a:cubicBezTo>
                <a:close/>
                <a:moveTo>
                  <a:pt x="278860" y="101811"/>
                </a:moveTo>
                <a:lnTo>
                  <a:pt x="258847" y="108553"/>
                </a:lnTo>
                <a:lnTo>
                  <a:pt x="249322" y="89693"/>
                </a:lnTo>
                <a:cubicBezTo>
                  <a:pt x="236579" y="64431"/>
                  <a:pt x="211126" y="48746"/>
                  <a:pt x="182890" y="48746"/>
                </a:cubicBezTo>
                <a:cubicBezTo>
                  <a:pt x="143181" y="48746"/>
                  <a:pt x="110553" y="79777"/>
                  <a:pt x="108595" y="119401"/>
                </a:cubicBezTo>
                <a:lnTo>
                  <a:pt x="107283" y="146303"/>
                </a:lnTo>
                <a:lnTo>
                  <a:pt x="80623" y="142292"/>
                </a:lnTo>
                <a:cubicBezTo>
                  <a:pt x="79290" y="142091"/>
                  <a:pt x="77925" y="141943"/>
                  <a:pt x="76528" y="141943"/>
                </a:cubicBezTo>
                <a:cubicBezTo>
                  <a:pt x="61213" y="141943"/>
                  <a:pt x="48746" y="154400"/>
                  <a:pt x="48746" y="169714"/>
                </a:cubicBezTo>
                <a:cubicBezTo>
                  <a:pt x="48746" y="185038"/>
                  <a:pt x="61213" y="197506"/>
                  <a:pt x="76528" y="197506"/>
                </a:cubicBezTo>
                <a:lnTo>
                  <a:pt x="294587" y="197506"/>
                </a:lnTo>
                <a:cubicBezTo>
                  <a:pt x="321690" y="197506"/>
                  <a:pt x="343746" y="175450"/>
                  <a:pt x="343746" y="148335"/>
                </a:cubicBezTo>
                <a:cubicBezTo>
                  <a:pt x="343746" y="121232"/>
                  <a:pt x="321690" y="99176"/>
                  <a:pt x="294587" y="99176"/>
                </a:cubicBezTo>
                <a:cubicBezTo>
                  <a:pt x="289337" y="99176"/>
                  <a:pt x="284046" y="100054"/>
                  <a:pt x="278860" y="10181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533" tIns="45767" rIns="91533" bIns="45767" anchor="ctr" anchorCtr="0">
            <a:no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5" name="Google Shape;35;p3"/>
          <p:cNvSpPr/>
          <p:nvPr/>
        </p:nvSpPr>
        <p:spPr>
          <a:xfrm>
            <a:off x="11010573" y="3125451"/>
            <a:ext cx="392483" cy="247063"/>
          </a:xfrm>
          <a:custGeom>
            <a:avLst/>
            <a:gdLst/>
            <a:ahLst/>
            <a:cxnLst/>
            <a:rect l="l" t="t" r="r" b="b"/>
            <a:pathLst>
              <a:path w="392482" h="246242" extrusionOk="0">
                <a:moveTo>
                  <a:pt x="0" y="169714"/>
                </a:moveTo>
                <a:cubicBezTo>
                  <a:pt x="0" y="132079"/>
                  <a:pt x="27294" y="100710"/>
                  <a:pt x="63129" y="94371"/>
                </a:cubicBezTo>
                <a:cubicBezTo>
                  <a:pt x="76094" y="39952"/>
                  <a:pt x="124936" y="0"/>
                  <a:pt x="182879" y="0"/>
                </a:cubicBezTo>
                <a:cubicBezTo>
                  <a:pt x="223086" y="0"/>
                  <a:pt x="259884" y="19198"/>
                  <a:pt x="282807" y="51159"/>
                </a:cubicBezTo>
                <a:cubicBezTo>
                  <a:pt x="286723" y="50672"/>
                  <a:pt x="290639" y="50440"/>
                  <a:pt x="294587" y="50440"/>
                </a:cubicBezTo>
                <a:cubicBezTo>
                  <a:pt x="348572" y="50440"/>
                  <a:pt x="392482" y="94360"/>
                  <a:pt x="392482" y="148335"/>
                </a:cubicBezTo>
                <a:cubicBezTo>
                  <a:pt x="392482" y="202321"/>
                  <a:pt x="348572" y="246242"/>
                  <a:pt x="294587" y="246242"/>
                </a:cubicBezTo>
                <a:lnTo>
                  <a:pt x="76528" y="246242"/>
                </a:lnTo>
                <a:cubicBezTo>
                  <a:pt x="34332" y="246242"/>
                  <a:pt x="0" y="211910"/>
                  <a:pt x="0" y="169714"/>
                </a:cubicBezTo>
                <a:close/>
                <a:moveTo>
                  <a:pt x="278860" y="101811"/>
                </a:moveTo>
                <a:lnTo>
                  <a:pt x="258836" y="108553"/>
                </a:lnTo>
                <a:lnTo>
                  <a:pt x="249322" y="89693"/>
                </a:lnTo>
                <a:cubicBezTo>
                  <a:pt x="236579" y="64431"/>
                  <a:pt x="211126" y="48746"/>
                  <a:pt x="182879" y="48746"/>
                </a:cubicBezTo>
                <a:cubicBezTo>
                  <a:pt x="143181" y="48746"/>
                  <a:pt x="110542" y="79777"/>
                  <a:pt x="108595" y="119401"/>
                </a:cubicBezTo>
                <a:lnTo>
                  <a:pt x="107272" y="146303"/>
                </a:lnTo>
                <a:lnTo>
                  <a:pt x="80623" y="142292"/>
                </a:lnTo>
                <a:cubicBezTo>
                  <a:pt x="79290" y="142091"/>
                  <a:pt x="77925" y="141943"/>
                  <a:pt x="76528" y="141943"/>
                </a:cubicBezTo>
                <a:cubicBezTo>
                  <a:pt x="61213" y="141943"/>
                  <a:pt x="48746" y="154400"/>
                  <a:pt x="48746" y="169714"/>
                </a:cubicBezTo>
                <a:cubicBezTo>
                  <a:pt x="48746" y="185038"/>
                  <a:pt x="61213" y="197506"/>
                  <a:pt x="76528" y="197506"/>
                </a:cubicBezTo>
                <a:lnTo>
                  <a:pt x="294587" y="197506"/>
                </a:lnTo>
                <a:cubicBezTo>
                  <a:pt x="321690" y="197506"/>
                  <a:pt x="343746" y="175450"/>
                  <a:pt x="343746" y="148335"/>
                </a:cubicBezTo>
                <a:cubicBezTo>
                  <a:pt x="343746" y="121232"/>
                  <a:pt x="321690" y="99176"/>
                  <a:pt x="294587" y="99176"/>
                </a:cubicBezTo>
                <a:cubicBezTo>
                  <a:pt x="289327" y="99176"/>
                  <a:pt x="284035" y="100054"/>
                  <a:pt x="278860" y="10181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533" tIns="45767" rIns="91533" bIns="45767" anchor="ctr" anchorCtr="0">
            <a:no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40" name="Google Shape;40;p3"/>
          <p:cNvSpPr/>
          <p:nvPr/>
        </p:nvSpPr>
        <p:spPr>
          <a:xfrm>
            <a:off x="4846083" y="6159073"/>
            <a:ext cx="340877" cy="214569"/>
          </a:xfrm>
          <a:custGeom>
            <a:avLst/>
            <a:gdLst/>
            <a:ahLst/>
            <a:cxnLst/>
            <a:rect l="l" t="t" r="r" b="b"/>
            <a:pathLst>
              <a:path w="340878" h="213857" extrusionOk="0">
                <a:moveTo>
                  <a:pt x="0" y="147383"/>
                </a:moveTo>
                <a:cubicBezTo>
                  <a:pt x="0" y="114702"/>
                  <a:pt x="23706" y="87460"/>
                  <a:pt x="54821" y="81957"/>
                </a:cubicBezTo>
                <a:cubicBezTo>
                  <a:pt x="66082" y="34692"/>
                  <a:pt x="108510" y="0"/>
                  <a:pt x="158834" y="0"/>
                </a:cubicBezTo>
                <a:cubicBezTo>
                  <a:pt x="193749" y="0"/>
                  <a:pt x="225710" y="16668"/>
                  <a:pt x="245617" y="44428"/>
                </a:cubicBezTo>
                <a:cubicBezTo>
                  <a:pt x="249015" y="44005"/>
                  <a:pt x="252423" y="43793"/>
                  <a:pt x="255852" y="43793"/>
                </a:cubicBezTo>
                <a:cubicBezTo>
                  <a:pt x="302736" y="43793"/>
                  <a:pt x="340878" y="81946"/>
                  <a:pt x="340878" y="128820"/>
                </a:cubicBezTo>
                <a:cubicBezTo>
                  <a:pt x="340878" y="175704"/>
                  <a:pt x="302736" y="213857"/>
                  <a:pt x="255852" y="213857"/>
                </a:cubicBezTo>
                <a:lnTo>
                  <a:pt x="66463" y="213857"/>
                </a:lnTo>
                <a:cubicBezTo>
                  <a:pt x="29813" y="213857"/>
                  <a:pt x="0" y="184033"/>
                  <a:pt x="0" y="147383"/>
                </a:cubicBezTo>
                <a:close/>
                <a:moveTo>
                  <a:pt x="242188" y="88413"/>
                </a:moveTo>
                <a:lnTo>
                  <a:pt x="224800" y="94276"/>
                </a:lnTo>
                <a:lnTo>
                  <a:pt x="216534" y="77893"/>
                </a:lnTo>
                <a:cubicBezTo>
                  <a:pt x="205464" y="55954"/>
                  <a:pt x="183356" y="42333"/>
                  <a:pt x="158834" y="42333"/>
                </a:cubicBezTo>
                <a:cubicBezTo>
                  <a:pt x="124354" y="42333"/>
                  <a:pt x="96011" y="69278"/>
                  <a:pt x="94318" y="103684"/>
                </a:cubicBezTo>
                <a:lnTo>
                  <a:pt x="93165" y="127052"/>
                </a:lnTo>
                <a:lnTo>
                  <a:pt x="70019" y="123570"/>
                </a:lnTo>
                <a:cubicBezTo>
                  <a:pt x="68865" y="123401"/>
                  <a:pt x="67680" y="123264"/>
                  <a:pt x="66463" y="123264"/>
                </a:cubicBezTo>
                <a:cubicBezTo>
                  <a:pt x="53160" y="123264"/>
                  <a:pt x="42333" y="134080"/>
                  <a:pt x="42333" y="147383"/>
                </a:cubicBezTo>
                <a:cubicBezTo>
                  <a:pt x="42333" y="160697"/>
                  <a:pt x="53160" y="171524"/>
                  <a:pt x="66463" y="171524"/>
                </a:cubicBezTo>
                <a:lnTo>
                  <a:pt x="255852" y="171524"/>
                </a:lnTo>
                <a:cubicBezTo>
                  <a:pt x="279389" y="171524"/>
                  <a:pt x="298545" y="152368"/>
                  <a:pt x="298545" y="128820"/>
                </a:cubicBezTo>
                <a:cubicBezTo>
                  <a:pt x="298545" y="105282"/>
                  <a:pt x="279389" y="86127"/>
                  <a:pt x="255852" y="86127"/>
                </a:cubicBezTo>
                <a:cubicBezTo>
                  <a:pt x="251280" y="86127"/>
                  <a:pt x="246686" y="86889"/>
                  <a:pt x="242188" y="8841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533" tIns="45767" rIns="91533" bIns="45767" anchor="ctr" anchorCtr="0">
            <a:no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5AF1274F-AEBE-41F7-9AC6-4F59CBCC9747}"/>
              </a:ext>
            </a:extLst>
          </p:cNvPr>
          <p:cNvSpPr txBox="1"/>
          <p:nvPr userDrawn="1"/>
        </p:nvSpPr>
        <p:spPr>
          <a:xfrm>
            <a:off x="9393799" y="115578"/>
            <a:ext cx="273825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vi-VN" sz="4800" b="1" i="0" u="none" strike="noStrike" kern="0" cap="none" spc="0" normalizeH="0" baseline="0" noProof="0" dirty="0">
                <a:ln w="10160">
                  <a:solidFill>
                    <a:schemeClr val="bg1">
                      <a:lumMod val="50000"/>
                    </a:schemeClr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j-lt"/>
                <a:cs typeface="Arial"/>
                <a:sym typeface="Arial"/>
              </a:rPr>
              <a:t>CHỦ ĐỀ 1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xmlns="" id="{D49FDBB5-A5A6-4316-8393-3F5017974D4E}"/>
              </a:ext>
            </a:extLst>
          </p:cNvPr>
          <p:cNvSpPr txBox="1"/>
          <p:nvPr userDrawn="1"/>
        </p:nvSpPr>
        <p:spPr>
          <a:xfrm>
            <a:off x="8680017" y="848207"/>
            <a:ext cx="4225764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vi-VN" sz="7200" b="1" i="0" u="none" strike="noStrike" kern="0" cap="none" spc="0" normalizeH="0" baseline="0" noProof="0" dirty="0">
                <a:ln w="10160">
                  <a:solidFill>
                    <a:schemeClr val="bg1">
                      <a:lumMod val="50000"/>
                    </a:schemeClr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j-lt"/>
                <a:cs typeface="Arial"/>
                <a:sym typeface="Arial"/>
              </a:rPr>
              <a:t>QUÊ HƯƠNG EM</a:t>
            </a:r>
          </a:p>
        </p:txBody>
      </p:sp>
      <p:pic>
        <p:nvPicPr>
          <p:cNvPr id="2052" name="Picture 4">
            <a:extLst>
              <a:ext uri="{FF2B5EF4-FFF2-40B4-BE49-F238E27FC236}">
                <a16:creationId xmlns:a16="http://schemas.microsoft.com/office/drawing/2014/main" xmlns="" id="{32BE6A57-6C0B-4A18-A1E6-77ABFCD09133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20565" y="1478407"/>
            <a:ext cx="6096315" cy="52640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Google Shape;28;p3">
            <a:extLst>
              <a:ext uri="{FF2B5EF4-FFF2-40B4-BE49-F238E27FC236}">
                <a16:creationId xmlns:a16="http://schemas.microsoft.com/office/drawing/2014/main" xmlns="" id="{CE1FEF7C-A608-465F-872F-2E82D0183C7F}"/>
              </a:ext>
            </a:extLst>
          </p:cNvPr>
          <p:cNvSpPr/>
          <p:nvPr userDrawn="1"/>
        </p:nvSpPr>
        <p:spPr>
          <a:xfrm>
            <a:off x="222521" y="1482254"/>
            <a:ext cx="269028" cy="269913"/>
          </a:xfrm>
          <a:custGeom>
            <a:avLst/>
            <a:gdLst/>
            <a:ahLst/>
            <a:cxnLst/>
            <a:rect l="l" t="t" r="r" b="b"/>
            <a:pathLst>
              <a:path w="269028" h="269017" extrusionOk="0">
                <a:moveTo>
                  <a:pt x="41190" y="93323"/>
                </a:moveTo>
                <a:lnTo>
                  <a:pt x="93323" y="93323"/>
                </a:lnTo>
                <a:lnTo>
                  <a:pt x="93323" y="41190"/>
                </a:lnTo>
                <a:cubicBezTo>
                  <a:pt x="93323" y="18436"/>
                  <a:pt x="111770" y="0"/>
                  <a:pt x="134514" y="0"/>
                </a:cubicBezTo>
                <a:cubicBezTo>
                  <a:pt x="157257" y="0"/>
                  <a:pt x="175704" y="18436"/>
                  <a:pt x="175704" y="41190"/>
                </a:cubicBezTo>
                <a:lnTo>
                  <a:pt x="175704" y="93323"/>
                </a:lnTo>
                <a:lnTo>
                  <a:pt x="227837" y="93323"/>
                </a:lnTo>
                <a:cubicBezTo>
                  <a:pt x="250581" y="93323"/>
                  <a:pt x="269028" y="111759"/>
                  <a:pt x="269028" y="134514"/>
                </a:cubicBezTo>
                <a:cubicBezTo>
                  <a:pt x="269028" y="157268"/>
                  <a:pt x="250581" y="175704"/>
                  <a:pt x="227837" y="175704"/>
                </a:cubicBezTo>
                <a:lnTo>
                  <a:pt x="175704" y="175704"/>
                </a:lnTo>
                <a:lnTo>
                  <a:pt x="175704" y="227816"/>
                </a:lnTo>
                <a:cubicBezTo>
                  <a:pt x="175704" y="250581"/>
                  <a:pt x="157257" y="269017"/>
                  <a:pt x="134514" y="269017"/>
                </a:cubicBezTo>
                <a:cubicBezTo>
                  <a:pt x="111770" y="269017"/>
                  <a:pt x="93323" y="250581"/>
                  <a:pt x="93323" y="227816"/>
                </a:cubicBezTo>
                <a:lnTo>
                  <a:pt x="93323" y="175704"/>
                </a:lnTo>
                <a:lnTo>
                  <a:pt x="41190" y="175704"/>
                </a:lnTo>
                <a:cubicBezTo>
                  <a:pt x="18446" y="175704"/>
                  <a:pt x="0" y="157268"/>
                  <a:pt x="0" y="134514"/>
                </a:cubicBezTo>
                <a:cubicBezTo>
                  <a:pt x="0" y="111759"/>
                  <a:pt x="18446" y="93323"/>
                  <a:pt x="41190" y="93323"/>
                </a:cubicBezTo>
                <a:close/>
              </a:path>
            </a:pathLst>
          </a:custGeom>
          <a:solidFill>
            <a:schemeClr val="accent2"/>
          </a:solidFill>
          <a:ln>
            <a:solidFill>
              <a:schemeClr val="bg1">
                <a:lumMod val="75000"/>
              </a:schemeClr>
            </a:solidFill>
          </a:ln>
        </p:spPr>
        <p:txBody>
          <a:bodyPr spcFirstLastPara="1" wrap="square" lIns="91533" tIns="45767" rIns="91533" bIns="45767" anchor="ctr" anchorCtr="0">
            <a:no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20" name="Google Shape;31;p3">
            <a:extLst>
              <a:ext uri="{FF2B5EF4-FFF2-40B4-BE49-F238E27FC236}">
                <a16:creationId xmlns:a16="http://schemas.microsoft.com/office/drawing/2014/main" xmlns="" id="{8B9286E6-3564-422A-81A0-228AF960DCAF}"/>
              </a:ext>
            </a:extLst>
          </p:cNvPr>
          <p:cNvSpPr/>
          <p:nvPr userDrawn="1"/>
        </p:nvSpPr>
        <p:spPr>
          <a:xfrm>
            <a:off x="2886979" y="546337"/>
            <a:ext cx="269028" cy="269913"/>
          </a:xfrm>
          <a:custGeom>
            <a:avLst/>
            <a:gdLst/>
            <a:ahLst/>
            <a:cxnLst/>
            <a:rect l="l" t="t" r="r" b="b"/>
            <a:pathLst>
              <a:path w="269028" h="269017" extrusionOk="0">
                <a:moveTo>
                  <a:pt x="227837" y="93323"/>
                </a:moveTo>
                <a:lnTo>
                  <a:pt x="175704" y="93323"/>
                </a:lnTo>
                <a:lnTo>
                  <a:pt x="175704" y="41190"/>
                </a:lnTo>
                <a:cubicBezTo>
                  <a:pt x="175704" y="18436"/>
                  <a:pt x="157257" y="0"/>
                  <a:pt x="134514" y="0"/>
                </a:cubicBezTo>
                <a:cubicBezTo>
                  <a:pt x="111770" y="0"/>
                  <a:pt x="93323" y="18436"/>
                  <a:pt x="93323" y="41190"/>
                </a:cubicBezTo>
                <a:lnTo>
                  <a:pt x="93323" y="93323"/>
                </a:lnTo>
                <a:lnTo>
                  <a:pt x="41190" y="93323"/>
                </a:lnTo>
                <a:cubicBezTo>
                  <a:pt x="18446" y="93323"/>
                  <a:pt x="0" y="111759"/>
                  <a:pt x="0" y="134514"/>
                </a:cubicBezTo>
                <a:cubicBezTo>
                  <a:pt x="0" y="157268"/>
                  <a:pt x="18446" y="175704"/>
                  <a:pt x="41190" y="175704"/>
                </a:cubicBezTo>
                <a:lnTo>
                  <a:pt x="93323" y="175704"/>
                </a:lnTo>
                <a:lnTo>
                  <a:pt x="93323" y="227827"/>
                </a:lnTo>
                <a:cubicBezTo>
                  <a:pt x="93323" y="250581"/>
                  <a:pt x="111770" y="269017"/>
                  <a:pt x="134514" y="269017"/>
                </a:cubicBezTo>
                <a:cubicBezTo>
                  <a:pt x="157257" y="269017"/>
                  <a:pt x="175704" y="250581"/>
                  <a:pt x="175704" y="227827"/>
                </a:cubicBezTo>
                <a:lnTo>
                  <a:pt x="175704" y="175704"/>
                </a:lnTo>
                <a:lnTo>
                  <a:pt x="227837" y="175704"/>
                </a:lnTo>
                <a:cubicBezTo>
                  <a:pt x="250570" y="175704"/>
                  <a:pt x="269028" y="157268"/>
                  <a:pt x="269028" y="134514"/>
                </a:cubicBezTo>
                <a:cubicBezTo>
                  <a:pt x="269028" y="111759"/>
                  <a:pt x="250570" y="93323"/>
                  <a:pt x="227837" y="93323"/>
                </a:cubicBezTo>
                <a:close/>
              </a:path>
            </a:pathLst>
          </a:custGeom>
          <a:solidFill>
            <a:schemeClr val="accent2"/>
          </a:solidFill>
          <a:ln>
            <a:solidFill>
              <a:schemeClr val="bg1">
                <a:lumMod val="75000"/>
              </a:schemeClr>
            </a:solidFill>
          </a:ln>
        </p:spPr>
        <p:txBody>
          <a:bodyPr spcFirstLastPara="1" wrap="square" lIns="91533" tIns="45767" rIns="91533" bIns="45767" anchor="ctr" anchorCtr="0">
            <a:no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22" name="Google Shape;32;p3">
            <a:extLst>
              <a:ext uri="{FF2B5EF4-FFF2-40B4-BE49-F238E27FC236}">
                <a16:creationId xmlns:a16="http://schemas.microsoft.com/office/drawing/2014/main" xmlns="" id="{2E373646-138F-4174-B5DC-CB02BCF86D7C}"/>
              </a:ext>
            </a:extLst>
          </p:cNvPr>
          <p:cNvSpPr/>
          <p:nvPr userDrawn="1"/>
        </p:nvSpPr>
        <p:spPr>
          <a:xfrm>
            <a:off x="6945786" y="546337"/>
            <a:ext cx="269028" cy="269913"/>
          </a:xfrm>
          <a:custGeom>
            <a:avLst/>
            <a:gdLst/>
            <a:ahLst/>
            <a:cxnLst/>
            <a:rect l="l" t="t" r="r" b="b"/>
            <a:pathLst>
              <a:path w="269028" h="269017" extrusionOk="0">
                <a:moveTo>
                  <a:pt x="227837" y="93323"/>
                </a:moveTo>
                <a:lnTo>
                  <a:pt x="175704" y="93323"/>
                </a:lnTo>
                <a:lnTo>
                  <a:pt x="175704" y="41190"/>
                </a:lnTo>
                <a:cubicBezTo>
                  <a:pt x="175704" y="18436"/>
                  <a:pt x="157257" y="0"/>
                  <a:pt x="134514" y="0"/>
                </a:cubicBezTo>
                <a:cubicBezTo>
                  <a:pt x="111770" y="0"/>
                  <a:pt x="93323" y="18436"/>
                  <a:pt x="93323" y="41190"/>
                </a:cubicBezTo>
                <a:lnTo>
                  <a:pt x="93323" y="93323"/>
                </a:lnTo>
                <a:lnTo>
                  <a:pt x="41190" y="93323"/>
                </a:lnTo>
                <a:cubicBezTo>
                  <a:pt x="18446" y="93323"/>
                  <a:pt x="0" y="111759"/>
                  <a:pt x="0" y="134514"/>
                </a:cubicBezTo>
                <a:cubicBezTo>
                  <a:pt x="0" y="157268"/>
                  <a:pt x="18446" y="175704"/>
                  <a:pt x="41190" y="175704"/>
                </a:cubicBezTo>
                <a:lnTo>
                  <a:pt x="93323" y="175704"/>
                </a:lnTo>
                <a:lnTo>
                  <a:pt x="93323" y="227827"/>
                </a:lnTo>
                <a:cubicBezTo>
                  <a:pt x="93323" y="250581"/>
                  <a:pt x="111770" y="269017"/>
                  <a:pt x="134514" y="269017"/>
                </a:cubicBezTo>
                <a:cubicBezTo>
                  <a:pt x="157257" y="269017"/>
                  <a:pt x="175704" y="250581"/>
                  <a:pt x="175704" y="227827"/>
                </a:cubicBezTo>
                <a:lnTo>
                  <a:pt x="175704" y="175704"/>
                </a:lnTo>
                <a:lnTo>
                  <a:pt x="227837" y="175704"/>
                </a:lnTo>
                <a:cubicBezTo>
                  <a:pt x="250581" y="175704"/>
                  <a:pt x="269028" y="157268"/>
                  <a:pt x="269028" y="134514"/>
                </a:cubicBezTo>
                <a:cubicBezTo>
                  <a:pt x="269028" y="111759"/>
                  <a:pt x="250581" y="93323"/>
                  <a:pt x="227837" y="93323"/>
                </a:cubicBezTo>
                <a:close/>
              </a:path>
            </a:pathLst>
          </a:custGeom>
          <a:solidFill>
            <a:schemeClr val="accent2"/>
          </a:solidFill>
          <a:ln>
            <a:solidFill>
              <a:schemeClr val="bg1">
                <a:lumMod val="75000"/>
              </a:schemeClr>
            </a:solidFill>
          </a:ln>
        </p:spPr>
        <p:txBody>
          <a:bodyPr spcFirstLastPara="1" wrap="square" lIns="91533" tIns="45767" rIns="91533" bIns="45767" anchor="ctr" anchorCtr="0">
            <a:no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23" name="Google Shape;33;p3">
            <a:extLst>
              <a:ext uri="{FF2B5EF4-FFF2-40B4-BE49-F238E27FC236}">
                <a16:creationId xmlns:a16="http://schemas.microsoft.com/office/drawing/2014/main" xmlns="" id="{BAFBCB57-75BE-4E7E-AACA-A67F31E6AAAE}"/>
              </a:ext>
            </a:extLst>
          </p:cNvPr>
          <p:cNvSpPr/>
          <p:nvPr userDrawn="1"/>
        </p:nvSpPr>
        <p:spPr>
          <a:xfrm>
            <a:off x="476872" y="4295305"/>
            <a:ext cx="340877" cy="214569"/>
          </a:xfrm>
          <a:custGeom>
            <a:avLst/>
            <a:gdLst/>
            <a:ahLst/>
            <a:cxnLst/>
            <a:rect l="l" t="t" r="r" b="b"/>
            <a:pathLst>
              <a:path w="340878" h="213857" extrusionOk="0">
                <a:moveTo>
                  <a:pt x="0" y="147383"/>
                </a:moveTo>
                <a:cubicBezTo>
                  <a:pt x="0" y="114702"/>
                  <a:pt x="23706" y="87460"/>
                  <a:pt x="54821" y="81957"/>
                </a:cubicBezTo>
                <a:cubicBezTo>
                  <a:pt x="66082" y="34692"/>
                  <a:pt x="108510" y="0"/>
                  <a:pt x="158834" y="0"/>
                </a:cubicBezTo>
                <a:cubicBezTo>
                  <a:pt x="193749" y="0"/>
                  <a:pt x="225710" y="16668"/>
                  <a:pt x="245617" y="44428"/>
                </a:cubicBezTo>
                <a:cubicBezTo>
                  <a:pt x="249015" y="44005"/>
                  <a:pt x="252423" y="43793"/>
                  <a:pt x="255852" y="43793"/>
                </a:cubicBezTo>
                <a:cubicBezTo>
                  <a:pt x="302736" y="43793"/>
                  <a:pt x="340878" y="81946"/>
                  <a:pt x="340878" y="128820"/>
                </a:cubicBezTo>
                <a:cubicBezTo>
                  <a:pt x="340878" y="175704"/>
                  <a:pt x="302736" y="213857"/>
                  <a:pt x="255852" y="213857"/>
                </a:cubicBezTo>
                <a:lnTo>
                  <a:pt x="66463" y="213857"/>
                </a:lnTo>
                <a:cubicBezTo>
                  <a:pt x="29813" y="213857"/>
                  <a:pt x="0" y="184033"/>
                  <a:pt x="0" y="147383"/>
                </a:cubicBezTo>
                <a:close/>
                <a:moveTo>
                  <a:pt x="242188" y="88413"/>
                </a:moveTo>
                <a:lnTo>
                  <a:pt x="224800" y="94276"/>
                </a:lnTo>
                <a:lnTo>
                  <a:pt x="216534" y="77893"/>
                </a:lnTo>
                <a:cubicBezTo>
                  <a:pt x="205464" y="55954"/>
                  <a:pt x="183356" y="42333"/>
                  <a:pt x="158834" y="42333"/>
                </a:cubicBezTo>
                <a:cubicBezTo>
                  <a:pt x="124354" y="42333"/>
                  <a:pt x="96011" y="69278"/>
                  <a:pt x="94318" y="103684"/>
                </a:cubicBezTo>
                <a:lnTo>
                  <a:pt x="93165" y="127052"/>
                </a:lnTo>
                <a:lnTo>
                  <a:pt x="70019" y="123570"/>
                </a:lnTo>
                <a:cubicBezTo>
                  <a:pt x="68865" y="123401"/>
                  <a:pt x="67680" y="123264"/>
                  <a:pt x="66463" y="123264"/>
                </a:cubicBezTo>
                <a:cubicBezTo>
                  <a:pt x="53160" y="123264"/>
                  <a:pt x="42333" y="134080"/>
                  <a:pt x="42333" y="147383"/>
                </a:cubicBezTo>
                <a:cubicBezTo>
                  <a:pt x="42333" y="160697"/>
                  <a:pt x="53160" y="171524"/>
                  <a:pt x="66463" y="171524"/>
                </a:cubicBezTo>
                <a:lnTo>
                  <a:pt x="255852" y="171524"/>
                </a:lnTo>
                <a:cubicBezTo>
                  <a:pt x="279389" y="171524"/>
                  <a:pt x="298545" y="152368"/>
                  <a:pt x="298545" y="128820"/>
                </a:cubicBezTo>
                <a:cubicBezTo>
                  <a:pt x="298545" y="105282"/>
                  <a:pt x="279389" y="86127"/>
                  <a:pt x="255852" y="86127"/>
                </a:cubicBezTo>
                <a:cubicBezTo>
                  <a:pt x="251280" y="86127"/>
                  <a:pt x="246686" y="86889"/>
                  <a:pt x="242188" y="88413"/>
                </a:cubicBezTo>
                <a:close/>
              </a:path>
            </a:pathLst>
          </a:custGeom>
          <a:solidFill>
            <a:schemeClr val="accent2"/>
          </a:solidFill>
          <a:ln>
            <a:solidFill>
              <a:schemeClr val="bg1">
                <a:lumMod val="75000"/>
              </a:schemeClr>
            </a:solidFill>
          </a:ln>
        </p:spPr>
        <p:txBody>
          <a:bodyPr spcFirstLastPara="1" wrap="square" lIns="91533" tIns="45767" rIns="91533" bIns="45767" anchor="ctr" anchorCtr="0">
            <a:no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24" name="Google Shape;36;p3">
            <a:extLst>
              <a:ext uri="{FF2B5EF4-FFF2-40B4-BE49-F238E27FC236}">
                <a16:creationId xmlns:a16="http://schemas.microsoft.com/office/drawing/2014/main" xmlns="" id="{2B950039-EE59-4687-A35C-612053A19A03}"/>
              </a:ext>
            </a:extLst>
          </p:cNvPr>
          <p:cNvSpPr/>
          <p:nvPr userDrawn="1"/>
        </p:nvSpPr>
        <p:spPr>
          <a:xfrm>
            <a:off x="3714427" y="103878"/>
            <a:ext cx="584325" cy="367828"/>
          </a:xfrm>
          <a:custGeom>
            <a:avLst/>
            <a:gdLst/>
            <a:ahLst/>
            <a:cxnLst/>
            <a:rect l="l" t="t" r="r" b="b"/>
            <a:pathLst>
              <a:path w="584326" h="366606" extrusionOk="0">
                <a:moveTo>
                  <a:pt x="0" y="220842"/>
                </a:moveTo>
                <a:cubicBezTo>
                  <a:pt x="0" y="140483"/>
                  <a:pt x="65404" y="75088"/>
                  <a:pt x="145764" y="75088"/>
                </a:cubicBezTo>
                <a:cubicBezTo>
                  <a:pt x="151627" y="75088"/>
                  <a:pt x="157469" y="75437"/>
                  <a:pt x="163300" y="76168"/>
                </a:cubicBezTo>
                <a:cubicBezTo>
                  <a:pt x="197410" y="28596"/>
                  <a:pt x="252190" y="0"/>
                  <a:pt x="312049" y="0"/>
                </a:cubicBezTo>
                <a:cubicBezTo>
                  <a:pt x="398335" y="0"/>
                  <a:pt x="471042" y="59478"/>
                  <a:pt x="490336" y="140493"/>
                </a:cubicBezTo>
                <a:cubicBezTo>
                  <a:pt x="543686" y="149955"/>
                  <a:pt x="584326" y="196659"/>
                  <a:pt x="584326" y="252666"/>
                </a:cubicBezTo>
                <a:cubicBezTo>
                  <a:pt x="584326" y="315489"/>
                  <a:pt x="533209" y="366606"/>
                  <a:pt x="470386" y="366606"/>
                </a:cubicBezTo>
                <a:lnTo>
                  <a:pt x="145764" y="366606"/>
                </a:lnTo>
                <a:cubicBezTo>
                  <a:pt x="65404" y="366606"/>
                  <a:pt x="0" y="301212"/>
                  <a:pt x="0" y="220842"/>
                </a:cubicBezTo>
                <a:close/>
                <a:moveTo>
                  <a:pt x="464311" y="211846"/>
                </a:moveTo>
                <a:lnTo>
                  <a:pt x="424624" y="217826"/>
                </a:lnTo>
                <a:lnTo>
                  <a:pt x="422645" y="177757"/>
                </a:lnTo>
                <a:cubicBezTo>
                  <a:pt x="419756" y="118776"/>
                  <a:pt x="371178" y="72569"/>
                  <a:pt x="312049" y="72569"/>
                </a:cubicBezTo>
                <a:cubicBezTo>
                  <a:pt x="270012" y="72569"/>
                  <a:pt x="232113" y="95916"/>
                  <a:pt x="213158" y="133519"/>
                </a:cubicBezTo>
                <a:lnTo>
                  <a:pt x="198987" y="161596"/>
                </a:lnTo>
                <a:lnTo>
                  <a:pt x="169185" y="151574"/>
                </a:lnTo>
                <a:cubicBezTo>
                  <a:pt x="161459" y="148970"/>
                  <a:pt x="153574" y="147658"/>
                  <a:pt x="145764" y="147658"/>
                </a:cubicBezTo>
                <a:cubicBezTo>
                  <a:pt x="105399" y="147658"/>
                  <a:pt x="72569" y="180488"/>
                  <a:pt x="72569" y="220842"/>
                </a:cubicBezTo>
                <a:cubicBezTo>
                  <a:pt x="72569" y="261207"/>
                  <a:pt x="105399" y="294036"/>
                  <a:pt x="145764" y="294036"/>
                </a:cubicBezTo>
                <a:lnTo>
                  <a:pt x="470386" y="294036"/>
                </a:lnTo>
                <a:cubicBezTo>
                  <a:pt x="493204" y="294036"/>
                  <a:pt x="511757" y="275484"/>
                  <a:pt x="511757" y="252666"/>
                </a:cubicBezTo>
                <a:cubicBezTo>
                  <a:pt x="511757" y="229859"/>
                  <a:pt x="493204" y="211317"/>
                  <a:pt x="470386" y="211317"/>
                </a:cubicBezTo>
                <a:cubicBezTo>
                  <a:pt x="468312" y="211317"/>
                  <a:pt x="466291" y="211539"/>
                  <a:pt x="464311" y="211846"/>
                </a:cubicBezTo>
                <a:close/>
              </a:path>
            </a:pathLst>
          </a:custGeom>
          <a:solidFill>
            <a:schemeClr val="accent2"/>
          </a:solidFill>
          <a:ln>
            <a:solidFill>
              <a:schemeClr val="bg1">
                <a:lumMod val="75000"/>
              </a:schemeClr>
            </a:solidFill>
          </a:ln>
        </p:spPr>
        <p:txBody>
          <a:bodyPr spcFirstLastPara="1" wrap="square" lIns="91533" tIns="45767" rIns="91533" bIns="45767" anchor="ctr" anchorCtr="0">
            <a:no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7" name="Google Shape;39;p3">
            <a:extLst>
              <a:ext uri="{FF2B5EF4-FFF2-40B4-BE49-F238E27FC236}">
                <a16:creationId xmlns:a16="http://schemas.microsoft.com/office/drawing/2014/main" xmlns="" id="{679E8608-4B1D-4040-98D9-863C35FBD356}"/>
              </a:ext>
            </a:extLst>
          </p:cNvPr>
          <p:cNvSpPr/>
          <p:nvPr userDrawn="1"/>
        </p:nvSpPr>
        <p:spPr>
          <a:xfrm>
            <a:off x="1035449" y="6024116"/>
            <a:ext cx="269028" cy="269913"/>
          </a:xfrm>
          <a:custGeom>
            <a:avLst/>
            <a:gdLst/>
            <a:ahLst/>
            <a:cxnLst/>
            <a:rect l="l" t="t" r="r" b="b"/>
            <a:pathLst>
              <a:path w="269028" h="269017" extrusionOk="0">
                <a:moveTo>
                  <a:pt x="227837" y="93323"/>
                </a:moveTo>
                <a:lnTo>
                  <a:pt x="175704" y="93323"/>
                </a:lnTo>
                <a:lnTo>
                  <a:pt x="175704" y="41190"/>
                </a:lnTo>
                <a:cubicBezTo>
                  <a:pt x="175704" y="18436"/>
                  <a:pt x="157257" y="0"/>
                  <a:pt x="134514" y="0"/>
                </a:cubicBezTo>
                <a:cubicBezTo>
                  <a:pt x="111770" y="0"/>
                  <a:pt x="93323" y="18436"/>
                  <a:pt x="93323" y="41190"/>
                </a:cubicBezTo>
                <a:lnTo>
                  <a:pt x="93323" y="93323"/>
                </a:lnTo>
                <a:lnTo>
                  <a:pt x="41190" y="93323"/>
                </a:lnTo>
                <a:cubicBezTo>
                  <a:pt x="18446" y="93323"/>
                  <a:pt x="0" y="111759"/>
                  <a:pt x="0" y="134514"/>
                </a:cubicBezTo>
                <a:cubicBezTo>
                  <a:pt x="0" y="157268"/>
                  <a:pt x="18446" y="175704"/>
                  <a:pt x="41190" y="175704"/>
                </a:cubicBezTo>
                <a:lnTo>
                  <a:pt x="93323" y="175704"/>
                </a:lnTo>
                <a:lnTo>
                  <a:pt x="93323" y="227827"/>
                </a:lnTo>
                <a:cubicBezTo>
                  <a:pt x="93323" y="250581"/>
                  <a:pt x="111770" y="269017"/>
                  <a:pt x="134514" y="269017"/>
                </a:cubicBezTo>
                <a:cubicBezTo>
                  <a:pt x="157257" y="269017"/>
                  <a:pt x="175704" y="250581"/>
                  <a:pt x="175704" y="227827"/>
                </a:cubicBezTo>
                <a:lnTo>
                  <a:pt x="175704" y="175704"/>
                </a:lnTo>
                <a:lnTo>
                  <a:pt x="227837" y="175704"/>
                </a:lnTo>
                <a:cubicBezTo>
                  <a:pt x="250581" y="175704"/>
                  <a:pt x="269028" y="157268"/>
                  <a:pt x="269028" y="134514"/>
                </a:cubicBezTo>
                <a:cubicBezTo>
                  <a:pt x="269028" y="111759"/>
                  <a:pt x="250581" y="93323"/>
                  <a:pt x="227837" y="93323"/>
                </a:cubicBezTo>
                <a:close/>
              </a:path>
            </a:pathLst>
          </a:custGeom>
          <a:solidFill>
            <a:schemeClr val="accent2"/>
          </a:solidFill>
          <a:ln>
            <a:solidFill>
              <a:schemeClr val="bg1">
                <a:lumMod val="75000"/>
              </a:schemeClr>
            </a:solidFill>
          </a:ln>
        </p:spPr>
        <p:txBody>
          <a:bodyPr spcFirstLastPara="1" wrap="square" lIns="91533" tIns="45767" rIns="91533" bIns="45767" anchor="ctr" anchorCtr="0">
            <a:no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xmlns="" id="{60A80D99-9069-4588-88B1-CEE0DE893D97}"/>
              </a:ext>
            </a:extLst>
          </p:cNvPr>
          <p:cNvSpPr txBox="1"/>
          <p:nvPr userDrawn="1"/>
        </p:nvSpPr>
        <p:spPr>
          <a:xfrm>
            <a:off x="9651537" y="6415315"/>
            <a:ext cx="160506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solidFill>
                  <a:schemeClr val="bg2"/>
                </a:solidFill>
              </a:rPr>
              <a:t>FeistyForwarders_0968120672</a:t>
            </a:r>
          </a:p>
        </p:txBody>
      </p:sp>
    </p:spTree>
    <p:extLst>
      <p:ext uri="{BB962C8B-B14F-4D97-AF65-F5344CB8AC3E}">
        <p14:creationId xmlns:p14="http://schemas.microsoft.com/office/powerpoint/2010/main" val="21760396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preserve="1" userDrawn="1">
  <p:cSld name="1_Title slide">
    <p:bg>
      <p:bgPr>
        <a:solidFill>
          <a:schemeClr val="bg1">
            <a:lumMod val="60000"/>
            <a:lumOff val="40000"/>
          </a:schemeClr>
        </a:solidFill>
        <a:effectLst/>
      </p:bgPr>
    </p:bg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xmlns="" id="{6452A164-8E52-4B2A-822E-00B7542127E8}"/>
              </a:ext>
            </a:extLst>
          </p:cNvPr>
          <p:cNvSpPr/>
          <p:nvPr userDrawn="1"/>
        </p:nvSpPr>
        <p:spPr>
          <a:xfrm>
            <a:off x="321734" y="237067"/>
            <a:ext cx="11497733" cy="6350000"/>
          </a:xfrm>
          <a:prstGeom prst="rect">
            <a:avLst/>
          </a:prstGeom>
          <a:solidFill>
            <a:schemeClr val="accent2"/>
          </a:solidFill>
          <a:ln>
            <a:solidFill>
              <a:schemeClr val="accent2"/>
            </a:solidFill>
          </a:ln>
          <a:effectLst>
            <a:glow rad="1270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vi-VN" sz="1867" b="0" i="0" u="none" strike="noStrike" kern="0" cap="none" spc="0" normalizeH="0" baseline="0" noProof="0">
              <a:ln>
                <a:noFill/>
              </a:ln>
              <a:solidFill>
                <a:srgbClr val="F7D538"/>
              </a:solidFill>
              <a:effectLst/>
              <a:uLnTx/>
              <a:uFillTx/>
              <a:latin typeface="Arial"/>
              <a:ea typeface="+mn-ea"/>
              <a:cs typeface="+mn-cs"/>
              <a:sym typeface="Arial"/>
            </a:endParaRPr>
          </a:p>
        </p:txBody>
      </p:sp>
      <p:grpSp>
        <p:nvGrpSpPr>
          <p:cNvPr id="11" name="Google Shape;11;p2"/>
          <p:cNvGrpSpPr/>
          <p:nvPr/>
        </p:nvGrpSpPr>
        <p:grpSpPr>
          <a:xfrm>
            <a:off x="281780" y="118534"/>
            <a:ext cx="11497733" cy="6620932"/>
            <a:chOff x="414535" y="398669"/>
            <a:chExt cx="8159441" cy="4410297"/>
          </a:xfrm>
          <a:solidFill>
            <a:schemeClr val="accent2"/>
          </a:solidFill>
        </p:grpSpPr>
        <p:sp>
          <p:nvSpPr>
            <p:cNvPr id="12" name="Google Shape;12;p2"/>
            <p:cNvSpPr/>
            <p:nvPr/>
          </p:nvSpPr>
          <p:spPr>
            <a:xfrm>
              <a:off x="6685541" y="4518232"/>
              <a:ext cx="201771" cy="202435"/>
            </a:xfrm>
            <a:custGeom>
              <a:avLst/>
              <a:gdLst/>
              <a:ahLst/>
              <a:cxnLst/>
              <a:rect l="l" t="t" r="r" b="b"/>
              <a:pathLst>
                <a:path w="269028" h="269017" extrusionOk="0">
                  <a:moveTo>
                    <a:pt x="41190" y="93323"/>
                  </a:moveTo>
                  <a:lnTo>
                    <a:pt x="93323" y="93323"/>
                  </a:lnTo>
                  <a:lnTo>
                    <a:pt x="93323" y="41190"/>
                  </a:lnTo>
                  <a:cubicBezTo>
                    <a:pt x="93323" y="18436"/>
                    <a:pt x="111770" y="0"/>
                    <a:pt x="134514" y="0"/>
                  </a:cubicBezTo>
                  <a:cubicBezTo>
                    <a:pt x="157257" y="0"/>
                    <a:pt x="175704" y="18436"/>
                    <a:pt x="175704" y="41190"/>
                  </a:cubicBezTo>
                  <a:lnTo>
                    <a:pt x="175704" y="93323"/>
                  </a:lnTo>
                  <a:lnTo>
                    <a:pt x="227837" y="93323"/>
                  </a:lnTo>
                  <a:cubicBezTo>
                    <a:pt x="250581" y="93323"/>
                    <a:pt x="269028" y="111759"/>
                    <a:pt x="269028" y="134514"/>
                  </a:cubicBezTo>
                  <a:cubicBezTo>
                    <a:pt x="269028" y="157268"/>
                    <a:pt x="250581" y="175704"/>
                    <a:pt x="227837" y="175704"/>
                  </a:cubicBezTo>
                  <a:lnTo>
                    <a:pt x="175704" y="175704"/>
                  </a:lnTo>
                  <a:lnTo>
                    <a:pt x="175704" y="227816"/>
                  </a:lnTo>
                  <a:cubicBezTo>
                    <a:pt x="175704" y="250570"/>
                    <a:pt x="157257" y="269017"/>
                    <a:pt x="134514" y="269017"/>
                  </a:cubicBezTo>
                  <a:cubicBezTo>
                    <a:pt x="111770" y="269017"/>
                    <a:pt x="93323" y="250570"/>
                    <a:pt x="93323" y="227816"/>
                  </a:cubicBezTo>
                  <a:lnTo>
                    <a:pt x="93323" y="175704"/>
                  </a:lnTo>
                  <a:lnTo>
                    <a:pt x="41190" y="175704"/>
                  </a:lnTo>
                  <a:cubicBezTo>
                    <a:pt x="18457" y="175704"/>
                    <a:pt x="0" y="157268"/>
                    <a:pt x="0" y="134514"/>
                  </a:cubicBezTo>
                  <a:cubicBezTo>
                    <a:pt x="0" y="111759"/>
                    <a:pt x="18457" y="93323"/>
                    <a:pt x="41190" y="93323"/>
                  </a:cubicBezTo>
                  <a:close/>
                </a:path>
              </a:pathLst>
            </a:custGeom>
            <a:grpFill/>
            <a:ln>
              <a:solidFill>
                <a:srgbClr val="FFC000"/>
              </a:solidFill>
            </a:ln>
          </p:spPr>
          <p:txBody>
            <a:bodyPr spcFirstLastPara="1" wrap="square" lIns="68650" tIns="34325" rIns="68650" bIns="343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" name="Google Shape;13;p2"/>
            <p:cNvSpPr/>
            <p:nvPr/>
          </p:nvSpPr>
          <p:spPr>
            <a:xfrm>
              <a:off x="2509279" y="426478"/>
              <a:ext cx="201771" cy="202435"/>
            </a:xfrm>
            <a:custGeom>
              <a:avLst/>
              <a:gdLst/>
              <a:ahLst/>
              <a:cxnLst/>
              <a:rect l="l" t="t" r="r" b="b"/>
              <a:pathLst>
                <a:path w="269028" h="269017" extrusionOk="0">
                  <a:moveTo>
                    <a:pt x="41190" y="93323"/>
                  </a:moveTo>
                  <a:lnTo>
                    <a:pt x="93323" y="93323"/>
                  </a:lnTo>
                  <a:lnTo>
                    <a:pt x="93323" y="41190"/>
                  </a:lnTo>
                  <a:cubicBezTo>
                    <a:pt x="93323" y="18436"/>
                    <a:pt x="111770" y="0"/>
                    <a:pt x="134514" y="0"/>
                  </a:cubicBezTo>
                  <a:cubicBezTo>
                    <a:pt x="157247" y="0"/>
                    <a:pt x="175704" y="18436"/>
                    <a:pt x="175704" y="41190"/>
                  </a:cubicBezTo>
                  <a:lnTo>
                    <a:pt x="175704" y="93323"/>
                  </a:lnTo>
                  <a:lnTo>
                    <a:pt x="227837" y="93323"/>
                  </a:lnTo>
                  <a:cubicBezTo>
                    <a:pt x="250581" y="93323"/>
                    <a:pt x="269028" y="111759"/>
                    <a:pt x="269028" y="134514"/>
                  </a:cubicBezTo>
                  <a:cubicBezTo>
                    <a:pt x="269028" y="157268"/>
                    <a:pt x="250581" y="175704"/>
                    <a:pt x="227837" y="175704"/>
                  </a:cubicBezTo>
                  <a:lnTo>
                    <a:pt x="175704" y="175704"/>
                  </a:lnTo>
                  <a:lnTo>
                    <a:pt x="175704" y="227827"/>
                  </a:lnTo>
                  <a:cubicBezTo>
                    <a:pt x="175704" y="250581"/>
                    <a:pt x="157247" y="269017"/>
                    <a:pt x="134514" y="269017"/>
                  </a:cubicBezTo>
                  <a:cubicBezTo>
                    <a:pt x="111770" y="269017"/>
                    <a:pt x="93323" y="250581"/>
                    <a:pt x="93323" y="227827"/>
                  </a:cubicBezTo>
                  <a:lnTo>
                    <a:pt x="93323" y="175704"/>
                  </a:lnTo>
                  <a:lnTo>
                    <a:pt x="41190" y="175704"/>
                  </a:lnTo>
                  <a:cubicBezTo>
                    <a:pt x="18446" y="175704"/>
                    <a:pt x="0" y="157268"/>
                    <a:pt x="0" y="134514"/>
                  </a:cubicBezTo>
                  <a:cubicBezTo>
                    <a:pt x="0" y="111759"/>
                    <a:pt x="18446" y="93323"/>
                    <a:pt x="41190" y="93323"/>
                  </a:cubicBezTo>
                  <a:close/>
                </a:path>
              </a:pathLst>
            </a:custGeom>
            <a:grpFill/>
            <a:ln>
              <a:solidFill>
                <a:srgbClr val="FFC000"/>
              </a:solidFill>
            </a:ln>
          </p:spPr>
          <p:txBody>
            <a:bodyPr spcFirstLastPara="1" wrap="square" lIns="68650" tIns="34325" rIns="68650" bIns="343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" name="Google Shape;14;p2"/>
            <p:cNvSpPr/>
            <p:nvPr/>
          </p:nvSpPr>
          <p:spPr>
            <a:xfrm>
              <a:off x="5719298" y="426478"/>
              <a:ext cx="201771" cy="202435"/>
            </a:xfrm>
            <a:custGeom>
              <a:avLst/>
              <a:gdLst/>
              <a:ahLst/>
              <a:cxnLst/>
              <a:rect l="l" t="t" r="r" b="b"/>
              <a:pathLst>
                <a:path w="269028" h="269017" extrusionOk="0">
                  <a:moveTo>
                    <a:pt x="41190" y="93323"/>
                  </a:moveTo>
                  <a:lnTo>
                    <a:pt x="93323" y="93323"/>
                  </a:lnTo>
                  <a:lnTo>
                    <a:pt x="93323" y="41190"/>
                  </a:lnTo>
                  <a:cubicBezTo>
                    <a:pt x="93323" y="18436"/>
                    <a:pt x="111770" y="0"/>
                    <a:pt x="134514" y="0"/>
                  </a:cubicBezTo>
                  <a:cubicBezTo>
                    <a:pt x="157257" y="0"/>
                    <a:pt x="175704" y="18436"/>
                    <a:pt x="175704" y="41190"/>
                  </a:cubicBezTo>
                  <a:lnTo>
                    <a:pt x="175704" y="93323"/>
                  </a:lnTo>
                  <a:lnTo>
                    <a:pt x="227837" y="93323"/>
                  </a:lnTo>
                  <a:cubicBezTo>
                    <a:pt x="250581" y="93323"/>
                    <a:pt x="269028" y="111759"/>
                    <a:pt x="269028" y="134514"/>
                  </a:cubicBezTo>
                  <a:cubicBezTo>
                    <a:pt x="269028" y="157268"/>
                    <a:pt x="250581" y="175704"/>
                    <a:pt x="227837" y="175704"/>
                  </a:cubicBezTo>
                  <a:lnTo>
                    <a:pt x="175704" y="175704"/>
                  </a:lnTo>
                  <a:lnTo>
                    <a:pt x="175704" y="227827"/>
                  </a:lnTo>
                  <a:cubicBezTo>
                    <a:pt x="175704" y="250581"/>
                    <a:pt x="157257" y="269017"/>
                    <a:pt x="134514" y="269017"/>
                  </a:cubicBezTo>
                  <a:cubicBezTo>
                    <a:pt x="111770" y="269017"/>
                    <a:pt x="93323" y="250581"/>
                    <a:pt x="93323" y="227827"/>
                  </a:cubicBezTo>
                  <a:lnTo>
                    <a:pt x="93323" y="175704"/>
                  </a:lnTo>
                  <a:lnTo>
                    <a:pt x="41190" y="175704"/>
                  </a:lnTo>
                  <a:cubicBezTo>
                    <a:pt x="18446" y="175704"/>
                    <a:pt x="0" y="157268"/>
                    <a:pt x="0" y="134514"/>
                  </a:cubicBezTo>
                  <a:cubicBezTo>
                    <a:pt x="0" y="111759"/>
                    <a:pt x="18446" y="93323"/>
                    <a:pt x="41190" y="93323"/>
                  </a:cubicBezTo>
                  <a:close/>
                </a:path>
              </a:pathLst>
            </a:custGeom>
            <a:grpFill/>
            <a:ln>
              <a:solidFill>
                <a:srgbClr val="FFC000"/>
              </a:solidFill>
            </a:ln>
          </p:spPr>
          <p:txBody>
            <a:bodyPr spcFirstLastPara="1" wrap="square" lIns="68650" tIns="34325" rIns="68650" bIns="343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" name="Google Shape;15;p2"/>
            <p:cNvSpPr/>
            <p:nvPr/>
          </p:nvSpPr>
          <p:spPr>
            <a:xfrm>
              <a:off x="8372198" y="2495532"/>
              <a:ext cx="201779" cy="202435"/>
            </a:xfrm>
            <a:custGeom>
              <a:avLst/>
              <a:gdLst/>
              <a:ahLst/>
              <a:cxnLst/>
              <a:rect l="l" t="t" r="r" b="b"/>
              <a:pathLst>
                <a:path w="269038" h="269017" extrusionOk="0">
                  <a:moveTo>
                    <a:pt x="41200" y="93323"/>
                  </a:moveTo>
                  <a:lnTo>
                    <a:pt x="93334" y="93323"/>
                  </a:lnTo>
                  <a:lnTo>
                    <a:pt x="93334" y="41190"/>
                  </a:lnTo>
                  <a:cubicBezTo>
                    <a:pt x="93334" y="18436"/>
                    <a:pt x="111781" y="0"/>
                    <a:pt x="134524" y="0"/>
                  </a:cubicBezTo>
                  <a:cubicBezTo>
                    <a:pt x="157268" y="0"/>
                    <a:pt x="175715" y="18436"/>
                    <a:pt x="175715" y="41190"/>
                  </a:cubicBezTo>
                  <a:lnTo>
                    <a:pt x="175715" y="93323"/>
                  </a:lnTo>
                  <a:lnTo>
                    <a:pt x="227848" y="93323"/>
                  </a:lnTo>
                  <a:cubicBezTo>
                    <a:pt x="250592" y="93323"/>
                    <a:pt x="269038" y="111759"/>
                    <a:pt x="269038" y="134514"/>
                  </a:cubicBezTo>
                  <a:cubicBezTo>
                    <a:pt x="269038" y="157268"/>
                    <a:pt x="250592" y="175704"/>
                    <a:pt x="227848" y="175704"/>
                  </a:cubicBezTo>
                  <a:lnTo>
                    <a:pt x="175715" y="175704"/>
                  </a:lnTo>
                  <a:lnTo>
                    <a:pt x="175715" y="227827"/>
                  </a:lnTo>
                  <a:cubicBezTo>
                    <a:pt x="175715" y="250581"/>
                    <a:pt x="157268" y="269017"/>
                    <a:pt x="134524" y="269017"/>
                  </a:cubicBezTo>
                  <a:cubicBezTo>
                    <a:pt x="111781" y="269017"/>
                    <a:pt x="93334" y="250581"/>
                    <a:pt x="93334" y="227827"/>
                  </a:cubicBezTo>
                  <a:lnTo>
                    <a:pt x="93334" y="175704"/>
                  </a:lnTo>
                  <a:lnTo>
                    <a:pt x="41200" y="175704"/>
                  </a:lnTo>
                  <a:cubicBezTo>
                    <a:pt x="18457" y="175704"/>
                    <a:pt x="0" y="157268"/>
                    <a:pt x="0" y="134514"/>
                  </a:cubicBezTo>
                  <a:cubicBezTo>
                    <a:pt x="0" y="111759"/>
                    <a:pt x="18457" y="93323"/>
                    <a:pt x="41200" y="93323"/>
                  </a:cubicBezTo>
                  <a:close/>
                </a:path>
              </a:pathLst>
            </a:custGeom>
            <a:grpFill/>
            <a:ln>
              <a:solidFill>
                <a:srgbClr val="FFC000"/>
              </a:solidFill>
            </a:ln>
          </p:spPr>
          <p:txBody>
            <a:bodyPr spcFirstLastPara="1" wrap="square" lIns="68650" tIns="34325" rIns="68650" bIns="343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6" name="Google Shape;16;p2"/>
            <p:cNvSpPr/>
            <p:nvPr/>
          </p:nvSpPr>
          <p:spPr>
            <a:xfrm>
              <a:off x="414535" y="2484754"/>
              <a:ext cx="201771" cy="202435"/>
            </a:xfrm>
            <a:custGeom>
              <a:avLst/>
              <a:gdLst/>
              <a:ahLst/>
              <a:cxnLst/>
              <a:rect l="l" t="t" r="r" b="b"/>
              <a:pathLst>
                <a:path w="269028" h="269017" extrusionOk="0">
                  <a:moveTo>
                    <a:pt x="41190" y="93323"/>
                  </a:moveTo>
                  <a:lnTo>
                    <a:pt x="93323" y="93323"/>
                  </a:lnTo>
                  <a:lnTo>
                    <a:pt x="93323" y="41190"/>
                  </a:lnTo>
                  <a:cubicBezTo>
                    <a:pt x="93323" y="18436"/>
                    <a:pt x="111770" y="0"/>
                    <a:pt x="134514" y="0"/>
                  </a:cubicBezTo>
                  <a:cubicBezTo>
                    <a:pt x="157257" y="0"/>
                    <a:pt x="175704" y="18436"/>
                    <a:pt x="175704" y="41190"/>
                  </a:cubicBezTo>
                  <a:lnTo>
                    <a:pt x="175704" y="93323"/>
                  </a:lnTo>
                  <a:lnTo>
                    <a:pt x="227837" y="93323"/>
                  </a:lnTo>
                  <a:cubicBezTo>
                    <a:pt x="250581" y="93323"/>
                    <a:pt x="269028" y="111759"/>
                    <a:pt x="269028" y="134514"/>
                  </a:cubicBezTo>
                  <a:cubicBezTo>
                    <a:pt x="269028" y="157268"/>
                    <a:pt x="250581" y="175704"/>
                    <a:pt x="227837" y="175704"/>
                  </a:cubicBezTo>
                  <a:lnTo>
                    <a:pt x="175704" y="175704"/>
                  </a:lnTo>
                  <a:lnTo>
                    <a:pt x="175704" y="227827"/>
                  </a:lnTo>
                  <a:cubicBezTo>
                    <a:pt x="175704" y="250581"/>
                    <a:pt x="157257" y="269017"/>
                    <a:pt x="134514" y="269017"/>
                  </a:cubicBezTo>
                  <a:cubicBezTo>
                    <a:pt x="111770" y="269017"/>
                    <a:pt x="93323" y="250581"/>
                    <a:pt x="93323" y="227827"/>
                  </a:cubicBezTo>
                  <a:lnTo>
                    <a:pt x="93323" y="175704"/>
                  </a:lnTo>
                  <a:lnTo>
                    <a:pt x="41190" y="175704"/>
                  </a:lnTo>
                  <a:cubicBezTo>
                    <a:pt x="18446" y="175704"/>
                    <a:pt x="0" y="157268"/>
                    <a:pt x="0" y="134514"/>
                  </a:cubicBezTo>
                  <a:cubicBezTo>
                    <a:pt x="0" y="111759"/>
                    <a:pt x="18446" y="93323"/>
                    <a:pt x="41190" y="93323"/>
                  </a:cubicBezTo>
                  <a:close/>
                </a:path>
              </a:pathLst>
            </a:custGeom>
            <a:grpFill/>
            <a:ln>
              <a:solidFill>
                <a:srgbClr val="FFC000"/>
              </a:solidFill>
            </a:ln>
          </p:spPr>
          <p:txBody>
            <a:bodyPr spcFirstLastPara="1" wrap="square" lIns="68650" tIns="34325" rIns="68650" bIns="343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" name="Google Shape;17;p2"/>
            <p:cNvSpPr/>
            <p:nvPr/>
          </p:nvSpPr>
          <p:spPr>
            <a:xfrm>
              <a:off x="3249166" y="4465700"/>
              <a:ext cx="201771" cy="202435"/>
            </a:xfrm>
            <a:custGeom>
              <a:avLst/>
              <a:gdLst/>
              <a:ahLst/>
              <a:cxnLst/>
              <a:rect l="l" t="t" r="r" b="b"/>
              <a:pathLst>
                <a:path w="269028" h="269017" extrusionOk="0">
                  <a:moveTo>
                    <a:pt x="41190" y="93323"/>
                  </a:moveTo>
                  <a:lnTo>
                    <a:pt x="93323" y="93323"/>
                  </a:lnTo>
                  <a:lnTo>
                    <a:pt x="93323" y="41190"/>
                  </a:lnTo>
                  <a:cubicBezTo>
                    <a:pt x="93323" y="18436"/>
                    <a:pt x="111770" y="0"/>
                    <a:pt x="134514" y="0"/>
                  </a:cubicBezTo>
                  <a:cubicBezTo>
                    <a:pt x="157257" y="0"/>
                    <a:pt x="175704" y="18436"/>
                    <a:pt x="175704" y="41190"/>
                  </a:cubicBezTo>
                  <a:lnTo>
                    <a:pt x="175704" y="93323"/>
                  </a:lnTo>
                  <a:lnTo>
                    <a:pt x="227837" y="93323"/>
                  </a:lnTo>
                  <a:cubicBezTo>
                    <a:pt x="250581" y="93323"/>
                    <a:pt x="269028" y="111759"/>
                    <a:pt x="269028" y="134514"/>
                  </a:cubicBezTo>
                  <a:cubicBezTo>
                    <a:pt x="269028" y="157268"/>
                    <a:pt x="250581" y="175704"/>
                    <a:pt x="227837" y="175704"/>
                  </a:cubicBezTo>
                  <a:lnTo>
                    <a:pt x="175704" y="175704"/>
                  </a:lnTo>
                  <a:lnTo>
                    <a:pt x="175704" y="227827"/>
                  </a:lnTo>
                  <a:cubicBezTo>
                    <a:pt x="175704" y="250581"/>
                    <a:pt x="157257" y="269017"/>
                    <a:pt x="134514" y="269017"/>
                  </a:cubicBezTo>
                  <a:cubicBezTo>
                    <a:pt x="111770" y="269017"/>
                    <a:pt x="93323" y="250581"/>
                    <a:pt x="93323" y="227827"/>
                  </a:cubicBezTo>
                  <a:lnTo>
                    <a:pt x="93323" y="175704"/>
                  </a:lnTo>
                  <a:lnTo>
                    <a:pt x="41190" y="175704"/>
                  </a:lnTo>
                  <a:cubicBezTo>
                    <a:pt x="18446" y="175704"/>
                    <a:pt x="0" y="157268"/>
                    <a:pt x="0" y="134514"/>
                  </a:cubicBezTo>
                  <a:cubicBezTo>
                    <a:pt x="0" y="111759"/>
                    <a:pt x="18446" y="93323"/>
                    <a:pt x="41190" y="93323"/>
                  </a:cubicBezTo>
                  <a:close/>
                </a:path>
              </a:pathLst>
            </a:custGeom>
            <a:grpFill/>
            <a:ln>
              <a:solidFill>
                <a:srgbClr val="FFC000"/>
              </a:solidFill>
            </a:ln>
          </p:spPr>
          <p:txBody>
            <a:bodyPr spcFirstLastPara="1" wrap="square" lIns="68650" tIns="34325" rIns="68650" bIns="343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" name="Google Shape;18;p2"/>
            <p:cNvSpPr/>
            <p:nvPr/>
          </p:nvSpPr>
          <p:spPr>
            <a:xfrm>
              <a:off x="3886155" y="531542"/>
              <a:ext cx="255650" cy="160927"/>
            </a:xfrm>
            <a:custGeom>
              <a:avLst/>
              <a:gdLst/>
              <a:ahLst/>
              <a:cxnLst/>
              <a:rect l="l" t="t" r="r" b="b"/>
              <a:pathLst>
                <a:path w="340867" h="213857" extrusionOk="0">
                  <a:moveTo>
                    <a:pt x="274415" y="213857"/>
                  </a:moveTo>
                  <a:lnTo>
                    <a:pt x="85026" y="213857"/>
                  </a:lnTo>
                  <a:cubicBezTo>
                    <a:pt x="38142" y="213857"/>
                    <a:pt x="0" y="175715"/>
                    <a:pt x="0" y="128830"/>
                  </a:cubicBezTo>
                  <a:cubicBezTo>
                    <a:pt x="0" y="81946"/>
                    <a:pt x="38142" y="43804"/>
                    <a:pt x="85026" y="43804"/>
                  </a:cubicBezTo>
                  <a:cubicBezTo>
                    <a:pt x="88444" y="43804"/>
                    <a:pt x="91863" y="44016"/>
                    <a:pt x="95260" y="44439"/>
                  </a:cubicBezTo>
                  <a:cubicBezTo>
                    <a:pt x="115167" y="16679"/>
                    <a:pt x="147118" y="0"/>
                    <a:pt x="182043" y="0"/>
                  </a:cubicBezTo>
                  <a:cubicBezTo>
                    <a:pt x="232367" y="0"/>
                    <a:pt x="274785" y="34702"/>
                    <a:pt x="286046" y="81957"/>
                  </a:cubicBezTo>
                  <a:cubicBezTo>
                    <a:pt x="317171" y="87471"/>
                    <a:pt x="340867" y="114712"/>
                    <a:pt x="340867" y="147394"/>
                  </a:cubicBezTo>
                  <a:cubicBezTo>
                    <a:pt x="340867" y="184044"/>
                    <a:pt x="311054" y="213857"/>
                    <a:pt x="274415" y="213857"/>
                  </a:cubicBezTo>
                  <a:close/>
                  <a:moveTo>
                    <a:pt x="85026" y="86137"/>
                  </a:moveTo>
                  <a:cubicBezTo>
                    <a:pt x="61478" y="86137"/>
                    <a:pt x="42333" y="105293"/>
                    <a:pt x="42333" y="128830"/>
                  </a:cubicBezTo>
                  <a:cubicBezTo>
                    <a:pt x="42333" y="152378"/>
                    <a:pt x="61478" y="171524"/>
                    <a:pt x="85026" y="171524"/>
                  </a:cubicBezTo>
                  <a:lnTo>
                    <a:pt x="274415" y="171524"/>
                  </a:lnTo>
                  <a:cubicBezTo>
                    <a:pt x="287707" y="171524"/>
                    <a:pt x="298534" y="160707"/>
                    <a:pt x="298534" y="147394"/>
                  </a:cubicBezTo>
                  <a:cubicBezTo>
                    <a:pt x="298534" y="134090"/>
                    <a:pt x="287707" y="123274"/>
                    <a:pt x="274415" y="123274"/>
                  </a:cubicBezTo>
                  <a:cubicBezTo>
                    <a:pt x="273198" y="123274"/>
                    <a:pt x="272012" y="123401"/>
                    <a:pt x="270848" y="123581"/>
                  </a:cubicBezTo>
                  <a:lnTo>
                    <a:pt x="247702" y="127063"/>
                  </a:lnTo>
                  <a:lnTo>
                    <a:pt x="246559" y="103695"/>
                  </a:lnTo>
                  <a:cubicBezTo>
                    <a:pt x="244866" y="69289"/>
                    <a:pt x="216524" y="42333"/>
                    <a:pt x="182043" y="42333"/>
                  </a:cubicBezTo>
                  <a:cubicBezTo>
                    <a:pt x="157511" y="42333"/>
                    <a:pt x="135403" y="55954"/>
                    <a:pt x="124332" y="77903"/>
                  </a:cubicBezTo>
                  <a:lnTo>
                    <a:pt x="116067" y="94286"/>
                  </a:lnTo>
                  <a:lnTo>
                    <a:pt x="98689" y="88423"/>
                  </a:lnTo>
                  <a:cubicBezTo>
                    <a:pt x="94181" y="86899"/>
                    <a:pt x="89587" y="86137"/>
                    <a:pt x="85026" y="86137"/>
                  </a:cubicBezTo>
                  <a:close/>
                </a:path>
              </a:pathLst>
            </a:custGeom>
            <a:grpFill/>
            <a:ln>
              <a:solidFill>
                <a:srgbClr val="FFC000"/>
              </a:solidFill>
            </a:ln>
          </p:spPr>
          <p:txBody>
            <a:bodyPr spcFirstLastPara="1" wrap="square" lIns="68650" tIns="34325" rIns="68650" bIns="343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9" name="Google Shape;19;p2"/>
            <p:cNvSpPr/>
            <p:nvPr/>
          </p:nvSpPr>
          <p:spPr>
            <a:xfrm>
              <a:off x="8244917" y="4538950"/>
              <a:ext cx="255650" cy="160927"/>
            </a:xfrm>
            <a:custGeom>
              <a:avLst/>
              <a:gdLst/>
              <a:ahLst/>
              <a:cxnLst/>
              <a:rect l="l" t="t" r="r" b="b"/>
              <a:pathLst>
                <a:path w="340867" h="213857" extrusionOk="0">
                  <a:moveTo>
                    <a:pt x="274415" y="213857"/>
                  </a:moveTo>
                  <a:lnTo>
                    <a:pt x="85026" y="213857"/>
                  </a:lnTo>
                  <a:cubicBezTo>
                    <a:pt x="38142" y="213857"/>
                    <a:pt x="0" y="175715"/>
                    <a:pt x="0" y="128830"/>
                  </a:cubicBezTo>
                  <a:cubicBezTo>
                    <a:pt x="0" y="81946"/>
                    <a:pt x="38142" y="43804"/>
                    <a:pt x="85026" y="43804"/>
                  </a:cubicBezTo>
                  <a:cubicBezTo>
                    <a:pt x="88444" y="43804"/>
                    <a:pt x="91863" y="44016"/>
                    <a:pt x="95260" y="44439"/>
                  </a:cubicBezTo>
                  <a:cubicBezTo>
                    <a:pt x="115167" y="16679"/>
                    <a:pt x="147118" y="0"/>
                    <a:pt x="182043" y="0"/>
                  </a:cubicBezTo>
                  <a:cubicBezTo>
                    <a:pt x="232367" y="0"/>
                    <a:pt x="274785" y="34702"/>
                    <a:pt x="286046" y="81957"/>
                  </a:cubicBezTo>
                  <a:cubicBezTo>
                    <a:pt x="317171" y="87471"/>
                    <a:pt x="340867" y="114712"/>
                    <a:pt x="340867" y="147394"/>
                  </a:cubicBezTo>
                  <a:cubicBezTo>
                    <a:pt x="340867" y="184044"/>
                    <a:pt x="311054" y="213857"/>
                    <a:pt x="274415" y="213857"/>
                  </a:cubicBezTo>
                  <a:close/>
                  <a:moveTo>
                    <a:pt x="85026" y="86137"/>
                  </a:moveTo>
                  <a:cubicBezTo>
                    <a:pt x="61478" y="86137"/>
                    <a:pt x="42333" y="105293"/>
                    <a:pt x="42333" y="128830"/>
                  </a:cubicBezTo>
                  <a:cubicBezTo>
                    <a:pt x="42333" y="152378"/>
                    <a:pt x="61478" y="171524"/>
                    <a:pt x="85026" y="171524"/>
                  </a:cubicBezTo>
                  <a:lnTo>
                    <a:pt x="274415" y="171524"/>
                  </a:lnTo>
                  <a:cubicBezTo>
                    <a:pt x="287707" y="171524"/>
                    <a:pt x="298534" y="160707"/>
                    <a:pt x="298534" y="147394"/>
                  </a:cubicBezTo>
                  <a:cubicBezTo>
                    <a:pt x="298534" y="134090"/>
                    <a:pt x="287707" y="123274"/>
                    <a:pt x="274415" y="123274"/>
                  </a:cubicBezTo>
                  <a:cubicBezTo>
                    <a:pt x="273198" y="123274"/>
                    <a:pt x="272012" y="123401"/>
                    <a:pt x="270848" y="123581"/>
                  </a:cubicBezTo>
                  <a:lnTo>
                    <a:pt x="247702" y="127063"/>
                  </a:lnTo>
                  <a:lnTo>
                    <a:pt x="246559" y="103695"/>
                  </a:lnTo>
                  <a:cubicBezTo>
                    <a:pt x="244866" y="69289"/>
                    <a:pt x="216524" y="42333"/>
                    <a:pt x="182043" y="42333"/>
                  </a:cubicBezTo>
                  <a:cubicBezTo>
                    <a:pt x="157511" y="42333"/>
                    <a:pt x="135403" y="55954"/>
                    <a:pt x="124332" y="77903"/>
                  </a:cubicBezTo>
                  <a:lnTo>
                    <a:pt x="116067" y="94286"/>
                  </a:lnTo>
                  <a:lnTo>
                    <a:pt x="98689" y="88423"/>
                  </a:lnTo>
                  <a:cubicBezTo>
                    <a:pt x="94181" y="86899"/>
                    <a:pt x="89587" y="86137"/>
                    <a:pt x="85026" y="86137"/>
                  </a:cubicBezTo>
                  <a:close/>
                </a:path>
              </a:pathLst>
            </a:custGeom>
            <a:grpFill/>
            <a:ln>
              <a:solidFill>
                <a:srgbClr val="FFC000"/>
              </a:solidFill>
            </a:ln>
          </p:spPr>
          <p:txBody>
            <a:bodyPr spcFirstLastPara="1" wrap="square" lIns="68650" tIns="34325" rIns="68650" bIns="343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0" name="Google Shape;20;p2"/>
            <p:cNvSpPr/>
            <p:nvPr/>
          </p:nvSpPr>
          <p:spPr>
            <a:xfrm>
              <a:off x="4968893" y="4446205"/>
              <a:ext cx="465415" cy="281852"/>
            </a:xfrm>
            <a:custGeom>
              <a:avLst/>
              <a:gdLst/>
              <a:ahLst/>
              <a:cxnLst/>
              <a:rect l="l" t="t" r="r" b="b"/>
              <a:pathLst>
                <a:path w="620553" h="374554" extrusionOk="0">
                  <a:moveTo>
                    <a:pt x="475689" y="374554"/>
                  </a:moveTo>
                  <a:lnTo>
                    <a:pt x="108902" y="374554"/>
                  </a:lnTo>
                  <a:cubicBezTo>
                    <a:pt x="48852" y="374554"/>
                    <a:pt x="0" y="325712"/>
                    <a:pt x="0" y="265662"/>
                  </a:cubicBezTo>
                  <a:cubicBezTo>
                    <a:pt x="0" y="207602"/>
                    <a:pt x="45656" y="160019"/>
                    <a:pt x="102965" y="156919"/>
                  </a:cubicBezTo>
                  <a:cubicBezTo>
                    <a:pt x="117485" y="67405"/>
                    <a:pt x="194955" y="0"/>
                    <a:pt x="287792" y="0"/>
                  </a:cubicBezTo>
                  <a:cubicBezTo>
                    <a:pt x="353059" y="0"/>
                    <a:pt x="412411" y="33263"/>
                    <a:pt x="446510" y="87862"/>
                  </a:cubicBezTo>
                  <a:cubicBezTo>
                    <a:pt x="456152" y="85862"/>
                    <a:pt x="465910" y="84846"/>
                    <a:pt x="475689" y="84846"/>
                  </a:cubicBezTo>
                  <a:cubicBezTo>
                    <a:pt x="555561" y="84846"/>
                    <a:pt x="620553" y="149838"/>
                    <a:pt x="620553" y="229711"/>
                  </a:cubicBezTo>
                  <a:cubicBezTo>
                    <a:pt x="620553" y="309573"/>
                    <a:pt x="555561" y="374554"/>
                    <a:pt x="475689" y="374554"/>
                  </a:cubicBezTo>
                  <a:close/>
                  <a:moveTo>
                    <a:pt x="108902" y="199093"/>
                  </a:moveTo>
                  <a:cubicBezTo>
                    <a:pt x="72188" y="199093"/>
                    <a:pt x="42333" y="228949"/>
                    <a:pt x="42333" y="265662"/>
                  </a:cubicBezTo>
                  <a:cubicBezTo>
                    <a:pt x="42333" y="302365"/>
                    <a:pt x="72188" y="332221"/>
                    <a:pt x="108902" y="332221"/>
                  </a:cubicBezTo>
                  <a:lnTo>
                    <a:pt x="475689" y="332221"/>
                  </a:lnTo>
                  <a:cubicBezTo>
                    <a:pt x="532225" y="332221"/>
                    <a:pt x="578220" y="286226"/>
                    <a:pt x="578220" y="229711"/>
                  </a:cubicBezTo>
                  <a:cubicBezTo>
                    <a:pt x="578220" y="173175"/>
                    <a:pt x="532225" y="127179"/>
                    <a:pt x="475689" y="127179"/>
                  </a:cubicBezTo>
                  <a:cubicBezTo>
                    <a:pt x="464682" y="127179"/>
                    <a:pt x="453654" y="129021"/>
                    <a:pt x="442933" y="132640"/>
                  </a:cubicBezTo>
                  <a:lnTo>
                    <a:pt x="425534" y="138514"/>
                  </a:lnTo>
                  <a:lnTo>
                    <a:pt x="417258" y="122121"/>
                  </a:lnTo>
                  <a:cubicBezTo>
                    <a:pt x="392440" y="72908"/>
                    <a:pt x="342836" y="42333"/>
                    <a:pt x="287792" y="42333"/>
                  </a:cubicBezTo>
                  <a:cubicBezTo>
                    <a:pt x="210417" y="42333"/>
                    <a:pt x="146833" y="102817"/>
                    <a:pt x="143044" y="180033"/>
                  </a:cubicBezTo>
                  <a:lnTo>
                    <a:pt x="141890" y="203358"/>
                  </a:lnTo>
                  <a:lnTo>
                    <a:pt x="118787" y="199929"/>
                  </a:lnTo>
                  <a:cubicBezTo>
                    <a:pt x="114945" y="199358"/>
                    <a:pt x="111802" y="199093"/>
                    <a:pt x="108902" y="199093"/>
                  </a:cubicBezTo>
                  <a:close/>
                </a:path>
              </a:pathLst>
            </a:custGeom>
            <a:grpFill/>
            <a:ln>
              <a:solidFill>
                <a:srgbClr val="FFC000"/>
              </a:solidFill>
            </a:ln>
          </p:spPr>
          <p:txBody>
            <a:bodyPr spcFirstLastPara="1" wrap="square" lIns="68650" tIns="34325" rIns="68650" bIns="343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1" name="Google Shape;21;p2"/>
            <p:cNvSpPr/>
            <p:nvPr/>
          </p:nvSpPr>
          <p:spPr>
            <a:xfrm>
              <a:off x="515528" y="4527114"/>
              <a:ext cx="465415" cy="281852"/>
            </a:xfrm>
            <a:custGeom>
              <a:avLst/>
              <a:gdLst/>
              <a:ahLst/>
              <a:cxnLst/>
              <a:rect l="l" t="t" r="r" b="b"/>
              <a:pathLst>
                <a:path w="620553" h="374554" extrusionOk="0">
                  <a:moveTo>
                    <a:pt x="475689" y="374554"/>
                  </a:moveTo>
                  <a:lnTo>
                    <a:pt x="108902" y="374554"/>
                  </a:lnTo>
                  <a:cubicBezTo>
                    <a:pt x="48852" y="374554"/>
                    <a:pt x="0" y="325712"/>
                    <a:pt x="0" y="265662"/>
                  </a:cubicBezTo>
                  <a:cubicBezTo>
                    <a:pt x="0" y="207602"/>
                    <a:pt x="45656" y="160019"/>
                    <a:pt x="102965" y="156919"/>
                  </a:cubicBezTo>
                  <a:cubicBezTo>
                    <a:pt x="117485" y="67405"/>
                    <a:pt x="194955" y="0"/>
                    <a:pt x="287792" y="0"/>
                  </a:cubicBezTo>
                  <a:cubicBezTo>
                    <a:pt x="353059" y="0"/>
                    <a:pt x="412411" y="33263"/>
                    <a:pt x="446510" y="87862"/>
                  </a:cubicBezTo>
                  <a:cubicBezTo>
                    <a:pt x="456152" y="85862"/>
                    <a:pt x="465910" y="84846"/>
                    <a:pt x="475689" y="84846"/>
                  </a:cubicBezTo>
                  <a:cubicBezTo>
                    <a:pt x="555561" y="84846"/>
                    <a:pt x="620553" y="149838"/>
                    <a:pt x="620553" y="229711"/>
                  </a:cubicBezTo>
                  <a:cubicBezTo>
                    <a:pt x="620553" y="309573"/>
                    <a:pt x="555561" y="374554"/>
                    <a:pt x="475689" y="374554"/>
                  </a:cubicBezTo>
                  <a:close/>
                  <a:moveTo>
                    <a:pt x="108902" y="199093"/>
                  </a:moveTo>
                  <a:cubicBezTo>
                    <a:pt x="72188" y="199093"/>
                    <a:pt x="42333" y="228949"/>
                    <a:pt x="42333" y="265662"/>
                  </a:cubicBezTo>
                  <a:cubicBezTo>
                    <a:pt x="42333" y="302365"/>
                    <a:pt x="72188" y="332221"/>
                    <a:pt x="108902" y="332221"/>
                  </a:cubicBezTo>
                  <a:lnTo>
                    <a:pt x="475689" y="332221"/>
                  </a:lnTo>
                  <a:cubicBezTo>
                    <a:pt x="532225" y="332221"/>
                    <a:pt x="578220" y="286226"/>
                    <a:pt x="578220" y="229711"/>
                  </a:cubicBezTo>
                  <a:cubicBezTo>
                    <a:pt x="578220" y="173175"/>
                    <a:pt x="532225" y="127179"/>
                    <a:pt x="475689" y="127179"/>
                  </a:cubicBezTo>
                  <a:cubicBezTo>
                    <a:pt x="464682" y="127179"/>
                    <a:pt x="453654" y="129021"/>
                    <a:pt x="442933" y="132640"/>
                  </a:cubicBezTo>
                  <a:lnTo>
                    <a:pt x="425534" y="138514"/>
                  </a:lnTo>
                  <a:lnTo>
                    <a:pt x="417258" y="122121"/>
                  </a:lnTo>
                  <a:cubicBezTo>
                    <a:pt x="392440" y="72908"/>
                    <a:pt x="342836" y="42333"/>
                    <a:pt x="287792" y="42333"/>
                  </a:cubicBezTo>
                  <a:cubicBezTo>
                    <a:pt x="210417" y="42333"/>
                    <a:pt x="146833" y="102817"/>
                    <a:pt x="143044" y="180033"/>
                  </a:cubicBezTo>
                  <a:lnTo>
                    <a:pt x="141890" y="203358"/>
                  </a:lnTo>
                  <a:lnTo>
                    <a:pt x="118787" y="199929"/>
                  </a:lnTo>
                  <a:cubicBezTo>
                    <a:pt x="114945" y="199358"/>
                    <a:pt x="111802" y="199093"/>
                    <a:pt x="108902" y="199093"/>
                  </a:cubicBezTo>
                  <a:close/>
                </a:path>
              </a:pathLst>
            </a:custGeom>
            <a:grpFill/>
            <a:ln>
              <a:solidFill>
                <a:srgbClr val="FFC000"/>
              </a:solidFill>
            </a:ln>
          </p:spPr>
          <p:txBody>
            <a:bodyPr spcFirstLastPara="1" wrap="square" lIns="68650" tIns="34325" rIns="68650" bIns="343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" name="Google Shape;22;p2"/>
            <p:cNvSpPr/>
            <p:nvPr/>
          </p:nvSpPr>
          <p:spPr>
            <a:xfrm>
              <a:off x="8288011" y="398669"/>
              <a:ext cx="255650" cy="160927"/>
            </a:xfrm>
            <a:custGeom>
              <a:avLst/>
              <a:gdLst/>
              <a:ahLst/>
              <a:cxnLst/>
              <a:rect l="l" t="t" r="r" b="b"/>
              <a:pathLst>
                <a:path w="340867" h="213857" extrusionOk="0">
                  <a:moveTo>
                    <a:pt x="255841" y="213857"/>
                  </a:moveTo>
                  <a:lnTo>
                    <a:pt x="66463" y="213857"/>
                  </a:lnTo>
                  <a:cubicBezTo>
                    <a:pt x="29813" y="213857"/>
                    <a:pt x="0" y="184033"/>
                    <a:pt x="0" y="147383"/>
                  </a:cubicBezTo>
                  <a:cubicBezTo>
                    <a:pt x="0" y="114712"/>
                    <a:pt x="23706" y="87471"/>
                    <a:pt x="54821" y="81957"/>
                  </a:cubicBezTo>
                  <a:cubicBezTo>
                    <a:pt x="66082" y="34692"/>
                    <a:pt x="108500" y="0"/>
                    <a:pt x="158834" y="0"/>
                  </a:cubicBezTo>
                  <a:cubicBezTo>
                    <a:pt x="193749" y="0"/>
                    <a:pt x="225710" y="16679"/>
                    <a:pt x="245607" y="44428"/>
                  </a:cubicBezTo>
                  <a:cubicBezTo>
                    <a:pt x="249004" y="44005"/>
                    <a:pt x="252412" y="43793"/>
                    <a:pt x="255841" y="43793"/>
                  </a:cubicBezTo>
                  <a:cubicBezTo>
                    <a:pt x="302715" y="43793"/>
                    <a:pt x="340867" y="81946"/>
                    <a:pt x="340867" y="128820"/>
                  </a:cubicBezTo>
                  <a:cubicBezTo>
                    <a:pt x="340867" y="175704"/>
                    <a:pt x="302715" y="213857"/>
                    <a:pt x="255841" y="213857"/>
                  </a:cubicBezTo>
                  <a:close/>
                  <a:moveTo>
                    <a:pt x="66463" y="123264"/>
                  </a:moveTo>
                  <a:cubicBezTo>
                    <a:pt x="53149" y="123264"/>
                    <a:pt x="42333" y="134080"/>
                    <a:pt x="42333" y="147383"/>
                  </a:cubicBezTo>
                  <a:cubicBezTo>
                    <a:pt x="42333" y="160697"/>
                    <a:pt x="53149" y="171524"/>
                    <a:pt x="66463" y="171524"/>
                  </a:cubicBezTo>
                  <a:lnTo>
                    <a:pt x="255841" y="171524"/>
                  </a:lnTo>
                  <a:cubicBezTo>
                    <a:pt x="279378" y="171524"/>
                    <a:pt x="298534" y="152368"/>
                    <a:pt x="298534" y="128820"/>
                  </a:cubicBezTo>
                  <a:cubicBezTo>
                    <a:pt x="298534" y="105282"/>
                    <a:pt x="279378" y="86127"/>
                    <a:pt x="255841" y="86127"/>
                  </a:cubicBezTo>
                  <a:cubicBezTo>
                    <a:pt x="251280" y="86127"/>
                    <a:pt x="246676" y="86889"/>
                    <a:pt x="242178" y="88413"/>
                  </a:cubicBezTo>
                  <a:lnTo>
                    <a:pt x="224789" y="94265"/>
                  </a:lnTo>
                  <a:lnTo>
                    <a:pt x="216524" y="77882"/>
                  </a:lnTo>
                  <a:cubicBezTo>
                    <a:pt x="205464" y="55954"/>
                    <a:pt x="183356" y="42333"/>
                    <a:pt x="158834" y="42333"/>
                  </a:cubicBezTo>
                  <a:cubicBezTo>
                    <a:pt x="124343" y="42333"/>
                    <a:pt x="96001" y="69278"/>
                    <a:pt x="94318" y="103684"/>
                  </a:cubicBezTo>
                  <a:lnTo>
                    <a:pt x="93154" y="127063"/>
                  </a:lnTo>
                  <a:lnTo>
                    <a:pt x="70008" y="123570"/>
                  </a:lnTo>
                  <a:cubicBezTo>
                    <a:pt x="68855" y="123401"/>
                    <a:pt x="67669" y="123264"/>
                    <a:pt x="66463" y="123264"/>
                  </a:cubicBezTo>
                  <a:close/>
                </a:path>
              </a:pathLst>
            </a:custGeom>
            <a:grpFill/>
            <a:ln>
              <a:solidFill>
                <a:srgbClr val="FFC000"/>
              </a:solidFill>
            </a:ln>
          </p:spPr>
          <p:txBody>
            <a:bodyPr spcFirstLastPara="1" wrap="square" lIns="68650" tIns="34325" rIns="68650" bIns="343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3" name="Google Shape;23;p2"/>
            <p:cNvSpPr/>
            <p:nvPr/>
          </p:nvSpPr>
          <p:spPr>
            <a:xfrm>
              <a:off x="477243" y="430751"/>
              <a:ext cx="255650" cy="160927"/>
            </a:xfrm>
            <a:custGeom>
              <a:avLst/>
              <a:gdLst/>
              <a:ahLst/>
              <a:cxnLst/>
              <a:rect l="l" t="t" r="r" b="b"/>
              <a:pathLst>
                <a:path w="340867" h="213857" extrusionOk="0">
                  <a:moveTo>
                    <a:pt x="255841" y="213857"/>
                  </a:moveTo>
                  <a:lnTo>
                    <a:pt x="66463" y="213857"/>
                  </a:lnTo>
                  <a:cubicBezTo>
                    <a:pt x="29813" y="213857"/>
                    <a:pt x="0" y="184033"/>
                    <a:pt x="0" y="147383"/>
                  </a:cubicBezTo>
                  <a:cubicBezTo>
                    <a:pt x="0" y="114712"/>
                    <a:pt x="23706" y="87471"/>
                    <a:pt x="54821" y="81957"/>
                  </a:cubicBezTo>
                  <a:cubicBezTo>
                    <a:pt x="66082" y="34692"/>
                    <a:pt x="108500" y="0"/>
                    <a:pt x="158834" y="0"/>
                  </a:cubicBezTo>
                  <a:cubicBezTo>
                    <a:pt x="193749" y="0"/>
                    <a:pt x="225710" y="16679"/>
                    <a:pt x="245607" y="44428"/>
                  </a:cubicBezTo>
                  <a:cubicBezTo>
                    <a:pt x="249004" y="44005"/>
                    <a:pt x="252412" y="43793"/>
                    <a:pt x="255841" y="43793"/>
                  </a:cubicBezTo>
                  <a:cubicBezTo>
                    <a:pt x="302715" y="43793"/>
                    <a:pt x="340867" y="81946"/>
                    <a:pt x="340867" y="128820"/>
                  </a:cubicBezTo>
                  <a:cubicBezTo>
                    <a:pt x="340867" y="175704"/>
                    <a:pt x="302715" y="213857"/>
                    <a:pt x="255841" y="213857"/>
                  </a:cubicBezTo>
                  <a:close/>
                  <a:moveTo>
                    <a:pt x="66463" y="123264"/>
                  </a:moveTo>
                  <a:cubicBezTo>
                    <a:pt x="53149" y="123264"/>
                    <a:pt x="42333" y="134080"/>
                    <a:pt x="42333" y="147383"/>
                  </a:cubicBezTo>
                  <a:cubicBezTo>
                    <a:pt x="42333" y="160697"/>
                    <a:pt x="53149" y="171524"/>
                    <a:pt x="66463" y="171524"/>
                  </a:cubicBezTo>
                  <a:lnTo>
                    <a:pt x="255841" y="171524"/>
                  </a:lnTo>
                  <a:cubicBezTo>
                    <a:pt x="279378" y="171524"/>
                    <a:pt x="298534" y="152368"/>
                    <a:pt x="298534" y="128820"/>
                  </a:cubicBezTo>
                  <a:cubicBezTo>
                    <a:pt x="298534" y="105282"/>
                    <a:pt x="279378" y="86127"/>
                    <a:pt x="255841" y="86127"/>
                  </a:cubicBezTo>
                  <a:cubicBezTo>
                    <a:pt x="251280" y="86127"/>
                    <a:pt x="246676" y="86889"/>
                    <a:pt x="242178" y="88413"/>
                  </a:cubicBezTo>
                  <a:lnTo>
                    <a:pt x="224789" y="94265"/>
                  </a:lnTo>
                  <a:lnTo>
                    <a:pt x="216524" y="77882"/>
                  </a:lnTo>
                  <a:cubicBezTo>
                    <a:pt x="205464" y="55954"/>
                    <a:pt x="183356" y="42333"/>
                    <a:pt x="158834" y="42333"/>
                  </a:cubicBezTo>
                  <a:cubicBezTo>
                    <a:pt x="124343" y="42333"/>
                    <a:pt x="96001" y="69278"/>
                    <a:pt x="94318" y="103684"/>
                  </a:cubicBezTo>
                  <a:lnTo>
                    <a:pt x="93154" y="127063"/>
                  </a:lnTo>
                  <a:lnTo>
                    <a:pt x="70008" y="123570"/>
                  </a:lnTo>
                  <a:cubicBezTo>
                    <a:pt x="68855" y="123401"/>
                    <a:pt x="67669" y="123264"/>
                    <a:pt x="66463" y="123264"/>
                  </a:cubicBezTo>
                  <a:close/>
                </a:path>
              </a:pathLst>
            </a:custGeom>
            <a:grpFill/>
            <a:ln>
              <a:solidFill>
                <a:srgbClr val="FFC000"/>
              </a:solidFill>
            </a:ln>
          </p:spPr>
          <p:txBody>
            <a:bodyPr spcFirstLastPara="1" wrap="square" lIns="68650" tIns="34325" rIns="68650" bIns="343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475828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preserve="1" userDrawn="1">
  <p:cSld name="1_Section header">
    <p:bg>
      <p:bgPr>
        <a:solidFill>
          <a:schemeClr val="accent2"/>
        </a:solidFill>
        <a:effectLst/>
      </p:bgPr>
    </p:bg>
    <p:spTree>
      <p:nvGrpSpPr>
        <p:cNvPr id="1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Google Shape;25;p3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defTabSz="1219170">
              <a:buClr>
                <a:srgbClr val="000000"/>
              </a:buClr>
            </a:pPr>
            <a:fld id="{00000000-1234-1234-1234-123412341234}" type="slidenum">
              <a:rPr lang="en" sz="1867" kern="0" smtClean="0">
                <a:solidFill>
                  <a:srgbClr val="000000"/>
                </a:solidFill>
                <a:cs typeface="Arial"/>
                <a:sym typeface="Arial"/>
              </a:rPr>
              <a:pPr defTabSz="1219170">
                <a:buClr>
                  <a:srgbClr val="000000"/>
                </a:buClr>
              </a:pPr>
              <a:t>‹#›</a:t>
            </a:fld>
            <a:endParaRPr lang="en" sz="1867" kern="0">
              <a:solidFill>
                <a:srgbClr val="000000"/>
              </a:solidFill>
              <a:cs typeface="Arial"/>
              <a:sym typeface="Arial"/>
            </a:endParaRPr>
          </a:p>
        </p:txBody>
      </p:sp>
      <p:sp>
        <p:nvSpPr>
          <p:cNvPr id="26" name="Google Shape;26;p3"/>
          <p:cNvSpPr/>
          <p:nvPr/>
        </p:nvSpPr>
        <p:spPr>
          <a:xfrm>
            <a:off x="3551830" y="-52986"/>
            <a:ext cx="8660257" cy="6926579"/>
          </a:xfrm>
          <a:custGeom>
            <a:avLst/>
            <a:gdLst/>
            <a:ahLst/>
            <a:cxnLst/>
            <a:rect l="l" t="t" r="r" b="b"/>
            <a:pathLst>
              <a:path w="8602905" h="6857999" extrusionOk="0">
                <a:moveTo>
                  <a:pt x="2646944" y="4643659"/>
                </a:moveTo>
                <a:cubicBezTo>
                  <a:pt x="5293889" y="4844563"/>
                  <a:pt x="6269259" y="1837203"/>
                  <a:pt x="5619019" y="292883"/>
                </a:cubicBezTo>
                <a:cubicBezTo>
                  <a:pt x="5578961" y="197760"/>
                  <a:pt x="5545857" y="99853"/>
                  <a:pt x="5519504" y="0"/>
                </a:cubicBezTo>
                <a:lnTo>
                  <a:pt x="8602905" y="0"/>
                </a:lnTo>
                <a:lnTo>
                  <a:pt x="8602905" y="6857999"/>
                </a:lnTo>
                <a:lnTo>
                  <a:pt x="91969" y="6857999"/>
                </a:lnTo>
                <a:cubicBezTo>
                  <a:pt x="91969" y="6857999"/>
                  <a:pt x="0" y="4442756"/>
                  <a:pt x="2646944" y="4643659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spcFirstLastPara="1" wrap="square" lIns="91533" tIns="45767" rIns="91533" bIns="45767" anchor="ctr" anchorCtr="0">
            <a:no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pic>
        <p:nvPicPr>
          <p:cNvPr id="23" name="Picture 4" descr="Cute boy with many gesture expressions Premium Vector">
            <a:extLst>
              <a:ext uri="{FF2B5EF4-FFF2-40B4-BE49-F238E27FC236}">
                <a16:creationId xmlns:a16="http://schemas.microsoft.com/office/drawing/2014/main" xmlns="" id="{FECB7549-B6B1-4DE3-B268-C105DB5FD5A3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139" t="48412" r="5014" b="3730"/>
          <a:stretch/>
        </p:blipFill>
        <p:spPr bwMode="auto">
          <a:xfrm rot="20822158">
            <a:off x="7159839" y="2626181"/>
            <a:ext cx="1318979" cy="20447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xmlns="" id="{D49FDBB5-A5A6-4316-8393-3F5017974D4E}"/>
              </a:ext>
            </a:extLst>
          </p:cNvPr>
          <p:cNvSpPr txBox="1"/>
          <p:nvPr userDrawn="1"/>
        </p:nvSpPr>
        <p:spPr>
          <a:xfrm>
            <a:off x="8283016" y="1100807"/>
            <a:ext cx="3929071" cy="48126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vi-VN" sz="7200" b="1" i="0" u="none" strike="noStrike" kern="0" cap="none" spc="0" normalizeH="0" baseline="0" noProof="0" dirty="0">
                <a:ln w="19050">
                  <a:solidFill>
                    <a:srgbClr val="D43733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j-lt"/>
                <a:cs typeface="Arial"/>
                <a:sym typeface="Arial"/>
              </a:rPr>
              <a:t>    THỂ     </a:t>
            </a:r>
          </a:p>
          <a:p>
            <a:pPr marL="0" marR="0" lvl="0" indent="0" algn="ctr" defTabSz="121917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vi-VN" sz="7200" b="1" i="0" u="none" strike="noStrike" kern="0" cap="none" spc="0" normalizeH="0" baseline="0" noProof="0" dirty="0">
                <a:ln w="19050">
                  <a:solidFill>
                    <a:srgbClr val="D43733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j-lt"/>
                <a:cs typeface="Arial"/>
                <a:sym typeface="Arial"/>
              </a:rPr>
              <a:t>    HIỆN CẢM XÚC CÁ NHÂN</a:t>
            </a:r>
          </a:p>
        </p:txBody>
      </p:sp>
      <p:sp>
        <p:nvSpPr>
          <p:cNvPr id="27" name="Google Shape;27;p3"/>
          <p:cNvSpPr/>
          <p:nvPr/>
        </p:nvSpPr>
        <p:spPr>
          <a:xfrm>
            <a:off x="-29737" y="0"/>
            <a:ext cx="4328489" cy="1696413"/>
          </a:xfrm>
          <a:custGeom>
            <a:avLst/>
            <a:gdLst>
              <a:gd name="connsiteX0" fmla="*/ 4299824 w 4299824"/>
              <a:gd name="connsiteY0" fmla="*/ 8383 h 2665592"/>
              <a:gd name="connsiteX1" fmla="*/ 1578789 w 4299824"/>
              <a:gd name="connsiteY1" fmla="*/ 586962 h 2665592"/>
              <a:gd name="connsiteX2" fmla="*/ 790955 w 4299824"/>
              <a:gd name="connsiteY2" fmla="*/ 1740259 h 2665592"/>
              <a:gd name="connsiteX3" fmla="*/ 0 w 4299824"/>
              <a:gd name="connsiteY3" fmla="*/ 2655315 h 2665592"/>
              <a:gd name="connsiteX4" fmla="*/ 0 w 4299824"/>
              <a:gd name="connsiteY4" fmla="*/ 0 h 2665592"/>
              <a:gd name="connsiteX5" fmla="*/ 4299824 w 4299824"/>
              <a:gd name="connsiteY5" fmla="*/ 8383 h 2665592"/>
              <a:gd name="connsiteX0" fmla="*/ 4299824 w 4299824"/>
              <a:gd name="connsiteY0" fmla="*/ 8383 h 2665592"/>
              <a:gd name="connsiteX1" fmla="*/ 2798326 w 4299824"/>
              <a:gd name="connsiteY1" fmla="*/ 863596 h 2665592"/>
              <a:gd name="connsiteX2" fmla="*/ 790955 w 4299824"/>
              <a:gd name="connsiteY2" fmla="*/ 1740259 h 2665592"/>
              <a:gd name="connsiteX3" fmla="*/ 0 w 4299824"/>
              <a:gd name="connsiteY3" fmla="*/ 2655315 h 2665592"/>
              <a:gd name="connsiteX4" fmla="*/ 0 w 4299824"/>
              <a:gd name="connsiteY4" fmla="*/ 0 h 2665592"/>
              <a:gd name="connsiteX5" fmla="*/ 4299824 w 4299824"/>
              <a:gd name="connsiteY5" fmla="*/ 8383 h 2665592"/>
              <a:gd name="connsiteX0" fmla="*/ 4299824 w 4299824"/>
              <a:gd name="connsiteY0" fmla="*/ 8383 h 1873529"/>
              <a:gd name="connsiteX1" fmla="*/ 2798326 w 4299824"/>
              <a:gd name="connsiteY1" fmla="*/ 863596 h 1873529"/>
              <a:gd name="connsiteX2" fmla="*/ 790955 w 4299824"/>
              <a:gd name="connsiteY2" fmla="*/ 1740259 h 1873529"/>
              <a:gd name="connsiteX3" fmla="*/ 0 w 4299824"/>
              <a:gd name="connsiteY3" fmla="*/ 1397889 h 1873529"/>
              <a:gd name="connsiteX4" fmla="*/ 0 w 4299824"/>
              <a:gd name="connsiteY4" fmla="*/ 0 h 1873529"/>
              <a:gd name="connsiteX5" fmla="*/ 4299824 w 4299824"/>
              <a:gd name="connsiteY5" fmla="*/ 8383 h 1873529"/>
              <a:gd name="connsiteX0" fmla="*/ 4299824 w 4299824"/>
              <a:gd name="connsiteY0" fmla="*/ 8383 h 1425294"/>
              <a:gd name="connsiteX1" fmla="*/ 2798326 w 4299824"/>
              <a:gd name="connsiteY1" fmla="*/ 863596 h 1425294"/>
              <a:gd name="connsiteX2" fmla="*/ 1211485 w 4299824"/>
              <a:gd name="connsiteY2" fmla="*/ 927124 h 1425294"/>
              <a:gd name="connsiteX3" fmla="*/ 0 w 4299824"/>
              <a:gd name="connsiteY3" fmla="*/ 1397889 h 1425294"/>
              <a:gd name="connsiteX4" fmla="*/ 0 w 4299824"/>
              <a:gd name="connsiteY4" fmla="*/ 0 h 1425294"/>
              <a:gd name="connsiteX5" fmla="*/ 4299824 w 4299824"/>
              <a:gd name="connsiteY5" fmla="*/ 8383 h 1425294"/>
              <a:gd name="connsiteX0" fmla="*/ 4299824 w 4299824"/>
              <a:gd name="connsiteY0" fmla="*/ 8383 h 1425294"/>
              <a:gd name="connsiteX1" fmla="*/ 3126339 w 4299824"/>
              <a:gd name="connsiteY1" fmla="*/ 830065 h 1425294"/>
              <a:gd name="connsiteX2" fmla="*/ 1211485 w 4299824"/>
              <a:gd name="connsiteY2" fmla="*/ 927124 h 1425294"/>
              <a:gd name="connsiteX3" fmla="*/ 0 w 4299824"/>
              <a:gd name="connsiteY3" fmla="*/ 1397889 h 1425294"/>
              <a:gd name="connsiteX4" fmla="*/ 0 w 4299824"/>
              <a:gd name="connsiteY4" fmla="*/ 0 h 1425294"/>
              <a:gd name="connsiteX5" fmla="*/ 4299824 w 4299824"/>
              <a:gd name="connsiteY5" fmla="*/ 8383 h 1425294"/>
              <a:gd name="connsiteX0" fmla="*/ 4299824 w 4299824"/>
              <a:gd name="connsiteY0" fmla="*/ 8383 h 1426105"/>
              <a:gd name="connsiteX1" fmla="*/ 3126339 w 4299824"/>
              <a:gd name="connsiteY1" fmla="*/ 830065 h 1426105"/>
              <a:gd name="connsiteX2" fmla="*/ 1329233 w 4299824"/>
              <a:gd name="connsiteY2" fmla="*/ 935506 h 1426105"/>
              <a:gd name="connsiteX3" fmla="*/ 0 w 4299824"/>
              <a:gd name="connsiteY3" fmla="*/ 1397889 h 1426105"/>
              <a:gd name="connsiteX4" fmla="*/ 0 w 4299824"/>
              <a:gd name="connsiteY4" fmla="*/ 0 h 1426105"/>
              <a:gd name="connsiteX5" fmla="*/ 4299824 w 4299824"/>
              <a:gd name="connsiteY5" fmla="*/ 8383 h 14261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299824" h="1426105" extrusionOk="0">
                <a:moveTo>
                  <a:pt x="4299824" y="8383"/>
                </a:moveTo>
                <a:cubicBezTo>
                  <a:pt x="4299824" y="8383"/>
                  <a:pt x="3621438" y="675544"/>
                  <a:pt x="3126339" y="830065"/>
                </a:cubicBezTo>
                <a:cubicBezTo>
                  <a:pt x="2631240" y="984586"/>
                  <a:pt x="1156873" y="526143"/>
                  <a:pt x="1329233" y="935506"/>
                </a:cubicBezTo>
                <a:cubicBezTo>
                  <a:pt x="1501604" y="1344870"/>
                  <a:pt x="652578" y="1494208"/>
                  <a:pt x="0" y="1397889"/>
                </a:cubicBezTo>
                <a:lnTo>
                  <a:pt x="0" y="0"/>
                </a:lnTo>
                <a:lnTo>
                  <a:pt x="4299824" y="8383"/>
                </a:lnTo>
                <a:close/>
              </a:path>
            </a:pathLst>
          </a:custGeom>
          <a:solidFill>
            <a:schemeClr val="tx1">
              <a:lumMod val="75000"/>
            </a:schemeClr>
          </a:solidFill>
          <a:ln>
            <a:noFill/>
          </a:ln>
        </p:spPr>
        <p:txBody>
          <a:bodyPr spcFirstLastPara="1" wrap="square" lIns="91533" tIns="45767" rIns="91533" bIns="45767" anchor="ctr" anchorCtr="0">
            <a:no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29" name="Google Shape;29;p3"/>
          <p:cNvSpPr/>
          <p:nvPr/>
        </p:nvSpPr>
        <p:spPr>
          <a:xfrm>
            <a:off x="6678923" y="5690705"/>
            <a:ext cx="269028" cy="269913"/>
          </a:xfrm>
          <a:custGeom>
            <a:avLst/>
            <a:gdLst/>
            <a:ahLst/>
            <a:cxnLst/>
            <a:rect l="l" t="t" r="r" b="b"/>
            <a:pathLst>
              <a:path w="269028" h="269017" extrusionOk="0">
                <a:moveTo>
                  <a:pt x="227837" y="93323"/>
                </a:moveTo>
                <a:lnTo>
                  <a:pt x="175704" y="93323"/>
                </a:lnTo>
                <a:lnTo>
                  <a:pt x="175704" y="41190"/>
                </a:lnTo>
                <a:cubicBezTo>
                  <a:pt x="175704" y="18436"/>
                  <a:pt x="157257" y="0"/>
                  <a:pt x="134514" y="0"/>
                </a:cubicBezTo>
                <a:cubicBezTo>
                  <a:pt x="111770" y="0"/>
                  <a:pt x="93323" y="18436"/>
                  <a:pt x="93323" y="41190"/>
                </a:cubicBezTo>
                <a:lnTo>
                  <a:pt x="93323" y="93323"/>
                </a:lnTo>
                <a:lnTo>
                  <a:pt x="41190" y="93323"/>
                </a:lnTo>
                <a:cubicBezTo>
                  <a:pt x="18446" y="93323"/>
                  <a:pt x="0" y="111759"/>
                  <a:pt x="0" y="134514"/>
                </a:cubicBezTo>
                <a:cubicBezTo>
                  <a:pt x="0" y="157268"/>
                  <a:pt x="18446" y="175704"/>
                  <a:pt x="41190" y="175704"/>
                </a:cubicBezTo>
                <a:lnTo>
                  <a:pt x="93323" y="175704"/>
                </a:lnTo>
                <a:lnTo>
                  <a:pt x="93323" y="227827"/>
                </a:lnTo>
                <a:cubicBezTo>
                  <a:pt x="93323" y="250581"/>
                  <a:pt x="111770" y="269017"/>
                  <a:pt x="134514" y="269017"/>
                </a:cubicBezTo>
                <a:cubicBezTo>
                  <a:pt x="157257" y="269017"/>
                  <a:pt x="175704" y="250581"/>
                  <a:pt x="175704" y="227827"/>
                </a:cubicBezTo>
                <a:lnTo>
                  <a:pt x="175704" y="175704"/>
                </a:lnTo>
                <a:lnTo>
                  <a:pt x="227837" y="175704"/>
                </a:lnTo>
                <a:cubicBezTo>
                  <a:pt x="250581" y="175704"/>
                  <a:pt x="269028" y="157268"/>
                  <a:pt x="269028" y="134514"/>
                </a:cubicBezTo>
                <a:cubicBezTo>
                  <a:pt x="269028" y="111759"/>
                  <a:pt x="250581" y="93323"/>
                  <a:pt x="227837" y="9332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533" tIns="45767" rIns="91533" bIns="45767" anchor="ctr" anchorCtr="0">
            <a:no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0" name="Google Shape;30;p3"/>
          <p:cNvSpPr/>
          <p:nvPr/>
        </p:nvSpPr>
        <p:spPr>
          <a:xfrm>
            <a:off x="11863021" y="3237194"/>
            <a:ext cx="269028" cy="269913"/>
          </a:xfrm>
          <a:custGeom>
            <a:avLst/>
            <a:gdLst/>
            <a:ahLst/>
            <a:cxnLst/>
            <a:rect l="l" t="t" r="r" b="b"/>
            <a:pathLst>
              <a:path w="269028" h="269017" extrusionOk="0">
                <a:moveTo>
                  <a:pt x="227837" y="93323"/>
                </a:moveTo>
                <a:lnTo>
                  <a:pt x="175704" y="93323"/>
                </a:lnTo>
                <a:lnTo>
                  <a:pt x="175704" y="41190"/>
                </a:lnTo>
                <a:cubicBezTo>
                  <a:pt x="175704" y="18436"/>
                  <a:pt x="157257" y="0"/>
                  <a:pt x="134514" y="0"/>
                </a:cubicBezTo>
                <a:cubicBezTo>
                  <a:pt x="111770" y="0"/>
                  <a:pt x="93323" y="18436"/>
                  <a:pt x="93323" y="41190"/>
                </a:cubicBezTo>
                <a:lnTo>
                  <a:pt x="93323" y="93323"/>
                </a:lnTo>
                <a:lnTo>
                  <a:pt x="41190" y="93323"/>
                </a:lnTo>
                <a:cubicBezTo>
                  <a:pt x="18446" y="93323"/>
                  <a:pt x="0" y="111759"/>
                  <a:pt x="0" y="134514"/>
                </a:cubicBezTo>
                <a:cubicBezTo>
                  <a:pt x="0" y="157268"/>
                  <a:pt x="18446" y="175704"/>
                  <a:pt x="41190" y="175704"/>
                </a:cubicBezTo>
                <a:lnTo>
                  <a:pt x="93323" y="175704"/>
                </a:lnTo>
                <a:lnTo>
                  <a:pt x="93323" y="227827"/>
                </a:lnTo>
                <a:cubicBezTo>
                  <a:pt x="93323" y="250581"/>
                  <a:pt x="111770" y="269017"/>
                  <a:pt x="134514" y="269017"/>
                </a:cubicBezTo>
                <a:cubicBezTo>
                  <a:pt x="157257" y="269017"/>
                  <a:pt x="175704" y="250581"/>
                  <a:pt x="175704" y="227827"/>
                </a:cubicBezTo>
                <a:lnTo>
                  <a:pt x="175704" y="175704"/>
                </a:lnTo>
                <a:lnTo>
                  <a:pt x="227837" y="175704"/>
                </a:lnTo>
                <a:cubicBezTo>
                  <a:pt x="250581" y="175704"/>
                  <a:pt x="269028" y="157268"/>
                  <a:pt x="269028" y="134514"/>
                </a:cubicBezTo>
                <a:cubicBezTo>
                  <a:pt x="269028" y="111759"/>
                  <a:pt x="250581" y="93323"/>
                  <a:pt x="227837" y="9332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533" tIns="45767" rIns="91533" bIns="45767" anchor="ctr" anchorCtr="0">
            <a:no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4" name="Google Shape;34;p3"/>
          <p:cNvSpPr/>
          <p:nvPr/>
        </p:nvSpPr>
        <p:spPr>
          <a:xfrm>
            <a:off x="9437727" y="5960618"/>
            <a:ext cx="392493" cy="247063"/>
          </a:xfrm>
          <a:custGeom>
            <a:avLst/>
            <a:gdLst/>
            <a:ahLst/>
            <a:cxnLst/>
            <a:rect l="l" t="t" r="r" b="b"/>
            <a:pathLst>
              <a:path w="392493" h="246242" extrusionOk="0">
                <a:moveTo>
                  <a:pt x="0" y="169714"/>
                </a:moveTo>
                <a:cubicBezTo>
                  <a:pt x="0" y="132079"/>
                  <a:pt x="27294" y="100710"/>
                  <a:pt x="63129" y="94371"/>
                </a:cubicBezTo>
                <a:cubicBezTo>
                  <a:pt x="76094" y="39952"/>
                  <a:pt x="124936" y="0"/>
                  <a:pt x="182890" y="0"/>
                </a:cubicBezTo>
                <a:cubicBezTo>
                  <a:pt x="223086" y="0"/>
                  <a:pt x="259884" y="19198"/>
                  <a:pt x="282807" y="51159"/>
                </a:cubicBezTo>
                <a:cubicBezTo>
                  <a:pt x="286723" y="50672"/>
                  <a:pt x="290650" y="50440"/>
                  <a:pt x="294587" y="50440"/>
                </a:cubicBezTo>
                <a:cubicBezTo>
                  <a:pt x="348572" y="50440"/>
                  <a:pt x="392493" y="94360"/>
                  <a:pt x="392493" y="148335"/>
                </a:cubicBezTo>
                <a:cubicBezTo>
                  <a:pt x="392493" y="202321"/>
                  <a:pt x="348572" y="246242"/>
                  <a:pt x="294587" y="246242"/>
                </a:cubicBezTo>
                <a:lnTo>
                  <a:pt x="76528" y="246242"/>
                </a:lnTo>
                <a:cubicBezTo>
                  <a:pt x="34332" y="246242"/>
                  <a:pt x="0" y="211910"/>
                  <a:pt x="0" y="169714"/>
                </a:cubicBezTo>
                <a:close/>
                <a:moveTo>
                  <a:pt x="278860" y="101811"/>
                </a:moveTo>
                <a:lnTo>
                  <a:pt x="258847" y="108553"/>
                </a:lnTo>
                <a:lnTo>
                  <a:pt x="249322" y="89693"/>
                </a:lnTo>
                <a:cubicBezTo>
                  <a:pt x="236579" y="64431"/>
                  <a:pt x="211126" y="48746"/>
                  <a:pt x="182890" y="48746"/>
                </a:cubicBezTo>
                <a:cubicBezTo>
                  <a:pt x="143181" y="48746"/>
                  <a:pt x="110553" y="79777"/>
                  <a:pt x="108595" y="119401"/>
                </a:cubicBezTo>
                <a:lnTo>
                  <a:pt x="107283" y="146303"/>
                </a:lnTo>
                <a:lnTo>
                  <a:pt x="80623" y="142292"/>
                </a:lnTo>
                <a:cubicBezTo>
                  <a:pt x="79290" y="142091"/>
                  <a:pt x="77925" y="141943"/>
                  <a:pt x="76528" y="141943"/>
                </a:cubicBezTo>
                <a:cubicBezTo>
                  <a:pt x="61213" y="141943"/>
                  <a:pt x="48746" y="154400"/>
                  <a:pt x="48746" y="169714"/>
                </a:cubicBezTo>
                <a:cubicBezTo>
                  <a:pt x="48746" y="185038"/>
                  <a:pt x="61213" y="197506"/>
                  <a:pt x="76528" y="197506"/>
                </a:cubicBezTo>
                <a:lnTo>
                  <a:pt x="294587" y="197506"/>
                </a:lnTo>
                <a:cubicBezTo>
                  <a:pt x="321690" y="197506"/>
                  <a:pt x="343746" y="175450"/>
                  <a:pt x="343746" y="148335"/>
                </a:cubicBezTo>
                <a:cubicBezTo>
                  <a:pt x="343746" y="121232"/>
                  <a:pt x="321690" y="99176"/>
                  <a:pt x="294587" y="99176"/>
                </a:cubicBezTo>
                <a:cubicBezTo>
                  <a:pt x="289337" y="99176"/>
                  <a:pt x="284046" y="100054"/>
                  <a:pt x="278860" y="10181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533" tIns="45767" rIns="91533" bIns="45767" anchor="ctr" anchorCtr="0">
            <a:no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5" name="Google Shape;35;p3"/>
          <p:cNvSpPr/>
          <p:nvPr/>
        </p:nvSpPr>
        <p:spPr>
          <a:xfrm>
            <a:off x="9475798" y="1931176"/>
            <a:ext cx="392483" cy="247063"/>
          </a:xfrm>
          <a:custGeom>
            <a:avLst/>
            <a:gdLst/>
            <a:ahLst/>
            <a:cxnLst/>
            <a:rect l="l" t="t" r="r" b="b"/>
            <a:pathLst>
              <a:path w="392482" h="246242" extrusionOk="0">
                <a:moveTo>
                  <a:pt x="0" y="169714"/>
                </a:moveTo>
                <a:cubicBezTo>
                  <a:pt x="0" y="132079"/>
                  <a:pt x="27294" y="100710"/>
                  <a:pt x="63129" y="94371"/>
                </a:cubicBezTo>
                <a:cubicBezTo>
                  <a:pt x="76094" y="39952"/>
                  <a:pt x="124936" y="0"/>
                  <a:pt x="182879" y="0"/>
                </a:cubicBezTo>
                <a:cubicBezTo>
                  <a:pt x="223086" y="0"/>
                  <a:pt x="259884" y="19198"/>
                  <a:pt x="282807" y="51159"/>
                </a:cubicBezTo>
                <a:cubicBezTo>
                  <a:pt x="286723" y="50672"/>
                  <a:pt x="290639" y="50440"/>
                  <a:pt x="294587" y="50440"/>
                </a:cubicBezTo>
                <a:cubicBezTo>
                  <a:pt x="348572" y="50440"/>
                  <a:pt x="392482" y="94360"/>
                  <a:pt x="392482" y="148335"/>
                </a:cubicBezTo>
                <a:cubicBezTo>
                  <a:pt x="392482" y="202321"/>
                  <a:pt x="348572" y="246242"/>
                  <a:pt x="294587" y="246242"/>
                </a:cubicBezTo>
                <a:lnTo>
                  <a:pt x="76528" y="246242"/>
                </a:lnTo>
                <a:cubicBezTo>
                  <a:pt x="34332" y="246242"/>
                  <a:pt x="0" y="211910"/>
                  <a:pt x="0" y="169714"/>
                </a:cubicBezTo>
                <a:close/>
                <a:moveTo>
                  <a:pt x="278860" y="101811"/>
                </a:moveTo>
                <a:lnTo>
                  <a:pt x="258836" y="108553"/>
                </a:lnTo>
                <a:lnTo>
                  <a:pt x="249322" y="89693"/>
                </a:lnTo>
                <a:cubicBezTo>
                  <a:pt x="236579" y="64431"/>
                  <a:pt x="211126" y="48746"/>
                  <a:pt x="182879" y="48746"/>
                </a:cubicBezTo>
                <a:cubicBezTo>
                  <a:pt x="143181" y="48746"/>
                  <a:pt x="110542" y="79777"/>
                  <a:pt x="108595" y="119401"/>
                </a:cubicBezTo>
                <a:lnTo>
                  <a:pt x="107272" y="146303"/>
                </a:lnTo>
                <a:lnTo>
                  <a:pt x="80623" y="142292"/>
                </a:lnTo>
                <a:cubicBezTo>
                  <a:pt x="79290" y="142091"/>
                  <a:pt x="77925" y="141943"/>
                  <a:pt x="76528" y="141943"/>
                </a:cubicBezTo>
                <a:cubicBezTo>
                  <a:pt x="61213" y="141943"/>
                  <a:pt x="48746" y="154400"/>
                  <a:pt x="48746" y="169714"/>
                </a:cubicBezTo>
                <a:cubicBezTo>
                  <a:pt x="48746" y="185038"/>
                  <a:pt x="61213" y="197506"/>
                  <a:pt x="76528" y="197506"/>
                </a:cubicBezTo>
                <a:lnTo>
                  <a:pt x="294587" y="197506"/>
                </a:lnTo>
                <a:cubicBezTo>
                  <a:pt x="321690" y="197506"/>
                  <a:pt x="343746" y="175450"/>
                  <a:pt x="343746" y="148335"/>
                </a:cubicBezTo>
                <a:cubicBezTo>
                  <a:pt x="343746" y="121232"/>
                  <a:pt x="321690" y="99176"/>
                  <a:pt x="294587" y="99176"/>
                </a:cubicBezTo>
                <a:cubicBezTo>
                  <a:pt x="289327" y="99176"/>
                  <a:pt x="284035" y="100054"/>
                  <a:pt x="278860" y="10181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533" tIns="45767" rIns="91533" bIns="45767" anchor="ctr" anchorCtr="0">
            <a:no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40" name="Google Shape;40;p3"/>
          <p:cNvSpPr/>
          <p:nvPr/>
        </p:nvSpPr>
        <p:spPr>
          <a:xfrm>
            <a:off x="4178295" y="6266196"/>
            <a:ext cx="340877" cy="214569"/>
          </a:xfrm>
          <a:custGeom>
            <a:avLst/>
            <a:gdLst/>
            <a:ahLst/>
            <a:cxnLst/>
            <a:rect l="l" t="t" r="r" b="b"/>
            <a:pathLst>
              <a:path w="340878" h="213857" extrusionOk="0">
                <a:moveTo>
                  <a:pt x="0" y="147383"/>
                </a:moveTo>
                <a:cubicBezTo>
                  <a:pt x="0" y="114702"/>
                  <a:pt x="23706" y="87460"/>
                  <a:pt x="54821" y="81957"/>
                </a:cubicBezTo>
                <a:cubicBezTo>
                  <a:pt x="66082" y="34692"/>
                  <a:pt x="108510" y="0"/>
                  <a:pt x="158834" y="0"/>
                </a:cubicBezTo>
                <a:cubicBezTo>
                  <a:pt x="193749" y="0"/>
                  <a:pt x="225710" y="16668"/>
                  <a:pt x="245617" y="44428"/>
                </a:cubicBezTo>
                <a:cubicBezTo>
                  <a:pt x="249015" y="44005"/>
                  <a:pt x="252423" y="43793"/>
                  <a:pt x="255852" y="43793"/>
                </a:cubicBezTo>
                <a:cubicBezTo>
                  <a:pt x="302736" y="43793"/>
                  <a:pt x="340878" y="81946"/>
                  <a:pt x="340878" y="128820"/>
                </a:cubicBezTo>
                <a:cubicBezTo>
                  <a:pt x="340878" y="175704"/>
                  <a:pt x="302736" y="213857"/>
                  <a:pt x="255852" y="213857"/>
                </a:cubicBezTo>
                <a:lnTo>
                  <a:pt x="66463" y="213857"/>
                </a:lnTo>
                <a:cubicBezTo>
                  <a:pt x="29813" y="213857"/>
                  <a:pt x="0" y="184033"/>
                  <a:pt x="0" y="147383"/>
                </a:cubicBezTo>
                <a:close/>
                <a:moveTo>
                  <a:pt x="242188" y="88413"/>
                </a:moveTo>
                <a:lnTo>
                  <a:pt x="224800" y="94276"/>
                </a:lnTo>
                <a:lnTo>
                  <a:pt x="216534" y="77893"/>
                </a:lnTo>
                <a:cubicBezTo>
                  <a:pt x="205464" y="55954"/>
                  <a:pt x="183356" y="42333"/>
                  <a:pt x="158834" y="42333"/>
                </a:cubicBezTo>
                <a:cubicBezTo>
                  <a:pt x="124354" y="42333"/>
                  <a:pt x="96011" y="69278"/>
                  <a:pt x="94318" y="103684"/>
                </a:cubicBezTo>
                <a:lnTo>
                  <a:pt x="93165" y="127052"/>
                </a:lnTo>
                <a:lnTo>
                  <a:pt x="70019" y="123570"/>
                </a:lnTo>
                <a:cubicBezTo>
                  <a:pt x="68865" y="123401"/>
                  <a:pt x="67680" y="123264"/>
                  <a:pt x="66463" y="123264"/>
                </a:cubicBezTo>
                <a:cubicBezTo>
                  <a:pt x="53160" y="123264"/>
                  <a:pt x="42333" y="134080"/>
                  <a:pt x="42333" y="147383"/>
                </a:cubicBezTo>
                <a:cubicBezTo>
                  <a:pt x="42333" y="160697"/>
                  <a:pt x="53160" y="171524"/>
                  <a:pt x="66463" y="171524"/>
                </a:cubicBezTo>
                <a:lnTo>
                  <a:pt x="255852" y="171524"/>
                </a:lnTo>
                <a:cubicBezTo>
                  <a:pt x="279389" y="171524"/>
                  <a:pt x="298545" y="152368"/>
                  <a:pt x="298545" y="128820"/>
                </a:cubicBezTo>
                <a:cubicBezTo>
                  <a:pt x="298545" y="105282"/>
                  <a:pt x="279389" y="86127"/>
                  <a:pt x="255852" y="86127"/>
                </a:cubicBezTo>
                <a:cubicBezTo>
                  <a:pt x="251280" y="86127"/>
                  <a:pt x="246686" y="86889"/>
                  <a:pt x="242188" y="8841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533" tIns="45767" rIns="91533" bIns="45767" anchor="ctr" anchorCtr="0">
            <a:no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5AF1274F-AEBE-41F7-9AC6-4F59CBCC9747}"/>
              </a:ext>
            </a:extLst>
          </p:cNvPr>
          <p:cNvSpPr txBox="1"/>
          <p:nvPr userDrawn="1"/>
        </p:nvSpPr>
        <p:spPr>
          <a:xfrm>
            <a:off x="9393799" y="115578"/>
            <a:ext cx="273825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vi-VN" sz="4800" b="1" i="0" u="none" strike="noStrike" kern="0" cap="none" spc="0" normalizeH="0" baseline="0" noProof="0" dirty="0">
                <a:ln w="19050">
                  <a:solidFill>
                    <a:srgbClr val="D43733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j-lt"/>
                <a:cs typeface="Arial"/>
                <a:sym typeface="Arial"/>
              </a:rPr>
              <a:t>CHỦ ĐỀ 6</a:t>
            </a:r>
          </a:p>
        </p:txBody>
      </p:sp>
      <p:pic>
        <p:nvPicPr>
          <p:cNvPr id="6148" name="Picture 4" descr="Cute boy with many gesture expressions Premium Vector">
            <a:extLst>
              <a:ext uri="{FF2B5EF4-FFF2-40B4-BE49-F238E27FC236}">
                <a16:creationId xmlns:a16="http://schemas.microsoft.com/office/drawing/2014/main" xmlns="" id="{49766EE7-F566-4AFB-A6C3-194958EA4FF6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718" r="49435" b="52142"/>
          <a:stretch/>
        </p:blipFill>
        <p:spPr bwMode="auto">
          <a:xfrm rot="20647976">
            <a:off x="2799305" y="4360021"/>
            <a:ext cx="1318979" cy="20447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4" name="Picture 6" descr="Garotinha fofa posa com várias expressões Vetor Premium">
            <a:extLst>
              <a:ext uri="{FF2B5EF4-FFF2-40B4-BE49-F238E27FC236}">
                <a16:creationId xmlns:a16="http://schemas.microsoft.com/office/drawing/2014/main" xmlns="" id="{E5D0FBA7-FDA5-4564-BA4F-CBB021929C52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10" t="50410" r="55565" b="-25"/>
          <a:stretch/>
        </p:blipFill>
        <p:spPr bwMode="auto">
          <a:xfrm rot="748466">
            <a:off x="5437268" y="3073859"/>
            <a:ext cx="1370640" cy="202240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2" name="Picture 4" descr="Cute boy with many gesture expressions Premium Vector">
            <a:extLst>
              <a:ext uri="{FF2B5EF4-FFF2-40B4-BE49-F238E27FC236}">
                <a16:creationId xmlns:a16="http://schemas.microsoft.com/office/drawing/2014/main" xmlns="" id="{76E6E9AF-9A99-495C-8DF7-B3F9DCFDD1CC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954" t="5965" r="27199" b="46177"/>
          <a:stretch/>
        </p:blipFill>
        <p:spPr bwMode="auto">
          <a:xfrm rot="378725">
            <a:off x="6369400" y="4468898"/>
            <a:ext cx="1318979" cy="20447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150" name="Picture 6" descr="Garotinha fofa posa com várias expressões Vetor Premium">
            <a:extLst>
              <a:ext uri="{FF2B5EF4-FFF2-40B4-BE49-F238E27FC236}">
                <a16:creationId xmlns:a16="http://schemas.microsoft.com/office/drawing/2014/main" xmlns="" id="{B23D142A-6CDA-4512-B313-CF47EA158C9D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760" t="1654" r="14615" b="48731"/>
          <a:stretch/>
        </p:blipFill>
        <p:spPr bwMode="auto">
          <a:xfrm>
            <a:off x="4178295" y="4163016"/>
            <a:ext cx="1370640" cy="202240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7" name="Google Shape;28;p3">
            <a:extLst>
              <a:ext uri="{FF2B5EF4-FFF2-40B4-BE49-F238E27FC236}">
                <a16:creationId xmlns:a16="http://schemas.microsoft.com/office/drawing/2014/main" xmlns="" id="{11279A89-778E-42ED-967F-5333033758C5}"/>
              </a:ext>
            </a:extLst>
          </p:cNvPr>
          <p:cNvSpPr/>
          <p:nvPr userDrawn="1"/>
        </p:nvSpPr>
        <p:spPr>
          <a:xfrm>
            <a:off x="222521" y="1482254"/>
            <a:ext cx="269028" cy="269913"/>
          </a:xfrm>
          <a:custGeom>
            <a:avLst/>
            <a:gdLst/>
            <a:ahLst/>
            <a:cxnLst/>
            <a:rect l="l" t="t" r="r" b="b"/>
            <a:pathLst>
              <a:path w="269028" h="269017" extrusionOk="0">
                <a:moveTo>
                  <a:pt x="41190" y="93323"/>
                </a:moveTo>
                <a:lnTo>
                  <a:pt x="93323" y="93323"/>
                </a:lnTo>
                <a:lnTo>
                  <a:pt x="93323" y="41190"/>
                </a:lnTo>
                <a:cubicBezTo>
                  <a:pt x="93323" y="18436"/>
                  <a:pt x="111770" y="0"/>
                  <a:pt x="134514" y="0"/>
                </a:cubicBezTo>
                <a:cubicBezTo>
                  <a:pt x="157257" y="0"/>
                  <a:pt x="175704" y="18436"/>
                  <a:pt x="175704" y="41190"/>
                </a:cubicBezTo>
                <a:lnTo>
                  <a:pt x="175704" y="93323"/>
                </a:lnTo>
                <a:lnTo>
                  <a:pt x="227837" y="93323"/>
                </a:lnTo>
                <a:cubicBezTo>
                  <a:pt x="250581" y="93323"/>
                  <a:pt x="269028" y="111759"/>
                  <a:pt x="269028" y="134514"/>
                </a:cubicBezTo>
                <a:cubicBezTo>
                  <a:pt x="269028" y="157268"/>
                  <a:pt x="250581" y="175704"/>
                  <a:pt x="227837" y="175704"/>
                </a:cubicBezTo>
                <a:lnTo>
                  <a:pt x="175704" y="175704"/>
                </a:lnTo>
                <a:lnTo>
                  <a:pt x="175704" y="227816"/>
                </a:lnTo>
                <a:cubicBezTo>
                  <a:pt x="175704" y="250581"/>
                  <a:pt x="157257" y="269017"/>
                  <a:pt x="134514" y="269017"/>
                </a:cubicBezTo>
                <a:cubicBezTo>
                  <a:pt x="111770" y="269017"/>
                  <a:pt x="93323" y="250581"/>
                  <a:pt x="93323" y="227816"/>
                </a:cubicBezTo>
                <a:lnTo>
                  <a:pt x="93323" y="175704"/>
                </a:lnTo>
                <a:lnTo>
                  <a:pt x="41190" y="175704"/>
                </a:lnTo>
                <a:cubicBezTo>
                  <a:pt x="18446" y="175704"/>
                  <a:pt x="0" y="157268"/>
                  <a:pt x="0" y="134514"/>
                </a:cubicBezTo>
                <a:cubicBezTo>
                  <a:pt x="0" y="111759"/>
                  <a:pt x="18446" y="93323"/>
                  <a:pt x="41190" y="93323"/>
                </a:cubicBezTo>
                <a:close/>
              </a:path>
            </a:pathLst>
          </a:custGeom>
          <a:solidFill>
            <a:schemeClr val="accent2"/>
          </a:solidFill>
          <a:ln>
            <a:solidFill>
              <a:srgbClr val="C00000"/>
            </a:solidFill>
          </a:ln>
        </p:spPr>
        <p:txBody>
          <a:bodyPr spcFirstLastPara="1" wrap="square" lIns="91533" tIns="45767" rIns="91533" bIns="45767" anchor="ctr" anchorCtr="0">
            <a:no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8" name="Google Shape;31;p3">
            <a:extLst>
              <a:ext uri="{FF2B5EF4-FFF2-40B4-BE49-F238E27FC236}">
                <a16:creationId xmlns:a16="http://schemas.microsoft.com/office/drawing/2014/main" xmlns="" id="{4DF0A3AF-40BE-4357-883E-88B26CDA9236}"/>
              </a:ext>
            </a:extLst>
          </p:cNvPr>
          <p:cNvSpPr/>
          <p:nvPr userDrawn="1"/>
        </p:nvSpPr>
        <p:spPr>
          <a:xfrm>
            <a:off x="2886979" y="546337"/>
            <a:ext cx="269028" cy="269913"/>
          </a:xfrm>
          <a:custGeom>
            <a:avLst/>
            <a:gdLst/>
            <a:ahLst/>
            <a:cxnLst/>
            <a:rect l="l" t="t" r="r" b="b"/>
            <a:pathLst>
              <a:path w="269028" h="269017" extrusionOk="0">
                <a:moveTo>
                  <a:pt x="227837" y="93323"/>
                </a:moveTo>
                <a:lnTo>
                  <a:pt x="175704" y="93323"/>
                </a:lnTo>
                <a:lnTo>
                  <a:pt x="175704" y="41190"/>
                </a:lnTo>
                <a:cubicBezTo>
                  <a:pt x="175704" y="18436"/>
                  <a:pt x="157257" y="0"/>
                  <a:pt x="134514" y="0"/>
                </a:cubicBezTo>
                <a:cubicBezTo>
                  <a:pt x="111770" y="0"/>
                  <a:pt x="93323" y="18436"/>
                  <a:pt x="93323" y="41190"/>
                </a:cubicBezTo>
                <a:lnTo>
                  <a:pt x="93323" y="93323"/>
                </a:lnTo>
                <a:lnTo>
                  <a:pt x="41190" y="93323"/>
                </a:lnTo>
                <a:cubicBezTo>
                  <a:pt x="18446" y="93323"/>
                  <a:pt x="0" y="111759"/>
                  <a:pt x="0" y="134514"/>
                </a:cubicBezTo>
                <a:cubicBezTo>
                  <a:pt x="0" y="157268"/>
                  <a:pt x="18446" y="175704"/>
                  <a:pt x="41190" y="175704"/>
                </a:cubicBezTo>
                <a:lnTo>
                  <a:pt x="93323" y="175704"/>
                </a:lnTo>
                <a:lnTo>
                  <a:pt x="93323" y="227827"/>
                </a:lnTo>
                <a:cubicBezTo>
                  <a:pt x="93323" y="250581"/>
                  <a:pt x="111770" y="269017"/>
                  <a:pt x="134514" y="269017"/>
                </a:cubicBezTo>
                <a:cubicBezTo>
                  <a:pt x="157257" y="269017"/>
                  <a:pt x="175704" y="250581"/>
                  <a:pt x="175704" y="227827"/>
                </a:cubicBezTo>
                <a:lnTo>
                  <a:pt x="175704" y="175704"/>
                </a:lnTo>
                <a:lnTo>
                  <a:pt x="227837" y="175704"/>
                </a:lnTo>
                <a:cubicBezTo>
                  <a:pt x="250570" y="175704"/>
                  <a:pt x="269028" y="157268"/>
                  <a:pt x="269028" y="134514"/>
                </a:cubicBezTo>
                <a:cubicBezTo>
                  <a:pt x="269028" y="111759"/>
                  <a:pt x="250570" y="93323"/>
                  <a:pt x="227837" y="93323"/>
                </a:cubicBezTo>
                <a:close/>
              </a:path>
            </a:pathLst>
          </a:custGeom>
          <a:solidFill>
            <a:schemeClr val="accent2"/>
          </a:solidFill>
          <a:ln>
            <a:solidFill>
              <a:srgbClr val="C00000"/>
            </a:solidFill>
          </a:ln>
        </p:spPr>
        <p:txBody>
          <a:bodyPr spcFirstLastPara="1" wrap="square" lIns="91533" tIns="45767" rIns="91533" bIns="45767" anchor="ctr" anchorCtr="0">
            <a:no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41" name="Google Shape;32;p3">
            <a:extLst>
              <a:ext uri="{FF2B5EF4-FFF2-40B4-BE49-F238E27FC236}">
                <a16:creationId xmlns:a16="http://schemas.microsoft.com/office/drawing/2014/main" xmlns="" id="{6BEA95D6-AE7C-463B-8794-0E678FF5BD6F}"/>
              </a:ext>
            </a:extLst>
          </p:cNvPr>
          <p:cNvSpPr/>
          <p:nvPr userDrawn="1"/>
        </p:nvSpPr>
        <p:spPr>
          <a:xfrm>
            <a:off x="6945786" y="546337"/>
            <a:ext cx="269028" cy="269913"/>
          </a:xfrm>
          <a:custGeom>
            <a:avLst/>
            <a:gdLst/>
            <a:ahLst/>
            <a:cxnLst/>
            <a:rect l="l" t="t" r="r" b="b"/>
            <a:pathLst>
              <a:path w="269028" h="269017" extrusionOk="0">
                <a:moveTo>
                  <a:pt x="227837" y="93323"/>
                </a:moveTo>
                <a:lnTo>
                  <a:pt x="175704" y="93323"/>
                </a:lnTo>
                <a:lnTo>
                  <a:pt x="175704" y="41190"/>
                </a:lnTo>
                <a:cubicBezTo>
                  <a:pt x="175704" y="18436"/>
                  <a:pt x="157257" y="0"/>
                  <a:pt x="134514" y="0"/>
                </a:cubicBezTo>
                <a:cubicBezTo>
                  <a:pt x="111770" y="0"/>
                  <a:pt x="93323" y="18436"/>
                  <a:pt x="93323" y="41190"/>
                </a:cubicBezTo>
                <a:lnTo>
                  <a:pt x="93323" y="93323"/>
                </a:lnTo>
                <a:lnTo>
                  <a:pt x="41190" y="93323"/>
                </a:lnTo>
                <a:cubicBezTo>
                  <a:pt x="18446" y="93323"/>
                  <a:pt x="0" y="111759"/>
                  <a:pt x="0" y="134514"/>
                </a:cubicBezTo>
                <a:cubicBezTo>
                  <a:pt x="0" y="157268"/>
                  <a:pt x="18446" y="175704"/>
                  <a:pt x="41190" y="175704"/>
                </a:cubicBezTo>
                <a:lnTo>
                  <a:pt x="93323" y="175704"/>
                </a:lnTo>
                <a:lnTo>
                  <a:pt x="93323" y="227827"/>
                </a:lnTo>
                <a:cubicBezTo>
                  <a:pt x="93323" y="250581"/>
                  <a:pt x="111770" y="269017"/>
                  <a:pt x="134514" y="269017"/>
                </a:cubicBezTo>
                <a:cubicBezTo>
                  <a:pt x="157257" y="269017"/>
                  <a:pt x="175704" y="250581"/>
                  <a:pt x="175704" y="227827"/>
                </a:cubicBezTo>
                <a:lnTo>
                  <a:pt x="175704" y="175704"/>
                </a:lnTo>
                <a:lnTo>
                  <a:pt x="227837" y="175704"/>
                </a:lnTo>
                <a:cubicBezTo>
                  <a:pt x="250581" y="175704"/>
                  <a:pt x="269028" y="157268"/>
                  <a:pt x="269028" y="134514"/>
                </a:cubicBezTo>
                <a:cubicBezTo>
                  <a:pt x="269028" y="111759"/>
                  <a:pt x="250581" y="93323"/>
                  <a:pt x="227837" y="93323"/>
                </a:cubicBezTo>
                <a:close/>
              </a:path>
            </a:pathLst>
          </a:custGeom>
          <a:solidFill>
            <a:schemeClr val="accent2"/>
          </a:solidFill>
          <a:ln>
            <a:solidFill>
              <a:srgbClr val="C00000"/>
            </a:solidFill>
          </a:ln>
        </p:spPr>
        <p:txBody>
          <a:bodyPr spcFirstLastPara="1" wrap="square" lIns="91533" tIns="45767" rIns="91533" bIns="45767" anchor="ctr" anchorCtr="0">
            <a:no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42" name="Google Shape;33;p3">
            <a:extLst>
              <a:ext uri="{FF2B5EF4-FFF2-40B4-BE49-F238E27FC236}">
                <a16:creationId xmlns:a16="http://schemas.microsoft.com/office/drawing/2014/main" xmlns="" id="{D3481FB4-93ED-4A2F-9694-B65CD39B0D0A}"/>
              </a:ext>
            </a:extLst>
          </p:cNvPr>
          <p:cNvSpPr/>
          <p:nvPr userDrawn="1"/>
        </p:nvSpPr>
        <p:spPr>
          <a:xfrm>
            <a:off x="476872" y="4295305"/>
            <a:ext cx="340877" cy="214569"/>
          </a:xfrm>
          <a:custGeom>
            <a:avLst/>
            <a:gdLst/>
            <a:ahLst/>
            <a:cxnLst/>
            <a:rect l="l" t="t" r="r" b="b"/>
            <a:pathLst>
              <a:path w="340878" h="213857" extrusionOk="0">
                <a:moveTo>
                  <a:pt x="0" y="147383"/>
                </a:moveTo>
                <a:cubicBezTo>
                  <a:pt x="0" y="114702"/>
                  <a:pt x="23706" y="87460"/>
                  <a:pt x="54821" y="81957"/>
                </a:cubicBezTo>
                <a:cubicBezTo>
                  <a:pt x="66082" y="34692"/>
                  <a:pt x="108510" y="0"/>
                  <a:pt x="158834" y="0"/>
                </a:cubicBezTo>
                <a:cubicBezTo>
                  <a:pt x="193749" y="0"/>
                  <a:pt x="225710" y="16668"/>
                  <a:pt x="245617" y="44428"/>
                </a:cubicBezTo>
                <a:cubicBezTo>
                  <a:pt x="249015" y="44005"/>
                  <a:pt x="252423" y="43793"/>
                  <a:pt x="255852" y="43793"/>
                </a:cubicBezTo>
                <a:cubicBezTo>
                  <a:pt x="302736" y="43793"/>
                  <a:pt x="340878" y="81946"/>
                  <a:pt x="340878" y="128820"/>
                </a:cubicBezTo>
                <a:cubicBezTo>
                  <a:pt x="340878" y="175704"/>
                  <a:pt x="302736" y="213857"/>
                  <a:pt x="255852" y="213857"/>
                </a:cubicBezTo>
                <a:lnTo>
                  <a:pt x="66463" y="213857"/>
                </a:lnTo>
                <a:cubicBezTo>
                  <a:pt x="29813" y="213857"/>
                  <a:pt x="0" y="184033"/>
                  <a:pt x="0" y="147383"/>
                </a:cubicBezTo>
                <a:close/>
                <a:moveTo>
                  <a:pt x="242188" y="88413"/>
                </a:moveTo>
                <a:lnTo>
                  <a:pt x="224800" y="94276"/>
                </a:lnTo>
                <a:lnTo>
                  <a:pt x="216534" y="77893"/>
                </a:lnTo>
                <a:cubicBezTo>
                  <a:pt x="205464" y="55954"/>
                  <a:pt x="183356" y="42333"/>
                  <a:pt x="158834" y="42333"/>
                </a:cubicBezTo>
                <a:cubicBezTo>
                  <a:pt x="124354" y="42333"/>
                  <a:pt x="96011" y="69278"/>
                  <a:pt x="94318" y="103684"/>
                </a:cubicBezTo>
                <a:lnTo>
                  <a:pt x="93165" y="127052"/>
                </a:lnTo>
                <a:lnTo>
                  <a:pt x="70019" y="123570"/>
                </a:lnTo>
                <a:cubicBezTo>
                  <a:pt x="68865" y="123401"/>
                  <a:pt x="67680" y="123264"/>
                  <a:pt x="66463" y="123264"/>
                </a:cubicBezTo>
                <a:cubicBezTo>
                  <a:pt x="53160" y="123264"/>
                  <a:pt x="42333" y="134080"/>
                  <a:pt x="42333" y="147383"/>
                </a:cubicBezTo>
                <a:cubicBezTo>
                  <a:pt x="42333" y="160697"/>
                  <a:pt x="53160" y="171524"/>
                  <a:pt x="66463" y="171524"/>
                </a:cubicBezTo>
                <a:lnTo>
                  <a:pt x="255852" y="171524"/>
                </a:lnTo>
                <a:cubicBezTo>
                  <a:pt x="279389" y="171524"/>
                  <a:pt x="298545" y="152368"/>
                  <a:pt x="298545" y="128820"/>
                </a:cubicBezTo>
                <a:cubicBezTo>
                  <a:pt x="298545" y="105282"/>
                  <a:pt x="279389" y="86127"/>
                  <a:pt x="255852" y="86127"/>
                </a:cubicBezTo>
                <a:cubicBezTo>
                  <a:pt x="251280" y="86127"/>
                  <a:pt x="246686" y="86889"/>
                  <a:pt x="242188" y="88413"/>
                </a:cubicBezTo>
                <a:close/>
              </a:path>
            </a:pathLst>
          </a:custGeom>
          <a:solidFill>
            <a:schemeClr val="accent2"/>
          </a:solidFill>
          <a:ln>
            <a:solidFill>
              <a:srgbClr val="C00000"/>
            </a:solidFill>
          </a:ln>
        </p:spPr>
        <p:txBody>
          <a:bodyPr spcFirstLastPara="1" wrap="square" lIns="91533" tIns="45767" rIns="91533" bIns="45767" anchor="ctr" anchorCtr="0">
            <a:no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43" name="Google Shape;36;p3">
            <a:extLst>
              <a:ext uri="{FF2B5EF4-FFF2-40B4-BE49-F238E27FC236}">
                <a16:creationId xmlns:a16="http://schemas.microsoft.com/office/drawing/2014/main" xmlns="" id="{CDBBC38C-DE88-44E8-B2F1-57A5FAB9ECB0}"/>
              </a:ext>
            </a:extLst>
          </p:cNvPr>
          <p:cNvSpPr/>
          <p:nvPr userDrawn="1"/>
        </p:nvSpPr>
        <p:spPr>
          <a:xfrm>
            <a:off x="3714427" y="103878"/>
            <a:ext cx="584325" cy="367828"/>
          </a:xfrm>
          <a:custGeom>
            <a:avLst/>
            <a:gdLst/>
            <a:ahLst/>
            <a:cxnLst/>
            <a:rect l="l" t="t" r="r" b="b"/>
            <a:pathLst>
              <a:path w="584326" h="366606" extrusionOk="0">
                <a:moveTo>
                  <a:pt x="0" y="220842"/>
                </a:moveTo>
                <a:cubicBezTo>
                  <a:pt x="0" y="140483"/>
                  <a:pt x="65404" y="75088"/>
                  <a:pt x="145764" y="75088"/>
                </a:cubicBezTo>
                <a:cubicBezTo>
                  <a:pt x="151627" y="75088"/>
                  <a:pt x="157469" y="75437"/>
                  <a:pt x="163300" y="76168"/>
                </a:cubicBezTo>
                <a:cubicBezTo>
                  <a:pt x="197410" y="28596"/>
                  <a:pt x="252190" y="0"/>
                  <a:pt x="312049" y="0"/>
                </a:cubicBezTo>
                <a:cubicBezTo>
                  <a:pt x="398335" y="0"/>
                  <a:pt x="471042" y="59478"/>
                  <a:pt x="490336" y="140493"/>
                </a:cubicBezTo>
                <a:cubicBezTo>
                  <a:pt x="543686" y="149955"/>
                  <a:pt x="584326" y="196659"/>
                  <a:pt x="584326" y="252666"/>
                </a:cubicBezTo>
                <a:cubicBezTo>
                  <a:pt x="584326" y="315489"/>
                  <a:pt x="533209" y="366606"/>
                  <a:pt x="470386" y="366606"/>
                </a:cubicBezTo>
                <a:lnTo>
                  <a:pt x="145764" y="366606"/>
                </a:lnTo>
                <a:cubicBezTo>
                  <a:pt x="65404" y="366606"/>
                  <a:pt x="0" y="301212"/>
                  <a:pt x="0" y="220842"/>
                </a:cubicBezTo>
                <a:close/>
                <a:moveTo>
                  <a:pt x="464311" y="211846"/>
                </a:moveTo>
                <a:lnTo>
                  <a:pt x="424624" y="217826"/>
                </a:lnTo>
                <a:lnTo>
                  <a:pt x="422645" y="177757"/>
                </a:lnTo>
                <a:cubicBezTo>
                  <a:pt x="419756" y="118776"/>
                  <a:pt x="371178" y="72569"/>
                  <a:pt x="312049" y="72569"/>
                </a:cubicBezTo>
                <a:cubicBezTo>
                  <a:pt x="270012" y="72569"/>
                  <a:pt x="232113" y="95916"/>
                  <a:pt x="213158" y="133519"/>
                </a:cubicBezTo>
                <a:lnTo>
                  <a:pt x="198987" y="161596"/>
                </a:lnTo>
                <a:lnTo>
                  <a:pt x="169185" y="151574"/>
                </a:lnTo>
                <a:cubicBezTo>
                  <a:pt x="161459" y="148970"/>
                  <a:pt x="153574" y="147658"/>
                  <a:pt x="145764" y="147658"/>
                </a:cubicBezTo>
                <a:cubicBezTo>
                  <a:pt x="105399" y="147658"/>
                  <a:pt x="72569" y="180488"/>
                  <a:pt x="72569" y="220842"/>
                </a:cubicBezTo>
                <a:cubicBezTo>
                  <a:pt x="72569" y="261207"/>
                  <a:pt x="105399" y="294036"/>
                  <a:pt x="145764" y="294036"/>
                </a:cubicBezTo>
                <a:lnTo>
                  <a:pt x="470386" y="294036"/>
                </a:lnTo>
                <a:cubicBezTo>
                  <a:pt x="493204" y="294036"/>
                  <a:pt x="511757" y="275484"/>
                  <a:pt x="511757" y="252666"/>
                </a:cubicBezTo>
                <a:cubicBezTo>
                  <a:pt x="511757" y="229859"/>
                  <a:pt x="493204" y="211317"/>
                  <a:pt x="470386" y="211317"/>
                </a:cubicBezTo>
                <a:cubicBezTo>
                  <a:pt x="468312" y="211317"/>
                  <a:pt x="466291" y="211539"/>
                  <a:pt x="464311" y="211846"/>
                </a:cubicBezTo>
                <a:close/>
              </a:path>
            </a:pathLst>
          </a:custGeom>
          <a:solidFill>
            <a:schemeClr val="accent2"/>
          </a:solidFill>
          <a:ln>
            <a:solidFill>
              <a:srgbClr val="C00000"/>
            </a:solidFill>
          </a:ln>
        </p:spPr>
        <p:txBody>
          <a:bodyPr spcFirstLastPara="1" wrap="square" lIns="91533" tIns="45767" rIns="91533" bIns="45767" anchor="ctr" anchorCtr="0">
            <a:no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44" name="Google Shape;39;p3">
            <a:extLst>
              <a:ext uri="{FF2B5EF4-FFF2-40B4-BE49-F238E27FC236}">
                <a16:creationId xmlns:a16="http://schemas.microsoft.com/office/drawing/2014/main" xmlns="" id="{953DA865-4072-4D81-BA18-791DDF362826}"/>
              </a:ext>
            </a:extLst>
          </p:cNvPr>
          <p:cNvSpPr/>
          <p:nvPr userDrawn="1"/>
        </p:nvSpPr>
        <p:spPr>
          <a:xfrm>
            <a:off x="2410402" y="6266196"/>
            <a:ext cx="269028" cy="269913"/>
          </a:xfrm>
          <a:custGeom>
            <a:avLst/>
            <a:gdLst/>
            <a:ahLst/>
            <a:cxnLst/>
            <a:rect l="l" t="t" r="r" b="b"/>
            <a:pathLst>
              <a:path w="269028" h="269017" extrusionOk="0">
                <a:moveTo>
                  <a:pt x="227837" y="93323"/>
                </a:moveTo>
                <a:lnTo>
                  <a:pt x="175704" y="93323"/>
                </a:lnTo>
                <a:lnTo>
                  <a:pt x="175704" y="41190"/>
                </a:lnTo>
                <a:cubicBezTo>
                  <a:pt x="175704" y="18436"/>
                  <a:pt x="157257" y="0"/>
                  <a:pt x="134514" y="0"/>
                </a:cubicBezTo>
                <a:cubicBezTo>
                  <a:pt x="111770" y="0"/>
                  <a:pt x="93323" y="18436"/>
                  <a:pt x="93323" y="41190"/>
                </a:cubicBezTo>
                <a:lnTo>
                  <a:pt x="93323" y="93323"/>
                </a:lnTo>
                <a:lnTo>
                  <a:pt x="41190" y="93323"/>
                </a:lnTo>
                <a:cubicBezTo>
                  <a:pt x="18446" y="93323"/>
                  <a:pt x="0" y="111759"/>
                  <a:pt x="0" y="134514"/>
                </a:cubicBezTo>
                <a:cubicBezTo>
                  <a:pt x="0" y="157268"/>
                  <a:pt x="18446" y="175704"/>
                  <a:pt x="41190" y="175704"/>
                </a:cubicBezTo>
                <a:lnTo>
                  <a:pt x="93323" y="175704"/>
                </a:lnTo>
                <a:lnTo>
                  <a:pt x="93323" y="227827"/>
                </a:lnTo>
                <a:cubicBezTo>
                  <a:pt x="93323" y="250581"/>
                  <a:pt x="111770" y="269017"/>
                  <a:pt x="134514" y="269017"/>
                </a:cubicBezTo>
                <a:cubicBezTo>
                  <a:pt x="157257" y="269017"/>
                  <a:pt x="175704" y="250581"/>
                  <a:pt x="175704" y="227827"/>
                </a:cubicBezTo>
                <a:lnTo>
                  <a:pt x="175704" y="175704"/>
                </a:lnTo>
                <a:lnTo>
                  <a:pt x="227837" y="175704"/>
                </a:lnTo>
                <a:cubicBezTo>
                  <a:pt x="250581" y="175704"/>
                  <a:pt x="269028" y="157268"/>
                  <a:pt x="269028" y="134514"/>
                </a:cubicBezTo>
                <a:cubicBezTo>
                  <a:pt x="269028" y="111759"/>
                  <a:pt x="250581" y="93323"/>
                  <a:pt x="227837" y="93323"/>
                </a:cubicBezTo>
                <a:close/>
              </a:path>
            </a:pathLst>
          </a:custGeom>
          <a:solidFill>
            <a:schemeClr val="accent2"/>
          </a:solidFill>
          <a:ln>
            <a:solidFill>
              <a:srgbClr val="C00000"/>
            </a:solidFill>
          </a:ln>
        </p:spPr>
        <p:txBody>
          <a:bodyPr spcFirstLastPara="1" wrap="square" lIns="91533" tIns="45767" rIns="91533" bIns="45767" anchor="ctr" anchorCtr="0">
            <a:no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xmlns="" id="{FB3C8884-940E-4342-8C64-73674B7D1109}"/>
              </a:ext>
            </a:extLst>
          </p:cNvPr>
          <p:cNvSpPr txBox="1"/>
          <p:nvPr userDrawn="1"/>
        </p:nvSpPr>
        <p:spPr>
          <a:xfrm>
            <a:off x="9651537" y="6415315"/>
            <a:ext cx="160506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solidFill>
                  <a:schemeClr val="bg2"/>
                </a:solidFill>
              </a:rPr>
              <a:t>FeistyForwarders_0968120672</a:t>
            </a:r>
          </a:p>
        </p:txBody>
      </p:sp>
    </p:spTree>
    <p:extLst>
      <p:ext uri="{BB962C8B-B14F-4D97-AF65-F5344CB8AC3E}">
        <p14:creationId xmlns:p14="http://schemas.microsoft.com/office/powerpoint/2010/main" val="70823873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preserve="1" userDrawn="1">
  <p:cSld name="1_Title and body">
    <p:bg>
      <p:bgPr>
        <a:solidFill>
          <a:schemeClr val="dk1"/>
        </a:solidFill>
        <a:effectLst/>
      </p:bgPr>
    </p:bg>
    <p:spTree>
      <p:nvGrpSpPr>
        <p:cNvPr id="1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xmlns="" id="{58C33424-69BE-4CF3-AC72-AAE3342C808A}"/>
              </a:ext>
            </a:extLst>
          </p:cNvPr>
          <p:cNvSpPr/>
          <p:nvPr userDrawn="1"/>
        </p:nvSpPr>
        <p:spPr>
          <a:xfrm>
            <a:off x="340636" y="254000"/>
            <a:ext cx="11497733" cy="6350000"/>
          </a:xfrm>
          <a:prstGeom prst="rect">
            <a:avLst/>
          </a:prstGeom>
          <a:solidFill>
            <a:schemeClr val="accent2"/>
          </a:solidFill>
          <a:ln>
            <a:solidFill>
              <a:schemeClr val="accent2"/>
            </a:solidFill>
          </a:ln>
          <a:effectLst>
            <a:glow rad="1016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vi-VN" sz="1867" b="0" i="0" u="none" strike="noStrike" kern="0" cap="none" spc="0" normalizeH="0" baseline="0" noProof="0" dirty="0">
              <a:ln>
                <a:noFill/>
              </a:ln>
              <a:solidFill>
                <a:srgbClr val="F7D538"/>
              </a:solidFill>
              <a:effectLst/>
              <a:uLnTx/>
              <a:uFillTx/>
              <a:latin typeface="Arial"/>
              <a:ea typeface="+mn-ea"/>
              <a:cs typeface="+mn-cs"/>
              <a:sym typeface="Arial"/>
            </a:endParaRPr>
          </a:p>
        </p:txBody>
      </p:sp>
      <p:grpSp>
        <p:nvGrpSpPr>
          <p:cNvPr id="45" name="Google Shape;45;p4"/>
          <p:cNvGrpSpPr/>
          <p:nvPr/>
        </p:nvGrpSpPr>
        <p:grpSpPr>
          <a:xfrm>
            <a:off x="340636" y="251219"/>
            <a:ext cx="11497733" cy="6352781"/>
            <a:chOff x="262135" y="188414"/>
            <a:chExt cx="8616641" cy="4620554"/>
          </a:xfrm>
          <a:solidFill>
            <a:schemeClr val="accent2"/>
          </a:solidFill>
        </p:grpSpPr>
        <p:grpSp>
          <p:nvGrpSpPr>
            <p:cNvPr id="46" name="Google Shape;46;p4"/>
            <p:cNvGrpSpPr/>
            <p:nvPr/>
          </p:nvGrpSpPr>
          <p:grpSpPr>
            <a:xfrm>
              <a:off x="262135" y="188414"/>
              <a:ext cx="8616641" cy="4620554"/>
              <a:chOff x="262135" y="188414"/>
              <a:chExt cx="8616641" cy="4620554"/>
            </a:xfrm>
            <a:grpFill/>
          </p:grpSpPr>
          <p:sp>
            <p:nvSpPr>
              <p:cNvPr id="47" name="Google Shape;47;p4"/>
              <p:cNvSpPr/>
              <p:nvPr/>
            </p:nvSpPr>
            <p:spPr>
              <a:xfrm>
                <a:off x="1671079" y="188414"/>
                <a:ext cx="201771" cy="202435"/>
              </a:xfrm>
              <a:custGeom>
                <a:avLst/>
                <a:gdLst/>
                <a:ahLst/>
                <a:cxnLst/>
                <a:rect l="l" t="t" r="r" b="b"/>
                <a:pathLst>
                  <a:path w="269028" h="269017" extrusionOk="0">
                    <a:moveTo>
                      <a:pt x="41190" y="93323"/>
                    </a:moveTo>
                    <a:lnTo>
                      <a:pt x="93323" y="93323"/>
                    </a:lnTo>
                    <a:lnTo>
                      <a:pt x="93323" y="41190"/>
                    </a:lnTo>
                    <a:cubicBezTo>
                      <a:pt x="93323" y="18436"/>
                      <a:pt x="111770" y="0"/>
                      <a:pt x="134514" y="0"/>
                    </a:cubicBezTo>
                    <a:cubicBezTo>
                      <a:pt x="157247" y="0"/>
                      <a:pt x="175704" y="18436"/>
                      <a:pt x="175704" y="41190"/>
                    </a:cubicBezTo>
                    <a:lnTo>
                      <a:pt x="175704" y="93323"/>
                    </a:lnTo>
                    <a:lnTo>
                      <a:pt x="227837" y="93323"/>
                    </a:lnTo>
                    <a:cubicBezTo>
                      <a:pt x="250581" y="93323"/>
                      <a:pt x="269028" y="111759"/>
                      <a:pt x="269028" y="134514"/>
                    </a:cubicBezTo>
                    <a:cubicBezTo>
                      <a:pt x="269028" y="157268"/>
                      <a:pt x="250581" y="175704"/>
                      <a:pt x="227837" y="175704"/>
                    </a:cubicBezTo>
                    <a:lnTo>
                      <a:pt x="175704" y="175704"/>
                    </a:lnTo>
                    <a:lnTo>
                      <a:pt x="175704" y="227816"/>
                    </a:lnTo>
                    <a:cubicBezTo>
                      <a:pt x="175704" y="250581"/>
                      <a:pt x="157247" y="269017"/>
                      <a:pt x="134514" y="269017"/>
                    </a:cubicBezTo>
                    <a:cubicBezTo>
                      <a:pt x="111770" y="269017"/>
                      <a:pt x="93323" y="250581"/>
                      <a:pt x="93323" y="227816"/>
                    </a:cubicBezTo>
                    <a:lnTo>
                      <a:pt x="93323" y="175704"/>
                    </a:lnTo>
                    <a:lnTo>
                      <a:pt x="41190" y="175704"/>
                    </a:lnTo>
                    <a:cubicBezTo>
                      <a:pt x="18446" y="175704"/>
                      <a:pt x="0" y="157268"/>
                      <a:pt x="0" y="134514"/>
                    </a:cubicBezTo>
                    <a:cubicBezTo>
                      <a:pt x="0" y="111759"/>
                      <a:pt x="18446" y="93323"/>
                      <a:pt x="41190" y="93323"/>
                    </a:cubicBezTo>
                    <a:close/>
                  </a:path>
                </a:pathLst>
              </a:custGeom>
              <a:grpFill/>
              <a:ln>
                <a:solidFill>
                  <a:schemeClr val="tx1"/>
                </a:solidFill>
              </a:ln>
            </p:spPr>
            <p:txBody>
              <a:bodyPr spcFirstLastPara="1" wrap="square" lIns="68650" tIns="34325" rIns="68650" bIns="34325" anchor="ctr" anchorCtr="0">
                <a:noAutofit/>
              </a:bodyPr>
              <a:lstStyle/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48" name="Google Shape;48;p4"/>
              <p:cNvSpPr/>
              <p:nvPr/>
            </p:nvSpPr>
            <p:spPr>
              <a:xfrm>
                <a:off x="6024098" y="274080"/>
                <a:ext cx="201771" cy="202435"/>
              </a:xfrm>
              <a:custGeom>
                <a:avLst/>
                <a:gdLst/>
                <a:ahLst/>
                <a:cxnLst/>
                <a:rect l="l" t="t" r="r" b="b"/>
                <a:pathLst>
                  <a:path w="269028" h="269017" extrusionOk="0">
                    <a:moveTo>
                      <a:pt x="41190" y="93323"/>
                    </a:moveTo>
                    <a:lnTo>
                      <a:pt x="93323" y="93323"/>
                    </a:lnTo>
                    <a:lnTo>
                      <a:pt x="93323" y="41190"/>
                    </a:lnTo>
                    <a:cubicBezTo>
                      <a:pt x="93323" y="18436"/>
                      <a:pt x="111770" y="0"/>
                      <a:pt x="134514" y="0"/>
                    </a:cubicBezTo>
                    <a:cubicBezTo>
                      <a:pt x="157257" y="0"/>
                      <a:pt x="175704" y="18436"/>
                      <a:pt x="175704" y="41190"/>
                    </a:cubicBezTo>
                    <a:lnTo>
                      <a:pt x="175704" y="93323"/>
                    </a:lnTo>
                    <a:lnTo>
                      <a:pt x="227837" y="93323"/>
                    </a:lnTo>
                    <a:cubicBezTo>
                      <a:pt x="250581" y="93323"/>
                      <a:pt x="269028" y="111759"/>
                      <a:pt x="269028" y="134514"/>
                    </a:cubicBezTo>
                    <a:cubicBezTo>
                      <a:pt x="269028" y="157268"/>
                      <a:pt x="250581" y="175704"/>
                      <a:pt x="227837" y="175704"/>
                    </a:cubicBezTo>
                    <a:lnTo>
                      <a:pt x="175704" y="175704"/>
                    </a:lnTo>
                    <a:lnTo>
                      <a:pt x="175704" y="227827"/>
                    </a:lnTo>
                    <a:cubicBezTo>
                      <a:pt x="175704" y="250581"/>
                      <a:pt x="157257" y="269017"/>
                      <a:pt x="134514" y="269017"/>
                    </a:cubicBezTo>
                    <a:cubicBezTo>
                      <a:pt x="111770" y="269017"/>
                      <a:pt x="93323" y="250581"/>
                      <a:pt x="93323" y="227827"/>
                    </a:cubicBezTo>
                    <a:lnTo>
                      <a:pt x="93323" y="175704"/>
                    </a:lnTo>
                    <a:lnTo>
                      <a:pt x="41190" y="175704"/>
                    </a:lnTo>
                    <a:cubicBezTo>
                      <a:pt x="18446" y="175704"/>
                      <a:pt x="0" y="157268"/>
                      <a:pt x="0" y="134514"/>
                    </a:cubicBezTo>
                    <a:cubicBezTo>
                      <a:pt x="0" y="111759"/>
                      <a:pt x="18446" y="93323"/>
                      <a:pt x="41190" y="93323"/>
                    </a:cubicBezTo>
                    <a:close/>
                  </a:path>
                </a:pathLst>
              </a:custGeom>
              <a:grpFill/>
              <a:ln>
                <a:solidFill>
                  <a:schemeClr val="tx1"/>
                </a:solidFill>
              </a:ln>
            </p:spPr>
            <p:txBody>
              <a:bodyPr spcFirstLastPara="1" wrap="square" lIns="68650" tIns="34325" rIns="68650" bIns="34325" anchor="ctr" anchorCtr="0">
                <a:noAutofit/>
              </a:bodyPr>
              <a:lstStyle/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49" name="Google Shape;49;p4"/>
              <p:cNvSpPr/>
              <p:nvPr/>
            </p:nvSpPr>
            <p:spPr>
              <a:xfrm>
                <a:off x="8676998" y="1943199"/>
                <a:ext cx="201779" cy="202435"/>
              </a:xfrm>
              <a:custGeom>
                <a:avLst/>
                <a:gdLst/>
                <a:ahLst/>
                <a:cxnLst/>
                <a:rect l="l" t="t" r="r" b="b"/>
                <a:pathLst>
                  <a:path w="269038" h="269017" extrusionOk="0">
                    <a:moveTo>
                      <a:pt x="41200" y="93323"/>
                    </a:moveTo>
                    <a:lnTo>
                      <a:pt x="93334" y="93323"/>
                    </a:lnTo>
                    <a:lnTo>
                      <a:pt x="93334" y="41190"/>
                    </a:lnTo>
                    <a:cubicBezTo>
                      <a:pt x="93334" y="18436"/>
                      <a:pt x="111781" y="0"/>
                      <a:pt x="134524" y="0"/>
                    </a:cubicBezTo>
                    <a:cubicBezTo>
                      <a:pt x="157268" y="0"/>
                      <a:pt x="175715" y="18436"/>
                      <a:pt x="175715" y="41190"/>
                    </a:cubicBezTo>
                    <a:lnTo>
                      <a:pt x="175715" y="93323"/>
                    </a:lnTo>
                    <a:lnTo>
                      <a:pt x="227848" y="93323"/>
                    </a:lnTo>
                    <a:cubicBezTo>
                      <a:pt x="250592" y="93323"/>
                      <a:pt x="269038" y="111759"/>
                      <a:pt x="269038" y="134514"/>
                    </a:cubicBezTo>
                    <a:cubicBezTo>
                      <a:pt x="269038" y="157268"/>
                      <a:pt x="250592" y="175704"/>
                      <a:pt x="227848" y="175704"/>
                    </a:cubicBezTo>
                    <a:lnTo>
                      <a:pt x="175715" y="175704"/>
                    </a:lnTo>
                    <a:lnTo>
                      <a:pt x="175715" y="227827"/>
                    </a:lnTo>
                    <a:cubicBezTo>
                      <a:pt x="175715" y="250581"/>
                      <a:pt x="157268" y="269017"/>
                      <a:pt x="134524" y="269017"/>
                    </a:cubicBezTo>
                    <a:cubicBezTo>
                      <a:pt x="111781" y="269017"/>
                      <a:pt x="93334" y="250581"/>
                      <a:pt x="93334" y="227827"/>
                    </a:cubicBezTo>
                    <a:lnTo>
                      <a:pt x="93334" y="175704"/>
                    </a:lnTo>
                    <a:lnTo>
                      <a:pt x="41200" y="175704"/>
                    </a:lnTo>
                    <a:cubicBezTo>
                      <a:pt x="18457" y="175704"/>
                      <a:pt x="0" y="157268"/>
                      <a:pt x="0" y="134514"/>
                    </a:cubicBezTo>
                    <a:cubicBezTo>
                      <a:pt x="0" y="111759"/>
                      <a:pt x="18457" y="93323"/>
                      <a:pt x="41200" y="93323"/>
                    </a:cubicBezTo>
                    <a:close/>
                  </a:path>
                </a:pathLst>
              </a:custGeom>
              <a:grpFill/>
              <a:ln>
                <a:solidFill>
                  <a:schemeClr val="tx1"/>
                </a:solidFill>
              </a:ln>
            </p:spPr>
            <p:txBody>
              <a:bodyPr spcFirstLastPara="1" wrap="square" lIns="68650" tIns="34325" rIns="68650" bIns="34325" anchor="ctr" anchorCtr="0">
                <a:noAutofit/>
              </a:bodyPr>
              <a:lstStyle/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50" name="Google Shape;50;p4"/>
              <p:cNvSpPr/>
              <p:nvPr/>
            </p:nvSpPr>
            <p:spPr>
              <a:xfrm>
                <a:off x="262135" y="2103752"/>
                <a:ext cx="201771" cy="202435"/>
              </a:xfrm>
              <a:custGeom>
                <a:avLst/>
                <a:gdLst/>
                <a:ahLst/>
                <a:cxnLst/>
                <a:rect l="l" t="t" r="r" b="b"/>
                <a:pathLst>
                  <a:path w="269028" h="269017" extrusionOk="0">
                    <a:moveTo>
                      <a:pt x="41190" y="93323"/>
                    </a:moveTo>
                    <a:lnTo>
                      <a:pt x="93323" y="93323"/>
                    </a:lnTo>
                    <a:lnTo>
                      <a:pt x="93323" y="41190"/>
                    </a:lnTo>
                    <a:cubicBezTo>
                      <a:pt x="93323" y="18436"/>
                      <a:pt x="111770" y="0"/>
                      <a:pt x="134514" y="0"/>
                    </a:cubicBezTo>
                    <a:cubicBezTo>
                      <a:pt x="157257" y="0"/>
                      <a:pt x="175704" y="18436"/>
                      <a:pt x="175704" y="41190"/>
                    </a:cubicBezTo>
                    <a:lnTo>
                      <a:pt x="175704" y="93323"/>
                    </a:lnTo>
                    <a:lnTo>
                      <a:pt x="227837" y="93323"/>
                    </a:lnTo>
                    <a:cubicBezTo>
                      <a:pt x="250581" y="93323"/>
                      <a:pt x="269028" y="111759"/>
                      <a:pt x="269028" y="134524"/>
                    </a:cubicBezTo>
                    <a:cubicBezTo>
                      <a:pt x="269028" y="157268"/>
                      <a:pt x="250581" y="175715"/>
                      <a:pt x="227837" y="175715"/>
                    </a:cubicBezTo>
                    <a:lnTo>
                      <a:pt x="175704" y="175715"/>
                    </a:lnTo>
                    <a:lnTo>
                      <a:pt x="175704" y="227827"/>
                    </a:lnTo>
                    <a:cubicBezTo>
                      <a:pt x="175704" y="250581"/>
                      <a:pt x="157257" y="269017"/>
                      <a:pt x="134514" y="269017"/>
                    </a:cubicBezTo>
                    <a:cubicBezTo>
                      <a:pt x="111770" y="269017"/>
                      <a:pt x="93323" y="250581"/>
                      <a:pt x="93323" y="227827"/>
                    </a:cubicBezTo>
                    <a:lnTo>
                      <a:pt x="93323" y="175715"/>
                    </a:lnTo>
                    <a:lnTo>
                      <a:pt x="41190" y="175715"/>
                    </a:lnTo>
                    <a:cubicBezTo>
                      <a:pt x="18446" y="175715"/>
                      <a:pt x="0" y="157268"/>
                      <a:pt x="0" y="134524"/>
                    </a:cubicBezTo>
                    <a:cubicBezTo>
                      <a:pt x="0" y="111759"/>
                      <a:pt x="18446" y="93323"/>
                      <a:pt x="41190" y="93323"/>
                    </a:cubicBezTo>
                    <a:close/>
                  </a:path>
                </a:pathLst>
              </a:custGeom>
              <a:grpFill/>
              <a:ln>
                <a:solidFill>
                  <a:schemeClr val="tx1"/>
                </a:solidFill>
              </a:ln>
            </p:spPr>
            <p:txBody>
              <a:bodyPr spcFirstLastPara="1" wrap="square" lIns="68650" tIns="34325" rIns="68650" bIns="34325" anchor="ctr" anchorCtr="0">
                <a:noAutofit/>
              </a:bodyPr>
              <a:lstStyle/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51" name="Google Shape;51;p4"/>
              <p:cNvSpPr/>
              <p:nvPr/>
            </p:nvSpPr>
            <p:spPr>
              <a:xfrm>
                <a:off x="4038555" y="226740"/>
                <a:ext cx="255650" cy="160927"/>
              </a:xfrm>
              <a:custGeom>
                <a:avLst/>
                <a:gdLst/>
                <a:ahLst/>
                <a:cxnLst/>
                <a:rect l="l" t="t" r="r" b="b"/>
                <a:pathLst>
                  <a:path w="340867" h="213857" extrusionOk="0">
                    <a:moveTo>
                      <a:pt x="274415" y="213857"/>
                    </a:moveTo>
                    <a:lnTo>
                      <a:pt x="85026" y="213857"/>
                    </a:lnTo>
                    <a:cubicBezTo>
                      <a:pt x="38142" y="213857"/>
                      <a:pt x="0" y="175715"/>
                      <a:pt x="0" y="128830"/>
                    </a:cubicBezTo>
                    <a:cubicBezTo>
                      <a:pt x="0" y="81946"/>
                      <a:pt x="38142" y="43804"/>
                      <a:pt x="85026" y="43804"/>
                    </a:cubicBezTo>
                    <a:cubicBezTo>
                      <a:pt x="88444" y="43804"/>
                      <a:pt x="91863" y="44016"/>
                      <a:pt x="95260" y="44439"/>
                    </a:cubicBezTo>
                    <a:cubicBezTo>
                      <a:pt x="115167" y="16679"/>
                      <a:pt x="147118" y="0"/>
                      <a:pt x="182043" y="0"/>
                    </a:cubicBezTo>
                    <a:cubicBezTo>
                      <a:pt x="232367" y="0"/>
                      <a:pt x="274785" y="34702"/>
                      <a:pt x="286046" y="81957"/>
                    </a:cubicBezTo>
                    <a:cubicBezTo>
                      <a:pt x="317171" y="87471"/>
                      <a:pt x="340867" y="114712"/>
                      <a:pt x="340867" y="147394"/>
                    </a:cubicBezTo>
                    <a:cubicBezTo>
                      <a:pt x="340867" y="184044"/>
                      <a:pt x="311054" y="213857"/>
                      <a:pt x="274415" y="213857"/>
                    </a:cubicBezTo>
                    <a:close/>
                    <a:moveTo>
                      <a:pt x="85026" y="86137"/>
                    </a:moveTo>
                    <a:cubicBezTo>
                      <a:pt x="61478" y="86137"/>
                      <a:pt x="42333" y="105293"/>
                      <a:pt x="42333" y="128830"/>
                    </a:cubicBezTo>
                    <a:cubicBezTo>
                      <a:pt x="42333" y="152378"/>
                      <a:pt x="61478" y="171524"/>
                      <a:pt x="85026" y="171524"/>
                    </a:cubicBezTo>
                    <a:lnTo>
                      <a:pt x="274415" y="171524"/>
                    </a:lnTo>
                    <a:cubicBezTo>
                      <a:pt x="287707" y="171524"/>
                      <a:pt x="298534" y="160707"/>
                      <a:pt x="298534" y="147394"/>
                    </a:cubicBezTo>
                    <a:cubicBezTo>
                      <a:pt x="298534" y="134090"/>
                      <a:pt x="287707" y="123274"/>
                      <a:pt x="274415" y="123274"/>
                    </a:cubicBezTo>
                    <a:cubicBezTo>
                      <a:pt x="273198" y="123274"/>
                      <a:pt x="272012" y="123401"/>
                      <a:pt x="270848" y="123581"/>
                    </a:cubicBezTo>
                    <a:lnTo>
                      <a:pt x="247702" y="127063"/>
                    </a:lnTo>
                    <a:lnTo>
                      <a:pt x="246559" y="103695"/>
                    </a:lnTo>
                    <a:cubicBezTo>
                      <a:pt x="244866" y="69289"/>
                      <a:pt x="216524" y="42333"/>
                      <a:pt x="182043" y="42333"/>
                    </a:cubicBezTo>
                    <a:cubicBezTo>
                      <a:pt x="157511" y="42333"/>
                      <a:pt x="135403" y="55954"/>
                      <a:pt x="124332" y="77903"/>
                    </a:cubicBezTo>
                    <a:lnTo>
                      <a:pt x="116067" y="94286"/>
                    </a:lnTo>
                    <a:lnTo>
                      <a:pt x="98689" y="88423"/>
                    </a:lnTo>
                    <a:cubicBezTo>
                      <a:pt x="94181" y="86899"/>
                      <a:pt x="89587" y="86137"/>
                      <a:pt x="85026" y="86137"/>
                    </a:cubicBezTo>
                    <a:close/>
                  </a:path>
                </a:pathLst>
              </a:custGeom>
              <a:grpFill/>
              <a:ln>
                <a:solidFill>
                  <a:schemeClr val="tx1"/>
                </a:solidFill>
              </a:ln>
            </p:spPr>
            <p:txBody>
              <a:bodyPr spcFirstLastPara="1" wrap="square" lIns="68650" tIns="34325" rIns="68650" bIns="34325" anchor="ctr" anchorCtr="0">
                <a:noAutofit/>
              </a:bodyPr>
              <a:lstStyle/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52" name="Google Shape;52;p4"/>
              <p:cNvSpPr/>
              <p:nvPr/>
            </p:nvSpPr>
            <p:spPr>
              <a:xfrm>
                <a:off x="515528" y="4527116"/>
                <a:ext cx="465415" cy="281852"/>
              </a:xfrm>
              <a:custGeom>
                <a:avLst/>
                <a:gdLst/>
                <a:ahLst/>
                <a:cxnLst/>
                <a:rect l="l" t="t" r="r" b="b"/>
                <a:pathLst>
                  <a:path w="620553" h="374554" extrusionOk="0">
                    <a:moveTo>
                      <a:pt x="475689" y="374554"/>
                    </a:moveTo>
                    <a:lnTo>
                      <a:pt x="108902" y="374554"/>
                    </a:lnTo>
                    <a:cubicBezTo>
                      <a:pt x="48852" y="374554"/>
                      <a:pt x="0" y="325712"/>
                      <a:pt x="0" y="265662"/>
                    </a:cubicBezTo>
                    <a:cubicBezTo>
                      <a:pt x="0" y="207602"/>
                      <a:pt x="45656" y="160019"/>
                      <a:pt x="102965" y="156919"/>
                    </a:cubicBezTo>
                    <a:cubicBezTo>
                      <a:pt x="117485" y="67405"/>
                      <a:pt x="194955" y="0"/>
                      <a:pt x="287792" y="0"/>
                    </a:cubicBezTo>
                    <a:cubicBezTo>
                      <a:pt x="353059" y="0"/>
                      <a:pt x="412411" y="33263"/>
                      <a:pt x="446510" y="87862"/>
                    </a:cubicBezTo>
                    <a:cubicBezTo>
                      <a:pt x="456152" y="85862"/>
                      <a:pt x="465910" y="84846"/>
                      <a:pt x="475689" y="84846"/>
                    </a:cubicBezTo>
                    <a:cubicBezTo>
                      <a:pt x="555561" y="84846"/>
                      <a:pt x="620553" y="149838"/>
                      <a:pt x="620553" y="229711"/>
                    </a:cubicBezTo>
                    <a:cubicBezTo>
                      <a:pt x="620553" y="309573"/>
                      <a:pt x="555561" y="374554"/>
                      <a:pt x="475689" y="374554"/>
                    </a:cubicBezTo>
                    <a:close/>
                    <a:moveTo>
                      <a:pt x="108902" y="199093"/>
                    </a:moveTo>
                    <a:cubicBezTo>
                      <a:pt x="72188" y="199093"/>
                      <a:pt x="42333" y="228949"/>
                      <a:pt x="42333" y="265662"/>
                    </a:cubicBezTo>
                    <a:cubicBezTo>
                      <a:pt x="42333" y="302365"/>
                      <a:pt x="72188" y="332221"/>
                      <a:pt x="108902" y="332221"/>
                    </a:cubicBezTo>
                    <a:lnTo>
                      <a:pt x="475689" y="332221"/>
                    </a:lnTo>
                    <a:cubicBezTo>
                      <a:pt x="532225" y="332221"/>
                      <a:pt x="578220" y="286226"/>
                      <a:pt x="578220" y="229711"/>
                    </a:cubicBezTo>
                    <a:cubicBezTo>
                      <a:pt x="578220" y="173175"/>
                      <a:pt x="532225" y="127179"/>
                      <a:pt x="475689" y="127179"/>
                    </a:cubicBezTo>
                    <a:cubicBezTo>
                      <a:pt x="464682" y="127179"/>
                      <a:pt x="453654" y="129021"/>
                      <a:pt x="442933" y="132640"/>
                    </a:cubicBezTo>
                    <a:lnTo>
                      <a:pt x="425534" y="138514"/>
                    </a:lnTo>
                    <a:lnTo>
                      <a:pt x="417258" y="122121"/>
                    </a:lnTo>
                    <a:cubicBezTo>
                      <a:pt x="392440" y="72908"/>
                      <a:pt x="342836" y="42333"/>
                      <a:pt x="287792" y="42333"/>
                    </a:cubicBezTo>
                    <a:cubicBezTo>
                      <a:pt x="210417" y="42333"/>
                      <a:pt x="146833" y="102817"/>
                      <a:pt x="143044" y="180033"/>
                    </a:cubicBezTo>
                    <a:lnTo>
                      <a:pt x="141890" y="203358"/>
                    </a:lnTo>
                    <a:lnTo>
                      <a:pt x="118787" y="199929"/>
                    </a:lnTo>
                    <a:cubicBezTo>
                      <a:pt x="114945" y="199358"/>
                      <a:pt x="111802" y="199093"/>
                      <a:pt x="108902" y="199093"/>
                    </a:cubicBezTo>
                    <a:close/>
                  </a:path>
                </a:pathLst>
              </a:custGeom>
              <a:grpFill/>
              <a:ln>
                <a:solidFill>
                  <a:schemeClr val="tx1"/>
                </a:solidFill>
              </a:ln>
            </p:spPr>
            <p:txBody>
              <a:bodyPr spcFirstLastPara="1" wrap="square" lIns="68650" tIns="34325" rIns="68650" bIns="34325" anchor="ctr" anchorCtr="0">
                <a:noAutofit/>
              </a:bodyPr>
              <a:lstStyle/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53" name="Google Shape;53;p4"/>
              <p:cNvSpPr/>
              <p:nvPr/>
            </p:nvSpPr>
            <p:spPr>
              <a:xfrm>
                <a:off x="8288011" y="398667"/>
                <a:ext cx="255650" cy="160927"/>
              </a:xfrm>
              <a:custGeom>
                <a:avLst/>
                <a:gdLst/>
                <a:ahLst/>
                <a:cxnLst/>
                <a:rect l="l" t="t" r="r" b="b"/>
                <a:pathLst>
                  <a:path w="340867" h="213857" extrusionOk="0">
                    <a:moveTo>
                      <a:pt x="255841" y="213857"/>
                    </a:moveTo>
                    <a:lnTo>
                      <a:pt x="66463" y="213857"/>
                    </a:lnTo>
                    <a:cubicBezTo>
                      <a:pt x="29813" y="213857"/>
                      <a:pt x="0" y="184033"/>
                      <a:pt x="0" y="147383"/>
                    </a:cubicBezTo>
                    <a:cubicBezTo>
                      <a:pt x="0" y="114712"/>
                      <a:pt x="23706" y="87471"/>
                      <a:pt x="54821" y="81957"/>
                    </a:cubicBezTo>
                    <a:cubicBezTo>
                      <a:pt x="66082" y="34692"/>
                      <a:pt x="108500" y="0"/>
                      <a:pt x="158834" y="0"/>
                    </a:cubicBezTo>
                    <a:cubicBezTo>
                      <a:pt x="193749" y="0"/>
                      <a:pt x="225710" y="16679"/>
                      <a:pt x="245607" y="44428"/>
                    </a:cubicBezTo>
                    <a:cubicBezTo>
                      <a:pt x="249004" y="44005"/>
                      <a:pt x="252412" y="43793"/>
                      <a:pt x="255841" y="43793"/>
                    </a:cubicBezTo>
                    <a:cubicBezTo>
                      <a:pt x="302715" y="43793"/>
                      <a:pt x="340867" y="81946"/>
                      <a:pt x="340867" y="128820"/>
                    </a:cubicBezTo>
                    <a:cubicBezTo>
                      <a:pt x="340867" y="175704"/>
                      <a:pt x="302715" y="213857"/>
                      <a:pt x="255841" y="213857"/>
                    </a:cubicBezTo>
                    <a:close/>
                    <a:moveTo>
                      <a:pt x="66463" y="123264"/>
                    </a:moveTo>
                    <a:cubicBezTo>
                      <a:pt x="53149" y="123264"/>
                      <a:pt x="42333" y="134080"/>
                      <a:pt x="42333" y="147383"/>
                    </a:cubicBezTo>
                    <a:cubicBezTo>
                      <a:pt x="42333" y="160697"/>
                      <a:pt x="53149" y="171524"/>
                      <a:pt x="66463" y="171524"/>
                    </a:cubicBezTo>
                    <a:lnTo>
                      <a:pt x="255841" y="171524"/>
                    </a:lnTo>
                    <a:cubicBezTo>
                      <a:pt x="279378" y="171524"/>
                      <a:pt x="298534" y="152368"/>
                      <a:pt x="298534" y="128820"/>
                    </a:cubicBezTo>
                    <a:cubicBezTo>
                      <a:pt x="298534" y="105282"/>
                      <a:pt x="279378" y="86127"/>
                      <a:pt x="255841" y="86127"/>
                    </a:cubicBezTo>
                    <a:cubicBezTo>
                      <a:pt x="251280" y="86127"/>
                      <a:pt x="246676" y="86889"/>
                      <a:pt x="242178" y="88413"/>
                    </a:cubicBezTo>
                    <a:lnTo>
                      <a:pt x="224789" y="94265"/>
                    </a:lnTo>
                    <a:lnTo>
                      <a:pt x="216524" y="77882"/>
                    </a:lnTo>
                    <a:cubicBezTo>
                      <a:pt x="205464" y="55954"/>
                      <a:pt x="183356" y="42333"/>
                      <a:pt x="158834" y="42333"/>
                    </a:cubicBezTo>
                    <a:cubicBezTo>
                      <a:pt x="124343" y="42333"/>
                      <a:pt x="96001" y="69278"/>
                      <a:pt x="94318" y="103684"/>
                    </a:cubicBezTo>
                    <a:lnTo>
                      <a:pt x="93154" y="127063"/>
                    </a:lnTo>
                    <a:lnTo>
                      <a:pt x="70008" y="123570"/>
                    </a:lnTo>
                    <a:cubicBezTo>
                      <a:pt x="68855" y="123401"/>
                      <a:pt x="67669" y="123264"/>
                      <a:pt x="66463" y="123264"/>
                    </a:cubicBezTo>
                    <a:close/>
                  </a:path>
                </a:pathLst>
              </a:custGeom>
              <a:grpFill/>
              <a:ln>
                <a:solidFill>
                  <a:schemeClr val="tx1"/>
                </a:solidFill>
              </a:ln>
            </p:spPr>
            <p:txBody>
              <a:bodyPr spcFirstLastPara="1" wrap="square" lIns="68650" tIns="34325" rIns="68650" bIns="34325" anchor="ctr" anchorCtr="0">
                <a:noAutofit/>
              </a:bodyPr>
              <a:lstStyle/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54" name="Google Shape;54;p4"/>
              <p:cNvSpPr/>
              <p:nvPr/>
            </p:nvSpPr>
            <p:spPr>
              <a:xfrm>
                <a:off x="477243" y="430748"/>
                <a:ext cx="255650" cy="160927"/>
              </a:xfrm>
              <a:custGeom>
                <a:avLst/>
                <a:gdLst/>
                <a:ahLst/>
                <a:cxnLst/>
                <a:rect l="l" t="t" r="r" b="b"/>
                <a:pathLst>
                  <a:path w="340867" h="213857" extrusionOk="0">
                    <a:moveTo>
                      <a:pt x="255841" y="213857"/>
                    </a:moveTo>
                    <a:lnTo>
                      <a:pt x="66463" y="213857"/>
                    </a:lnTo>
                    <a:cubicBezTo>
                      <a:pt x="29813" y="213857"/>
                      <a:pt x="0" y="184033"/>
                      <a:pt x="0" y="147383"/>
                    </a:cubicBezTo>
                    <a:cubicBezTo>
                      <a:pt x="0" y="114712"/>
                      <a:pt x="23706" y="87471"/>
                      <a:pt x="54821" y="81957"/>
                    </a:cubicBezTo>
                    <a:cubicBezTo>
                      <a:pt x="66082" y="34692"/>
                      <a:pt x="108500" y="0"/>
                      <a:pt x="158834" y="0"/>
                    </a:cubicBezTo>
                    <a:cubicBezTo>
                      <a:pt x="193749" y="0"/>
                      <a:pt x="225710" y="16679"/>
                      <a:pt x="245607" y="44428"/>
                    </a:cubicBezTo>
                    <a:cubicBezTo>
                      <a:pt x="249004" y="44005"/>
                      <a:pt x="252412" y="43793"/>
                      <a:pt x="255841" y="43793"/>
                    </a:cubicBezTo>
                    <a:cubicBezTo>
                      <a:pt x="302715" y="43793"/>
                      <a:pt x="340867" y="81946"/>
                      <a:pt x="340867" y="128820"/>
                    </a:cubicBezTo>
                    <a:cubicBezTo>
                      <a:pt x="340867" y="175704"/>
                      <a:pt x="302715" y="213857"/>
                      <a:pt x="255841" y="213857"/>
                    </a:cubicBezTo>
                    <a:close/>
                    <a:moveTo>
                      <a:pt x="66463" y="123264"/>
                    </a:moveTo>
                    <a:cubicBezTo>
                      <a:pt x="53149" y="123264"/>
                      <a:pt x="42333" y="134080"/>
                      <a:pt x="42333" y="147383"/>
                    </a:cubicBezTo>
                    <a:cubicBezTo>
                      <a:pt x="42333" y="160697"/>
                      <a:pt x="53149" y="171524"/>
                      <a:pt x="66463" y="171524"/>
                    </a:cubicBezTo>
                    <a:lnTo>
                      <a:pt x="255841" y="171524"/>
                    </a:lnTo>
                    <a:cubicBezTo>
                      <a:pt x="279378" y="171524"/>
                      <a:pt x="298534" y="152368"/>
                      <a:pt x="298534" y="128820"/>
                    </a:cubicBezTo>
                    <a:cubicBezTo>
                      <a:pt x="298534" y="105282"/>
                      <a:pt x="279378" y="86127"/>
                      <a:pt x="255841" y="86127"/>
                    </a:cubicBezTo>
                    <a:cubicBezTo>
                      <a:pt x="251280" y="86127"/>
                      <a:pt x="246676" y="86889"/>
                      <a:pt x="242178" y="88413"/>
                    </a:cubicBezTo>
                    <a:lnTo>
                      <a:pt x="224789" y="94265"/>
                    </a:lnTo>
                    <a:lnTo>
                      <a:pt x="216524" y="77882"/>
                    </a:lnTo>
                    <a:cubicBezTo>
                      <a:pt x="205464" y="55954"/>
                      <a:pt x="183356" y="42333"/>
                      <a:pt x="158834" y="42333"/>
                    </a:cubicBezTo>
                    <a:cubicBezTo>
                      <a:pt x="124343" y="42333"/>
                      <a:pt x="96001" y="69278"/>
                      <a:pt x="94318" y="103684"/>
                    </a:cubicBezTo>
                    <a:lnTo>
                      <a:pt x="93154" y="127063"/>
                    </a:lnTo>
                    <a:lnTo>
                      <a:pt x="70008" y="123570"/>
                    </a:lnTo>
                    <a:cubicBezTo>
                      <a:pt x="68855" y="123401"/>
                      <a:pt x="67669" y="123264"/>
                      <a:pt x="66463" y="123264"/>
                    </a:cubicBezTo>
                    <a:close/>
                  </a:path>
                </a:pathLst>
              </a:custGeom>
              <a:grpFill/>
              <a:ln>
                <a:solidFill>
                  <a:schemeClr val="tx1"/>
                </a:solidFill>
              </a:ln>
            </p:spPr>
            <p:txBody>
              <a:bodyPr spcFirstLastPara="1" wrap="square" lIns="68650" tIns="34325" rIns="68650" bIns="34325" anchor="ctr" anchorCtr="0">
                <a:noAutofit/>
              </a:bodyPr>
              <a:lstStyle/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55" name="Google Shape;55;p4"/>
            <p:cNvSpPr/>
            <p:nvPr/>
          </p:nvSpPr>
          <p:spPr>
            <a:xfrm>
              <a:off x="8421361" y="4527117"/>
              <a:ext cx="255650" cy="160927"/>
            </a:xfrm>
            <a:custGeom>
              <a:avLst/>
              <a:gdLst/>
              <a:ahLst/>
              <a:cxnLst/>
              <a:rect l="l" t="t" r="r" b="b"/>
              <a:pathLst>
                <a:path w="340867" h="213857" extrusionOk="0">
                  <a:moveTo>
                    <a:pt x="255841" y="213857"/>
                  </a:moveTo>
                  <a:lnTo>
                    <a:pt x="66463" y="213857"/>
                  </a:lnTo>
                  <a:cubicBezTo>
                    <a:pt x="29813" y="213857"/>
                    <a:pt x="0" y="184033"/>
                    <a:pt x="0" y="147383"/>
                  </a:cubicBezTo>
                  <a:cubicBezTo>
                    <a:pt x="0" y="114712"/>
                    <a:pt x="23706" y="87471"/>
                    <a:pt x="54821" y="81957"/>
                  </a:cubicBezTo>
                  <a:cubicBezTo>
                    <a:pt x="66082" y="34692"/>
                    <a:pt x="108500" y="0"/>
                    <a:pt x="158834" y="0"/>
                  </a:cubicBezTo>
                  <a:cubicBezTo>
                    <a:pt x="193749" y="0"/>
                    <a:pt x="225710" y="16679"/>
                    <a:pt x="245607" y="44428"/>
                  </a:cubicBezTo>
                  <a:cubicBezTo>
                    <a:pt x="249004" y="44005"/>
                    <a:pt x="252412" y="43793"/>
                    <a:pt x="255841" y="43793"/>
                  </a:cubicBezTo>
                  <a:cubicBezTo>
                    <a:pt x="302715" y="43793"/>
                    <a:pt x="340867" y="81946"/>
                    <a:pt x="340867" y="128820"/>
                  </a:cubicBezTo>
                  <a:cubicBezTo>
                    <a:pt x="340867" y="175704"/>
                    <a:pt x="302715" y="213857"/>
                    <a:pt x="255841" y="213857"/>
                  </a:cubicBezTo>
                  <a:close/>
                  <a:moveTo>
                    <a:pt x="66463" y="123264"/>
                  </a:moveTo>
                  <a:cubicBezTo>
                    <a:pt x="53149" y="123264"/>
                    <a:pt x="42333" y="134080"/>
                    <a:pt x="42333" y="147383"/>
                  </a:cubicBezTo>
                  <a:cubicBezTo>
                    <a:pt x="42333" y="160697"/>
                    <a:pt x="53149" y="171524"/>
                    <a:pt x="66463" y="171524"/>
                  </a:cubicBezTo>
                  <a:lnTo>
                    <a:pt x="255841" y="171524"/>
                  </a:lnTo>
                  <a:cubicBezTo>
                    <a:pt x="279378" y="171524"/>
                    <a:pt x="298534" y="152368"/>
                    <a:pt x="298534" y="128820"/>
                  </a:cubicBezTo>
                  <a:cubicBezTo>
                    <a:pt x="298534" y="105282"/>
                    <a:pt x="279378" y="86127"/>
                    <a:pt x="255841" y="86127"/>
                  </a:cubicBezTo>
                  <a:cubicBezTo>
                    <a:pt x="251280" y="86127"/>
                    <a:pt x="246676" y="86889"/>
                    <a:pt x="242178" y="88413"/>
                  </a:cubicBezTo>
                  <a:lnTo>
                    <a:pt x="224789" y="94265"/>
                  </a:lnTo>
                  <a:lnTo>
                    <a:pt x="216524" y="77882"/>
                  </a:lnTo>
                  <a:cubicBezTo>
                    <a:pt x="205464" y="55954"/>
                    <a:pt x="183356" y="42333"/>
                    <a:pt x="158834" y="42333"/>
                  </a:cubicBezTo>
                  <a:cubicBezTo>
                    <a:pt x="124343" y="42333"/>
                    <a:pt x="96001" y="69278"/>
                    <a:pt x="94318" y="103684"/>
                  </a:cubicBezTo>
                  <a:lnTo>
                    <a:pt x="93154" y="127063"/>
                  </a:lnTo>
                  <a:lnTo>
                    <a:pt x="70008" y="123570"/>
                  </a:lnTo>
                  <a:cubicBezTo>
                    <a:pt x="68855" y="123401"/>
                    <a:pt x="67669" y="123264"/>
                    <a:pt x="66463" y="123264"/>
                  </a:cubicBezTo>
                  <a:close/>
                </a:path>
              </a:pathLst>
            </a:custGeom>
            <a:grpFill/>
            <a:ln>
              <a:solidFill>
                <a:schemeClr val="tx1"/>
              </a:solidFill>
            </a:ln>
          </p:spPr>
          <p:txBody>
            <a:bodyPr spcFirstLastPara="1" wrap="square" lIns="68650" tIns="34325" rIns="68650" bIns="343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9091805B-67E7-429E-A14C-448572DA2248}"/>
              </a:ext>
            </a:extLst>
          </p:cNvPr>
          <p:cNvSpPr txBox="1"/>
          <p:nvPr userDrawn="1"/>
        </p:nvSpPr>
        <p:spPr>
          <a:xfrm>
            <a:off x="9651537" y="6415315"/>
            <a:ext cx="160506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solidFill>
                  <a:schemeClr val="bg2"/>
                </a:solidFill>
              </a:rPr>
              <a:t>FeistyForwarders_0968120672</a:t>
            </a:r>
          </a:p>
        </p:txBody>
      </p:sp>
    </p:spTree>
    <p:extLst>
      <p:ext uri="{BB962C8B-B14F-4D97-AF65-F5344CB8AC3E}">
        <p14:creationId xmlns:p14="http://schemas.microsoft.com/office/powerpoint/2010/main" val="50353204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preserve="1" userDrawn="1">
  <p:cSld name="1_Section header">
    <p:bg>
      <p:bgPr>
        <a:solidFill>
          <a:schemeClr val="accent2"/>
        </a:solidFill>
        <a:effectLst/>
      </p:bgPr>
    </p:bg>
    <p:spTree>
      <p:nvGrpSpPr>
        <p:cNvPr id="1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Google Shape;25;p3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defTabSz="1219170">
              <a:buClr>
                <a:srgbClr val="000000"/>
              </a:buClr>
            </a:pPr>
            <a:fld id="{00000000-1234-1234-1234-123412341234}" type="slidenum">
              <a:rPr lang="en" sz="1867" kern="0" smtClean="0">
                <a:solidFill>
                  <a:srgbClr val="000000"/>
                </a:solidFill>
                <a:cs typeface="Arial"/>
                <a:sym typeface="Arial"/>
              </a:rPr>
              <a:pPr defTabSz="1219170">
                <a:buClr>
                  <a:srgbClr val="000000"/>
                </a:buClr>
              </a:pPr>
              <a:t>‹#›</a:t>
            </a:fld>
            <a:endParaRPr lang="en" sz="1867" kern="0">
              <a:solidFill>
                <a:srgbClr val="000000"/>
              </a:solidFill>
              <a:cs typeface="Arial"/>
              <a:sym typeface="Arial"/>
            </a:endParaRPr>
          </a:p>
        </p:txBody>
      </p:sp>
      <p:sp>
        <p:nvSpPr>
          <p:cNvPr id="26" name="Google Shape;26;p3"/>
          <p:cNvSpPr/>
          <p:nvPr/>
        </p:nvSpPr>
        <p:spPr>
          <a:xfrm>
            <a:off x="3551830" y="-52986"/>
            <a:ext cx="8660257" cy="6926579"/>
          </a:xfrm>
          <a:custGeom>
            <a:avLst/>
            <a:gdLst/>
            <a:ahLst/>
            <a:cxnLst/>
            <a:rect l="l" t="t" r="r" b="b"/>
            <a:pathLst>
              <a:path w="8602905" h="6857999" extrusionOk="0">
                <a:moveTo>
                  <a:pt x="2646944" y="4643659"/>
                </a:moveTo>
                <a:cubicBezTo>
                  <a:pt x="5293889" y="4844563"/>
                  <a:pt x="6269259" y="1837203"/>
                  <a:pt x="5619019" y="292883"/>
                </a:cubicBezTo>
                <a:cubicBezTo>
                  <a:pt x="5578961" y="197760"/>
                  <a:pt x="5545857" y="99853"/>
                  <a:pt x="5519504" y="0"/>
                </a:cubicBezTo>
                <a:lnTo>
                  <a:pt x="8602905" y="0"/>
                </a:lnTo>
                <a:lnTo>
                  <a:pt x="8602905" y="6857999"/>
                </a:lnTo>
                <a:lnTo>
                  <a:pt x="91969" y="6857999"/>
                </a:lnTo>
                <a:cubicBezTo>
                  <a:pt x="91969" y="6857999"/>
                  <a:pt x="0" y="4442756"/>
                  <a:pt x="2646944" y="4643659"/>
                </a:cubicBezTo>
                <a:close/>
              </a:path>
            </a:pathLst>
          </a:custGeom>
          <a:solidFill>
            <a:schemeClr val="tx2">
              <a:lumMod val="90000"/>
            </a:schemeClr>
          </a:solidFill>
          <a:ln>
            <a:noFill/>
          </a:ln>
        </p:spPr>
        <p:txBody>
          <a:bodyPr spcFirstLastPara="1" wrap="square" lIns="91533" tIns="45767" rIns="91533" bIns="45767" anchor="ctr" anchorCtr="0">
            <a:no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27" name="Google Shape;27;p3"/>
          <p:cNvSpPr/>
          <p:nvPr/>
        </p:nvSpPr>
        <p:spPr>
          <a:xfrm>
            <a:off x="-29737" y="0"/>
            <a:ext cx="4328489" cy="1696413"/>
          </a:xfrm>
          <a:custGeom>
            <a:avLst/>
            <a:gdLst>
              <a:gd name="connsiteX0" fmla="*/ 4299824 w 4299824"/>
              <a:gd name="connsiteY0" fmla="*/ 8383 h 2665592"/>
              <a:gd name="connsiteX1" fmla="*/ 1578789 w 4299824"/>
              <a:gd name="connsiteY1" fmla="*/ 586962 h 2665592"/>
              <a:gd name="connsiteX2" fmla="*/ 790955 w 4299824"/>
              <a:gd name="connsiteY2" fmla="*/ 1740259 h 2665592"/>
              <a:gd name="connsiteX3" fmla="*/ 0 w 4299824"/>
              <a:gd name="connsiteY3" fmla="*/ 2655315 h 2665592"/>
              <a:gd name="connsiteX4" fmla="*/ 0 w 4299824"/>
              <a:gd name="connsiteY4" fmla="*/ 0 h 2665592"/>
              <a:gd name="connsiteX5" fmla="*/ 4299824 w 4299824"/>
              <a:gd name="connsiteY5" fmla="*/ 8383 h 2665592"/>
              <a:gd name="connsiteX0" fmla="*/ 4299824 w 4299824"/>
              <a:gd name="connsiteY0" fmla="*/ 8383 h 2665592"/>
              <a:gd name="connsiteX1" fmla="*/ 2798326 w 4299824"/>
              <a:gd name="connsiteY1" fmla="*/ 863596 h 2665592"/>
              <a:gd name="connsiteX2" fmla="*/ 790955 w 4299824"/>
              <a:gd name="connsiteY2" fmla="*/ 1740259 h 2665592"/>
              <a:gd name="connsiteX3" fmla="*/ 0 w 4299824"/>
              <a:gd name="connsiteY3" fmla="*/ 2655315 h 2665592"/>
              <a:gd name="connsiteX4" fmla="*/ 0 w 4299824"/>
              <a:gd name="connsiteY4" fmla="*/ 0 h 2665592"/>
              <a:gd name="connsiteX5" fmla="*/ 4299824 w 4299824"/>
              <a:gd name="connsiteY5" fmla="*/ 8383 h 2665592"/>
              <a:gd name="connsiteX0" fmla="*/ 4299824 w 4299824"/>
              <a:gd name="connsiteY0" fmla="*/ 8383 h 1873529"/>
              <a:gd name="connsiteX1" fmla="*/ 2798326 w 4299824"/>
              <a:gd name="connsiteY1" fmla="*/ 863596 h 1873529"/>
              <a:gd name="connsiteX2" fmla="*/ 790955 w 4299824"/>
              <a:gd name="connsiteY2" fmla="*/ 1740259 h 1873529"/>
              <a:gd name="connsiteX3" fmla="*/ 0 w 4299824"/>
              <a:gd name="connsiteY3" fmla="*/ 1397889 h 1873529"/>
              <a:gd name="connsiteX4" fmla="*/ 0 w 4299824"/>
              <a:gd name="connsiteY4" fmla="*/ 0 h 1873529"/>
              <a:gd name="connsiteX5" fmla="*/ 4299824 w 4299824"/>
              <a:gd name="connsiteY5" fmla="*/ 8383 h 1873529"/>
              <a:gd name="connsiteX0" fmla="*/ 4299824 w 4299824"/>
              <a:gd name="connsiteY0" fmla="*/ 8383 h 1425294"/>
              <a:gd name="connsiteX1" fmla="*/ 2798326 w 4299824"/>
              <a:gd name="connsiteY1" fmla="*/ 863596 h 1425294"/>
              <a:gd name="connsiteX2" fmla="*/ 1211485 w 4299824"/>
              <a:gd name="connsiteY2" fmla="*/ 927124 h 1425294"/>
              <a:gd name="connsiteX3" fmla="*/ 0 w 4299824"/>
              <a:gd name="connsiteY3" fmla="*/ 1397889 h 1425294"/>
              <a:gd name="connsiteX4" fmla="*/ 0 w 4299824"/>
              <a:gd name="connsiteY4" fmla="*/ 0 h 1425294"/>
              <a:gd name="connsiteX5" fmla="*/ 4299824 w 4299824"/>
              <a:gd name="connsiteY5" fmla="*/ 8383 h 1425294"/>
              <a:gd name="connsiteX0" fmla="*/ 4299824 w 4299824"/>
              <a:gd name="connsiteY0" fmla="*/ 8383 h 1425294"/>
              <a:gd name="connsiteX1" fmla="*/ 3126339 w 4299824"/>
              <a:gd name="connsiteY1" fmla="*/ 830065 h 1425294"/>
              <a:gd name="connsiteX2" fmla="*/ 1211485 w 4299824"/>
              <a:gd name="connsiteY2" fmla="*/ 927124 h 1425294"/>
              <a:gd name="connsiteX3" fmla="*/ 0 w 4299824"/>
              <a:gd name="connsiteY3" fmla="*/ 1397889 h 1425294"/>
              <a:gd name="connsiteX4" fmla="*/ 0 w 4299824"/>
              <a:gd name="connsiteY4" fmla="*/ 0 h 1425294"/>
              <a:gd name="connsiteX5" fmla="*/ 4299824 w 4299824"/>
              <a:gd name="connsiteY5" fmla="*/ 8383 h 1425294"/>
              <a:gd name="connsiteX0" fmla="*/ 4299824 w 4299824"/>
              <a:gd name="connsiteY0" fmla="*/ 8383 h 1426105"/>
              <a:gd name="connsiteX1" fmla="*/ 3126339 w 4299824"/>
              <a:gd name="connsiteY1" fmla="*/ 830065 h 1426105"/>
              <a:gd name="connsiteX2" fmla="*/ 1329233 w 4299824"/>
              <a:gd name="connsiteY2" fmla="*/ 935506 h 1426105"/>
              <a:gd name="connsiteX3" fmla="*/ 0 w 4299824"/>
              <a:gd name="connsiteY3" fmla="*/ 1397889 h 1426105"/>
              <a:gd name="connsiteX4" fmla="*/ 0 w 4299824"/>
              <a:gd name="connsiteY4" fmla="*/ 0 h 1426105"/>
              <a:gd name="connsiteX5" fmla="*/ 4299824 w 4299824"/>
              <a:gd name="connsiteY5" fmla="*/ 8383 h 14261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299824" h="1426105" extrusionOk="0">
                <a:moveTo>
                  <a:pt x="4299824" y="8383"/>
                </a:moveTo>
                <a:cubicBezTo>
                  <a:pt x="4299824" y="8383"/>
                  <a:pt x="3621438" y="675544"/>
                  <a:pt x="3126339" y="830065"/>
                </a:cubicBezTo>
                <a:cubicBezTo>
                  <a:pt x="2631240" y="984586"/>
                  <a:pt x="1156873" y="526143"/>
                  <a:pt x="1329233" y="935506"/>
                </a:cubicBezTo>
                <a:cubicBezTo>
                  <a:pt x="1501604" y="1344870"/>
                  <a:pt x="652578" y="1494208"/>
                  <a:pt x="0" y="1397889"/>
                </a:cubicBezTo>
                <a:lnTo>
                  <a:pt x="0" y="0"/>
                </a:lnTo>
                <a:lnTo>
                  <a:pt x="4299824" y="8383"/>
                </a:lnTo>
                <a:close/>
              </a:path>
            </a:pathLst>
          </a:custGeom>
          <a:solidFill>
            <a:schemeClr val="tx2">
              <a:lumMod val="50000"/>
            </a:schemeClr>
          </a:solidFill>
          <a:ln>
            <a:noFill/>
          </a:ln>
        </p:spPr>
        <p:txBody>
          <a:bodyPr spcFirstLastPara="1" wrap="square" lIns="91533" tIns="45767" rIns="91533" bIns="45767" anchor="ctr" anchorCtr="0">
            <a:no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28" name="Google Shape;28;p3"/>
          <p:cNvSpPr/>
          <p:nvPr/>
        </p:nvSpPr>
        <p:spPr>
          <a:xfrm>
            <a:off x="222521" y="1482254"/>
            <a:ext cx="269028" cy="269913"/>
          </a:xfrm>
          <a:custGeom>
            <a:avLst/>
            <a:gdLst/>
            <a:ahLst/>
            <a:cxnLst/>
            <a:rect l="l" t="t" r="r" b="b"/>
            <a:pathLst>
              <a:path w="269028" h="269017" extrusionOk="0">
                <a:moveTo>
                  <a:pt x="41190" y="93323"/>
                </a:moveTo>
                <a:lnTo>
                  <a:pt x="93323" y="93323"/>
                </a:lnTo>
                <a:lnTo>
                  <a:pt x="93323" y="41190"/>
                </a:lnTo>
                <a:cubicBezTo>
                  <a:pt x="93323" y="18436"/>
                  <a:pt x="111770" y="0"/>
                  <a:pt x="134514" y="0"/>
                </a:cubicBezTo>
                <a:cubicBezTo>
                  <a:pt x="157257" y="0"/>
                  <a:pt x="175704" y="18436"/>
                  <a:pt x="175704" y="41190"/>
                </a:cubicBezTo>
                <a:lnTo>
                  <a:pt x="175704" y="93323"/>
                </a:lnTo>
                <a:lnTo>
                  <a:pt x="227837" y="93323"/>
                </a:lnTo>
                <a:cubicBezTo>
                  <a:pt x="250581" y="93323"/>
                  <a:pt x="269028" y="111759"/>
                  <a:pt x="269028" y="134514"/>
                </a:cubicBezTo>
                <a:cubicBezTo>
                  <a:pt x="269028" y="157268"/>
                  <a:pt x="250581" y="175704"/>
                  <a:pt x="227837" y="175704"/>
                </a:cubicBezTo>
                <a:lnTo>
                  <a:pt x="175704" y="175704"/>
                </a:lnTo>
                <a:lnTo>
                  <a:pt x="175704" y="227816"/>
                </a:lnTo>
                <a:cubicBezTo>
                  <a:pt x="175704" y="250581"/>
                  <a:pt x="157257" y="269017"/>
                  <a:pt x="134514" y="269017"/>
                </a:cubicBezTo>
                <a:cubicBezTo>
                  <a:pt x="111770" y="269017"/>
                  <a:pt x="93323" y="250581"/>
                  <a:pt x="93323" y="227816"/>
                </a:cubicBezTo>
                <a:lnTo>
                  <a:pt x="93323" y="175704"/>
                </a:lnTo>
                <a:lnTo>
                  <a:pt x="41190" y="175704"/>
                </a:lnTo>
                <a:cubicBezTo>
                  <a:pt x="18446" y="175704"/>
                  <a:pt x="0" y="157268"/>
                  <a:pt x="0" y="134514"/>
                </a:cubicBezTo>
                <a:cubicBezTo>
                  <a:pt x="0" y="111759"/>
                  <a:pt x="18446" y="93323"/>
                  <a:pt x="41190" y="93323"/>
                </a:cubicBezTo>
                <a:close/>
              </a:path>
            </a:pathLst>
          </a:custGeom>
          <a:solidFill>
            <a:schemeClr val="accent2"/>
          </a:solidFill>
          <a:ln>
            <a:solidFill>
              <a:srgbClr val="00B0F0"/>
            </a:solidFill>
          </a:ln>
        </p:spPr>
        <p:txBody>
          <a:bodyPr spcFirstLastPara="1" wrap="square" lIns="91533" tIns="45767" rIns="91533" bIns="45767" anchor="ctr" anchorCtr="0">
            <a:no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29" name="Google Shape;29;p3"/>
          <p:cNvSpPr/>
          <p:nvPr/>
        </p:nvSpPr>
        <p:spPr>
          <a:xfrm>
            <a:off x="6945786" y="6131436"/>
            <a:ext cx="269028" cy="269913"/>
          </a:xfrm>
          <a:custGeom>
            <a:avLst/>
            <a:gdLst/>
            <a:ahLst/>
            <a:cxnLst/>
            <a:rect l="l" t="t" r="r" b="b"/>
            <a:pathLst>
              <a:path w="269028" h="269017" extrusionOk="0">
                <a:moveTo>
                  <a:pt x="227837" y="93323"/>
                </a:moveTo>
                <a:lnTo>
                  <a:pt x="175704" y="93323"/>
                </a:lnTo>
                <a:lnTo>
                  <a:pt x="175704" y="41190"/>
                </a:lnTo>
                <a:cubicBezTo>
                  <a:pt x="175704" y="18436"/>
                  <a:pt x="157257" y="0"/>
                  <a:pt x="134514" y="0"/>
                </a:cubicBezTo>
                <a:cubicBezTo>
                  <a:pt x="111770" y="0"/>
                  <a:pt x="93323" y="18436"/>
                  <a:pt x="93323" y="41190"/>
                </a:cubicBezTo>
                <a:lnTo>
                  <a:pt x="93323" y="93323"/>
                </a:lnTo>
                <a:lnTo>
                  <a:pt x="41190" y="93323"/>
                </a:lnTo>
                <a:cubicBezTo>
                  <a:pt x="18446" y="93323"/>
                  <a:pt x="0" y="111759"/>
                  <a:pt x="0" y="134514"/>
                </a:cubicBezTo>
                <a:cubicBezTo>
                  <a:pt x="0" y="157268"/>
                  <a:pt x="18446" y="175704"/>
                  <a:pt x="41190" y="175704"/>
                </a:cubicBezTo>
                <a:lnTo>
                  <a:pt x="93323" y="175704"/>
                </a:lnTo>
                <a:lnTo>
                  <a:pt x="93323" y="227827"/>
                </a:lnTo>
                <a:cubicBezTo>
                  <a:pt x="93323" y="250581"/>
                  <a:pt x="111770" y="269017"/>
                  <a:pt x="134514" y="269017"/>
                </a:cubicBezTo>
                <a:cubicBezTo>
                  <a:pt x="157257" y="269017"/>
                  <a:pt x="175704" y="250581"/>
                  <a:pt x="175704" y="227827"/>
                </a:cubicBezTo>
                <a:lnTo>
                  <a:pt x="175704" y="175704"/>
                </a:lnTo>
                <a:lnTo>
                  <a:pt x="227837" y="175704"/>
                </a:lnTo>
                <a:cubicBezTo>
                  <a:pt x="250581" y="175704"/>
                  <a:pt x="269028" y="157268"/>
                  <a:pt x="269028" y="134514"/>
                </a:cubicBezTo>
                <a:cubicBezTo>
                  <a:pt x="269028" y="111759"/>
                  <a:pt x="250581" y="93323"/>
                  <a:pt x="227837" y="9332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533" tIns="45767" rIns="91533" bIns="45767" anchor="ctr" anchorCtr="0">
            <a:no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0" name="Google Shape;30;p3"/>
          <p:cNvSpPr/>
          <p:nvPr/>
        </p:nvSpPr>
        <p:spPr>
          <a:xfrm>
            <a:off x="11307969" y="5554038"/>
            <a:ext cx="269028" cy="269913"/>
          </a:xfrm>
          <a:custGeom>
            <a:avLst/>
            <a:gdLst/>
            <a:ahLst/>
            <a:cxnLst/>
            <a:rect l="l" t="t" r="r" b="b"/>
            <a:pathLst>
              <a:path w="269028" h="269017" extrusionOk="0">
                <a:moveTo>
                  <a:pt x="227837" y="93323"/>
                </a:moveTo>
                <a:lnTo>
                  <a:pt x="175704" y="93323"/>
                </a:lnTo>
                <a:lnTo>
                  <a:pt x="175704" y="41190"/>
                </a:lnTo>
                <a:cubicBezTo>
                  <a:pt x="175704" y="18436"/>
                  <a:pt x="157257" y="0"/>
                  <a:pt x="134514" y="0"/>
                </a:cubicBezTo>
                <a:cubicBezTo>
                  <a:pt x="111770" y="0"/>
                  <a:pt x="93323" y="18436"/>
                  <a:pt x="93323" y="41190"/>
                </a:cubicBezTo>
                <a:lnTo>
                  <a:pt x="93323" y="93323"/>
                </a:lnTo>
                <a:lnTo>
                  <a:pt x="41190" y="93323"/>
                </a:lnTo>
                <a:cubicBezTo>
                  <a:pt x="18446" y="93323"/>
                  <a:pt x="0" y="111759"/>
                  <a:pt x="0" y="134514"/>
                </a:cubicBezTo>
                <a:cubicBezTo>
                  <a:pt x="0" y="157268"/>
                  <a:pt x="18446" y="175704"/>
                  <a:pt x="41190" y="175704"/>
                </a:cubicBezTo>
                <a:lnTo>
                  <a:pt x="93323" y="175704"/>
                </a:lnTo>
                <a:lnTo>
                  <a:pt x="93323" y="227827"/>
                </a:lnTo>
                <a:cubicBezTo>
                  <a:pt x="93323" y="250581"/>
                  <a:pt x="111770" y="269017"/>
                  <a:pt x="134514" y="269017"/>
                </a:cubicBezTo>
                <a:cubicBezTo>
                  <a:pt x="157257" y="269017"/>
                  <a:pt x="175704" y="250581"/>
                  <a:pt x="175704" y="227827"/>
                </a:cubicBezTo>
                <a:lnTo>
                  <a:pt x="175704" y="175704"/>
                </a:lnTo>
                <a:lnTo>
                  <a:pt x="227837" y="175704"/>
                </a:lnTo>
                <a:cubicBezTo>
                  <a:pt x="250581" y="175704"/>
                  <a:pt x="269028" y="157268"/>
                  <a:pt x="269028" y="134514"/>
                </a:cubicBezTo>
                <a:cubicBezTo>
                  <a:pt x="269028" y="111759"/>
                  <a:pt x="250581" y="93323"/>
                  <a:pt x="227837" y="9332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533" tIns="45767" rIns="91533" bIns="45767" anchor="ctr" anchorCtr="0">
            <a:no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xmlns="" id="{D49FDBB5-A5A6-4316-8393-3F5017974D4E}"/>
              </a:ext>
            </a:extLst>
          </p:cNvPr>
          <p:cNvSpPr txBox="1"/>
          <p:nvPr userDrawn="1"/>
        </p:nvSpPr>
        <p:spPr>
          <a:xfrm>
            <a:off x="8749964" y="921294"/>
            <a:ext cx="3382085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vi-VN" sz="7200" b="1" i="0" u="none" strike="noStrike" kern="0" cap="none" spc="0" normalizeH="0" baseline="0" noProof="0" dirty="0">
                <a:ln w="13462">
                  <a:solidFill>
                    <a:srgbClr val="B2DEEE">
                      <a:lumMod val="50000"/>
                    </a:srgbClr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bl" rotWithShape="0">
                    <a:srgbClr val="D43733"/>
                  </a:outerShdw>
                </a:effectLst>
                <a:uLnTx/>
                <a:uFillTx/>
                <a:latin typeface="+mj-lt"/>
                <a:cs typeface="Arial"/>
                <a:sym typeface="Arial"/>
              </a:rPr>
              <a:t>  TÌM    </a:t>
            </a:r>
          </a:p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vi-VN" sz="7200" b="1" i="0" u="none" strike="noStrike" kern="0" cap="none" spc="0" normalizeH="0" baseline="0" noProof="0" dirty="0">
                <a:ln w="13462">
                  <a:solidFill>
                    <a:srgbClr val="B2DEEE">
                      <a:lumMod val="50000"/>
                    </a:srgbClr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bl" rotWithShape="0">
                    <a:srgbClr val="D43733"/>
                  </a:outerShdw>
                </a:effectLst>
                <a:uLnTx/>
                <a:uFillTx/>
                <a:latin typeface="+mj-lt"/>
                <a:cs typeface="Arial"/>
                <a:sym typeface="Arial"/>
              </a:rPr>
              <a:t>  KIẾM </a:t>
            </a:r>
          </a:p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vi-VN" sz="7200" b="1" i="0" u="none" strike="noStrike" kern="0" cap="none" spc="0" normalizeH="0" baseline="0" noProof="0" dirty="0">
                <a:ln w="13462">
                  <a:solidFill>
                    <a:srgbClr val="B2DEEE">
                      <a:lumMod val="50000"/>
                    </a:srgbClr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bl" rotWithShape="0">
                    <a:srgbClr val="D43733"/>
                  </a:outerShdw>
                </a:effectLst>
                <a:uLnTx/>
                <a:uFillTx/>
                <a:latin typeface="+mj-lt"/>
                <a:cs typeface="Arial"/>
                <a:sym typeface="Arial"/>
              </a:rPr>
              <a:t> SỰ </a:t>
            </a:r>
          </a:p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vi-VN" sz="7200" b="1" i="0" u="none" strike="noStrike" kern="0" cap="none" spc="0" normalizeH="0" baseline="0" noProof="0" dirty="0">
                <a:ln w="13462">
                  <a:solidFill>
                    <a:srgbClr val="B2DEEE">
                      <a:lumMod val="50000"/>
                    </a:srgbClr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bl" rotWithShape="0">
                    <a:srgbClr val="D43733"/>
                  </a:outerShdw>
                </a:effectLst>
                <a:uLnTx/>
                <a:uFillTx/>
                <a:latin typeface="+mj-lt"/>
                <a:cs typeface="Arial"/>
                <a:sym typeface="Arial"/>
              </a:rPr>
              <a:t>HỖ TRỢ</a:t>
            </a:r>
          </a:p>
        </p:txBody>
      </p:sp>
      <p:sp>
        <p:nvSpPr>
          <p:cNvPr id="31" name="Google Shape;31;p3"/>
          <p:cNvSpPr/>
          <p:nvPr/>
        </p:nvSpPr>
        <p:spPr>
          <a:xfrm>
            <a:off x="2886979" y="546337"/>
            <a:ext cx="269028" cy="269913"/>
          </a:xfrm>
          <a:custGeom>
            <a:avLst/>
            <a:gdLst/>
            <a:ahLst/>
            <a:cxnLst/>
            <a:rect l="l" t="t" r="r" b="b"/>
            <a:pathLst>
              <a:path w="269028" h="269017" extrusionOk="0">
                <a:moveTo>
                  <a:pt x="227837" y="93323"/>
                </a:moveTo>
                <a:lnTo>
                  <a:pt x="175704" y="93323"/>
                </a:lnTo>
                <a:lnTo>
                  <a:pt x="175704" y="41190"/>
                </a:lnTo>
                <a:cubicBezTo>
                  <a:pt x="175704" y="18436"/>
                  <a:pt x="157257" y="0"/>
                  <a:pt x="134514" y="0"/>
                </a:cubicBezTo>
                <a:cubicBezTo>
                  <a:pt x="111770" y="0"/>
                  <a:pt x="93323" y="18436"/>
                  <a:pt x="93323" y="41190"/>
                </a:cubicBezTo>
                <a:lnTo>
                  <a:pt x="93323" y="93323"/>
                </a:lnTo>
                <a:lnTo>
                  <a:pt x="41190" y="93323"/>
                </a:lnTo>
                <a:cubicBezTo>
                  <a:pt x="18446" y="93323"/>
                  <a:pt x="0" y="111759"/>
                  <a:pt x="0" y="134514"/>
                </a:cubicBezTo>
                <a:cubicBezTo>
                  <a:pt x="0" y="157268"/>
                  <a:pt x="18446" y="175704"/>
                  <a:pt x="41190" y="175704"/>
                </a:cubicBezTo>
                <a:lnTo>
                  <a:pt x="93323" y="175704"/>
                </a:lnTo>
                <a:lnTo>
                  <a:pt x="93323" y="227827"/>
                </a:lnTo>
                <a:cubicBezTo>
                  <a:pt x="93323" y="250581"/>
                  <a:pt x="111770" y="269017"/>
                  <a:pt x="134514" y="269017"/>
                </a:cubicBezTo>
                <a:cubicBezTo>
                  <a:pt x="157257" y="269017"/>
                  <a:pt x="175704" y="250581"/>
                  <a:pt x="175704" y="227827"/>
                </a:cubicBezTo>
                <a:lnTo>
                  <a:pt x="175704" y="175704"/>
                </a:lnTo>
                <a:lnTo>
                  <a:pt x="227837" y="175704"/>
                </a:lnTo>
                <a:cubicBezTo>
                  <a:pt x="250570" y="175704"/>
                  <a:pt x="269028" y="157268"/>
                  <a:pt x="269028" y="134514"/>
                </a:cubicBezTo>
                <a:cubicBezTo>
                  <a:pt x="269028" y="111759"/>
                  <a:pt x="250570" y="93323"/>
                  <a:pt x="227837" y="93323"/>
                </a:cubicBezTo>
                <a:close/>
              </a:path>
            </a:pathLst>
          </a:custGeom>
          <a:solidFill>
            <a:schemeClr val="accent2"/>
          </a:solidFill>
          <a:ln>
            <a:solidFill>
              <a:srgbClr val="00B0F0"/>
            </a:solidFill>
          </a:ln>
        </p:spPr>
        <p:txBody>
          <a:bodyPr spcFirstLastPara="1" wrap="square" lIns="91533" tIns="45767" rIns="91533" bIns="45767" anchor="ctr" anchorCtr="0">
            <a:no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2" name="Google Shape;32;p3"/>
          <p:cNvSpPr/>
          <p:nvPr/>
        </p:nvSpPr>
        <p:spPr>
          <a:xfrm>
            <a:off x="6945786" y="546337"/>
            <a:ext cx="269028" cy="269913"/>
          </a:xfrm>
          <a:custGeom>
            <a:avLst/>
            <a:gdLst/>
            <a:ahLst/>
            <a:cxnLst/>
            <a:rect l="l" t="t" r="r" b="b"/>
            <a:pathLst>
              <a:path w="269028" h="269017" extrusionOk="0">
                <a:moveTo>
                  <a:pt x="227837" y="93323"/>
                </a:moveTo>
                <a:lnTo>
                  <a:pt x="175704" y="93323"/>
                </a:lnTo>
                <a:lnTo>
                  <a:pt x="175704" y="41190"/>
                </a:lnTo>
                <a:cubicBezTo>
                  <a:pt x="175704" y="18436"/>
                  <a:pt x="157257" y="0"/>
                  <a:pt x="134514" y="0"/>
                </a:cubicBezTo>
                <a:cubicBezTo>
                  <a:pt x="111770" y="0"/>
                  <a:pt x="93323" y="18436"/>
                  <a:pt x="93323" y="41190"/>
                </a:cubicBezTo>
                <a:lnTo>
                  <a:pt x="93323" y="93323"/>
                </a:lnTo>
                <a:lnTo>
                  <a:pt x="41190" y="93323"/>
                </a:lnTo>
                <a:cubicBezTo>
                  <a:pt x="18446" y="93323"/>
                  <a:pt x="0" y="111759"/>
                  <a:pt x="0" y="134514"/>
                </a:cubicBezTo>
                <a:cubicBezTo>
                  <a:pt x="0" y="157268"/>
                  <a:pt x="18446" y="175704"/>
                  <a:pt x="41190" y="175704"/>
                </a:cubicBezTo>
                <a:lnTo>
                  <a:pt x="93323" y="175704"/>
                </a:lnTo>
                <a:lnTo>
                  <a:pt x="93323" y="227827"/>
                </a:lnTo>
                <a:cubicBezTo>
                  <a:pt x="93323" y="250581"/>
                  <a:pt x="111770" y="269017"/>
                  <a:pt x="134514" y="269017"/>
                </a:cubicBezTo>
                <a:cubicBezTo>
                  <a:pt x="157257" y="269017"/>
                  <a:pt x="175704" y="250581"/>
                  <a:pt x="175704" y="227827"/>
                </a:cubicBezTo>
                <a:lnTo>
                  <a:pt x="175704" y="175704"/>
                </a:lnTo>
                <a:lnTo>
                  <a:pt x="227837" y="175704"/>
                </a:lnTo>
                <a:cubicBezTo>
                  <a:pt x="250581" y="175704"/>
                  <a:pt x="269028" y="157268"/>
                  <a:pt x="269028" y="134514"/>
                </a:cubicBezTo>
                <a:cubicBezTo>
                  <a:pt x="269028" y="111759"/>
                  <a:pt x="250581" y="93323"/>
                  <a:pt x="227837" y="93323"/>
                </a:cubicBezTo>
                <a:close/>
              </a:path>
            </a:pathLst>
          </a:custGeom>
          <a:solidFill>
            <a:schemeClr val="accent2"/>
          </a:solidFill>
          <a:ln>
            <a:solidFill>
              <a:srgbClr val="00B0F0"/>
            </a:solidFill>
          </a:ln>
        </p:spPr>
        <p:txBody>
          <a:bodyPr spcFirstLastPara="1" wrap="square" lIns="91533" tIns="45767" rIns="91533" bIns="45767" anchor="ctr" anchorCtr="0">
            <a:no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3" name="Google Shape;33;p3"/>
          <p:cNvSpPr/>
          <p:nvPr/>
        </p:nvSpPr>
        <p:spPr>
          <a:xfrm>
            <a:off x="476872" y="4295305"/>
            <a:ext cx="340877" cy="214569"/>
          </a:xfrm>
          <a:custGeom>
            <a:avLst/>
            <a:gdLst/>
            <a:ahLst/>
            <a:cxnLst/>
            <a:rect l="l" t="t" r="r" b="b"/>
            <a:pathLst>
              <a:path w="340878" h="213857" extrusionOk="0">
                <a:moveTo>
                  <a:pt x="0" y="147383"/>
                </a:moveTo>
                <a:cubicBezTo>
                  <a:pt x="0" y="114702"/>
                  <a:pt x="23706" y="87460"/>
                  <a:pt x="54821" y="81957"/>
                </a:cubicBezTo>
                <a:cubicBezTo>
                  <a:pt x="66082" y="34692"/>
                  <a:pt x="108510" y="0"/>
                  <a:pt x="158834" y="0"/>
                </a:cubicBezTo>
                <a:cubicBezTo>
                  <a:pt x="193749" y="0"/>
                  <a:pt x="225710" y="16668"/>
                  <a:pt x="245617" y="44428"/>
                </a:cubicBezTo>
                <a:cubicBezTo>
                  <a:pt x="249015" y="44005"/>
                  <a:pt x="252423" y="43793"/>
                  <a:pt x="255852" y="43793"/>
                </a:cubicBezTo>
                <a:cubicBezTo>
                  <a:pt x="302736" y="43793"/>
                  <a:pt x="340878" y="81946"/>
                  <a:pt x="340878" y="128820"/>
                </a:cubicBezTo>
                <a:cubicBezTo>
                  <a:pt x="340878" y="175704"/>
                  <a:pt x="302736" y="213857"/>
                  <a:pt x="255852" y="213857"/>
                </a:cubicBezTo>
                <a:lnTo>
                  <a:pt x="66463" y="213857"/>
                </a:lnTo>
                <a:cubicBezTo>
                  <a:pt x="29813" y="213857"/>
                  <a:pt x="0" y="184033"/>
                  <a:pt x="0" y="147383"/>
                </a:cubicBezTo>
                <a:close/>
                <a:moveTo>
                  <a:pt x="242188" y="88413"/>
                </a:moveTo>
                <a:lnTo>
                  <a:pt x="224800" y="94276"/>
                </a:lnTo>
                <a:lnTo>
                  <a:pt x="216534" y="77893"/>
                </a:lnTo>
                <a:cubicBezTo>
                  <a:pt x="205464" y="55954"/>
                  <a:pt x="183356" y="42333"/>
                  <a:pt x="158834" y="42333"/>
                </a:cubicBezTo>
                <a:cubicBezTo>
                  <a:pt x="124354" y="42333"/>
                  <a:pt x="96011" y="69278"/>
                  <a:pt x="94318" y="103684"/>
                </a:cubicBezTo>
                <a:lnTo>
                  <a:pt x="93165" y="127052"/>
                </a:lnTo>
                <a:lnTo>
                  <a:pt x="70019" y="123570"/>
                </a:lnTo>
                <a:cubicBezTo>
                  <a:pt x="68865" y="123401"/>
                  <a:pt x="67680" y="123264"/>
                  <a:pt x="66463" y="123264"/>
                </a:cubicBezTo>
                <a:cubicBezTo>
                  <a:pt x="53160" y="123264"/>
                  <a:pt x="42333" y="134080"/>
                  <a:pt x="42333" y="147383"/>
                </a:cubicBezTo>
                <a:cubicBezTo>
                  <a:pt x="42333" y="160697"/>
                  <a:pt x="53160" y="171524"/>
                  <a:pt x="66463" y="171524"/>
                </a:cubicBezTo>
                <a:lnTo>
                  <a:pt x="255852" y="171524"/>
                </a:lnTo>
                <a:cubicBezTo>
                  <a:pt x="279389" y="171524"/>
                  <a:pt x="298545" y="152368"/>
                  <a:pt x="298545" y="128820"/>
                </a:cubicBezTo>
                <a:cubicBezTo>
                  <a:pt x="298545" y="105282"/>
                  <a:pt x="279389" y="86127"/>
                  <a:pt x="255852" y="86127"/>
                </a:cubicBezTo>
                <a:cubicBezTo>
                  <a:pt x="251280" y="86127"/>
                  <a:pt x="246686" y="86889"/>
                  <a:pt x="242188" y="88413"/>
                </a:cubicBezTo>
                <a:close/>
              </a:path>
            </a:pathLst>
          </a:custGeom>
          <a:solidFill>
            <a:schemeClr val="accent2"/>
          </a:solidFill>
          <a:ln>
            <a:solidFill>
              <a:srgbClr val="00B0F0"/>
            </a:solidFill>
          </a:ln>
        </p:spPr>
        <p:txBody>
          <a:bodyPr spcFirstLastPara="1" wrap="square" lIns="91533" tIns="45767" rIns="91533" bIns="45767" anchor="ctr" anchorCtr="0">
            <a:no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4" name="Google Shape;34;p3"/>
          <p:cNvSpPr/>
          <p:nvPr/>
        </p:nvSpPr>
        <p:spPr>
          <a:xfrm>
            <a:off x="9437727" y="5960618"/>
            <a:ext cx="392493" cy="247063"/>
          </a:xfrm>
          <a:custGeom>
            <a:avLst/>
            <a:gdLst/>
            <a:ahLst/>
            <a:cxnLst/>
            <a:rect l="l" t="t" r="r" b="b"/>
            <a:pathLst>
              <a:path w="392493" h="246242" extrusionOk="0">
                <a:moveTo>
                  <a:pt x="0" y="169714"/>
                </a:moveTo>
                <a:cubicBezTo>
                  <a:pt x="0" y="132079"/>
                  <a:pt x="27294" y="100710"/>
                  <a:pt x="63129" y="94371"/>
                </a:cubicBezTo>
                <a:cubicBezTo>
                  <a:pt x="76094" y="39952"/>
                  <a:pt x="124936" y="0"/>
                  <a:pt x="182890" y="0"/>
                </a:cubicBezTo>
                <a:cubicBezTo>
                  <a:pt x="223086" y="0"/>
                  <a:pt x="259884" y="19198"/>
                  <a:pt x="282807" y="51159"/>
                </a:cubicBezTo>
                <a:cubicBezTo>
                  <a:pt x="286723" y="50672"/>
                  <a:pt x="290650" y="50440"/>
                  <a:pt x="294587" y="50440"/>
                </a:cubicBezTo>
                <a:cubicBezTo>
                  <a:pt x="348572" y="50440"/>
                  <a:pt x="392493" y="94360"/>
                  <a:pt x="392493" y="148335"/>
                </a:cubicBezTo>
                <a:cubicBezTo>
                  <a:pt x="392493" y="202321"/>
                  <a:pt x="348572" y="246242"/>
                  <a:pt x="294587" y="246242"/>
                </a:cubicBezTo>
                <a:lnTo>
                  <a:pt x="76528" y="246242"/>
                </a:lnTo>
                <a:cubicBezTo>
                  <a:pt x="34332" y="246242"/>
                  <a:pt x="0" y="211910"/>
                  <a:pt x="0" y="169714"/>
                </a:cubicBezTo>
                <a:close/>
                <a:moveTo>
                  <a:pt x="278860" y="101811"/>
                </a:moveTo>
                <a:lnTo>
                  <a:pt x="258847" y="108553"/>
                </a:lnTo>
                <a:lnTo>
                  <a:pt x="249322" y="89693"/>
                </a:lnTo>
                <a:cubicBezTo>
                  <a:pt x="236579" y="64431"/>
                  <a:pt x="211126" y="48746"/>
                  <a:pt x="182890" y="48746"/>
                </a:cubicBezTo>
                <a:cubicBezTo>
                  <a:pt x="143181" y="48746"/>
                  <a:pt x="110553" y="79777"/>
                  <a:pt x="108595" y="119401"/>
                </a:cubicBezTo>
                <a:lnTo>
                  <a:pt x="107283" y="146303"/>
                </a:lnTo>
                <a:lnTo>
                  <a:pt x="80623" y="142292"/>
                </a:lnTo>
                <a:cubicBezTo>
                  <a:pt x="79290" y="142091"/>
                  <a:pt x="77925" y="141943"/>
                  <a:pt x="76528" y="141943"/>
                </a:cubicBezTo>
                <a:cubicBezTo>
                  <a:pt x="61213" y="141943"/>
                  <a:pt x="48746" y="154400"/>
                  <a:pt x="48746" y="169714"/>
                </a:cubicBezTo>
                <a:cubicBezTo>
                  <a:pt x="48746" y="185038"/>
                  <a:pt x="61213" y="197506"/>
                  <a:pt x="76528" y="197506"/>
                </a:cubicBezTo>
                <a:lnTo>
                  <a:pt x="294587" y="197506"/>
                </a:lnTo>
                <a:cubicBezTo>
                  <a:pt x="321690" y="197506"/>
                  <a:pt x="343746" y="175450"/>
                  <a:pt x="343746" y="148335"/>
                </a:cubicBezTo>
                <a:cubicBezTo>
                  <a:pt x="343746" y="121232"/>
                  <a:pt x="321690" y="99176"/>
                  <a:pt x="294587" y="99176"/>
                </a:cubicBezTo>
                <a:cubicBezTo>
                  <a:pt x="289337" y="99176"/>
                  <a:pt x="284046" y="100054"/>
                  <a:pt x="278860" y="10181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533" tIns="45767" rIns="91533" bIns="45767" anchor="ctr" anchorCtr="0">
            <a:no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5" name="Google Shape;35;p3"/>
          <p:cNvSpPr/>
          <p:nvPr/>
        </p:nvSpPr>
        <p:spPr>
          <a:xfrm>
            <a:off x="11576997" y="1755013"/>
            <a:ext cx="392483" cy="247063"/>
          </a:xfrm>
          <a:custGeom>
            <a:avLst/>
            <a:gdLst/>
            <a:ahLst/>
            <a:cxnLst/>
            <a:rect l="l" t="t" r="r" b="b"/>
            <a:pathLst>
              <a:path w="392482" h="246242" extrusionOk="0">
                <a:moveTo>
                  <a:pt x="0" y="169714"/>
                </a:moveTo>
                <a:cubicBezTo>
                  <a:pt x="0" y="132079"/>
                  <a:pt x="27294" y="100710"/>
                  <a:pt x="63129" y="94371"/>
                </a:cubicBezTo>
                <a:cubicBezTo>
                  <a:pt x="76094" y="39952"/>
                  <a:pt x="124936" y="0"/>
                  <a:pt x="182879" y="0"/>
                </a:cubicBezTo>
                <a:cubicBezTo>
                  <a:pt x="223086" y="0"/>
                  <a:pt x="259884" y="19198"/>
                  <a:pt x="282807" y="51159"/>
                </a:cubicBezTo>
                <a:cubicBezTo>
                  <a:pt x="286723" y="50672"/>
                  <a:pt x="290639" y="50440"/>
                  <a:pt x="294587" y="50440"/>
                </a:cubicBezTo>
                <a:cubicBezTo>
                  <a:pt x="348572" y="50440"/>
                  <a:pt x="392482" y="94360"/>
                  <a:pt x="392482" y="148335"/>
                </a:cubicBezTo>
                <a:cubicBezTo>
                  <a:pt x="392482" y="202321"/>
                  <a:pt x="348572" y="246242"/>
                  <a:pt x="294587" y="246242"/>
                </a:cubicBezTo>
                <a:lnTo>
                  <a:pt x="76528" y="246242"/>
                </a:lnTo>
                <a:cubicBezTo>
                  <a:pt x="34332" y="246242"/>
                  <a:pt x="0" y="211910"/>
                  <a:pt x="0" y="169714"/>
                </a:cubicBezTo>
                <a:close/>
                <a:moveTo>
                  <a:pt x="278860" y="101811"/>
                </a:moveTo>
                <a:lnTo>
                  <a:pt x="258836" y="108553"/>
                </a:lnTo>
                <a:lnTo>
                  <a:pt x="249322" y="89693"/>
                </a:lnTo>
                <a:cubicBezTo>
                  <a:pt x="236579" y="64431"/>
                  <a:pt x="211126" y="48746"/>
                  <a:pt x="182879" y="48746"/>
                </a:cubicBezTo>
                <a:cubicBezTo>
                  <a:pt x="143181" y="48746"/>
                  <a:pt x="110542" y="79777"/>
                  <a:pt x="108595" y="119401"/>
                </a:cubicBezTo>
                <a:lnTo>
                  <a:pt x="107272" y="146303"/>
                </a:lnTo>
                <a:lnTo>
                  <a:pt x="80623" y="142292"/>
                </a:lnTo>
                <a:cubicBezTo>
                  <a:pt x="79290" y="142091"/>
                  <a:pt x="77925" y="141943"/>
                  <a:pt x="76528" y="141943"/>
                </a:cubicBezTo>
                <a:cubicBezTo>
                  <a:pt x="61213" y="141943"/>
                  <a:pt x="48746" y="154400"/>
                  <a:pt x="48746" y="169714"/>
                </a:cubicBezTo>
                <a:cubicBezTo>
                  <a:pt x="48746" y="185038"/>
                  <a:pt x="61213" y="197506"/>
                  <a:pt x="76528" y="197506"/>
                </a:cubicBezTo>
                <a:lnTo>
                  <a:pt x="294587" y="197506"/>
                </a:lnTo>
                <a:cubicBezTo>
                  <a:pt x="321690" y="197506"/>
                  <a:pt x="343746" y="175450"/>
                  <a:pt x="343746" y="148335"/>
                </a:cubicBezTo>
                <a:cubicBezTo>
                  <a:pt x="343746" y="121232"/>
                  <a:pt x="321690" y="99176"/>
                  <a:pt x="294587" y="99176"/>
                </a:cubicBezTo>
                <a:cubicBezTo>
                  <a:pt x="289327" y="99176"/>
                  <a:pt x="284035" y="100054"/>
                  <a:pt x="278860" y="10181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533" tIns="45767" rIns="91533" bIns="45767" anchor="ctr" anchorCtr="0">
            <a:no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6" name="Google Shape;36;p3"/>
          <p:cNvSpPr/>
          <p:nvPr/>
        </p:nvSpPr>
        <p:spPr>
          <a:xfrm>
            <a:off x="3714427" y="103878"/>
            <a:ext cx="584325" cy="367828"/>
          </a:xfrm>
          <a:custGeom>
            <a:avLst/>
            <a:gdLst/>
            <a:ahLst/>
            <a:cxnLst/>
            <a:rect l="l" t="t" r="r" b="b"/>
            <a:pathLst>
              <a:path w="584326" h="366606" extrusionOk="0">
                <a:moveTo>
                  <a:pt x="0" y="220842"/>
                </a:moveTo>
                <a:cubicBezTo>
                  <a:pt x="0" y="140483"/>
                  <a:pt x="65404" y="75088"/>
                  <a:pt x="145764" y="75088"/>
                </a:cubicBezTo>
                <a:cubicBezTo>
                  <a:pt x="151627" y="75088"/>
                  <a:pt x="157469" y="75437"/>
                  <a:pt x="163300" y="76168"/>
                </a:cubicBezTo>
                <a:cubicBezTo>
                  <a:pt x="197410" y="28596"/>
                  <a:pt x="252190" y="0"/>
                  <a:pt x="312049" y="0"/>
                </a:cubicBezTo>
                <a:cubicBezTo>
                  <a:pt x="398335" y="0"/>
                  <a:pt x="471042" y="59478"/>
                  <a:pt x="490336" y="140493"/>
                </a:cubicBezTo>
                <a:cubicBezTo>
                  <a:pt x="543686" y="149955"/>
                  <a:pt x="584326" y="196659"/>
                  <a:pt x="584326" y="252666"/>
                </a:cubicBezTo>
                <a:cubicBezTo>
                  <a:pt x="584326" y="315489"/>
                  <a:pt x="533209" y="366606"/>
                  <a:pt x="470386" y="366606"/>
                </a:cubicBezTo>
                <a:lnTo>
                  <a:pt x="145764" y="366606"/>
                </a:lnTo>
                <a:cubicBezTo>
                  <a:pt x="65404" y="366606"/>
                  <a:pt x="0" y="301212"/>
                  <a:pt x="0" y="220842"/>
                </a:cubicBezTo>
                <a:close/>
                <a:moveTo>
                  <a:pt x="464311" y="211846"/>
                </a:moveTo>
                <a:lnTo>
                  <a:pt x="424624" y="217826"/>
                </a:lnTo>
                <a:lnTo>
                  <a:pt x="422645" y="177757"/>
                </a:lnTo>
                <a:cubicBezTo>
                  <a:pt x="419756" y="118776"/>
                  <a:pt x="371178" y="72569"/>
                  <a:pt x="312049" y="72569"/>
                </a:cubicBezTo>
                <a:cubicBezTo>
                  <a:pt x="270012" y="72569"/>
                  <a:pt x="232113" y="95916"/>
                  <a:pt x="213158" y="133519"/>
                </a:cubicBezTo>
                <a:lnTo>
                  <a:pt x="198987" y="161596"/>
                </a:lnTo>
                <a:lnTo>
                  <a:pt x="169185" y="151574"/>
                </a:lnTo>
                <a:cubicBezTo>
                  <a:pt x="161459" y="148970"/>
                  <a:pt x="153574" y="147658"/>
                  <a:pt x="145764" y="147658"/>
                </a:cubicBezTo>
                <a:cubicBezTo>
                  <a:pt x="105399" y="147658"/>
                  <a:pt x="72569" y="180488"/>
                  <a:pt x="72569" y="220842"/>
                </a:cubicBezTo>
                <a:cubicBezTo>
                  <a:pt x="72569" y="261207"/>
                  <a:pt x="105399" y="294036"/>
                  <a:pt x="145764" y="294036"/>
                </a:cubicBezTo>
                <a:lnTo>
                  <a:pt x="470386" y="294036"/>
                </a:lnTo>
                <a:cubicBezTo>
                  <a:pt x="493204" y="294036"/>
                  <a:pt x="511757" y="275484"/>
                  <a:pt x="511757" y="252666"/>
                </a:cubicBezTo>
                <a:cubicBezTo>
                  <a:pt x="511757" y="229859"/>
                  <a:pt x="493204" y="211317"/>
                  <a:pt x="470386" y="211317"/>
                </a:cubicBezTo>
                <a:cubicBezTo>
                  <a:pt x="468312" y="211317"/>
                  <a:pt x="466291" y="211539"/>
                  <a:pt x="464311" y="211846"/>
                </a:cubicBezTo>
                <a:close/>
              </a:path>
            </a:pathLst>
          </a:custGeom>
          <a:solidFill>
            <a:schemeClr val="accent2"/>
          </a:solidFill>
          <a:ln>
            <a:solidFill>
              <a:srgbClr val="00B0F0"/>
            </a:solidFill>
          </a:ln>
        </p:spPr>
        <p:txBody>
          <a:bodyPr spcFirstLastPara="1" wrap="square" lIns="91533" tIns="45767" rIns="91533" bIns="45767" anchor="ctr" anchorCtr="0">
            <a:no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9" name="Google Shape;39;p3"/>
          <p:cNvSpPr/>
          <p:nvPr/>
        </p:nvSpPr>
        <p:spPr>
          <a:xfrm>
            <a:off x="2410402" y="6266196"/>
            <a:ext cx="269028" cy="269913"/>
          </a:xfrm>
          <a:custGeom>
            <a:avLst/>
            <a:gdLst/>
            <a:ahLst/>
            <a:cxnLst/>
            <a:rect l="l" t="t" r="r" b="b"/>
            <a:pathLst>
              <a:path w="269028" h="269017" extrusionOk="0">
                <a:moveTo>
                  <a:pt x="227837" y="93323"/>
                </a:moveTo>
                <a:lnTo>
                  <a:pt x="175704" y="93323"/>
                </a:lnTo>
                <a:lnTo>
                  <a:pt x="175704" y="41190"/>
                </a:lnTo>
                <a:cubicBezTo>
                  <a:pt x="175704" y="18436"/>
                  <a:pt x="157257" y="0"/>
                  <a:pt x="134514" y="0"/>
                </a:cubicBezTo>
                <a:cubicBezTo>
                  <a:pt x="111770" y="0"/>
                  <a:pt x="93323" y="18436"/>
                  <a:pt x="93323" y="41190"/>
                </a:cubicBezTo>
                <a:lnTo>
                  <a:pt x="93323" y="93323"/>
                </a:lnTo>
                <a:lnTo>
                  <a:pt x="41190" y="93323"/>
                </a:lnTo>
                <a:cubicBezTo>
                  <a:pt x="18446" y="93323"/>
                  <a:pt x="0" y="111759"/>
                  <a:pt x="0" y="134514"/>
                </a:cubicBezTo>
                <a:cubicBezTo>
                  <a:pt x="0" y="157268"/>
                  <a:pt x="18446" y="175704"/>
                  <a:pt x="41190" y="175704"/>
                </a:cubicBezTo>
                <a:lnTo>
                  <a:pt x="93323" y="175704"/>
                </a:lnTo>
                <a:lnTo>
                  <a:pt x="93323" y="227827"/>
                </a:lnTo>
                <a:cubicBezTo>
                  <a:pt x="93323" y="250581"/>
                  <a:pt x="111770" y="269017"/>
                  <a:pt x="134514" y="269017"/>
                </a:cubicBezTo>
                <a:cubicBezTo>
                  <a:pt x="157257" y="269017"/>
                  <a:pt x="175704" y="250581"/>
                  <a:pt x="175704" y="227827"/>
                </a:cubicBezTo>
                <a:lnTo>
                  <a:pt x="175704" y="175704"/>
                </a:lnTo>
                <a:lnTo>
                  <a:pt x="227837" y="175704"/>
                </a:lnTo>
                <a:cubicBezTo>
                  <a:pt x="250581" y="175704"/>
                  <a:pt x="269028" y="157268"/>
                  <a:pt x="269028" y="134514"/>
                </a:cubicBezTo>
                <a:cubicBezTo>
                  <a:pt x="269028" y="111759"/>
                  <a:pt x="250581" y="93323"/>
                  <a:pt x="227837" y="93323"/>
                </a:cubicBezTo>
                <a:close/>
              </a:path>
            </a:pathLst>
          </a:custGeom>
          <a:solidFill>
            <a:schemeClr val="accent2"/>
          </a:solidFill>
          <a:ln>
            <a:solidFill>
              <a:srgbClr val="00B0F0"/>
            </a:solidFill>
          </a:ln>
        </p:spPr>
        <p:txBody>
          <a:bodyPr spcFirstLastPara="1" wrap="square" lIns="91533" tIns="45767" rIns="91533" bIns="45767" anchor="ctr" anchorCtr="0">
            <a:no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40" name="Google Shape;40;p3"/>
          <p:cNvSpPr/>
          <p:nvPr/>
        </p:nvSpPr>
        <p:spPr>
          <a:xfrm>
            <a:off x="4846083" y="6159073"/>
            <a:ext cx="340877" cy="214569"/>
          </a:xfrm>
          <a:custGeom>
            <a:avLst/>
            <a:gdLst/>
            <a:ahLst/>
            <a:cxnLst/>
            <a:rect l="l" t="t" r="r" b="b"/>
            <a:pathLst>
              <a:path w="340878" h="213857" extrusionOk="0">
                <a:moveTo>
                  <a:pt x="0" y="147383"/>
                </a:moveTo>
                <a:cubicBezTo>
                  <a:pt x="0" y="114702"/>
                  <a:pt x="23706" y="87460"/>
                  <a:pt x="54821" y="81957"/>
                </a:cubicBezTo>
                <a:cubicBezTo>
                  <a:pt x="66082" y="34692"/>
                  <a:pt x="108510" y="0"/>
                  <a:pt x="158834" y="0"/>
                </a:cubicBezTo>
                <a:cubicBezTo>
                  <a:pt x="193749" y="0"/>
                  <a:pt x="225710" y="16668"/>
                  <a:pt x="245617" y="44428"/>
                </a:cubicBezTo>
                <a:cubicBezTo>
                  <a:pt x="249015" y="44005"/>
                  <a:pt x="252423" y="43793"/>
                  <a:pt x="255852" y="43793"/>
                </a:cubicBezTo>
                <a:cubicBezTo>
                  <a:pt x="302736" y="43793"/>
                  <a:pt x="340878" y="81946"/>
                  <a:pt x="340878" y="128820"/>
                </a:cubicBezTo>
                <a:cubicBezTo>
                  <a:pt x="340878" y="175704"/>
                  <a:pt x="302736" y="213857"/>
                  <a:pt x="255852" y="213857"/>
                </a:cubicBezTo>
                <a:lnTo>
                  <a:pt x="66463" y="213857"/>
                </a:lnTo>
                <a:cubicBezTo>
                  <a:pt x="29813" y="213857"/>
                  <a:pt x="0" y="184033"/>
                  <a:pt x="0" y="147383"/>
                </a:cubicBezTo>
                <a:close/>
                <a:moveTo>
                  <a:pt x="242188" y="88413"/>
                </a:moveTo>
                <a:lnTo>
                  <a:pt x="224800" y="94276"/>
                </a:lnTo>
                <a:lnTo>
                  <a:pt x="216534" y="77893"/>
                </a:lnTo>
                <a:cubicBezTo>
                  <a:pt x="205464" y="55954"/>
                  <a:pt x="183356" y="42333"/>
                  <a:pt x="158834" y="42333"/>
                </a:cubicBezTo>
                <a:cubicBezTo>
                  <a:pt x="124354" y="42333"/>
                  <a:pt x="96011" y="69278"/>
                  <a:pt x="94318" y="103684"/>
                </a:cubicBezTo>
                <a:lnTo>
                  <a:pt x="93165" y="127052"/>
                </a:lnTo>
                <a:lnTo>
                  <a:pt x="70019" y="123570"/>
                </a:lnTo>
                <a:cubicBezTo>
                  <a:pt x="68865" y="123401"/>
                  <a:pt x="67680" y="123264"/>
                  <a:pt x="66463" y="123264"/>
                </a:cubicBezTo>
                <a:cubicBezTo>
                  <a:pt x="53160" y="123264"/>
                  <a:pt x="42333" y="134080"/>
                  <a:pt x="42333" y="147383"/>
                </a:cubicBezTo>
                <a:cubicBezTo>
                  <a:pt x="42333" y="160697"/>
                  <a:pt x="53160" y="171524"/>
                  <a:pt x="66463" y="171524"/>
                </a:cubicBezTo>
                <a:lnTo>
                  <a:pt x="255852" y="171524"/>
                </a:lnTo>
                <a:cubicBezTo>
                  <a:pt x="279389" y="171524"/>
                  <a:pt x="298545" y="152368"/>
                  <a:pt x="298545" y="128820"/>
                </a:cubicBezTo>
                <a:cubicBezTo>
                  <a:pt x="298545" y="105282"/>
                  <a:pt x="279389" y="86127"/>
                  <a:pt x="255852" y="86127"/>
                </a:cubicBezTo>
                <a:cubicBezTo>
                  <a:pt x="251280" y="86127"/>
                  <a:pt x="246686" y="86889"/>
                  <a:pt x="242188" y="8841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533" tIns="45767" rIns="91533" bIns="45767" anchor="ctr" anchorCtr="0">
            <a:no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5AF1274F-AEBE-41F7-9AC6-4F59CBCC9747}"/>
              </a:ext>
            </a:extLst>
          </p:cNvPr>
          <p:cNvSpPr txBox="1"/>
          <p:nvPr userDrawn="1"/>
        </p:nvSpPr>
        <p:spPr>
          <a:xfrm>
            <a:off x="9393799" y="115578"/>
            <a:ext cx="273825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vi-VN" sz="4800" b="1" i="0" u="none" strike="noStrike" kern="0" cap="none" spc="0" normalizeH="0" baseline="0" noProof="0" dirty="0">
                <a:ln w="13462">
                  <a:solidFill>
                    <a:srgbClr val="B2DEEE">
                      <a:lumMod val="50000"/>
                    </a:srgbClr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bl" rotWithShape="0">
                    <a:srgbClr val="D43733"/>
                  </a:outerShdw>
                </a:effectLst>
                <a:uLnTx/>
                <a:uFillTx/>
                <a:latin typeface="+mj-lt"/>
                <a:cs typeface="Arial"/>
                <a:sym typeface="Arial"/>
              </a:rPr>
              <a:t>CHỦ ĐỀ 7</a:t>
            </a:r>
          </a:p>
        </p:txBody>
      </p:sp>
      <p:pic>
        <p:nvPicPr>
          <p:cNvPr id="7170" name="Picture 2" descr="Happy cute student kid boy with book Premium Vector">
            <a:extLst>
              <a:ext uri="{FF2B5EF4-FFF2-40B4-BE49-F238E27FC236}">
                <a16:creationId xmlns:a16="http://schemas.microsoft.com/office/drawing/2014/main" xmlns="" id="{E0B3CC3E-8E44-4CAA-BEA7-A57E477BE8B4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9331" y="2675710"/>
            <a:ext cx="4524315" cy="45243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323F362A-C07B-4CE2-A439-135B6FDD1EED}"/>
              </a:ext>
            </a:extLst>
          </p:cNvPr>
          <p:cNvSpPr txBox="1"/>
          <p:nvPr userDrawn="1"/>
        </p:nvSpPr>
        <p:spPr>
          <a:xfrm>
            <a:off x="9651537" y="6415315"/>
            <a:ext cx="160506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solidFill>
                  <a:schemeClr val="bg2"/>
                </a:solidFill>
              </a:rPr>
              <a:t>FeistyForwarders_0968120672</a:t>
            </a:r>
          </a:p>
        </p:txBody>
      </p:sp>
    </p:spTree>
    <p:extLst>
      <p:ext uri="{BB962C8B-B14F-4D97-AF65-F5344CB8AC3E}">
        <p14:creationId xmlns:p14="http://schemas.microsoft.com/office/powerpoint/2010/main" val="294984370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preserve="1" userDrawn="1">
  <p:cSld name="1_Title slide">
    <p:bg>
      <p:bgPr>
        <a:solidFill>
          <a:schemeClr val="tx2">
            <a:lumMod val="90000"/>
          </a:schemeClr>
        </a:solidFill>
        <a:effectLst/>
      </p:bgPr>
    </p:bg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xmlns="" id="{6452A164-8E52-4B2A-822E-00B7542127E8}"/>
              </a:ext>
            </a:extLst>
          </p:cNvPr>
          <p:cNvSpPr/>
          <p:nvPr userDrawn="1"/>
        </p:nvSpPr>
        <p:spPr>
          <a:xfrm>
            <a:off x="321734" y="237067"/>
            <a:ext cx="11497733" cy="6350000"/>
          </a:xfrm>
          <a:prstGeom prst="rect">
            <a:avLst/>
          </a:prstGeom>
          <a:solidFill>
            <a:schemeClr val="accent2"/>
          </a:solidFill>
          <a:ln>
            <a:solidFill>
              <a:schemeClr val="accent2"/>
            </a:solidFill>
          </a:ln>
          <a:effectLst>
            <a:glow rad="127000">
              <a:srgbClr val="00B0F0">
                <a:alpha val="4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vi-VN" sz="1867" b="0" i="0" u="none" strike="noStrike" kern="0" cap="none" spc="0" normalizeH="0" baseline="0" noProof="0">
              <a:ln>
                <a:noFill/>
              </a:ln>
              <a:solidFill>
                <a:srgbClr val="F7D538"/>
              </a:solidFill>
              <a:effectLst/>
              <a:uLnTx/>
              <a:uFillTx/>
              <a:latin typeface="Arial"/>
              <a:ea typeface="+mn-ea"/>
              <a:cs typeface="+mn-cs"/>
              <a:sym typeface="Arial"/>
            </a:endParaRPr>
          </a:p>
        </p:txBody>
      </p:sp>
      <p:grpSp>
        <p:nvGrpSpPr>
          <p:cNvPr id="11" name="Google Shape;11;p2"/>
          <p:cNvGrpSpPr/>
          <p:nvPr/>
        </p:nvGrpSpPr>
        <p:grpSpPr>
          <a:xfrm>
            <a:off x="281780" y="118534"/>
            <a:ext cx="11497733" cy="6620932"/>
            <a:chOff x="414535" y="398669"/>
            <a:chExt cx="8159441" cy="4410297"/>
          </a:xfrm>
          <a:solidFill>
            <a:schemeClr val="accent2"/>
          </a:solidFill>
        </p:grpSpPr>
        <p:sp>
          <p:nvSpPr>
            <p:cNvPr id="12" name="Google Shape;12;p2"/>
            <p:cNvSpPr/>
            <p:nvPr/>
          </p:nvSpPr>
          <p:spPr>
            <a:xfrm>
              <a:off x="6685541" y="4518232"/>
              <a:ext cx="201771" cy="202435"/>
            </a:xfrm>
            <a:custGeom>
              <a:avLst/>
              <a:gdLst/>
              <a:ahLst/>
              <a:cxnLst/>
              <a:rect l="l" t="t" r="r" b="b"/>
              <a:pathLst>
                <a:path w="269028" h="269017" extrusionOk="0">
                  <a:moveTo>
                    <a:pt x="41190" y="93323"/>
                  </a:moveTo>
                  <a:lnTo>
                    <a:pt x="93323" y="93323"/>
                  </a:lnTo>
                  <a:lnTo>
                    <a:pt x="93323" y="41190"/>
                  </a:lnTo>
                  <a:cubicBezTo>
                    <a:pt x="93323" y="18436"/>
                    <a:pt x="111770" y="0"/>
                    <a:pt x="134514" y="0"/>
                  </a:cubicBezTo>
                  <a:cubicBezTo>
                    <a:pt x="157257" y="0"/>
                    <a:pt x="175704" y="18436"/>
                    <a:pt x="175704" y="41190"/>
                  </a:cubicBezTo>
                  <a:lnTo>
                    <a:pt x="175704" y="93323"/>
                  </a:lnTo>
                  <a:lnTo>
                    <a:pt x="227837" y="93323"/>
                  </a:lnTo>
                  <a:cubicBezTo>
                    <a:pt x="250581" y="93323"/>
                    <a:pt x="269028" y="111759"/>
                    <a:pt x="269028" y="134514"/>
                  </a:cubicBezTo>
                  <a:cubicBezTo>
                    <a:pt x="269028" y="157268"/>
                    <a:pt x="250581" y="175704"/>
                    <a:pt x="227837" y="175704"/>
                  </a:cubicBezTo>
                  <a:lnTo>
                    <a:pt x="175704" y="175704"/>
                  </a:lnTo>
                  <a:lnTo>
                    <a:pt x="175704" y="227816"/>
                  </a:lnTo>
                  <a:cubicBezTo>
                    <a:pt x="175704" y="250570"/>
                    <a:pt x="157257" y="269017"/>
                    <a:pt x="134514" y="269017"/>
                  </a:cubicBezTo>
                  <a:cubicBezTo>
                    <a:pt x="111770" y="269017"/>
                    <a:pt x="93323" y="250570"/>
                    <a:pt x="93323" y="227816"/>
                  </a:cubicBezTo>
                  <a:lnTo>
                    <a:pt x="93323" y="175704"/>
                  </a:lnTo>
                  <a:lnTo>
                    <a:pt x="41190" y="175704"/>
                  </a:lnTo>
                  <a:cubicBezTo>
                    <a:pt x="18457" y="175704"/>
                    <a:pt x="0" y="157268"/>
                    <a:pt x="0" y="134514"/>
                  </a:cubicBezTo>
                  <a:cubicBezTo>
                    <a:pt x="0" y="111759"/>
                    <a:pt x="18457" y="93323"/>
                    <a:pt x="41190" y="93323"/>
                  </a:cubicBezTo>
                  <a:close/>
                </a:path>
              </a:pathLst>
            </a:custGeom>
            <a:grpFill/>
            <a:ln>
              <a:solidFill>
                <a:srgbClr val="00B0F0"/>
              </a:solidFill>
            </a:ln>
          </p:spPr>
          <p:txBody>
            <a:bodyPr spcFirstLastPara="1" wrap="square" lIns="68650" tIns="34325" rIns="68650" bIns="343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" name="Google Shape;13;p2"/>
            <p:cNvSpPr/>
            <p:nvPr/>
          </p:nvSpPr>
          <p:spPr>
            <a:xfrm>
              <a:off x="2509279" y="426478"/>
              <a:ext cx="201771" cy="202435"/>
            </a:xfrm>
            <a:custGeom>
              <a:avLst/>
              <a:gdLst/>
              <a:ahLst/>
              <a:cxnLst/>
              <a:rect l="l" t="t" r="r" b="b"/>
              <a:pathLst>
                <a:path w="269028" h="269017" extrusionOk="0">
                  <a:moveTo>
                    <a:pt x="41190" y="93323"/>
                  </a:moveTo>
                  <a:lnTo>
                    <a:pt x="93323" y="93323"/>
                  </a:lnTo>
                  <a:lnTo>
                    <a:pt x="93323" y="41190"/>
                  </a:lnTo>
                  <a:cubicBezTo>
                    <a:pt x="93323" y="18436"/>
                    <a:pt x="111770" y="0"/>
                    <a:pt x="134514" y="0"/>
                  </a:cubicBezTo>
                  <a:cubicBezTo>
                    <a:pt x="157247" y="0"/>
                    <a:pt x="175704" y="18436"/>
                    <a:pt x="175704" y="41190"/>
                  </a:cubicBezTo>
                  <a:lnTo>
                    <a:pt x="175704" y="93323"/>
                  </a:lnTo>
                  <a:lnTo>
                    <a:pt x="227837" y="93323"/>
                  </a:lnTo>
                  <a:cubicBezTo>
                    <a:pt x="250581" y="93323"/>
                    <a:pt x="269028" y="111759"/>
                    <a:pt x="269028" y="134514"/>
                  </a:cubicBezTo>
                  <a:cubicBezTo>
                    <a:pt x="269028" y="157268"/>
                    <a:pt x="250581" y="175704"/>
                    <a:pt x="227837" y="175704"/>
                  </a:cubicBezTo>
                  <a:lnTo>
                    <a:pt x="175704" y="175704"/>
                  </a:lnTo>
                  <a:lnTo>
                    <a:pt x="175704" y="227827"/>
                  </a:lnTo>
                  <a:cubicBezTo>
                    <a:pt x="175704" y="250581"/>
                    <a:pt x="157247" y="269017"/>
                    <a:pt x="134514" y="269017"/>
                  </a:cubicBezTo>
                  <a:cubicBezTo>
                    <a:pt x="111770" y="269017"/>
                    <a:pt x="93323" y="250581"/>
                    <a:pt x="93323" y="227827"/>
                  </a:cubicBezTo>
                  <a:lnTo>
                    <a:pt x="93323" y="175704"/>
                  </a:lnTo>
                  <a:lnTo>
                    <a:pt x="41190" y="175704"/>
                  </a:lnTo>
                  <a:cubicBezTo>
                    <a:pt x="18446" y="175704"/>
                    <a:pt x="0" y="157268"/>
                    <a:pt x="0" y="134514"/>
                  </a:cubicBezTo>
                  <a:cubicBezTo>
                    <a:pt x="0" y="111759"/>
                    <a:pt x="18446" y="93323"/>
                    <a:pt x="41190" y="93323"/>
                  </a:cubicBezTo>
                  <a:close/>
                </a:path>
              </a:pathLst>
            </a:custGeom>
            <a:grpFill/>
            <a:ln>
              <a:solidFill>
                <a:srgbClr val="00B0F0"/>
              </a:solidFill>
            </a:ln>
          </p:spPr>
          <p:txBody>
            <a:bodyPr spcFirstLastPara="1" wrap="square" lIns="68650" tIns="34325" rIns="68650" bIns="343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" name="Google Shape;14;p2"/>
            <p:cNvSpPr/>
            <p:nvPr/>
          </p:nvSpPr>
          <p:spPr>
            <a:xfrm>
              <a:off x="5719298" y="426478"/>
              <a:ext cx="201771" cy="202435"/>
            </a:xfrm>
            <a:custGeom>
              <a:avLst/>
              <a:gdLst/>
              <a:ahLst/>
              <a:cxnLst/>
              <a:rect l="l" t="t" r="r" b="b"/>
              <a:pathLst>
                <a:path w="269028" h="269017" extrusionOk="0">
                  <a:moveTo>
                    <a:pt x="41190" y="93323"/>
                  </a:moveTo>
                  <a:lnTo>
                    <a:pt x="93323" y="93323"/>
                  </a:lnTo>
                  <a:lnTo>
                    <a:pt x="93323" y="41190"/>
                  </a:lnTo>
                  <a:cubicBezTo>
                    <a:pt x="93323" y="18436"/>
                    <a:pt x="111770" y="0"/>
                    <a:pt x="134514" y="0"/>
                  </a:cubicBezTo>
                  <a:cubicBezTo>
                    <a:pt x="157257" y="0"/>
                    <a:pt x="175704" y="18436"/>
                    <a:pt x="175704" y="41190"/>
                  </a:cubicBezTo>
                  <a:lnTo>
                    <a:pt x="175704" y="93323"/>
                  </a:lnTo>
                  <a:lnTo>
                    <a:pt x="227837" y="93323"/>
                  </a:lnTo>
                  <a:cubicBezTo>
                    <a:pt x="250581" y="93323"/>
                    <a:pt x="269028" y="111759"/>
                    <a:pt x="269028" y="134514"/>
                  </a:cubicBezTo>
                  <a:cubicBezTo>
                    <a:pt x="269028" y="157268"/>
                    <a:pt x="250581" y="175704"/>
                    <a:pt x="227837" y="175704"/>
                  </a:cubicBezTo>
                  <a:lnTo>
                    <a:pt x="175704" y="175704"/>
                  </a:lnTo>
                  <a:lnTo>
                    <a:pt x="175704" y="227827"/>
                  </a:lnTo>
                  <a:cubicBezTo>
                    <a:pt x="175704" y="250581"/>
                    <a:pt x="157257" y="269017"/>
                    <a:pt x="134514" y="269017"/>
                  </a:cubicBezTo>
                  <a:cubicBezTo>
                    <a:pt x="111770" y="269017"/>
                    <a:pt x="93323" y="250581"/>
                    <a:pt x="93323" y="227827"/>
                  </a:cubicBezTo>
                  <a:lnTo>
                    <a:pt x="93323" y="175704"/>
                  </a:lnTo>
                  <a:lnTo>
                    <a:pt x="41190" y="175704"/>
                  </a:lnTo>
                  <a:cubicBezTo>
                    <a:pt x="18446" y="175704"/>
                    <a:pt x="0" y="157268"/>
                    <a:pt x="0" y="134514"/>
                  </a:cubicBezTo>
                  <a:cubicBezTo>
                    <a:pt x="0" y="111759"/>
                    <a:pt x="18446" y="93323"/>
                    <a:pt x="41190" y="93323"/>
                  </a:cubicBezTo>
                  <a:close/>
                </a:path>
              </a:pathLst>
            </a:custGeom>
            <a:grpFill/>
            <a:ln>
              <a:solidFill>
                <a:srgbClr val="00B0F0"/>
              </a:solidFill>
            </a:ln>
          </p:spPr>
          <p:txBody>
            <a:bodyPr spcFirstLastPara="1" wrap="square" lIns="68650" tIns="34325" rIns="68650" bIns="343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" name="Google Shape;15;p2"/>
            <p:cNvSpPr/>
            <p:nvPr/>
          </p:nvSpPr>
          <p:spPr>
            <a:xfrm>
              <a:off x="8372198" y="2495532"/>
              <a:ext cx="201779" cy="202435"/>
            </a:xfrm>
            <a:custGeom>
              <a:avLst/>
              <a:gdLst/>
              <a:ahLst/>
              <a:cxnLst/>
              <a:rect l="l" t="t" r="r" b="b"/>
              <a:pathLst>
                <a:path w="269038" h="269017" extrusionOk="0">
                  <a:moveTo>
                    <a:pt x="41200" y="93323"/>
                  </a:moveTo>
                  <a:lnTo>
                    <a:pt x="93334" y="93323"/>
                  </a:lnTo>
                  <a:lnTo>
                    <a:pt x="93334" y="41190"/>
                  </a:lnTo>
                  <a:cubicBezTo>
                    <a:pt x="93334" y="18436"/>
                    <a:pt x="111781" y="0"/>
                    <a:pt x="134524" y="0"/>
                  </a:cubicBezTo>
                  <a:cubicBezTo>
                    <a:pt x="157268" y="0"/>
                    <a:pt x="175715" y="18436"/>
                    <a:pt x="175715" y="41190"/>
                  </a:cubicBezTo>
                  <a:lnTo>
                    <a:pt x="175715" y="93323"/>
                  </a:lnTo>
                  <a:lnTo>
                    <a:pt x="227848" y="93323"/>
                  </a:lnTo>
                  <a:cubicBezTo>
                    <a:pt x="250592" y="93323"/>
                    <a:pt x="269038" y="111759"/>
                    <a:pt x="269038" y="134514"/>
                  </a:cubicBezTo>
                  <a:cubicBezTo>
                    <a:pt x="269038" y="157268"/>
                    <a:pt x="250592" y="175704"/>
                    <a:pt x="227848" y="175704"/>
                  </a:cubicBezTo>
                  <a:lnTo>
                    <a:pt x="175715" y="175704"/>
                  </a:lnTo>
                  <a:lnTo>
                    <a:pt x="175715" y="227827"/>
                  </a:lnTo>
                  <a:cubicBezTo>
                    <a:pt x="175715" y="250581"/>
                    <a:pt x="157268" y="269017"/>
                    <a:pt x="134524" y="269017"/>
                  </a:cubicBezTo>
                  <a:cubicBezTo>
                    <a:pt x="111781" y="269017"/>
                    <a:pt x="93334" y="250581"/>
                    <a:pt x="93334" y="227827"/>
                  </a:cubicBezTo>
                  <a:lnTo>
                    <a:pt x="93334" y="175704"/>
                  </a:lnTo>
                  <a:lnTo>
                    <a:pt x="41200" y="175704"/>
                  </a:lnTo>
                  <a:cubicBezTo>
                    <a:pt x="18457" y="175704"/>
                    <a:pt x="0" y="157268"/>
                    <a:pt x="0" y="134514"/>
                  </a:cubicBezTo>
                  <a:cubicBezTo>
                    <a:pt x="0" y="111759"/>
                    <a:pt x="18457" y="93323"/>
                    <a:pt x="41200" y="93323"/>
                  </a:cubicBezTo>
                  <a:close/>
                </a:path>
              </a:pathLst>
            </a:custGeom>
            <a:grpFill/>
            <a:ln>
              <a:solidFill>
                <a:srgbClr val="00B0F0"/>
              </a:solidFill>
            </a:ln>
          </p:spPr>
          <p:txBody>
            <a:bodyPr spcFirstLastPara="1" wrap="square" lIns="68650" tIns="34325" rIns="68650" bIns="343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6" name="Google Shape;16;p2"/>
            <p:cNvSpPr/>
            <p:nvPr/>
          </p:nvSpPr>
          <p:spPr>
            <a:xfrm>
              <a:off x="414535" y="2484754"/>
              <a:ext cx="201771" cy="202435"/>
            </a:xfrm>
            <a:custGeom>
              <a:avLst/>
              <a:gdLst/>
              <a:ahLst/>
              <a:cxnLst/>
              <a:rect l="l" t="t" r="r" b="b"/>
              <a:pathLst>
                <a:path w="269028" h="269017" extrusionOk="0">
                  <a:moveTo>
                    <a:pt x="41190" y="93323"/>
                  </a:moveTo>
                  <a:lnTo>
                    <a:pt x="93323" y="93323"/>
                  </a:lnTo>
                  <a:lnTo>
                    <a:pt x="93323" y="41190"/>
                  </a:lnTo>
                  <a:cubicBezTo>
                    <a:pt x="93323" y="18436"/>
                    <a:pt x="111770" y="0"/>
                    <a:pt x="134514" y="0"/>
                  </a:cubicBezTo>
                  <a:cubicBezTo>
                    <a:pt x="157257" y="0"/>
                    <a:pt x="175704" y="18436"/>
                    <a:pt x="175704" y="41190"/>
                  </a:cubicBezTo>
                  <a:lnTo>
                    <a:pt x="175704" y="93323"/>
                  </a:lnTo>
                  <a:lnTo>
                    <a:pt x="227837" y="93323"/>
                  </a:lnTo>
                  <a:cubicBezTo>
                    <a:pt x="250581" y="93323"/>
                    <a:pt x="269028" y="111759"/>
                    <a:pt x="269028" y="134514"/>
                  </a:cubicBezTo>
                  <a:cubicBezTo>
                    <a:pt x="269028" y="157268"/>
                    <a:pt x="250581" y="175704"/>
                    <a:pt x="227837" y="175704"/>
                  </a:cubicBezTo>
                  <a:lnTo>
                    <a:pt x="175704" y="175704"/>
                  </a:lnTo>
                  <a:lnTo>
                    <a:pt x="175704" y="227827"/>
                  </a:lnTo>
                  <a:cubicBezTo>
                    <a:pt x="175704" y="250581"/>
                    <a:pt x="157257" y="269017"/>
                    <a:pt x="134514" y="269017"/>
                  </a:cubicBezTo>
                  <a:cubicBezTo>
                    <a:pt x="111770" y="269017"/>
                    <a:pt x="93323" y="250581"/>
                    <a:pt x="93323" y="227827"/>
                  </a:cubicBezTo>
                  <a:lnTo>
                    <a:pt x="93323" y="175704"/>
                  </a:lnTo>
                  <a:lnTo>
                    <a:pt x="41190" y="175704"/>
                  </a:lnTo>
                  <a:cubicBezTo>
                    <a:pt x="18446" y="175704"/>
                    <a:pt x="0" y="157268"/>
                    <a:pt x="0" y="134514"/>
                  </a:cubicBezTo>
                  <a:cubicBezTo>
                    <a:pt x="0" y="111759"/>
                    <a:pt x="18446" y="93323"/>
                    <a:pt x="41190" y="93323"/>
                  </a:cubicBezTo>
                  <a:close/>
                </a:path>
              </a:pathLst>
            </a:custGeom>
            <a:grpFill/>
            <a:ln>
              <a:solidFill>
                <a:srgbClr val="00B0F0"/>
              </a:solidFill>
            </a:ln>
          </p:spPr>
          <p:txBody>
            <a:bodyPr spcFirstLastPara="1" wrap="square" lIns="68650" tIns="34325" rIns="68650" bIns="343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" name="Google Shape;17;p2"/>
            <p:cNvSpPr/>
            <p:nvPr/>
          </p:nvSpPr>
          <p:spPr>
            <a:xfrm>
              <a:off x="3249166" y="4465700"/>
              <a:ext cx="201771" cy="202435"/>
            </a:xfrm>
            <a:custGeom>
              <a:avLst/>
              <a:gdLst/>
              <a:ahLst/>
              <a:cxnLst/>
              <a:rect l="l" t="t" r="r" b="b"/>
              <a:pathLst>
                <a:path w="269028" h="269017" extrusionOk="0">
                  <a:moveTo>
                    <a:pt x="41190" y="93323"/>
                  </a:moveTo>
                  <a:lnTo>
                    <a:pt x="93323" y="93323"/>
                  </a:lnTo>
                  <a:lnTo>
                    <a:pt x="93323" y="41190"/>
                  </a:lnTo>
                  <a:cubicBezTo>
                    <a:pt x="93323" y="18436"/>
                    <a:pt x="111770" y="0"/>
                    <a:pt x="134514" y="0"/>
                  </a:cubicBezTo>
                  <a:cubicBezTo>
                    <a:pt x="157257" y="0"/>
                    <a:pt x="175704" y="18436"/>
                    <a:pt x="175704" y="41190"/>
                  </a:cubicBezTo>
                  <a:lnTo>
                    <a:pt x="175704" y="93323"/>
                  </a:lnTo>
                  <a:lnTo>
                    <a:pt x="227837" y="93323"/>
                  </a:lnTo>
                  <a:cubicBezTo>
                    <a:pt x="250581" y="93323"/>
                    <a:pt x="269028" y="111759"/>
                    <a:pt x="269028" y="134514"/>
                  </a:cubicBezTo>
                  <a:cubicBezTo>
                    <a:pt x="269028" y="157268"/>
                    <a:pt x="250581" y="175704"/>
                    <a:pt x="227837" y="175704"/>
                  </a:cubicBezTo>
                  <a:lnTo>
                    <a:pt x="175704" y="175704"/>
                  </a:lnTo>
                  <a:lnTo>
                    <a:pt x="175704" y="227827"/>
                  </a:lnTo>
                  <a:cubicBezTo>
                    <a:pt x="175704" y="250581"/>
                    <a:pt x="157257" y="269017"/>
                    <a:pt x="134514" y="269017"/>
                  </a:cubicBezTo>
                  <a:cubicBezTo>
                    <a:pt x="111770" y="269017"/>
                    <a:pt x="93323" y="250581"/>
                    <a:pt x="93323" y="227827"/>
                  </a:cubicBezTo>
                  <a:lnTo>
                    <a:pt x="93323" y="175704"/>
                  </a:lnTo>
                  <a:lnTo>
                    <a:pt x="41190" y="175704"/>
                  </a:lnTo>
                  <a:cubicBezTo>
                    <a:pt x="18446" y="175704"/>
                    <a:pt x="0" y="157268"/>
                    <a:pt x="0" y="134514"/>
                  </a:cubicBezTo>
                  <a:cubicBezTo>
                    <a:pt x="0" y="111759"/>
                    <a:pt x="18446" y="93323"/>
                    <a:pt x="41190" y="93323"/>
                  </a:cubicBezTo>
                  <a:close/>
                </a:path>
              </a:pathLst>
            </a:custGeom>
            <a:grpFill/>
            <a:ln>
              <a:solidFill>
                <a:srgbClr val="00B0F0"/>
              </a:solidFill>
            </a:ln>
          </p:spPr>
          <p:txBody>
            <a:bodyPr spcFirstLastPara="1" wrap="square" lIns="68650" tIns="34325" rIns="68650" bIns="343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" name="Google Shape;18;p2"/>
            <p:cNvSpPr/>
            <p:nvPr/>
          </p:nvSpPr>
          <p:spPr>
            <a:xfrm>
              <a:off x="3886155" y="531542"/>
              <a:ext cx="255650" cy="160927"/>
            </a:xfrm>
            <a:custGeom>
              <a:avLst/>
              <a:gdLst/>
              <a:ahLst/>
              <a:cxnLst/>
              <a:rect l="l" t="t" r="r" b="b"/>
              <a:pathLst>
                <a:path w="340867" h="213857" extrusionOk="0">
                  <a:moveTo>
                    <a:pt x="274415" y="213857"/>
                  </a:moveTo>
                  <a:lnTo>
                    <a:pt x="85026" y="213857"/>
                  </a:lnTo>
                  <a:cubicBezTo>
                    <a:pt x="38142" y="213857"/>
                    <a:pt x="0" y="175715"/>
                    <a:pt x="0" y="128830"/>
                  </a:cubicBezTo>
                  <a:cubicBezTo>
                    <a:pt x="0" y="81946"/>
                    <a:pt x="38142" y="43804"/>
                    <a:pt x="85026" y="43804"/>
                  </a:cubicBezTo>
                  <a:cubicBezTo>
                    <a:pt x="88444" y="43804"/>
                    <a:pt x="91863" y="44016"/>
                    <a:pt x="95260" y="44439"/>
                  </a:cubicBezTo>
                  <a:cubicBezTo>
                    <a:pt x="115167" y="16679"/>
                    <a:pt x="147118" y="0"/>
                    <a:pt x="182043" y="0"/>
                  </a:cubicBezTo>
                  <a:cubicBezTo>
                    <a:pt x="232367" y="0"/>
                    <a:pt x="274785" y="34702"/>
                    <a:pt x="286046" y="81957"/>
                  </a:cubicBezTo>
                  <a:cubicBezTo>
                    <a:pt x="317171" y="87471"/>
                    <a:pt x="340867" y="114712"/>
                    <a:pt x="340867" y="147394"/>
                  </a:cubicBezTo>
                  <a:cubicBezTo>
                    <a:pt x="340867" y="184044"/>
                    <a:pt x="311054" y="213857"/>
                    <a:pt x="274415" y="213857"/>
                  </a:cubicBezTo>
                  <a:close/>
                  <a:moveTo>
                    <a:pt x="85026" y="86137"/>
                  </a:moveTo>
                  <a:cubicBezTo>
                    <a:pt x="61478" y="86137"/>
                    <a:pt x="42333" y="105293"/>
                    <a:pt x="42333" y="128830"/>
                  </a:cubicBezTo>
                  <a:cubicBezTo>
                    <a:pt x="42333" y="152378"/>
                    <a:pt x="61478" y="171524"/>
                    <a:pt x="85026" y="171524"/>
                  </a:cubicBezTo>
                  <a:lnTo>
                    <a:pt x="274415" y="171524"/>
                  </a:lnTo>
                  <a:cubicBezTo>
                    <a:pt x="287707" y="171524"/>
                    <a:pt x="298534" y="160707"/>
                    <a:pt x="298534" y="147394"/>
                  </a:cubicBezTo>
                  <a:cubicBezTo>
                    <a:pt x="298534" y="134090"/>
                    <a:pt x="287707" y="123274"/>
                    <a:pt x="274415" y="123274"/>
                  </a:cubicBezTo>
                  <a:cubicBezTo>
                    <a:pt x="273198" y="123274"/>
                    <a:pt x="272012" y="123401"/>
                    <a:pt x="270848" y="123581"/>
                  </a:cubicBezTo>
                  <a:lnTo>
                    <a:pt x="247702" y="127063"/>
                  </a:lnTo>
                  <a:lnTo>
                    <a:pt x="246559" y="103695"/>
                  </a:lnTo>
                  <a:cubicBezTo>
                    <a:pt x="244866" y="69289"/>
                    <a:pt x="216524" y="42333"/>
                    <a:pt x="182043" y="42333"/>
                  </a:cubicBezTo>
                  <a:cubicBezTo>
                    <a:pt x="157511" y="42333"/>
                    <a:pt x="135403" y="55954"/>
                    <a:pt x="124332" y="77903"/>
                  </a:cubicBezTo>
                  <a:lnTo>
                    <a:pt x="116067" y="94286"/>
                  </a:lnTo>
                  <a:lnTo>
                    <a:pt x="98689" y="88423"/>
                  </a:lnTo>
                  <a:cubicBezTo>
                    <a:pt x="94181" y="86899"/>
                    <a:pt x="89587" y="86137"/>
                    <a:pt x="85026" y="86137"/>
                  </a:cubicBezTo>
                  <a:close/>
                </a:path>
              </a:pathLst>
            </a:custGeom>
            <a:grpFill/>
            <a:ln>
              <a:solidFill>
                <a:srgbClr val="00B0F0"/>
              </a:solidFill>
            </a:ln>
          </p:spPr>
          <p:txBody>
            <a:bodyPr spcFirstLastPara="1" wrap="square" lIns="68650" tIns="34325" rIns="68650" bIns="343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9" name="Google Shape;19;p2"/>
            <p:cNvSpPr/>
            <p:nvPr/>
          </p:nvSpPr>
          <p:spPr>
            <a:xfrm>
              <a:off x="8244917" y="4538950"/>
              <a:ext cx="255650" cy="160927"/>
            </a:xfrm>
            <a:custGeom>
              <a:avLst/>
              <a:gdLst/>
              <a:ahLst/>
              <a:cxnLst/>
              <a:rect l="l" t="t" r="r" b="b"/>
              <a:pathLst>
                <a:path w="340867" h="213857" extrusionOk="0">
                  <a:moveTo>
                    <a:pt x="274415" y="213857"/>
                  </a:moveTo>
                  <a:lnTo>
                    <a:pt x="85026" y="213857"/>
                  </a:lnTo>
                  <a:cubicBezTo>
                    <a:pt x="38142" y="213857"/>
                    <a:pt x="0" y="175715"/>
                    <a:pt x="0" y="128830"/>
                  </a:cubicBezTo>
                  <a:cubicBezTo>
                    <a:pt x="0" y="81946"/>
                    <a:pt x="38142" y="43804"/>
                    <a:pt x="85026" y="43804"/>
                  </a:cubicBezTo>
                  <a:cubicBezTo>
                    <a:pt x="88444" y="43804"/>
                    <a:pt x="91863" y="44016"/>
                    <a:pt x="95260" y="44439"/>
                  </a:cubicBezTo>
                  <a:cubicBezTo>
                    <a:pt x="115167" y="16679"/>
                    <a:pt x="147118" y="0"/>
                    <a:pt x="182043" y="0"/>
                  </a:cubicBezTo>
                  <a:cubicBezTo>
                    <a:pt x="232367" y="0"/>
                    <a:pt x="274785" y="34702"/>
                    <a:pt x="286046" y="81957"/>
                  </a:cubicBezTo>
                  <a:cubicBezTo>
                    <a:pt x="317171" y="87471"/>
                    <a:pt x="340867" y="114712"/>
                    <a:pt x="340867" y="147394"/>
                  </a:cubicBezTo>
                  <a:cubicBezTo>
                    <a:pt x="340867" y="184044"/>
                    <a:pt x="311054" y="213857"/>
                    <a:pt x="274415" y="213857"/>
                  </a:cubicBezTo>
                  <a:close/>
                  <a:moveTo>
                    <a:pt x="85026" y="86137"/>
                  </a:moveTo>
                  <a:cubicBezTo>
                    <a:pt x="61478" y="86137"/>
                    <a:pt x="42333" y="105293"/>
                    <a:pt x="42333" y="128830"/>
                  </a:cubicBezTo>
                  <a:cubicBezTo>
                    <a:pt x="42333" y="152378"/>
                    <a:pt x="61478" y="171524"/>
                    <a:pt x="85026" y="171524"/>
                  </a:cubicBezTo>
                  <a:lnTo>
                    <a:pt x="274415" y="171524"/>
                  </a:lnTo>
                  <a:cubicBezTo>
                    <a:pt x="287707" y="171524"/>
                    <a:pt x="298534" y="160707"/>
                    <a:pt x="298534" y="147394"/>
                  </a:cubicBezTo>
                  <a:cubicBezTo>
                    <a:pt x="298534" y="134090"/>
                    <a:pt x="287707" y="123274"/>
                    <a:pt x="274415" y="123274"/>
                  </a:cubicBezTo>
                  <a:cubicBezTo>
                    <a:pt x="273198" y="123274"/>
                    <a:pt x="272012" y="123401"/>
                    <a:pt x="270848" y="123581"/>
                  </a:cubicBezTo>
                  <a:lnTo>
                    <a:pt x="247702" y="127063"/>
                  </a:lnTo>
                  <a:lnTo>
                    <a:pt x="246559" y="103695"/>
                  </a:lnTo>
                  <a:cubicBezTo>
                    <a:pt x="244866" y="69289"/>
                    <a:pt x="216524" y="42333"/>
                    <a:pt x="182043" y="42333"/>
                  </a:cubicBezTo>
                  <a:cubicBezTo>
                    <a:pt x="157511" y="42333"/>
                    <a:pt x="135403" y="55954"/>
                    <a:pt x="124332" y="77903"/>
                  </a:cubicBezTo>
                  <a:lnTo>
                    <a:pt x="116067" y="94286"/>
                  </a:lnTo>
                  <a:lnTo>
                    <a:pt x="98689" y="88423"/>
                  </a:lnTo>
                  <a:cubicBezTo>
                    <a:pt x="94181" y="86899"/>
                    <a:pt x="89587" y="86137"/>
                    <a:pt x="85026" y="86137"/>
                  </a:cubicBezTo>
                  <a:close/>
                </a:path>
              </a:pathLst>
            </a:custGeom>
            <a:grpFill/>
            <a:ln>
              <a:solidFill>
                <a:srgbClr val="00B0F0"/>
              </a:solidFill>
            </a:ln>
          </p:spPr>
          <p:txBody>
            <a:bodyPr spcFirstLastPara="1" wrap="square" lIns="68650" tIns="34325" rIns="68650" bIns="343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0" name="Google Shape;20;p2"/>
            <p:cNvSpPr/>
            <p:nvPr/>
          </p:nvSpPr>
          <p:spPr>
            <a:xfrm>
              <a:off x="4968893" y="4446205"/>
              <a:ext cx="465415" cy="281852"/>
            </a:xfrm>
            <a:custGeom>
              <a:avLst/>
              <a:gdLst/>
              <a:ahLst/>
              <a:cxnLst/>
              <a:rect l="l" t="t" r="r" b="b"/>
              <a:pathLst>
                <a:path w="620553" h="374554" extrusionOk="0">
                  <a:moveTo>
                    <a:pt x="475689" y="374554"/>
                  </a:moveTo>
                  <a:lnTo>
                    <a:pt x="108902" y="374554"/>
                  </a:lnTo>
                  <a:cubicBezTo>
                    <a:pt x="48852" y="374554"/>
                    <a:pt x="0" y="325712"/>
                    <a:pt x="0" y="265662"/>
                  </a:cubicBezTo>
                  <a:cubicBezTo>
                    <a:pt x="0" y="207602"/>
                    <a:pt x="45656" y="160019"/>
                    <a:pt x="102965" y="156919"/>
                  </a:cubicBezTo>
                  <a:cubicBezTo>
                    <a:pt x="117485" y="67405"/>
                    <a:pt x="194955" y="0"/>
                    <a:pt x="287792" y="0"/>
                  </a:cubicBezTo>
                  <a:cubicBezTo>
                    <a:pt x="353059" y="0"/>
                    <a:pt x="412411" y="33263"/>
                    <a:pt x="446510" y="87862"/>
                  </a:cubicBezTo>
                  <a:cubicBezTo>
                    <a:pt x="456152" y="85862"/>
                    <a:pt x="465910" y="84846"/>
                    <a:pt x="475689" y="84846"/>
                  </a:cubicBezTo>
                  <a:cubicBezTo>
                    <a:pt x="555561" y="84846"/>
                    <a:pt x="620553" y="149838"/>
                    <a:pt x="620553" y="229711"/>
                  </a:cubicBezTo>
                  <a:cubicBezTo>
                    <a:pt x="620553" y="309573"/>
                    <a:pt x="555561" y="374554"/>
                    <a:pt x="475689" y="374554"/>
                  </a:cubicBezTo>
                  <a:close/>
                  <a:moveTo>
                    <a:pt x="108902" y="199093"/>
                  </a:moveTo>
                  <a:cubicBezTo>
                    <a:pt x="72188" y="199093"/>
                    <a:pt x="42333" y="228949"/>
                    <a:pt x="42333" y="265662"/>
                  </a:cubicBezTo>
                  <a:cubicBezTo>
                    <a:pt x="42333" y="302365"/>
                    <a:pt x="72188" y="332221"/>
                    <a:pt x="108902" y="332221"/>
                  </a:cubicBezTo>
                  <a:lnTo>
                    <a:pt x="475689" y="332221"/>
                  </a:lnTo>
                  <a:cubicBezTo>
                    <a:pt x="532225" y="332221"/>
                    <a:pt x="578220" y="286226"/>
                    <a:pt x="578220" y="229711"/>
                  </a:cubicBezTo>
                  <a:cubicBezTo>
                    <a:pt x="578220" y="173175"/>
                    <a:pt x="532225" y="127179"/>
                    <a:pt x="475689" y="127179"/>
                  </a:cubicBezTo>
                  <a:cubicBezTo>
                    <a:pt x="464682" y="127179"/>
                    <a:pt x="453654" y="129021"/>
                    <a:pt x="442933" y="132640"/>
                  </a:cubicBezTo>
                  <a:lnTo>
                    <a:pt x="425534" y="138514"/>
                  </a:lnTo>
                  <a:lnTo>
                    <a:pt x="417258" y="122121"/>
                  </a:lnTo>
                  <a:cubicBezTo>
                    <a:pt x="392440" y="72908"/>
                    <a:pt x="342836" y="42333"/>
                    <a:pt x="287792" y="42333"/>
                  </a:cubicBezTo>
                  <a:cubicBezTo>
                    <a:pt x="210417" y="42333"/>
                    <a:pt x="146833" y="102817"/>
                    <a:pt x="143044" y="180033"/>
                  </a:cubicBezTo>
                  <a:lnTo>
                    <a:pt x="141890" y="203358"/>
                  </a:lnTo>
                  <a:lnTo>
                    <a:pt x="118787" y="199929"/>
                  </a:lnTo>
                  <a:cubicBezTo>
                    <a:pt x="114945" y="199358"/>
                    <a:pt x="111802" y="199093"/>
                    <a:pt x="108902" y="199093"/>
                  </a:cubicBezTo>
                  <a:close/>
                </a:path>
              </a:pathLst>
            </a:custGeom>
            <a:grpFill/>
            <a:ln>
              <a:solidFill>
                <a:srgbClr val="00B0F0"/>
              </a:solidFill>
            </a:ln>
          </p:spPr>
          <p:txBody>
            <a:bodyPr spcFirstLastPara="1" wrap="square" lIns="68650" tIns="34325" rIns="68650" bIns="343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1" name="Google Shape;21;p2"/>
            <p:cNvSpPr/>
            <p:nvPr/>
          </p:nvSpPr>
          <p:spPr>
            <a:xfrm>
              <a:off x="515528" y="4527114"/>
              <a:ext cx="465415" cy="281852"/>
            </a:xfrm>
            <a:custGeom>
              <a:avLst/>
              <a:gdLst/>
              <a:ahLst/>
              <a:cxnLst/>
              <a:rect l="l" t="t" r="r" b="b"/>
              <a:pathLst>
                <a:path w="620553" h="374554" extrusionOk="0">
                  <a:moveTo>
                    <a:pt x="475689" y="374554"/>
                  </a:moveTo>
                  <a:lnTo>
                    <a:pt x="108902" y="374554"/>
                  </a:lnTo>
                  <a:cubicBezTo>
                    <a:pt x="48852" y="374554"/>
                    <a:pt x="0" y="325712"/>
                    <a:pt x="0" y="265662"/>
                  </a:cubicBezTo>
                  <a:cubicBezTo>
                    <a:pt x="0" y="207602"/>
                    <a:pt x="45656" y="160019"/>
                    <a:pt x="102965" y="156919"/>
                  </a:cubicBezTo>
                  <a:cubicBezTo>
                    <a:pt x="117485" y="67405"/>
                    <a:pt x="194955" y="0"/>
                    <a:pt x="287792" y="0"/>
                  </a:cubicBezTo>
                  <a:cubicBezTo>
                    <a:pt x="353059" y="0"/>
                    <a:pt x="412411" y="33263"/>
                    <a:pt x="446510" y="87862"/>
                  </a:cubicBezTo>
                  <a:cubicBezTo>
                    <a:pt x="456152" y="85862"/>
                    <a:pt x="465910" y="84846"/>
                    <a:pt x="475689" y="84846"/>
                  </a:cubicBezTo>
                  <a:cubicBezTo>
                    <a:pt x="555561" y="84846"/>
                    <a:pt x="620553" y="149838"/>
                    <a:pt x="620553" y="229711"/>
                  </a:cubicBezTo>
                  <a:cubicBezTo>
                    <a:pt x="620553" y="309573"/>
                    <a:pt x="555561" y="374554"/>
                    <a:pt x="475689" y="374554"/>
                  </a:cubicBezTo>
                  <a:close/>
                  <a:moveTo>
                    <a:pt x="108902" y="199093"/>
                  </a:moveTo>
                  <a:cubicBezTo>
                    <a:pt x="72188" y="199093"/>
                    <a:pt x="42333" y="228949"/>
                    <a:pt x="42333" y="265662"/>
                  </a:cubicBezTo>
                  <a:cubicBezTo>
                    <a:pt x="42333" y="302365"/>
                    <a:pt x="72188" y="332221"/>
                    <a:pt x="108902" y="332221"/>
                  </a:cubicBezTo>
                  <a:lnTo>
                    <a:pt x="475689" y="332221"/>
                  </a:lnTo>
                  <a:cubicBezTo>
                    <a:pt x="532225" y="332221"/>
                    <a:pt x="578220" y="286226"/>
                    <a:pt x="578220" y="229711"/>
                  </a:cubicBezTo>
                  <a:cubicBezTo>
                    <a:pt x="578220" y="173175"/>
                    <a:pt x="532225" y="127179"/>
                    <a:pt x="475689" y="127179"/>
                  </a:cubicBezTo>
                  <a:cubicBezTo>
                    <a:pt x="464682" y="127179"/>
                    <a:pt x="453654" y="129021"/>
                    <a:pt x="442933" y="132640"/>
                  </a:cubicBezTo>
                  <a:lnTo>
                    <a:pt x="425534" y="138514"/>
                  </a:lnTo>
                  <a:lnTo>
                    <a:pt x="417258" y="122121"/>
                  </a:lnTo>
                  <a:cubicBezTo>
                    <a:pt x="392440" y="72908"/>
                    <a:pt x="342836" y="42333"/>
                    <a:pt x="287792" y="42333"/>
                  </a:cubicBezTo>
                  <a:cubicBezTo>
                    <a:pt x="210417" y="42333"/>
                    <a:pt x="146833" y="102817"/>
                    <a:pt x="143044" y="180033"/>
                  </a:cubicBezTo>
                  <a:lnTo>
                    <a:pt x="141890" y="203358"/>
                  </a:lnTo>
                  <a:lnTo>
                    <a:pt x="118787" y="199929"/>
                  </a:lnTo>
                  <a:cubicBezTo>
                    <a:pt x="114945" y="199358"/>
                    <a:pt x="111802" y="199093"/>
                    <a:pt x="108902" y="199093"/>
                  </a:cubicBezTo>
                  <a:close/>
                </a:path>
              </a:pathLst>
            </a:custGeom>
            <a:grpFill/>
            <a:ln>
              <a:solidFill>
                <a:srgbClr val="00B0F0"/>
              </a:solidFill>
            </a:ln>
          </p:spPr>
          <p:txBody>
            <a:bodyPr spcFirstLastPara="1" wrap="square" lIns="68650" tIns="34325" rIns="68650" bIns="343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" name="Google Shape;22;p2"/>
            <p:cNvSpPr/>
            <p:nvPr/>
          </p:nvSpPr>
          <p:spPr>
            <a:xfrm>
              <a:off x="8288011" y="398669"/>
              <a:ext cx="255650" cy="160927"/>
            </a:xfrm>
            <a:custGeom>
              <a:avLst/>
              <a:gdLst/>
              <a:ahLst/>
              <a:cxnLst/>
              <a:rect l="l" t="t" r="r" b="b"/>
              <a:pathLst>
                <a:path w="340867" h="213857" extrusionOk="0">
                  <a:moveTo>
                    <a:pt x="255841" y="213857"/>
                  </a:moveTo>
                  <a:lnTo>
                    <a:pt x="66463" y="213857"/>
                  </a:lnTo>
                  <a:cubicBezTo>
                    <a:pt x="29813" y="213857"/>
                    <a:pt x="0" y="184033"/>
                    <a:pt x="0" y="147383"/>
                  </a:cubicBezTo>
                  <a:cubicBezTo>
                    <a:pt x="0" y="114712"/>
                    <a:pt x="23706" y="87471"/>
                    <a:pt x="54821" y="81957"/>
                  </a:cubicBezTo>
                  <a:cubicBezTo>
                    <a:pt x="66082" y="34692"/>
                    <a:pt x="108500" y="0"/>
                    <a:pt x="158834" y="0"/>
                  </a:cubicBezTo>
                  <a:cubicBezTo>
                    <a:pt x="193749" y="0"/>
                    <a:pt x="225710" y="16679"/>
                    <a:pt x="245607" y="44428"/>
                  </a:cubicBezTo>
                  <a:cubicBezTo>
                    <a:pt x="249004" y="44005"/>
                    <a:pt x="252412" y="43793"/>
                    <a:pt x="255841" y="43793"/>
                  </a:cubicBezTo>
                  <a:cubicBezTo>
                    <a:pt x="302715" y="43793"/>
                    <a:pt x="340867" y="81946"/>
                    <a:pt x="340867" y="128820"/>
                  </a:cubicBezTo>
                  <a:cubicBezTo>
                    <a:pt x="340867" y="175704"/>
                    <a:pt x="302715" y="213857"/>
                    <a:pt x="255841" y="213857"/>
                  </a:cubicBezTo>
                  <a:close/>
                  <a:moveTo>
                    <a:pt x="66463" y="123264"/>
                  </a:moveTo>
                  <a:cubicBezTo>
                    <a:pt x="53149" y="123264"/>
                    <a:pt x="42333" y="134080"/>
                    <a:pt x="42333" y="147383"/>
                  </a:cubicBezTo>
                  <a:cubicBezTo>
                    <a:pt x="42333" y="160697"/>
                    <a:pt x="53149" y="171524"/>
                    <a:pt x="66463" y="171524"/>
                  </a:cubicBezTo>
                  <a:lnTo>
                    <a:pt x="255841" y="171524"/>
                  </a:lnTo>
                  <a:cubicBezTo>
                    <a:pt x="279378" y="171524"/>
                    <a:pt x="298534" y="152368"/>
                    <a:pt x="298534" y="128820"/>
                  </a:cubicBezTo>
                  <a:cubicBezTo>
                    <a:pt x="298534" y="105282"/>
                    <a:pt x="279378" y="86127"/>
                    <a:pt x="255841" y="86127"/>
                  </a:cubicBezTo>
                  <a:cubicBezTo>
                    <a:pt x="251280" y="86127"/>
                    <a:pt x="246676" y="86889"/>
                    <a:pt x="242178" y="88413"/>
                  </a:cubicBezTo>
                  <a:lnTo>
                    <a:pt x="224789" y="94265"/>
                  </a:lnTo>
                  <a:lnTo>
                    <a:pt x="216524" y="77882"/>
                  </a:lnTo>
                  <a:cubicBezTo>
                    <a:pt x="205464" y="55954"/>
                    <a:pt x="183356" y="42333"/>
                    <a:pt x="158834" y="42333"/>
                  </a:cubicBezTo>
                  <a:cubicBezTo>
                    <a:pt x="124343" y="42333"/>
                    <a:pt x="96001" y="69278"/>
                    <a:pt x="94318" y="103684"/>
                  </a:cubicBezTo>
                  <a:lnTo>
                    <a:pt x="93154" y="127063"/>
                  </a:lnTo>
                  <a:lnTo>
                    <a:pt x="70008" y="123570"/>
                  </a:lnTo>
                  <a:cubicBezTo>
                    <a:pt x="68855" y="123401"/>
                    <a:pt x="67669" y="123264"/>
                    <a:pt x="66463" y="123264"/>
                  </a:cubicBezTo>
                  <a:close/>
                </a:path>
              </a:pathLst>
            </a:custGeom>
            <a:grpFill/>
            <a:ln>
              <a:solidFill>
                <a:srgbClr val="00B0F0"/>
              </a:solidFill>
            </a:ln>
          </p:spPr>
          <p:txBody>
            <a:bodyPr spcFirstLastPara="1" wrap="square" lIns="68650" tIns="34325" rIns="68650" bIns="343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3" name="Google Shape;23;p2"/>
            <p:cNvSpPr/>
            <p:nvPr/>
          </p:nvSpPr>
          <p:spPr>
            <a:xfrm>
              <a:off x="477243" y="430751"/>
              <a:ext cx="255650" cy="160927"/>
            </a:xfrm>
            <a:custGeom>
              <a:avLst/>
              <a:gdLst/>
              <a:ahLst/>
              <a:cxnLst/>
              <a:rect l="l" t="t" r="r" b="b"/>
              <a:pathLst>
                <a:path w="340867" h="213857" extrusionOk="0">
                  <a:moveTo>
                    <a:pt x="255841" y="213857"/>
                  </a:moveTo>
                  <a:lnTo>
                    <a:pt x="66463" y="213857"/>
                  </a:lnTo>
                  <a:cubicBezTo>
                    <a:pt x="29813" y="213857"/>
                    <a:pt x="0" y="184033"/>
                    <a:pt x="0" y="147383"/>
                  </a:cubicBezTo>
                  <a:cubicBezTo>
                    <a:pt x="0" y="114712"/>
                    <a:pt x="23706" y="87471"/>
                    <a:pt x="54821" y="81957"/>
                  </a:cubicBezTo>
                  <a:cubicBezTo>
                    <a:pt x="66082" y="34692"/>
                    <a:pt x="108500" y="0"/>
                    <a:pt x="158834" y="0"/>
                  </a:cubicBezTo>
                  <a:cubicBezTo>
                    <a:pt x="193749" y="0"/>
                    <a:pt x="225710" y="16679"/>
                    <a:pt x="245607" y="44428"/>
                  </a:cubicBezTo>
                  <a:cubicBezTo>
                    <a:pt x="249004" y="44005"/>
                    <a:pt x="252412" y="43793"/>
                    <a:pt x="255841" y="43793"/>
                  </a:cubicBezTo>
                  <a:cubicBezTo>
                    <a:pt x="302715" y="43793"/>
                    <a:pt x="340867" y="81946"/>
                    <a:pt x="340867" y="128820"/>
                  </a:cubicBezTo>
                  <a:cubicBezTo>
                    <a:pt x="340867" y="175704"/>
                    <a:pt x="302715" y="213857"/>
                    <a:pt x="255841" y="213857"/>
                  </a:cubicBezTo>
                  <a:close/>
                  <a:moveTo>
                    <a:pt x="66463" y="123264"/>
                  </a:moveTo>
                  <a:cubicBezTo>
                    <a:pt x="53149" y="123264"/>
                    <a:pt x="42333" y="134080"/>
                    <a:pt x="42333" y="147383"/>
                  </a:cubicBezTo>
                  <a:cubicBezTo>
                    <a:pt x="42333" y="160697"/>
                    <a:pt x="53149" y="171524"/>
                    <a:pt x="66463" y="171524"/>
                  </a:cubicBezTo>
                  <a:lnTo>
                    <a:pt x="255841" y="171524"/>
                  </a:lnTo>
                  <a:cubicBezTo>
                    <a:pt x="279378" y="171524"/>
                    <a:pt x="298534" y="152368"/>
                    <a:pt x="298534" y="128820"/>
                  </a:cubicBezTo>
                  <a:cubicBezTo>
                    <a:pt x="298534" y="105282"/>
                    <a:pt x="279378" y="86127"/>
                    <a:pt x="255841" y="86127"/>
                  </a:cubicBezTo>
                  <a:cubicBezTo>
                    <a:pt x="251280" y="86127"/>
                    <a:pt x="246676" y="86889"/>
                    <a:pt x="242178" y="88413"/>
                  </a:cubicBezTo>
                  <a:lnTo>
                    <a:pt x="224789" y="94265"/>
                  </a:lnTo>
                  <a:lnTo>
                    <a:pt x="216524" y="77882"/>
                  </a:lnTo>
                  <a:cubicBezTo>
                    <a:pt x="205464" y="55954"/>
                    <a:pt x="183356" y="42333"/>
                    <a:pt x="158834" y="42333"/>
                  </a:cubicBezTo>
                  <a:cubicBezTo>
                    <a:pt x="124343" y="42333"/>
                    <a:pt x="96001" y="69278"/>
                    <a:pt x="94318" y="103684"/>
                  </a:cubicBezTo>
                  <a:lnTo>
                    <a:pt x="93154" y="127063"/>
                  </a:lnTo>
                  <a:lnTo>
                    <a:pt x="70008" y="123570"/>
                  </a:lnTo>
                  <a:cubicBezTo>
                    <a:pt x="68855" y="123401"/>
                    <a:pt x="67669" y="123264"/>
                    <a:pt x="66463" y="123264"/>
                  </a:cubicBezTo>
                  <a:close/>
                </a:path>
              </a:pathLst>
            </a:custGeom>
            <a:grpFill/>
            <a:ln>
              <a:solidFill>
                <a:srgbClr val="00B0F0"/>
              </a:solidFill>
            </a:ln>
          </p:spPr>
          <p:txBody>
            <a:bodyPr spcFirstLastPara="1" wrap="square" lIns="68650" tIns="34325" rIns="68650" bIns="343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24" name="TextBox 23">
            <a:extLst>
              <a:ext uri="{FF2B5EF4-FFF2-40B4-BE49-F238E27FC236}">
                <a16:creationId xmlns:a16="http://schemas.microsoft.com/office/drawing/2014/main" xmlns="" id="{594B95B1-1189-4793-8289-D679E108CC8F}"/>
              </a:ext>
            </a:extLst>
          </p:cNvPr>
          <p:cNvSpPr txBox="1"/>
          <p:nvPr userDrawn="1"/>
        </p:nvSpPr>
        <p:spPr>
          <a:xfrm>
            <a:off x="9651537" y="6415315"/>
            <a:ext cx="160506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solidFill>
                  <a:schemeClr val="bg2"/>
                </a:solidFill>
              </a:rPr>
              <a:t>FeistyForwarders_0968120672</a:t>
            </a:r>
          </a:p>
        </p:txBody>
      </p:sp>
    </p:spTree>
    <p:extLst>
      <p:ext uri="{BB962C8B-B14F-4D97-AF65-F5344CB8AC3E}">
        <p14:creationId xmlns:p14="http://schemas.microsoft.com/office/powerpoint/2010/main" val="281187788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preserve="1" userDrawn="1">
  <p:cSld name="1_Section header">
    <p:bg>
      <p:bgPr>
        <a:solidFill>
          <a:schemeClr val="accent2"/>
        </a:solidFill>
        <a:effectLst/>
      </p:bgPr>
    </p:bg>
    <p:spTree>
      <p:nvGrpSpPr>
        <p:cNvPr id="1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Google Shape;25;p3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defTabSz="1219170">
              <a:buClr>
                <a:srgbClr val="000000"/>
              </a:buClr>
            </a:pPr>
            <a:fld id="{00000000-1234-1234-1234-123412341234}" type="slidenum">
              <a:rPr lang="en" sz="1867" kern="0" smtClean="0">
                <a:solidFill>
                  <a:srgbClr val="000000"/>
                </a:solidFill>
                <a:cs typeface="Arial"/>
                <a:sym typeface="Arial"/>
              </a:rPr>
              <a:pPr defTabSz="1219170">
                <a:buClr>
                  <a:srgbClr val="000000"/>
                </a:buClr>
              </a:pPr>
              <a:t>‹#›</a:t>
            </a:fld>
            <a:endParaRPr lang="en" sz="1867" kern="0">
              <a:solidFill>
                <a:srgbClr val="000000"/>
              </a:solidFill>
              <a:cs typeface="Arial"/>
              <a:sym typeface="Arial"/>
            </a:endParaRPr>
          </a:p>
        </p:txBody>
      </p:sp>
      <p:sp>
        <p:nvSpPr>
          <p:cNvPr id="26" name="Google Shape;26;p3"/>
          <p:cNvSpPr/>
          <p:nvPr/>
        </p:nvSpPr>
        <p:spPr>
          <a:xfrm>
            <a:off x="3551830" y="-52986"/>
            <a:ext cx="8660257" cy="6926579"/>
          </a:xfrm>
          <a:custGeom>
            <a:avLst/>
            <a:gdLst/>
            <a:ahLst/>
            <a:cxnLst/>
            <a:rect l="l" t="t" r="r" b="b"/>
            <a:pathLst>
              <a:path w="8602905" h="6857999" extrusionOk="0">
                <a:moveTo>
                  <a:pt x="2646944" y="4643659"/>
                </a:moveTo>
                <a:cubicBezTo>
                  <a:pt x="5293889" y="4844563"/>
                  <a:pt x="6269259" y="1837203"/>
                  <a:pt x="5619019" y="292883"/>
                </a:cubicBezTo>
                <a:cubicBezTo>
                  <a:pt x="5578961" y="197760"/>
                  <a:pt x="5545857" y="99853"/>
                  <a:pt x="5519504" y="0"/>
                </a:cubicBezTo>
                <a:lnTo>
                  <a:pt x="8602905" y="0"/>
                </a:lnTo>
                <a:lnTo>
                  <a:pt x="8602905" y="6857999"/>
                </a:lnTo>
                <a:lnTo>
                  <a:pt x="91969" y="6857999"/>
                </a:lnTo>
                <a:cubicBezTo>
                  <a:pt x="91969" y="6857999"/>
                  <a:pt x="0" y="4442756"/>
                  <a:pt x="2646944" y="4643659"/>
                </a:cubicBezTo>
                <a:close/>
              </a:path>
            </a:pathLst>
          </a:custGeom>
          <a:solidFill>
            <a:srgbClr val="92D050"/>
          </a:solidFill>
          <a:ln>
            <a:noFill/>
          </a:ln>
        </p:spPr>
        <p:txBody>
          <a:bodyPr spcFirstLastPara="1" wrap="square" lIns="91533" tIns="45767" rIns="91533" bIns="45767" anchor="ctr" anchorCtr="0">
            <a:no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pic>
        <p:nvPicPr>
          <p:cNvPr id="4" name="Picture 3" descr="A group of toy figurines&#10;&#10;Description automatically generated">
            <a:extLst>
              <a:ext uri="{FF2B5EF4-FFF2-40B4-BE49-F238E27FC236}">
                <a16:creationId xmlns:a16="http://schemas.microsoft.com/office/drawing/2014/main" xmlns="" id="{696F7AD1-2B3D-4C92-B691-E24B552EBBB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3927" y="1729217"/>
            <a:ext cx="6443822" cy="6443822"/>
          </a:xfrm>
          <a:prstGeom prst="rect">
            <a:avLst/>
          </a:prstGeom>
        </p:spPr>
      </p:pic>
      <p:sp>
        <p:nvSpPr>
          <p:cNvPr id="27" name="Google Shape;27;p3"/>
          <p:cNvSpPr/>
          <p:nvPr/>
        </p:nvSpPr>
        <p:spPr>
          <a:xfrm>
            <a:off x="-29737" y="0"/>
            <a:ext cx="4328489" cy="1696413"/>
          </a:xfrm>
          <a:custGeom>
            <a:avLst/>
            <a:gdLst>
              <a:gd name="connsiteX0" fmla="*/ 4299824 w 4299824"/>
              <a:gd name="connsiteY0" fmla="*/ 8383 h 2665592"/>
              <a:gd name="connsiteX1" fmla="*/ 1578789 w 4299824"/>
              <a:gd name="connsiteY1" fmla="*/ 586962 h 2665592"/>
              <a:gd name="connsiteX2" fmla="*/ 790955 w 4299824"/>
              <a:gd name="connsiteY2" fmla="*/ 1740259 h 2665592"/>
              <a:gd name="connsiteX3" fmla="*/ 0 w 4299824"/>
              <a:gd name="connsiteY3" fmla="*/ 2655315 h 2665592"/>
              <a:gd name="connsiteX4" fmla="*/ 0 w 4299824"/>
              <a:gd name="connsiteY4" fmla="*/ 0 h 2665592"/>
              <a:gd name="connsiteX5" fmla="*/ 4299824 w 4299824"/>
              <a:gd name="connsiteY5" fmla="*/ 8383 h 2665592"/>
              <a:gd name="connsiteX0" fmla="*/ 4299824 w 4299824"/>
              <a:gd name="connsiteY0" fmla="*/ 8383 h 2665592"/>
              <a:gd name="connsiteX1" fmla="*/ 2798326 w 4299824"/>
              <a:gd name="connsiteY1" fmla="*/ 863596 h 2665592"/>
              <a:gd name="connsiteX2" fmla="*/ 790955 w 4299824"/>
              <a:gd name="connsiteY2" fmla="*/ 1740259 h 2665592"/>
              <a:gd name="connsiteX3" fmla="*/ 0 w 4299824"/>
              <a:gd name="connsiteY3" fmla="*/ 2655315 h 2665592"/>
              <a:gd name="connsiteX4" fmla="*/ 0 w 4299824"/>
              <a:gd name="connsiteY4" fmla="*/ 0 h 2665592"/>
              <a:gd name="connsiteX5" fmla="*/ 4299824 w 4299824"/>
              <a:gd name="connsiteY5" fmla="*/ 8383 h 2665592"/>
              <a:gd name="connsiteX0" fmla="*/ 4299824 w 4299824"/>
              <a:gd name="connsiteY0" fmla="*/ 8383 h 1873529"/>
              <a:gd name="connsiteX1" fmla="*/ 2798326 w 4299824"/>
              <a:gd name="connsiteY1" fmla="*/ 863596 h 1873529"/>
              <a:gd name="connsiteX2" fmla="*/ 790955 w 4299824"/>
              <a:gd name="connsiteY2" fmla="*/ 1740259 h 1873529"/>
              <a:gd name="connsiteX3" fmla="*/ 0 w 4299824"/>
              <a:gd name="connsiteY3" fmla="*/ 1397889 h 1873529"/>
              <a:gd name="connsiteX4" fmla="*/ 0 w 4299824"/>
              <a:gd name="connsiteY4" fmla="*/ 0 h 1873529"/>
              <a:gd name="connsiteX5" fmla="*/ 4299824 w 4299824"/>
              <a:gd name="connsiteY5" fmla="*/ 8383 h 1873529"/>
              <a:gd name="connsiteX0" fmla="*/ 4299824 w 4299824"/>
              <a:gd name="connsiteY0" fmla="*/ 8383 h 1425294"/>
              <a:gd name="connsiteX1" fmla="*/ 2798326 w 4299824"/>
              <a:gd name="connsiteY1" fmla="*/ 863596 h 1425294"/>
              <a:gd name="connsiteX2" fmla="*/ 1211485 w 4299824"/>
              <a:gd name="connsiteY2" fmla="*/ 927124 h 1425294"/>
              <a:gd name="connsiteX3" fmla="*/ 0 w 4299824"/>
              <a:gd name="connsiteY3" fmla="*/ 1397889 h 1425294"/>
              <a:gd name="connsiteX4" fmla="*/ 0 w 4299824"/>
              <a:gd name="connsiteY4" fmla="*/ 0 h 1425294"/>
              <a:gd name="connsiteX5" fmla="*/ 4299824 w 4299824"/>
              <a:gd name="connsiteY5" fmla="*/ 8383 h 1425294"/>
              <a:gd name="connsiteX0" fmla="*/ 4299824 w 4299824"/>
              <a:gd name="connsiteY0" fmla="*/ 8383 h 1425294"/>
              <a:gd name="connsiteX1" fmla="*/ 3126339 w 4299824"/>
              <a:gd name="connsiteY1" fmla="*/ 830065 h 1425294"/>
              <a:gd name="connsiteX2" fmla="*/ 1211485 w 4299824"/>
              <a:gd name="connsiteY2" fmla="*/ 927124 h 1425294"/>
              <a:gd name="connsiteX3" fmla="*/ 0 w 4299824"/>
              <a:gd name="connsiteY3" fmla="*/ 1397889 h 1425294"/>
              <a:gd name="connsiteX4" fmla="*/ 0 w 4299824"/>
              <a:gd name="connsiteY4" fmla="*/ 0 h 1425294"/>
              <a:gd name="connsiteX5" fmla="*/ 4299824 w 4299824"/>
              <a:gd name="connsiteY5" fmla="*/ 8383 h 1425294"/>
              <a:gd name="connsiteX0" fmla="*/ 4299824 w 4299824"/>
              <a:gd name="connsiteY0" fmla="*/ 8383 h 1426105"/>
              <a:gd name="connsiteX1" fmla="*/ 3126339 w 4299824"/>
              <a:gd name="connsiteY1" fmla="*/ 830065 h 1426105"/>
              <a:gd name="connsiteX2" fmla="*/ 1329233 w 4299824"/>
              <a:gd name="connsiteY2" fmla="*/ 935506 h 1426105"/>
              <a:gd name="connsiteX3" fmla="*/ 0 w 4299824"/>
              <a:gd name="connsiteY3" fmla="*/ 1397889 h 1426105"/>
              <a:gd name="connsiteX4" fmla="*/ 0 w 4299824"/>
              <a:gd name="connsiteY4" fmla="*/ 0 h 1426105"/>
              <a:gd name="connsiteX5" fmla="*/ 4299824 w 4299824"/>
              <a:gd name="connsiteY5" fmla="*/ 8383 h 14261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299824" h="1426105" extrusionOk="0">
                <a:moveTo>
                  <a:pt x="4299824" y="8383"/>
                </a:moveTo>
                <a:cubicBezTo>
                  <a:pt x="4299824" y="8383"/>
                  <a:pt x="3621438" y="675544"/>
                  <a:pt x="3126339" y="830065"/>
                </a:cubicBezTo>
                <a:cubicBezTo>
                  <a:pt x="2631240" y="984586"/>
                  <a:pt x="1156873" y="526143"/>
                  <a:pt x="1329233" y="935506"/>
                </a:cubicBezTo>
                <a:cubicBezTo>
                  <a:pt x="1501604" y="1344870"/>
                  <a:pt x="652578" y="1494208"/>
                  <a:pt x="0" y="1397889"/>
                </a:cubicBezTo>
                <a:lnTo>
                  <a:pt x="0" y="0"/>
                </a:lnTo>
                <a:lnTo>
                  <a:pt x="4299824" y="8383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</p:spPr>
        <p:txBody>
          <a:bodyPr spcFirstLastPara="1" wrap="square" lIns="91533" tIns="45767" rIns="91533" bIns="45767" anchor="ctr" anchorCtr="0">
            <a:no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28" name="Google Shape;28;p3"/>
          <p:cNvSpPr/>
          <p:nvPr/>
        </p:nvSpPr>
        <p:spPr>
          <a:xfrm>
            <a:off x="222521" y="1482254"/>
            <a:ext cx="269028" cy="269913"/>
          </a:xfrm>
          <a:custGeom>
            <a:avLst/>
            <a:gdLst/>
            <a:ahLst/>
            <a:cxnLst/>
            <a:rect l="l" t="t" r="r" b="b"/>
            <a:pathLst>
              <a:path w="269028" h="269017" extrusionOk="0">
                <a:moveTo>
                  <a:pt x="41190" y="93323"/>
                </a:moveTo>
                <a:lnTo>
                  <a:pt x="93323" y="93323"/>
                </a:lnTo>
                <a:lnTo>
                  <a:pt x="93323" y="41190"/>
                </a:lnTo>
                <a:cubicBezTo>
                  <a:pt x="93323" y="18436"/>
                  <a:pt x="111770" y="0"/>
                  <a:pt x="134514" y="0"/>
                </a:cubicBezTo>
                <a:cubicBezTo>
                  <a:pt x="157257" y="0"/>
                  <a:pt x="175704" y="18436"/>
                  <a:pt x="175704" y="41190"/>
                </a:cubicBezTo>
                <a:lnTo>
                  <a:pt x="175704" y="93323"/>
                </a:lnTo>
                <a:lnTo>
                  <a:pt x="227837" y="93323"/>
                </a:lnTo>
                <a:cubicBezTo>
                  <a:pt x="250581" y="93323"/>
                  <a:pt x="269028" y="111759"/>
                  <a:pt x="269028" y="134514"/>
                </a:cubicBezTo>
                <a:cubicBezTo>
                  <a:pt x="269028" y="157268"/>
                  <a:pt x="250581" y="175704"/>
                  <a:pt x="227837" y="175704"/>
                </a:cubicBezTo>
                <a:lnTo>
                  <a:pt x="175704" y="175704"/>
                </a:lnTo>
                <a:lnTo>
                  <a:pt x="175704" y="227816"/>
                </a:lnTo>
                <a:cubicBezTo>
                  <a:pt x="175704" y="250581"/>
                  <a:pt x="157257" y="269017"/>
                  <a:pt x="134514" y="269017"/>
                </a:cubicBezTo>
                <a:cubicBezTo>
                  <a:pt x="111770" y="269017"/>
                  <a:pt x="93323" y="250581"/>
                  <a:pt x="93323" y="227816"/>
                </a:cubicBezTo>
                <a:lnTo>
                  <a:pt x="93323" y="175704"/>
                </a:lnTo>
                <a:lnTo>
                  <a:pt x="41190" y="175704"/>
                </a:lnTo>
                <a:cubicBezTo>
                  <a:pt x="18446" y="175704"/>
                  <a:pt x="0" y="157268"/>
                  <a:pt x="0" y="134514"/>
                </a:cubicBezTo>
                <a:cubicBezTo>
                  <a:pt x="0" y="111759"/>
                  <a:pt x="18446" y="93323"/>
                  <a:pt x="41190" y="93323"/>
                </a:cubicBezTo>
                <a:close/>
              </a:path>
            </a:pathLst>
          </a:custGeom>
          <a:solidFill>
            <a:schemeClr val="accent2"/>
          </a:solidFill>
          <a:ln>
            <a:solidFill>
              <a:srgbClr val="00B050"/>
            </a:solidFill>
          </a:ln>
        </p:spPr>
        <p:txBody>
          <a:bodyPr spcFirstLastPara="1" wrap="square" lIns="91533" tIns="45767" rIns="91533" bIns="45767" anchor="ctr" anchorCtr="0">
            <a:no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29" name="Google Shape;29;p3"/>
          <p:cNvSpPr/>
          <p:nvPr/>
        </p:nvSpPr>
        <p:spPr>
          <a:xfrm>
            <a:off x="6945786" y="6131436"/>
            <a:ext cx="269028" cy="269913"/>
          </a:xfrm>
          <a:custGeom>
            <a:avLst/>
            <a:gdLst/>
            <a:ahLst/>
            <a:cxnLst/>
            <a:rect l="l" t="t" r="r" b="b"/>
            <a:pathLst>
              <a:path w="269028" h="269017" extrusionOk="0">
                <a:moveTo>
                  <a:pt x="227837" y="93323"/>
                </a:moveTo>
                <a:lnTo>
                  <a:pt x="175704" y="93323"/>
                </a:lnTo>
                <a:lnTo>
                  <a:pt x="175704" y="41190"/>
                </a:lnTo>
                <a:cubicBezTo>
                  <a:pt x="175704" y="18436"/>
                  <a:pt x="157257" y="0"/>
                  <a:pt x="134514" y="0"/>
                </a:cubicBezTo>
                <a:cubicBezTo>
                  <a:pt x="111770" y="0"/>
                  <a:pt x="93323" y="18436"/>
                  <a:pt x="93323" y="41190"/>
                </a:cubicBezTo>
                <a:lnTo>
                  <a:pt x="93323" y="93323"/>
                </a:lnTo>
                <a:lnTo>
                  <a:pt x="41190" y="93323"/>
                </a:lnTo>
                <a:cubicBezTo>
                  <a:pt x="18446" y="93323"/>
                  <a:pt x="0" y="111759"/>
                  <a:pt x="0" y="134514"/>
                </a:cubicBezTo>
                <a:cubicBezTo>
                  <a:pt x="0" y="157268"/>
                  <a:pt x="18446" y="175704"/>
                  <a:pt x="41190" y="175704"/>
                </a:cubicBezTo>
                <a:lnTo>
                  <a:pt x="93323" y="175704"/>
                </a:lnTo>
                <a:lnTo>
                  <a:pt x="93323" y="227827"/>
                </a:lnTo>
                <a:cubicBezTo>
                  <a:pt x="93323" y="250581"/>
                  <a:pt x="111770" y="269017"/>
                  <a:pt x="134514" y="269017"/>
                </a:cubicBezTo>
                <a:cubicBezTo>
                  <a:pt x="157257" y="269017"/>
                  <a:pt x="175704" y="250581"/>
                  <a:pt x="175704" y="227827"/>
                </a:cubicBezTo>
                <a:lnTo>
                  <a:pt x="175704" y="175704"/>
                </a:lnTo>
                <a:lnTo>
                  <a:pt x="227837" y="175704"/>
                </a:lnTo>
                <a:cubicBezTo>
                  <a:pt x="250581" y="175704"/>
                  <a:pt x="269028" y="157268"/>
                  <a:pt x="269028" y="134514"/>
                </a:cubicBezTo>
                <a:cubicBezTo>
                  <a:pt x="269028" y="111759"/>
                  <a:pt x="250581" y="93323"/>
                  <a:pt x="227837" y="9332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533" tIns="45767" rIns="91533" bIns="45767" anchor="ctr" anchorCtr="0">
            <a:no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xmlns="" id="{D49FDBB5-A5A6-4316-8393-3F5017974D4E}"/>
              </a:ext>
            </a:extLst>
          </p:cNvPr>
          <p:cNvSpPr txBox="1"/>
          <p:nvPr userDrawn="1"/>
        </p:nvSpPr>
        <p:spPr>
          <a:xfrm>
            <a:off x="4846083" y="946880"/>
            <a:ext cx="7941895" cy="52280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vi-VN" sz="7200" b="1" i="0" u="none" strike="noStrike" kern="0" cap="none" spc="50" normalizeH="0" baseline="0" noProof="0" dirty="0">
                <a:ln w="9525" cmpd="sng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uLnTx/>
                <a:uFillTx/>
                <a:latin typeface="+mj-lt"/>
                <a:cs typeface="Arial"/>
                <a:sym typeface="Arial"/>
              </a:rPr>
              <a:t>              TUÂN </a:t>
            </a:r>
          </a:p>
          <a:p>
            <a:pPr marL="0" marR="0" lvl="0" indent="0" algn="ctr" defTabSz="121917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vi-VN" sz="7200" b="1" i="0" u="none" strike="noStrike" kern="0" cap="none" spc="50" normalizeH="0" baseline="0" noProof="0" dirty="0">
                <a:ln w="9525" cmpd="sng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uLnTx/>
                <a:uFillTx/>
                <a:latin typeface="+mj-lt"/>
                <a:cs typeface="Arial"/>
                <a:sym typeface="Arial"/>
              </a:rPr>
              <a:t>             THỦ </a:t>
            </a:r>
          </a:p>
          <a:p>
            <a:pPr marL="0" marR="0" lvl="0" indent="0" algn="ctr" defTabSz="121917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vi-VN" sz="7200" b="1" i="0" u="none" strike="noStrike" kern="0" cap="none" spc="50" normalizeH="0" baseline="0" noProof="0" dirty="0">
                <a:ln w="9525" cmpd="sng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uLnTx/>
                <a:uFillTx/>
                <a:latin typeface="+mj-lt"/>
                <a:cs typeface="Arial"/>
                <a:sym typeface="Arial"/>
              </a:rPr>
              <a:t>          QUY ĐỊNH </a:t>
            </a:r>
          </a:p>
          <a:p>
            <a:pPr marL="0" marR="0" lvl="0" indent="0" algn="ctr" defTabSz="121917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vi-VN" sz="7200" b="1" i="0" u="none" strike="noStrike" kern="0" cap="none" spc="50" normalizeH="0" baseline="0" noProof="0" dirty="0">
                <a:ln w="9525" cmpd="sng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uLnTx/>
                <a:uFillTx/>
                <a:latin typeface="+mj-lt"/>
                <a:cs typeface="Arial"/>
                <a:sym typeface="Arial"/>
              </a:rPr>
              <a:t>NƠI CÔNG CỘNG</a:t>
            </a:r>
          </a:p>
        </p:txBody>
      </p:sp>
      <p:sp>
        <p:nvSpPr>
          <p:cNvPr id="30" name="Google Shape;30;p3"/>
          <p:cNvSpPr/>
          <p:nvPr/>
        </p:nvSpPr>
        <p:spPr>
          <a:xfrm>
            <a:off x="9259285" y="3239645"/>
            <a:ext cx="269028" cy="269913"/>
          </a:xfrm>
          <a:custGeom>
            <a:avLst/>
            <a:gdLst/>
            <a:ahLst/>
            <a:cxnLst/>
            <a:rect l="l" t="t" r="r" b="b"/>
            <a:pathLst>
              <a:path w="269028" h="269017" extrusionOk="0">
                <a:moveTo>
                  <a:pt x="227837" y="93323"/>
                </a:moveTo>
                <a:lnTo>
                  <a:pt x="175704" y="93323"/>
                </a:lnTo>
                <a:lnTo>
                  <a:pt x="175704" y="41190"/>
                </a:lnTo>
                <a:cubicBezTo>
                  <a:pt x="175704" y="18436"/>
                  <a:pt x="157257" y="0"/>
                  <a:pt x="134514" y="0"/>
                </a:cubicBezTo>
                <a:cubicBezTo>
                  <a:pt x="111770" y="0"/>
                  <a:pt x="93323" y="18436"/>
                  <a:pt x="93323" y="41190"/>
                </a:cubicBezTo>
                <a:lnTo>
                  <a:pt x="93323" y="93323"/>
                </a:lnTo>
                <a:lnTo>
                  <a:pt x="41190" y="93323"/>
                </a:lnTo>
                <a:cubicBezTo>
                  <a:pt x="18446" y="93323"/>
                  <a:pt x="0" y="111759"/>
                  <a:pt x="0" y="134514"/>
                </a:cubicBezTo>
                <a:cubicBezTo>
                  <a:pt x="0" y="157268"/>
                  <a:pt x="18446" y="175704"/>
                  <a:pt x="41190" y="175704"/>
                </a:cubicBezTo>
                <a:lnTo>
                  <a:pt x="93323" y="175704"/>
                </a:lnTo>
                <a:lnTo>
                  <a:pt x="93323" y="227827"/>
                </a:lnTo>
                <a:cubicBezTo>
                  <a:pt x="93323" y="250581"/>
                  <a:pt x="111770" y="269017"/>
                  <a:pt x="134514" y="269017"/>
                </a:cubicBezTo>
                <a:cubicBezTo>
                  <a:pt x="157257" y="269017"/>
                  <a:pt x="175704" y="250581"/>
                  <a:pt x="175704" y="227827"/>
                </a:cubicBezTo>
                <a:lnTo>
                  <a:pt x="175704" y="175704"/>
                </a:lnTo>
                <a:lnTo>
                  <a:pt x="227837" y="175704"/>
                </a:lnTo>
                <a:cubicBezTo>
                  <a:pt x="250581" y="175704"/>
                  <a:pt x="269028" y="157268"/>
                  <a:pt x="269028" y="134514"/>
                </a:cubicBezTo>
                <a:cubicBezTo>
                  <a:pt x="269028" y="111759"/>
                  <a:pt x="250581" y="93323"/>
                  <a:pt x="227837" y="9332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533" tIns="45767" rIns="91533" bIns="45767" anchor="ctr" anchorCtr="0">
            <a:no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1" name="Google Shape;31;p3"/>
          <p:cNvSpPr/>
          <p:nvPr/>
        </p:nvSpPr>
        <p:spPr>
          <a:xfrm>
            <a:off x="2886979" y="546337"/>
            <a:ext cx="269028" cy="269913"/>
          </a:xfrm>
          <a:custGeom>
            <a:avLst/>
            <a:gdLst/>
            <a:ahLst/>
            <a:cxnLst/>
            <a:rect l="l" t="t" r="r" b="b"/>
            <a:pathLst>
              <a:path w="269028" h="269017" extrusionOk="0">
                <a:moveTo>
                  <a:pt x="227837" y="93323"/>
                </a:moveTo>
                <a:lnTo>
                  <a:pt x="175704" y="93323"/>
                </a:lnTo>
                <a:lnTo>
                  <a:pt x="175704" y="41190"/>
                </a:lnTo>
                <a:cubicBezTo>
                  <a:pt x="175704" y="18436"/>
                  <a:pt x="157257" y="0"/>
                  <a:pt x="134514" y="0"/>
                </a:cubicBezTo>
                <a:cubicBezTo>
                  <a:pt x="111770" y="0"/>
                  <a:pt x="93323" y="18436"/>
                  <a:pt x="93323" y="41190"/>
                </a:cubicBezTo>
                <a:lnTo>
                  <a:pt x="93323" y="93323"/>
                </a:lnTo>
                <a:lnTo>
                  <a:pt x="41190" y="93323"/>
                </a:lnTo>
                <a:cubicBezTo>
                  <a:pt x="18446" y="93323"/>
                  <a:pt x="0" y="111759"/>
                  <a:pt x="0" y="134514"/>
                </a:cubicBezTo>
                <a:cubicBezTo>
                  <a:pt x="0" y="157268"/>
                  <a:pt x="18446" y="175704"/>
                  <a:pt x="41190" y="175704"/>
                </a:cubicBezTo>
                <a:lnTo>
                  <a:pt x="93323" y="175704"/>
                </a:lnTo>
                <a:lnTo>
                  <a:pt x="93323" y="227827"/>
                </a:lnTo>
                <a:cubicBezTo>
                  <a:pt x="93323" y="250581"/>
                  <a:pt x="111770" y="269017"/>
                  <a:pt x="134514" y="269017"/>
                </a:cubicBezTo>
                <a:cubicBezTo>
                  <a:pt x="157257" y="269017"/>
                  <a:pt x="175704" y="250581"/>
                  <a:pt x="175704" y="227827"/>
                </a:cubicBezTo>
                <a:lnTo>
                  <a:pt x="175704" y="175704"/>
                </a:lnTo>
                <a:lnTo>
                  <a:pt x="227837" y="175704"/>
                </a:lnTo>
                <a:cubicBezTo>
                  <a:pt x="250570" y="175704"/>
                  <a:pt x="269028" y="157268"/>
                  <a:pt x="269028" y="134514"/>
                </a:cubicBezTo>
                <a:cubicBezTo>
                  <a:pt x="269028" y="111759"/>
                  <a:pt x="250570" y="93323"/>
                  <a:pt x="227837" y="93323"/>
                </a:cubicBezTo>
                <a:close/>
              </a:path>
            </a:pathLst>
          </a:custGeom>
          <a:solidFill>
            <a:schemeClr val="accent2"/>
          </a:solidFill>
          <a:ln>
            <a:solidFill>
              <a:srgbClr val="00B050"/>
            </a:solidFill>
          </a:ln>
        </p:spPr>
        <p:txBody>
          <a:bodyPr spcFirstLastPara="1" wrap="square" lIns="91533" tIns="45767" rIns="91533" bIns="45767" anchor="ctr" anchorCtr="0">
            <a:no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2" name="Google Shape;32;p3"/>
          <p:cNvSpPr/>
          <p:nvPr/>
        </p:nvSpPr>
        <p:spPr>
          <a:xfrm>
            <a:off x="6945786" y="546337"/>
            <a:ext cx="269028" cy="269913"/>
          </a:xfrm>
          <a:custGeom>
            <a:avLst/>
            <a:gdLst/>
            <a:ahLst/>
            <a:cxnLst/>
            <a:rect l="l" t="t" r="r" b="b"/>
            <a:pathLst>
              <a:path w="269028" h="269017" extrusionOk="0">
                <a:moveTo>
                  <a:pt x="227837" y="93323"/>
                </a:moveTo>
                <a:lnTo>
                  <a:pt x="175704" y="93323"/>
                </a:lnTo>
                <a:lnTo>
                  <a:pt x="175704" y="41190"/>
                </a:lnTo>
                <a:cubicBezTo>
                  <a:pt x="175704" y="18436"/>
                  <a:pt x="157257" y="0"/>
                  <a:pt x="134514" y="0"/>
                </a:cubicBezTo>
                <a:cubicBezTo>
                  <a:pt x="111770" y="0"/>
                  <a:pt x="93323" y="18436"/>
                  <a:pt x="93323" y="41190"/>
                </a:cubicBezTo>
                <a:lnTo>
                  <a:pt x="93323" y="93323"/>
                </a:lnTo>
                <a:lnTo>
                  <a:pt x="41190" y="93323"/>
                </a:lnTo>
                <a:cubicBezTo>
                  <a:pt x="18446" y="93323"/>
                  <a:pt x="0" y="111759"/>
                  <a:pt x="0" y="134514"/>
                </a:cubicBezTo>
                <a:cubicBezTo>
                  <a:pt x="0" y="157268"/>
                  <a:pt x="18446" y="175704"/>
                  <a:pt x="41190" y="175704"/>
                </a:cubicBezTo>
                <a:lnTo>
                  <a:pt x="93323" y="175704"/>
                </a:lnTo>
                <a:lnTo>
                  <a:pt x="93323" y="227827"/>
                </a:lnTo>
                <a:cubicBezTo>
                  <a:pt x="93323" y="250581"/>
                  <a:pt x="111770" y="269017"/>
                  <a:pt x="134514" y="269017"/>
                </a:cubicBezTo>
                <a:cubicBezTo>
                  <a:pt x="157257" y="269017"/>
                  <a:pt x="175704" y="250581"/>
                  <a:pt x="175704" y="227827"/>
                </a:cubicBezTo>
                <a:lnTo>
                  <a:pt x="175704" y="175704"/>
                </a:lnTo>
                <a:lnTo>
                  <a:pt x="227837" y="175704"/>
                </a:lnTo>
                <a:cubicBezTo>
                  <a:pt x="250581" y="175704"/>
                  <a:pt x="269028" y="157268"/>
                  <a:pt x="269028" y="134514"/>
                </a:cubicBezTo>
                <a:cubicBezTo>
                  <a:pt x="269028" y="111759"/>
                  <a:pt x="250581" y="93323"/>
                  <a:pt x="227837" y="93323"/>
                </a:cubicBezTo>
                <a:close/>
              </a:path>
            </a:pathLst>
          </a:custGeom>
          <a:solidFill>
            <a:schemeClr val="accent2"/>
          </a:solidFill>
          <a:ln>
            <a:solidFill>
              <a:srgbClr val="00B050"/>
            </a:solidFill>
          </a:ln>
        </p:spPr>
        <p:txBody>
          <a:bodyPr spcFirstLastPara="1" wrap="square" lIns="91533" tIns="45767" rIns="91533" bIns="45767" anchor="ctr" anchorCtr="0">
            <a:no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3" name="Google Shape;33;p3"/>
          <p:cNvSpPr/>
          <p:nvPr/>
        </p:nvSpPr>
        <p:spPr>
          <a:xfrm>
            <a:off x="476872" y="4295305"/>
            <a:ext cx="340877" cy="214569"/>
          </a:xfrm>
          <a:custGeom>
            <a:avLst/>
            <a:gdLst/>
            <a:ahLst/>
            <a:cxnLst/>
            <a:rect l="l" t="t" r="r" b="b"/>
            <a:pathLst>
              <a:path w="340878" h="213857" extrusionOk="0">
                <a:moveTo>
                  <a:pt x="0" y="147383"/>
                </a:moveTo>
                <a:cubicBezTo>
                  <a:pt x="0" y="114702"/>
                  <a:pt x="23706" y="87460"/>
                  <a:pt x="54821" y="81957"/>
                </a:cubicBezTo>
                <a:cubicBezTo>
                  <a:pt x="66082" y="34692"/>
                  <a:pt x="108510" y="0"/>
                  <a:pt x="158834" y="0"/>
                </a:cubicBezTo>
                <a:cubicBezTo>
                  <a:pt x="193749" y="0"/>
                  <a:pt x="225710" y="16668"/>
                  <a:pt x="245617" y="44428"/>
                </a:cubicBezTo>
                <a:cubicBezTo>
                  <a:pt x="249015" y="44005"/>
                  <a:pt x="252423" y="43793"/>
                  <a:pt x="255852" y="43793"/>
                </a:cubicBezTo>
                <a:cubicBezTo>
                  <a:pt x="302736" y="43793"/>
                  <a:pt x="340878" y="81946"/>
                  <a:pt x="340878" y="128820"/>
                </a:cubicBezTo>
                <a:cubicBezTo>
                  <a:pt x="340878" y="175704"/>
                  <a:pt x="302736" y="213857"/>
                  <a:pt x="255852" y="213857"/>
                </a:cubicBezTo>
                <a:lnTo>
                  <a:pt x="66463" y="213857"/>
                </a:lnTo>
                <a:cubicBezTo>
                  <a:pt x="29813" y="213857"/>
                  <a:pt x="0" y="184033"/>
                  <a:pt x="0" y="147383"/>
                </a:cubicBezTo>
                <a:close/>
                <a:moveTo>
                  <a:pt x="242188" y="88413"/>
                </a:moveTo>
                <a:lnTo>
                  <a:pt x="224800" y="94276"/>
                </a:lnTo>
                <a:lnTo>
                  <a:pt x="216534" y="77893"/>
                </a:lnTo>
                <a:cubicBezTo>
                  <a:pt x="205464" y="55954"/>
                  <a:pt x="183356" y="42333"/>
                  <a:pt x="158834" y="42333"/>
                </a:cubicBezTo>
                <a:cubicBezTo>
                  <a:pt x="124354" y="42333"/>
                  <a:pt x="96011" y="69278"/>
                  <a:pt x="94318" y="103684"/>
                </a:cubicBezTo>
                <a:lnTo>
                  <a:pt x="93165" y="127052"/>
                </a:lnTo>
                <a:lnTo>
                  <a:pt x="70019" y="123570"/>
                </a:lnTo>
                <a:cubicBezTo>
                  <a:pt x="68865" y="123401"/>
                  <a:pt x="67680" y="123264"/>
                  <a:pt x="66463" y="123264"/>
                </a:cubicBezTo>
                <a:cubicBezTo>
                  <a:pt x="53160" y="123264"/>
                  <a:pt x="42333" y="134080"/>
                  <a:pt x="42333" y="147383"/>
                </a:cubicBezTo>
                <a:cubicBezTo>
                  <a:pt x="42333" y="160697"/>
                  <a:pt x="53160" y="171524"/>
                  <a:pt x="66463" y="171524"/>
                </a:cubicBezTo>
                <a:lnTo>
                  <a:pt x="255852" y="171524"/>
                </a:lnTo>
                <a:cubicBezTo>
                  <a:pt x="279389" y="171524"/>
                  <a:pt x="298545" y="152368"/>
                  <a:pt x="298545" y="128820"/>
                </a:cubicBezTo>
                <a:cubicBezTo>
                  <a:pt x="298545" y="105282"/>
                  <a:pt x="279389" y="86127"/>
                  <a:pt x="255852" y="86127"/>
                </a:cubicBezTo>
                <a:cubicBezTo>
                  <a:pt x="251280" y="86127"/>
                  <a:pt x="246686" y="86889"/>
                  <a:pt x="242188" y="88413"/>
                </a:cubicBezTo>
                <a:close/>
              </a:path>
            </a:pathLst>
          </a:custGeom>
          <a:solidFill>
            <a:schemeClr val="accent2"/>
          </a:solidFill>
          <a:ln>
            <a:solidFill>
              <a:srgbClr val="00B050"/>
            </a:solidFill>
          </a:ln>
        </p:spPr>
        <p:txBody>
          <a:bodyPr spcFirstLastPara="1" wrap="square" lIns="91533" tIns="45767" rIns="91533" bIns="45767" anchor="ctr" anchorCtr="0">
            <a:no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4" name="Google Shape;34;p3"/>
          <p:cNvSpPr/>
          <p:nvPr/>
        </p:nvSpPr>
        <p:spPr>
          <a:xfrm>
            <a:off x="9437727" y="5960618"/>
            <a:ext cx="392493" cy="247063"/>
          </a:xfrm>
          <a:custGeom>
            <a:avLst/>
            <a:gdLst/>
            <a:ahLst/>
            <a:cxnLst/>
            <a:rect l="l" t="t" r="r" b="b"/>
            <a:pathLst>
              <a:path w="392493" h="246242" extrusionOk="0">
                <a:moveTo>
                  <a:pt x="0" y="169714"/>
                </a:moveTo>
                <a:cubicBezTo>
                  <a:pt x="0" y="132079"/>
                  <a:pt x="27294" y="100710"/>
                  <a:pt x="63129" y="94371"/>
                </a:cubicBezTo>
                <a:cubicBezTo>
                  <a:pt x="76094" y="39952"/>
                  <a:pt x="124936" y="0"/>
                  <a:pt x="182890" y="0"/>
                </a:cubicBezTo>
                <a:cubicBezTo>
                  <a:pt x="223086" y="0"/>
                  <a:pt x="259884" y="19198"/>
                  <a:pt x="282807" y="51159"/>
                </a:cubicBezTo>
                <a:cubicBezTo>
                  <a:pt x="286723" y="50672"/>
                  <a:pt x="290650" y="50440"/>
                  <a:pt x="294587" y="50440"/>
                </a:cubicBezTo>
                <a:cubicBezTo>
                  <a:pt x="348572" y="50440"/>
                  <a:pt x="392493" y="94360"/>
                  <a:pt x="392493" y="148335"/>
                </a:cubicBezTo>
                <a:cubicBezTo>
                  <a:pt x="392493" y="202321"/>
                  <a:pt x="348572" y="246242"/>
                  <a:pt x="294587" y="246242"/>
                </a:cubicBezTo>
                <a:lnTo>
                  <a:pt x="76528" y="246242"/>
                </a:lnTo>
                <a:cubicBezTo>
                  <a:pt x="34332" y="246242"/>
                  <a:pt x="0" y="211910"/>
                  <a:pt x="0" y="169714"/>
                </a:cubicBezTo>
                <a:close/>
                <a:moveTo>
                  <a:pt x="278860" y="101811"/>
                </a:moveTo>
                <a:lnTo>
                  <a:pt x="258847" y="108553"/>
                </a:lnTo>
                <a:lnTo>
                  <a:pt x="249322" y="89693"/>
                </a:lnTo>
                <a:cubicBezTo>
                  <a:pt x="236579" y="64431"/>
                  <a:pt x="211126" y="48746"/>
                  <a:pt x="182890" y="48746"/>
                </a:cubicBezTo>
                <a:cubicBezTo>
                  <a:pt x="143181" y="48746"/>
                  <a:pt x="110553" y="79777"/>
                  <a:pt x="108595" y="119401"/>
                </a:cubicBezTo>
                <a:lnTo>
                  <a:pt x="107283" y="146303"/>
                </a:lnTo>
                <a:lnTo>
                  <a:pt x="80623" y="142292"/>
                </a:lnTo>
                <a:cubicBezTo>
                  <a:pt x="79290" y="142091"/>
                  <a:pt x="77925" y="141943"/>
                  <a:pt x="76528" y="141943"/>
                </a:cubicBezTo>
                <a:cubicBezTo>
                  <a:pt x="61213" y="141943"/>
                  <a:pt x="48746" y="154400"/>
                  <a:pt x="48746" y="169714"/>
                </a:cubicBezTo>
                <a:cubicBezTo>
                  <a:pt x="48746" y="185038"/>
                  <a:pt x="61213" y="197506"/>
                  <a:pt x="76528" y="197506"/>
                </a:cubicBezTo>
                <a:lnTo>
                  <a:pt x="294587" y="197506"/>
                </a:lnTo>
                <a:cubicBezTo>
                  <a:pt x="321690" y="197506"/>
                  <a:pt x="343746" y="175450"/>
                  <a:pt x="343746" y="148335"/>
                </a:cubicBezTo>
                <a:cubicBezTo>
                  <a:pt x="343746" y="121232"/>
                  <a:pt x="321690" y="99176"/>
                  <a:pt x="294587" y="99176"/>
                </a:cubicBezTo>
                <a:cubicBezTo>
                  <a:pt x="289337" y="99176"/>
                  <a:pt x="284046" y="100054"/>
                  <a:pt x="278860" y="10181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533" tIns="45767" rIns="91533" bIns="45767" anchor="ctr" anchorCtr="0">
            <a:no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5" name="Google Shape;35;p3"/>
          <p:cNvSpPr/>
          <p:nvPr/>
        </p:nvSpPr>
        <p:spPr>
          <a:xfrm>
            <a:off x="11598369" y="2248198"/>
            <a:ext cx="392483" cy="247063"/>
          </a:xfrm>
          <a:custGeom>
            <a:avLst/>
            <a:gdLst/>
            <a:ahLst/>
            <a:cxnLst/>
            <a:rect l="l" t="t" r="r" b="b"/>
            <a:pathLst>
              <a:path w="392482" h="246242" extrusionOk="0">
                <a:moveTo>
                  <a:pt x="0" y="169714"/>
                </a:moveTo>
                <a:cubicBezTo>
                  <a:pt x="0" y="132079"/>
                  <a:pt x="27294" y="100710"/>
                  <a:pt x="63129" y="94371"/>
                </a:cubicBezTo>
                <a:cubicBezTo>
                  <a:pt x="76094" y="39952"/>
                  <a:pt x="124936" y="0"/>
                  <a:pt x="182879" y="0"/>
                </a:cubicBezTo>
                <a:cubicBezTo>
                  <a:pt x="223086" y="0"/>
                  <a:pt x="259884" y="19198"/>
                  <a:pt x="282807" y="51159"/>
                </a:cubicBezTo>
                <a:cubicBezTo>
                  <a:pt x="286723" y="50672"/>
                  <a:pt x="290639" y="50440"/>
                  <a:pt x="294587" y="50440"/>
                </a:cubicBezTo>
                <a:cubicBezTo>
                  <a:pt x="348572" y="50440"/>
                  <a:pt x="392482" y="94360"/>
                  <a:pt x="392482" y="148335"/>
                </a:cubicBezTo>
                <a:cubicBezTo>
                  <a:pt x="392482" y="202321"/>
                  <a:pt x="348572" y="246242"/>
                  <a:pt x="294587" y="246242"/>
                </a:cubicBezTo>
                <a:lnTo>
                  <a:pt x="76528" y="246242"/>
                </a:lnTo>
                <a:cubicBezTo>
                  <a:pt x="34332" y="246242"/>
                  <a:pt x="0" y="211910"/>
                  <a:pt x="0" y="169714"/>
                </a:cubicBezTo>
                <a:close/>
                <a:moveTo>
                  <a:pt x="278860" y="101811"/>
                </a:moveTo>
                <a:lnTo>
                  <a:pt x="258836" y="108553"/>
                </a:lnTo>
                <a:lnTo>
                  <a:pt x="249322" y="89693"/>
                </a:lnTo>
                <a:cubicBezTo>
                  <a:pt x="236579" y="64431"/>
                  <a:pt x="211126" y="48746"/>
                  <a:pt x="182879" y="48746"/>
                </a:cubicBezTo>
                <a:cubicBezTo>
                  <a:pt x="143181" y="48746"/>
                  <a:pt x="110542" y="79777"/>
                  <a:pt x="108595" y="119401"/>
                </a:cubicBezTo>
                <a:lnTo>
                  <a:pt x="107272" y="146303"/>
                </a:lnTo>
                <a:lnTo>
                  <a:pt x="80623" y="142292"/>
                </a:lnTo>
                <a:cubicBezTo>
                  <a:pt x="79290" y="142091"/>
                  <a:pt x="77925" y="141943"/>
                  <a:pt x="76528" y="141943"/>
                </a:cubicBezTo>
                <a:cubicBezTo>
                  <a:pt x="61213" y="141943"/>
                  <a:pt x="48746" y="154400"/>
                  <a:pt x="48746" y="169714"/>
                </a:cubicBezTo>
                <a:cubicBezTo>
                  <a:pt x="48746" y="185038"/>
                  <a:pt x="61213" y="197506"/>
                  <a:pt x="76528" y="197506"/>
                </a:cubicBezTo>
                <a:lnTo>
                  <a:pt x="294587" y="197506"/>
                </a:lnTo>
                <a:cubicBezTo>
                  <a:pt x="321690" y="197506"/>
                  <a:pt x="343746" y="175450"/>
                  <a:pt x="343746" y="148335"/>
                </a:cubicBezTo>
                <a:cubicBezTo>
                  <a:pt x="343746" y="121232"/>
                  <a:pt x="321690" y="99176"/>
                  <a:pt x="294587" y="99176"/>
                </a:cubicBezTo>
                <a:cubicBezTo>
                  <a:pt x="289327" y="99176"/>
                  <a:pt x="284035" y="100054"/>
                  <a:pt x="278860" y="10181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533" tIns="45767" rIns="91533" bIns="45767" anchor="ctr" anchorCtr="0">
            <a:no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6" name="Google Shape;36;p3"/>
          <p:cNvSpPr/>
          <p:nvPr/>
        </p:nvSpPr>
        <p:spPr>
          <a:xfrm>
            <a:off x="3714427" y="103878"/>
            <a:ext cx="584325" cy="367828"/>
          </a:xfrm>
          <a:custGeom>
            <a:avLst/>
            <a:gdLst/>
            <a:ahLst/>
            <a:cxnLst/>
            <a:rect l="l" t="t" r="r" b="b"/>
            <a:pathLst>
              <a:path w="584326" h="366606" extrusionOk="0">
                <a:moveTo>
                  <a:pt x="0" y="220842"/>
                </a:moveTo>
                <a:cubicBezTo>
                  <a:pt x="0" y="140483"/>
                  <a:pt x="65404" y="75088"/>
                  <a:pt x="145764" y="75088"/>
                </a:cubicBezTo>
                <a:cubicBezTo>
                  <a:pt x="151627" y="75088"/>
                  <a:pt x="157469" y="75437"/>
                  <a:pt x="163300" y="76168"/>
                </a:cubicBezTo>
                <a:cubicBezTo>
                  <a:pt x="197410" y="28596"/>
                  <a:pt x="252190" y="0"/>
                  <a:pt x="312049" y="0"/>
                </a:cubicBezTo>
                <a:cubicBezTo>
                  <a:pt x="398335" y="0"/>
                  <a:pt x="471042" y="59478"/>
                  <a:pt x="490336" y="140493"/>
                </a:cubicBezTo>
                <a:cubicBezTo>
                  <a:pt x="543686" y="149955"/>
                  <a:pt x="584326" y="196659"/>
                  <a:pt x="584326" y="252666"/>
                </a:cubicBezTo>
                <a:cubicBezTo>
                  <a:pt x="584326" y="315489"/>
                  <a:pt x="533209" y="366606"/>
                  <a:pt x="470386" y="366606"/>
                </a:cubicBezTo>
                <a:lnTo>
                  <a:pt x="145764" y="366606"/>
                </a:lnTo>
                <a:cubicBezTo>
                  <a:pt x="65404" y="366606"/>
                  <a:pt x="0" y="301212"/>
                  <a:pt x="0" y="220842"/>
                </a:cubicBezTo>
                <a:close/>
                <a:moveTo>
                  <a:pt x="464311" y="211846"/>
                </a:moveTo>
                <a:lnTo>
                  <a:pt x="424624" y="217826"/>
                </a:lnTo>
                <a:lnTo>
                  <a:pt x="422645" y="177757"/>
                </a:lnTo>
                <a:cubicBezTo>
                  <a:pt x="419756" y="118776"/>
                  <a:pt x="371178" y="72569"/>
                  <a:pt x="312049" y="72569"/>
                </a:cubicBezTo>
                <a:cubicBezTo>
                  <a:pt x="270012" y="72569"/>
                  <a:pt x="232113" y="95916"/>
                  <a:pt x="213158" y="133519"/>
                </a:cubicBezTo>
                <a:lnTo>
                  <a:pt x="198987" y="161596"/>
                </a:lnTo>
                <a:lnTo>
                  <a:pt x="169185" y="151574"/>
                </a:lnTo>
                <a:cubicBezTo>
                  <a:pt x="161459" y="148970"/>
                  <a:pt x="153574" y="147658"/>
                  <a:pt x="145764" y="147658"/>
                </a:cubicBezTo>
                <a:cubicBezTo>
                  <a:pt x="105399" y="147658"/>
                  <a:pt x="72569" y="180488"/>
                  <a:pt x="72569" y="220842"/>
                </a:cubicBezTo>
                <a:cubicBezTo>
                  <a:pt x="72569" y="261207"/>
                  <a:pt x="105399" y="294036"/>
                  <a:pt x="145764" y="294036"/>
                </a:cubicBezTo>
                <a:lnTo>
                  <a:pt x="470386" y="294036"/>
                </a:lnTo>
                <a:cubicBezTo>
                  <a:pt x="493204" y="294036"/>
                  <a:pt x="511757" y="275484"/>
                  <a:pt x="511757" y="252666"/>
                </a:cubicBezTo>
                <a:cubicBezTo>
                  <a:pt x="511757" y="229859"/>
                  <a:pt x="493204" y="211317"/>
                  <a:pt x="470386" y="211317"/>
                </a:cubicBezTo>
                <a:cubicBezTo>
                  <a:pt x="468312" y="211317"/>
                  <a:pt x="466291" y="211539"/>
                  <a:pt x="464311" y="211846"/>
                </a:cubicBezTo>
                <a:close/>
              </a:path>
            </a:pathLst>
          </a:custGeom>
          <a:solidFill>
            <a:schemeClr val="accent2"/>
          </a:solidFill>
          <a:ln>
            <a:solidFill>
              <a:srgbClr val="00B050"/>
            </a:solidFill>
          </a:ln>
        </p:spPr>
        <p:txBody>
          <a:bodyPr spcFirstLastPara="1" wrap="square" lIns="91533" tIns="45767" rIns="91533" bIns="45767" anchor="ctr" anchorCtr="0">
            <a:no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9" name="Google Shape;39;p3"/>
          <p:cNvSpPr/>
          <p:nvPr/>
        </p:nvSpPr>
        <p:spPr>
          <a:xfrm>
            <a:off x="2410402" y="6266196"/>
            <a:ext cx="269028" cy="269913"/>
          </a:xfrm>
          <a:custGeom>
            <a:avLst/>
            <a:gdLst/>
            <a:ahLst/>
            <a:cxnLst/>
            <a:rect l="l" t="t" r="r" b="b"/>
            <a:pathLst>
              <a:path w="269028" h="269017" extrusionOk="0">
                <a:moveTo>
                  <a:pt x="227837" y="93323"/>
                </a:moveTo>
                <a:lnTo>
                  <a:pt x="175704" y="93323"/>
                </a:lnTo>
                <a:lnTo>
                  <a:pt x="175704" y="41190"/>
                </a:lnTo>
                <a:cubicBezTo>
                  <a:pt x="175704" y="18436"/>
                  <a:pt x="157257" y="0"/>
                  <a:pt x="134514" y="0"/>
                </a:cubicBezTo>
                <a:cubicBezTo>
                  <a:pt x="111770" y="0"/>
                  <a:pt x="93323" y="18436"/>
                  <a:pt x="93323" y="41190"/>
                </a:cubicBezTo>
                <a:lnTo>
                  <a:pt x="93323" y="93323"/>
                </a:lnTo>
                <a:lnTo>
                  <a:pt x="41190" y="93323"/>
                </a:lnTo>
                <a:cubicBezTo>
                  <a:pt x="18446" y="93323"/>
                  <a:pt x="0" y="111759"/>
                  <a:pt x="0" y="134514"/>
                </a:cubicBezTo>
                <a:cubicBezTo>
                  <a:pt x="0" y="157268"/>
                  <a:pt x="18446" y="175704"/>
                  <a:pt x="41190" y="175704"/>
                </a:cubicBezTo>
                <a:lnTo>
                  <a:pt x="93323" y="175704"/>
                </a:lnTo>
                <a:lnTo>
                  <a:pt x="93323" y="227827"/>
                </a:lnTo>
                <a:cubicBezTo>
                  <a:pt x="93323" y="250581"/>
                  <a:pt x="111770" y="269017"/>
                  <a:pt x="134514" y="269017"/>
                </a:cubicBezTo>
                <a:cubicBezTo>
                  <a:pt x="157257" y="269017"/>
                  <a:pt x="175704" y="250581"/>
                  <a:pt x="175704" y="227827"/>
                </a:cubicBezTo>
                <a:lnTo>
                  <a:pt x="175704" y="175704"/>
                </a:lnTo>
                <a:lnTo>
                  <a:pt x="227837" y="175704"/>
                </a:lnTo>
                <a:cubicBezTo>
                  <a:pt x="250581" y="175704"/>
                  <a:pt x="269028" y="157268"/>
                  <a:pt x="269028" y="134514"/>
                </a:cubicBezTo>
                <a:cubicBezTo>
                  <a:pt x="269028" y="111759"/>
                  <a:pt x="250581" y="93323"/>
                  <a:pt x="227837" y="93323"/>
                </a:cubicBezTo>
                <a:close/>
              </a:path>
            </a:pathLst>
          </a:custGeom>
          <a:solidFill>
            <a:schemeClr val="accent2"/>
          </a:solidFill>
          <a:ln>
            <a:solidFill>
              <a:srgbClr val="00B050"/>
            </a:solidFill>
          </a:ln>
        </p:spPr>
        <p:txBody>
          <a:bodyPr spcFirstLastPara="1" wrap="square" lIns="91533" tIns="45767" rIns="91533" bIns="45767" anchor="ctr" anchorCtr="0">
            <a:no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40" name="Google Shape;40;p3"/>
          <p:cNvSpPr/>
          <p:nvPr/>
        </p:nvSpPr>
        <p:spPr>
          <a:xfrm>
            <a:off x="5383111" y="4811039"/>
            <a:ext cx="340877" cy="214569"/>
          </a:xfrm>
          <a:custGeom>
            <a:avLst/>
            <a:gdLst/>
            <a:ahLst/>
            <a:cxnLst/>
            <a:rect l="l" t="t" r="r" b="b"/>
            <a:pathLst>
              <a:path w="340878" h="213857" extrusionOk="0">
                <a:moveTo>
                  <a:pt x="0" y="147383"/>
                </a:moveTo>
                <a:cubicBezTo>
                  <a:pt x="0" y="114702"/>
                  <a:pt x="23706" y="87460"/>
                  <a:pt x="54821" y="81957"/>
                </a:cubicBezTo>
                <a:cubicBezTo>
                  <a:pt x="66082" y="34692"/>
                  <a:pt x="108510" y="0"/>
                  <a:pt x="158834" y="0"/>
                </a:cubicBezTo>
                <a:cubicBezTo>
                  <a:pt x="193749" y="0"/>
                  <a:pt x="225710" y="16668"/>
                  <a:pt x="245617" y="44428"/>
                </a:cubicBezTo>
                <a:cubicBezTo>
                  <a:pt x="249015" y="44005"/>
                  <a:pt x="252423" y="43793"/>
                  <a:pt x="255852" y="43793"/>
                </a:cubicBezTo>
                <a:cubicBezTo>
                  <a:pt x="302736" y="43793"/>
                  <a:pt x="340878" y="81946"/>
                  <a:pt x="340878" y="128820"/>
                </a:cubicBezTo>
                <a:cubicBezTo>
                  <a:pt x="340878" y="175704"/>
                  <a:pt x="302736" y="213857"/>
                  <a:pt x="255852" y="213857"/>
                </a:cubicBezTo>
                <a:lnTo>
                  <a:pt x="66463" y="213857"/>
                </a:lnTo>
                <a:cubicBezTo>
                  <a:pt x="29813" y="213857"/>
                  <a:pt x="0" y="184033"/>
                  <a:pt x="0" y="147383"/>
                </a:cubicBezTo>
                <a:close/>
                <a:moveTo>
                  <a:pt x="242188" y="88413"/>
                </a:moveTo>
                <a:lnTo>
                  <a:pt x="224800" y="94276"/>
                </a:lnTo>
                <a:lnTo>
                  <a:pt x="216534" y="77893"/>
                </a:lnTo>
                <a:cubicBezTo>
                  <a:pt x="205464" y="55954"/>
                  <a:pt x="183356" y="42333"/>
                  <a:pt x="158834" y="42333"/>
                </a:cubicBezTo>
                <a:cubicBezTo>
                  <a:pt x="124354" y="42333"/>
                  <a:pt x="96011" y="69278"/>
                  <a:pt x="94318" y="103684"/>
                </a:cubicBezTo>
                <a:lnTo>
                  <a:pt x="93165" y="127052"/>
                </a:lnTo>
                <a:lnTo>
                  <a:pt x="70019" y="123570"/>
                </a:lnTo>
                <a:cubicBezTo>
                  <a:pt x="68865" y="123401"/>
                  <a:pt x="67680" y="123264"/>
                  <a:pt x="66463" y="123264"/>
                </a:cubicBezTo>
                <a:cubicBezTo>
                  <a:pt x="53160" y="123264"/>
                  <a:pt x="42333" y="134080"/>
                  <a:pt x="42333" y="147383"/>
                </a:cubicBezTo>
                <a:cubicBezTo>
                  <a:pt x="42333" y="160697"/>
                  <a:pt x="53160" y="171524"/>
                  <a:pt x="66463" y="171524"/>
                </a:cubicBezTo>
                <a:lnTo>
                  <a:pt x="255852" y="171524"/>
                </a:lnTo>
                <a:cubicBezTo>
                  <a:pt x="279389" y="171524"/>
                  <a:pt x="298545" y="152368"/>
                  <a:pt x="298545" y="128820"/>
                </a:cubicBezTo>
                <a:cubicBezTo>
                  <a:pt x="298545" y="105282"/>
                  <a:pt x="279389" y="86127"/>
                  <a:pt x="255852" y="86127"/>
                </a:cubicBezTo>
                <a:cubicBezTo>
                  <a:pt x="251280" y="86127"/>
                  <a:pt x="246686" y="86889"/>
                  <a:pt x="242188" y="8841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533" tIns="45767" rIns="91533" bIns="45767" anchor="ctr" anchorCtr="0">
            <a:no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5AF1274F-AEBE-41F7-9AC6-4F59CBCC9747}"/>
              </a:ext>
            </a:extLst>
          </p:cNvPr>
          <p:cNvSpPr txBox="1"/>
          <p:nvPr userDrawn="1"/>
        </p:nvSpPr>
        <p:spPr>
          <a:xfrm>
            <a:off x="9393799" y="115578"/>
            <a:ext cx="278954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vi-VN" sz="4800" b="1" i="0" u="none" strike="noStrike" kern="0" cap="none" spc="50" normalizeH="0" baseline="0" noProof="0" dirty="0">
                <a:ln w="9525" cmpd="sng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uLnTx/>
                <a:uFillTx/>
                <a:latin typeface="+mj-lt"/>
                <a:cs typeface="Arial"/>
                <a:sym typeface="Arial"/>
              </a:rPr>
              <a:t>CHỦ ĐỀ 8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xmlns="" id="{0556CEC8-29A0-4771-958B-6C8423EE7BE5}"/>
              </a:ext>
            </a:extLst>
          </p:cNvPr>
          <p:cNvSpPr txBox="1"/>
          <p:nvPr userDrawn="1"/>
        </p:nvSpPr>
        <p:spPr>
          <a:xfrm>
            <a:off x="9651537" y="6415315"/>
            <a:ext cx="160506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solidFill>
                  <a:schemeClr val="bg2"/>
                </a:solidFill>
              </a:rPr>
              <a:t>FeistyForwarders_0968120672</a:t>
            </a:r>
          </a:p>
        </p:txBody>
      </p:sp>
    </p:spTree>
    <p:extLst>
      <p:ext uri="{BB962C8B-B14F-4D97-AF65-F5344CB8AC3E}">
        <p14:creationId xmlns:p14="http://schemas.microsoft.com/office/powerpoint/2010/main" val="84892055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preserve="1" userDrawn="1">
  <p:cSld name="1_Title and body">
    <p:bg>
      <p:bgPr>
        <a:solidFill>
          <a:srgbClr val="92D050"/>
        </a:solidFill>
        <a:effectLst/>
      </p:bgPr>
    </p:bg>
    <p:spTree>
      <p:nvGrpSpPr>
        <p:cNvPr id="1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xmlns="" id="{58C33424-69BE-4CF3-AC72-AAE3342C808A}"/>
              </a:ext>
            </a:extLst>
          </p:cNvPr>
          <p:cNvSpPr/>
          <p:nvPr userDrawn="1"/>
        </p:nvSpPr>
        <p:spPr>
          <a:xfrm>
            <a:off x="340636" y="254000"/>
            <a:ext cx="11497733" cy="6350000"/>
          </a:xfrm>
          <a:prstGeom prst="rect">
            <a:avLst/>
          </a:prstGeom>
          <a:solidFill>
            <a:schemeClr val="accent2"/>
          </a:solidFill>
          <a:ln>
            <a:solidFill>
              <a:schemeClr val="accent2"/>
            </a:solidFill>
          </a:ln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vi-VN" sz="1867" b="0" i="0" u="none" strike="noStrike" kern="0" cap="none" spc="0" normalizeH="0" baseline="0" noProof="0" dirty="0">
              <a:ln>
                <a:noFill/>
              </a:ln>
              <a:solidFill>
                <a:srgbClr val="F7D538"/>
              </a:solidFill>
              <a:effectLst/>
              <a:uLnTx/>
              <a:uFillTx/>
              <a:latin typeface="Arial"/>
              <a:ea typeface="+mn-ea"/>
              <a:cs typeface="+mn-cs"/>
              <a:sym typeface="Arial"/>
            </a:endParaRPr>
          </a:p>
        </p:txBody>
      </p:sp>
      <p:grpSp>
        <p:nvGrpSpPr>
          <p:cNvPr id="45" name="Google Shape;45;p4"/>
          <p:cNvGrpSpPr/>
          <p:nvPr/>
        </p:nvGrpSpPr>
        <p:grpSpPr>
          <a:xfrm>
            <a:off x="340636" y="251219"/>
            <a:ext cx="11497733" cy="6352781"/>
            <a:chOff x="262135" y="188414"/>
            <a:chExt cx="8616641" cy="4620554"/>
          </a:xfrm>
          <a:solidFill>
            <a:schemeClr val="accent2"/>
          </a:solidFill>
        </p:grpSpPr>
        <p:grpSp>
          <p:nvGrpSpPr>
            <p:cNvPr id="46" name="Google Shape;46;p4"/>
            <p:cNvGrpSpPr/>
            <p:nvPr/>
          </p:nvGrpSpPr>
          <p:grpSpPr>
            <a:xfrm>
              <a:off x="262135" y="188414"/>
              <a:ext cx="8616641" cy="4620554"/>
              <a:chOff x="262135" y="188414"/>
              <a:chExt cx="8616641" cy="4620554"/>
            </a:xfrm>
            <a:grpFill/>
          </p:grpSpPr>
          <p:sp>
            <p:nvSpPr>
              <p:cNvPr id="47" name="Google Shape;47;p4"/>
              <p:cNvSpPr/>
              <p:nvPr/>
            </p:nvSpPr>
            <p:spPr>
              <a:xfrm>
                <a:off x="1671079" y="188414"/>
                <a:ext cx="201771" cy="202435"/>
              </a:xfrm>
              <a:custGeom>
                <a:avLst/>
                <a:gdLst/>
                <a:ahLst/>
                <a:cxnLst/>
                <a:rect l="l" t="t" r="r" b="b"/>
                <a:pathLst>
                  <a:path w="269028" h="269017" extrusionOk="0">
                    <a:moveTo>
                      <a:pt x="41190" y="93323"/>
                    </a:moveTo>
                    <a:lnTo>
                      <a:pt x="93323" y="93323"/>
                    </a:lnTo>
                    <a:lnTo>
                      <a:pt x="93323" y="41190"/>
                    </a:lnTo>
                    <a:cubicBezTo>
                      <a:pt x="93323" y="18436"/>
                      <a:pt x="111770" y="0"/>
                      <a:pt x="134514" y="0"/>
                    </a:cubicBezTo>
                    <a:cubicBezTo>
                      <a:pt x="157247" y="0"/>
                      <a:pt x="175704" y="18436"/>
                      <a:pt x="175704" y="41190"/>
                    </a:cubicBezTo>
                    <a:lnTo>
                      <a:pt x="175704" y="93323"/>
                    </a:lnTo>
                    <a:lnTo>
                      <a:pt x="227837" y="93323"/>
                    </a:lnTo>
                    <a:cubicBezTo>
                      <a:pt x="250581" y="93323"/>
                      <a:pt x="269028" y="111759"/>
                      <a:pt x="269028" y="134514"/>
                    </a:cubicBezTo>
                    <a:cubicBezTo>
                      <a:pt x="269028" y="157268"/>
                      <a:pt x="250581" y="175704"/>
                      <a:pt x="227837" y="175704"/>
                    </a:cubicBezTo>
                    <a:lnTo>
                      <a:pt x="175704" y="175704"/>
                    </a:lnTo>
                    <a:lnTo>
                      <a:pt x="175704" y="227816"/>
                    </a:lnTo>
                    <a:cubicBezTo>
                      <a:pt x="175704" y="250581"/>
                      <a:pt x="157247" y="269017"/>
                      <a:pt x="134514" y="269017"/>
                    </a:cubicBezTo>
                    <a:cubicBezTo>
                      <a:pt x="111770" y="269017"/>
                      <a:pt x="93323" y="250581"/>
                      <a:pt x="93323" y="227816"/>
                    </a:cubicBezTo>
                    <a:lnTo>
                      <a:pt x="93323" y="175704"/>
                    </a:lnTo>
                    <a:lnTo>
                      <a:pt x="41190" y="175704"/>
                    </a:lnTo>
                    <a:cubicBezTo>
                      <a:pt x="18446" y="175704"/>
                      <a:pt x="0" y="157268"/>
                      <a:pt x="0" y="134514"/>
                    </a:cubicBezTo>
                    <a:cubicBezTo>
                      <a:pt x="0" y="111759"/>
                      <a:pt x="18446" y="93323"/>
                      <a:pt x="41190" y="93323"/>
                    </a:cubicBezTo>
                    <a:close/>
                  </a:path>
                </a:pathLst>
              </a:custGeom>
              <a:grpFill/>
              <a:ln>
                <a:solidFill>
                  <a:srgbClr val="00B050"/>
                </a:solidFill>
              </a:ln>
            </p:spPr>
            <p:txBody>
              <a:bodyPr spcFirstLastPara="1" wrap="square" lIns="68650" tIns="34325" rIns="68650" bIns="34325" anchor="ctr" anchorCtr="0">
                <a:noAutofit/>
              </a:bodyPr>
              <a:lstStyle/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48" name="Google Shape;48;p4"/>
              <p:cNvSpPr/>
              <p:nvPr/>
            </p:nvSpPr>
            <p:spPr>
              <a:xfrm>
                <a:off x="6024098" y="274080"/>
                <a:ext cx="201771" cy="202435"/>
              </a:xfrm>
              <a:custGeom>
                <a:avLst/>
                <a:gdLst/>
                <a:ahLst/>
                <a:cxnLst/>
                <a:rect l="l" t="t" r="r" b="b"/>
                <a:pathLst>
                  <a:path w="269028" h="269017" extrusionOk="0">
                    <a:moveTo>
                      <a:pt x="41190" y="93323"/>
                    </a:moveTo>
                    <a:lnTo>
                      <a:pt x="93323" y="93323"/>
                    </a:lnTo>
                    <a:lnTo>
                      <a:pt x="93323" y="41190"/>
                    </a:lnTo>
                    <a:cubicBezTo>
                      <a:pt x="93323" y="18436"/>
                      <a:pt x="111770" y="0"/>
                      <a:pt x="134514" y="0"/>
                    </a:cubicBezTo>
                    <a:cubicBezTo>
                      <a:pt x="157257" y="0"/>
                      <a:pt x="175704" y="18436"/>
                      <a:pt x="175704" y="41190"/>
                    </a:cubicBezTo>
                    <a:lnTo>
                      <a:pt x="175704" y="93323"/>
                    </a:lnTo>
                    <a:lnTo>
                      <a:pt x="227837" y="93323"/>
                    </a:lnTo>
                    <a:cubicBezTo>
                      <a:pt x="250581" y="93323"/>
                      <a:pt x="269028" y="111759"/>
                      <a:pt x="269028" y="134514"/>
                    </a:cubicBezTo>
                    <a:cubicBezTo>
                      <a:pt x="269028" y="157268"/>
                      <a:pt x="250581" y="175704"/>
                      <a:pt x="227837" y="175704"/>
                    </a:cubicBezTo>
                    <a:lnTo>
                      <a:pt x="175704" y="175704"/>
                    </a:lnTo>
                    <a:lnTo>
                      <a:pt x="175704" y="227827"/>
                    </a:lnTo>
                    <a:cubicBezTo>
                      <a:pt x="175704" y="250581"/>
                      <a:pt x="157257" y="269017"/>
                      <a:pt x="134514" y="269017"/>
                    </a:cubicBezTo>
                    <a:cubicBezTo>
                      <a:pt x="111770" y="269017"/>
                      <a:pt x="93323" y="250581"/>
                      <a:pt x="93323" y="227827"/>
                    </a:cubicBezTo>
                    <a:lnTo>
                      <a:pt x="93323" y="175704"/>
                    </a:lnTo>
                    <a:lnTo>
                      <a:pt x="41190" y="175704"/>
                    </a:lnTo>
                    <a:cubicBezTo>
                      <a:pt x="18446" y="175704"/>
                      <a:pt x="0" y="157268"/>
                      <a:pt x="0" y="134514"/>
                    </a:cubicBezTo>
                    <a:cubicBezTo>
                      <a:pt x="0" y="111759"/>
                      <a:pt x="18446" y="93323"/>
                      <a:pt x="41190" y="93323"/>
                    </a:cubicBezTo>
                    <a:close/>
                  </a:path>
                </a:pathLst>
              </a:custGeom>
              <a:grpFill/>
              <a:ln>
                <a:solidFill>
                  <a:srgbClr val="00B050"/>
                </a:solidFill>
              </a:ln>
            </p:spPr>
            <p:txBody>
              <a:bodyPr spcFirstLastPara="1" wrap="square" lIns="68650" tIns="34325" rIns="68650" bIns="34325" anchor="ctr" anchorCtr="0">
                <a:noAutofit/>
              </a:bodyPr>
              <a:lstStyle/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49" name="Google Shape;49;p4"/>
              <p:cNvSpPr/>
              <p:nvPr/>
            </p:nvSpPr>
            <p:spPr>
              <a:xfrm>
                <a:off x="8676998" y="1943199"/>
                <a:ext cx="201779" cy="202435"/>
              </a:xfrm>
              <a:custGeom>
                <a:avLst/>
                <a:gdLst/>
                <a:ahLst/>
                <a:cxnLst/>
                <a:rect l="l" t="t" r="r" b="b"/>
                <a:pathLst>
                  <a:path w="269038" h="269017" extrusionOk="0">
                    <a:moveTo>
                      <a:pt x="41200" y="93323"/>
                    </a:moveTo>
                    <a:lnTo>
                      <a:pt x="93334" y="93323"/>
                    </a:lnTo>
                    <a:lnTo>
                      <a:pt x="93334" y="41190"/>
                    </a:lnTo>
                    <a:cubicBezTo>
                      <a:pt x="93334" y="18436"/>
                      <a:pt x="111781" y="0"/>
                      <a:pt x="134524" y="0"/>
                    </a:cubicBezTo>
                    <a:cubicBezTo>
                      <a:pt x="157268" y="0"/>
                      <a:pt x="175715" y="18436"/>
                      <a:pt x="175715" y="41190"/>
                    </a:cubicBezTo>
                    <a:lnTo>
                      <a:pt x="175715" y="93323"/>
                    </a:lnTo>
                    <a:lnTo>
                      <a:pt x="227848" y="93323"/>
                    </a:lnTo>
                    <a:cubicBezTo>
                      <a:pt x="250592" y="93323"/>
                      <a:pt x="269038" y="111759"/>
                      <a:pt x="269038" y="134514"/>
                    </a:cubicBezTo>
                    <a:cubicBezTo>
                      <a:pt x="269038" y="157268"/>
                      <a:pt x="250592" y="175704"/>
                      <a:pt x="227848" y="175704"/>
                    </a:cubicBezTo>
                    <a:lnTo>
                      <a:pt x="175715" y="175704"/>
                    </a:lnTo>
                    <a:lnTo>
                      <a:pt x="175715" y="227827"/>
                    </a:lnTo>
                    <a:cubicBezTo>
                      <a:pt x="175715" y="250581"/>
                      <a:pt x="157268" y="269017"/>
                      <a:pt x="134524" y="269017"/>
                    </a:cubicBezTo>
                    <a:cubicBezTo>
                      <a:pt x="111781" y="269017"/>
                      <a:pt x="93334" y="250581"/>
                      <a:pt x="93334" y="227827"/>
                    </a:cubicBezTo>
                    <a:lnTo>
                      <a:pt x="93334" y="175704"/>
                    </a:lnTo>
                    <a:lnTo>
                      <a:pt x="41200" y="175704"/>
                    </a:lnTo>
                    <a:cubicBezTo>
                      <a:pt x="18457" y="175704"/>
                      <a:pt x="0" y="157268"/>
                      <a:pt x="0" y="134514"/>
                    </a:cubicBezTo>
                    <a:cubicBezTo>
                      <a:pt x="0" y="111759"/>
                      <a:pt x="18457" y="93323"/>
                      <a:pt x="41200" y="93323"/>
                    </a:cubicBezTo>
                    <a:close/>
                  </a:path>
                </a:pathLst>
              </a:custGeom>
              <a:grpFill/>
              <a:ln>
                <a:solidFill>
                  <a:srgbClr val="00B050"/>
                </a:solidFill>
              </a:ln>
            </p:spPr>
            <p:txBody>
              <a:bodyPr spcFirstLastPara="1" wrap="square" lIns="68650" tIns="34325" rIns="68650" bIns="34325" anchor="ctr" anchorCtr="0">
                <a:noAutofit/>
              </a:bodyPr>
              <a:lstStyle/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50" name="Google Shape;50;p4"/>
              <p:cNvSpPr/>
              <p:nvPr/>
            </p:nvSpPr>
            <p:spPr>
              <a:xfrm>
                <a:off x="262135" y="2103752"/>
                <a:ext cx="201771" cy="202435"/>
              </a:xfrm>
              <a:custGeom>
                <a:avLst/>
                <a:gdLst/>
                <a:ahLst/>
                <a:cxnLst/>
                <a:rect l="l" t="t" r="r" b="b"/>
                <a:pathLst>
                  <a:path w="269028" h="269017" extrusionOk="0">
                    <a:moveTo>
                      <a:pt x="41190" y="93323"/>
                    </a:moveTo>
                    <a:lnTo>
                      <a:pt x="93323" y="93323"/>
                    </a:lnTo>
                    <a:lnTo>
                      <a:pt x="93323" y="41190"/>
                    </a:lnTo>
                    <a:cubicBezTo>
                      <a:pt x="93323" y="18436"/>
                      <a:pt x="111770" y="0"/>
                      <a:pt x="134514" y="0"/>
                    </a:cubicBezTo>
                    <a:cubicBezTo>
                      <a:pt x="157257" y="0"/>
                      <a:pt x="175704" y="18436"/>
                      <a:pt x="175704" y="41190"/>
                    </a:cubicBezTo>
                    <a:lnTo>
                      <a:pt x="175704" y="93323"/>
                    </a:lnTo>
                    <a:lnTo>
                      <a:pt x="227837" y="93323"/>
                    </a:lnTo>
                    <a:cubicBezTo>
                      <a:pt x="250581" y="93323"/>
                      <a:pt x="269028" y="111759"/>
                      <a:pt x="269028" y="134524"/>
                    </a:cubicBezTo>
                    <a:cubicBezTo>
                      <a:pt x="269028" y="157268"/>
                      <a:pt x="250581" y="175715"/>
                      <a:pt x="227837" y="175715"/>
                    </a:cubicBezTo>
                    <a:lnTo>
                      <a:pt x="175704" y="175715"/>
                    </a:lnTo>
                    <a:lnTo>
                      <a:pt x="175704" y="227827"/>
                    </a:lnTo>
                    <a:cubicBezTo>
                      <a:pt x="175704" y="250581"/>
                      <a:pt x="157257" y="269017"/>
                      <a:pt x="134514" y="269017"/>
                    </a:cubicBezTo>
                    <a:cubicBezTo>
                      <a:pt x="111770" y="269017"/>
                      <a:pt x="93323" y="250581"/>
                      <a:pt x="93323" y="227827"/>
                    </a:cubicBezTo>
                    <a:lnTo>
                      <a:pt x="93323" y="175715"/>
                    </a:lnTo>
                    <a:lnTo>
                      <a:pt x="41190" y="175715"/>
                    </a:lnTo>
                    <a:cubicBezTo>
                      <a:pt x="18446" y="175715"/>
                      <a:pt x="0" y="157268"/>
                      <a:pt x="0" y="134524"/>
                    </a:cubicBezTo>
                    <a:cubicBezTo>
                      <a:pt x="0" y="111759"/>
                      <a:pt x="18446" y="93323"/>
                      <a:pt x="41190" y="93323"/>
                    </a:cubicBezTo>
                    <a:close/>
                  </a:path>
                </a:pathLst>
              </a:custGeom>
              <a:grpFill/>
              <a:ln>
                <a:solidFill>
                  <a:srgbClr val="00B050"/>
                </a:solidFill>
              </a:ln>
            </p:spPr>
            <p:txBody>
              <a:bodyPr spcFirstLastPara="1" wrap="square" lIns="68650" tIns="34325" rIns="68650" bIns="34325" anchor="ctr" anchorCtr="0">
                <a:noAutofit/>
              </a:bodyPr>
              <a:lstStyle/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51" name="Google Shape;51;p4"/>
              <p:cNvSpPr/>
              <p:nvPr/>
            </p:nvSpPr>
            <p:spPr>
              <a:xfrm>
                <a:off x="4038555" y="226740"/>
                <a:ext cx="255650" cy="160927"/>
              </a:xfrm>
              <a:custGeom>
                <a:avLst/>
                <a:gdLst/>
                <a:ahLst/>
                <a:cxnLst/>
                <a:rect l="l" t="t" r="r" b="b"/>
                <a:pathLst>
                  <a:path w="340867" h="213857" extrusionOk="0">
                    <a:moveTo>
                      <a:pt x="274415" y="213857"/>
                    </a:moveTo>
                    <a:lnTo>
                      <a:pt x="85026" y="213857"/>
                    </a:lnTo>
                    <a:cubicBezTo>
                      <a:pt x="38142" y="213857"/>
                      <a:pt x="0" y="175715"/>
                      <a:pt x="0" y="128830"/>
                    </a:cubicBezTo>
                    <a:cubicBezTo>
                      <a:pt x="0" y="81946"/>
                      <a:pt x="38142" y="43804"/>
                      <a:pt x="85026" y="43804"/>
                    </a:cubicBezTo>
                    <a:cubicBezTo>
                      <a:pt x="88444" y="43804"/>
                      <a:pt x="91863" y="44016"/>
                      <a:pt x="95260" y="44439"/>
                    </a:cubicBezTo>
                    <a:cubicBezTo>
                      <a:pt x="115167" y="16679"/>
                      <a:pt x="147118" y="0"/>
                      <a:pt x="182043" y="0"/>
                    </a:cubicBezTo>
                    <a:cubicBezTo>
                      <a:pt x="232367" y="0"/>
                      <a:pt x="274785" y="34702"/>
                      <a:pt x="286046" y="81957"/>
                    </a:cubicBezTo>
                    <a:cubicBezTo>
                      <a:pt x="317171" y="87471"/>
                      <a:pt x="340867" y="114712"/>
                      <a:pt x="340867" y="147394"/>
                    </a:cubicBezTo>
                    <a:cubicBezTo>
                      <a:pt x="340867" y="184044"/>
                      <a:pt x="311054" y="213857"/>
                      <a:pt x="274415" y="213857"/>
                    </a:cubicBezTo>
                    <a:close/>
                    <a:moveTo>
                      <a:pt x="85026" y="86137"/>
                    </a:moveTo>
                    <a:cubicBezTo>
                      <a:pt x="61478" y="86137"/>
                      <a:pt x="42333" y="105293"/>
                      <a:pt x="42333" y="128830"/>
                    </a:cubicBezTo>
                    <a:cubicBezTo>
                      <a:pt x="42333" y="152378"/>
                      <a:pt x="61478" y="171524"/>
                      <a:pt x="85026" y="171524"/>
                    </a:cubicBezTo>
                    <a:lnTo>
                      <a:pt x="274415" y="171524"/>
                    </a:lnTo>
                    <a:cubicBezTo>
                      <a:pt x="287707" y="171524"/>
                      <a:pt x="298534" y="160707"/>
                      <a:pt x="298534" y="147394"/>
                    </a:cubicBezTo>
                    <a:cubicBezTo>
                      <a:pt x="298534" y="134090"/>
                      <a:pt x="287707" y="123274"/>
                      <a:pt x="274415" y="123274"/>
                    </a:cubicBezTo>
                    <a:cubicBezTo>
                      <a:pt x="273198" y="123274"/>
                      <a:pt x="272012" y="123401"/>
                      <a:pt x="270848" y="123581"/>
                    </a:cubicBezTo>
                    <a:lnTo>
                      <a:pt x="247702" y="127063"/>
                    </a:lnTo>
                    <a:lnTo>
                      <a:pt x="246559" y="103695"/>
                    </a:lnTo>
                    <a:cubicBezTo>
                      <a:pt x="244866" y="69289"/>
                      <a:pt x="216524" y="42333"/>
                      <a:pt x="182043" y="42333"/>
                    </a:cubicBezTo>
                    <a:cubicBezTo>
                      <a:pt x="157511" y="42333"/>
                      <a:pt x="135403" y="55954"/>
                      <a:pt x="124332" y="77903"/>
                    </a:cubicBezTo>
                    <a:lnTo>
                      <a:pt x="116067" y="94286"/>
                    </a:lnTo>
                    <a:lnTo>
                      <a:pt x="98689" y="88423"/>
                    </a:lnTo>
                    <a:cubicBezTo>
                      <a:pt x="94181" y="86899"/>
                      <a:pt x="89587" y="86137"/>
                      <a:pt x="85026" y="86137"/>
                    </a:cubicBezTo>
                    <a:close/>
                  </a:path>
                </a:pathLst>
              </a:custGeom>
              <a:grpFill/>
              <a:ln>
                <a:solidFill>
                  <a:srgbClr val="00B050"/>
                </a:solidFill>
              </a:ln>
            </p:spPr>
            <p:txBody>
              <a:bodyPr spcFirstLastPara="1" wrap="square" lIns="68650" tIns="34325" rIns="68650" bIns="34325" anchor="ctr" anchorCtr="0">
                <a:noAutofit/>
              </a:bodyPr>
              <a:lstStyle/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52" name="Google Shape;52;p4"/>
              <p:cNvSpPr/>
              <p:nvPr/>
            </p:nvSpPr>
            <p:spPr>
              <a:xfrm>
                <a:off x="515528" y="4527116"/>
                <a:ext cx="465415" cy="281852"/>
              </a:xfrm>
              <a:custGeom>
                <a:avLst/>
                <a:gdLst/>
                <a:ahLst/>
                <a:cxnLst/>
                <a:rect l="l" t="t" r="r" b="b"/>
                <a:pathLst>
                  <a:path w="620553" h="374554" extrusionOk="0">
                    <a:moveTo>
                      <a:pt x="475689" y="374554"/>
                    </a:moveTo>
                    <a:lnTo>
                      <a:pt x="108902" y="374554"/>
                    </a:lnTo>
                    <a:cubicBezTo>
                      <a:pt x="48852" y="374554"/>
                      <a:pt x="0" y="325712"/>
                      <a:pt x="0" y="265662"/>
                    </a:cubicBezTo>
                    <a:cubicBezTo>
                      <a:pt x="0" y="207602"/>
                      <a:pt x="45656" y="160019"/>
                      <a:pt x="102965" y="156919"/>
                    </a:cubicBezTo>
                    <a:cubicBezTo>
                      <a:pt x="117485" y="67405"/>
                      <a:pt x="194955" y="0"/>
                      <a:pt x="287792" y="0"/>
                    </a:cubicBezTo>
                    <a:cubicBezTo>
                      <a:pt x="353059" y="0"/>
                      <a:pt x="412411" y="33263"/>
                      <a:pt x="446510" y="87862"/>
                    </a:cubicBezTo>
                    <a:cubicBezTo>
                      <a:pt x="456152" y="85862"/>
                      <a:pt x="465910" y="84846"/>
                      <a:pt x="475689" y="84846"/>
                    </a:cubicBezTo>
                    <a:cubicBezTo>
                      <a:pt x="555561" y="84846"/>
                      <a:pt x="620553" y="149838"/>
                      <a:pt x="620553" y="229711"/>
                    </a:cubicBezTo>
                    <a:cubicBezTo>
                      <a:pt x="620553" y="309573"/>
                      <a:pt x="555561" y="374554"/>
                      <a:pt x="475689" y="374554"/>
                    </a:cubicBezTo>
                    <a:close/>
                    <a:moveTo>
                      <a:pt x="108902" y="199093"/>
                    </a:moveTo>
                    <a:cubicBezTo>
                      <a:pt x="72188" y="199093"/>
                      <a:pt x="42333" y="228949"/>
                      <a:pt x="42333" y="265662"/>
                    </a:cubicBezTo>
                    <a:cubicBezTo>
                      <a:pt x="42333" y="302365"/>
                      <a:pt x="72188" y="332221"/>
                      <a:pt x="108902" y="332221"/>
                    </a:cubicBezTo>
                    <a:lnTo>
                      <a:pt x="475689" y="332221"/>
                    </a:lnTo>
                    <a:cubicBezTo>
                      <a:pt x="532225" y="332221"/>
                      <a:pt x="578220" y="286226"/>
                      <a:pt x="578220" y="229711"/>
                    </a:cubicBezTo>
                    <a:cubicBezTo>
                      <a:pt x="578220" y="173175"/>
                      <a:pt x="532225" y="127179"/>
                      <a:pt x="475689" y="127179"/>
                    </a:cubicBezTo>
                    <a:cubicBezTo>
                      <a:pt x="464682" y="127179"/>
                      <a:pt x="453654" y="129021"/>
                      <a:pt x="442933" y="132640"/>
                    </a:cubicBezTo>
                    <a:lnTo>
                      <a:pt x="425534" y="138514"/>
                    </a:lnTo>
                    <a:lnTo>
                      <a:pt x="417258" y="122121"/>
                    </a:lnTo>
                    <a:cubicBezTo>
                      <a:pt x="392440" y="72908"/>
                      <a:pt x="342836" y="42333"/>
                      <a:pt x="287792" y="42333"/>
                    </a:cubicBezTo>
                    <a:cubicBezTo>
                      <a:pt x="210417" y="42333"/>
                      <a:pt x="146833" y="102817"/>
                      <a:pt x="143044" y="180033"/>
                    </a:cubicBezTo>
                    <a:lnTo>
                      <a:pt x="141890" y="203358"/>
                    </a:lnTo>
                    <a:lnTo>
                      <a:pt x="118787" y="199929"/>
                    </a:lnTo>
                    <a:cubicBezTo>
                      <a:pt x="114945" y="199358"/>
                      <a:pt x="111802" y="199093"/>
                      <a:pt x="108902" y="199093"/>
                    </a:cubicBezTo>
                    <a:close/>
                  </a:path>
                </a:pathLst>
              </a:custGeom>
              <a:grpFill/>
              <a:ln>
                <a:solidFill>
                  <a:srgbClr val="00B050"/>
                </a:solidFill>
              </a:ln>
            </p:spPr>
            <p:txBody>
              <a:bodyPr spcFirstLastPara="1" wrap="square" lIns="68650" tIns="34325" rIns="68650" bIns="34325" anchor="ctr" anchorCtr="0">
                <a:noAutofit/>
              </a:bodyPr>
              <a:lstStyle/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53" name="Google Shape;53;p4"/>
              <p:cNvSpPr/>
              <p:nvPr/>
            </p:nvSpPr>
            <p:spPr>
              <a:xfrm>
                <a:off x="8288011" y="398667"/>
                <a:ext cx="255650" cy="160927"/>
              </a:xfrm>
              <a:custGeom>
                <a:avLst/>
                <a:gdLst/>
                <a:ahLst/>
                <a:cxnLst/>
                <a:rect l="l" t="t" r="r" b="b"/>
                <a:pathLst>
                  <a:path w="340867" h="213857" extrusionOk="0">
                    <a:moveTo>
                      <a:pt x="255841" y="213857"/>
                    </a:moveTo>
                    <a:lnTo>
                      <a:pt x="66463" y="213857"/>
                    </a:lnTo>
                    <a:cubicBezTo>
                      <a:pt x="29813" y="213857"/>
                      <a:pt x="0" y="184033"/>
                      <a:pt x="0" y="147383"/>
                    </a:cubicBezTo>
                    <a:cubicBezTo>
                      <a:pt x="0" y="114712"/>
                      <a:pt x="23706" y="87471"/>
                      <a:pt x="54821" y="81957"/>
                    </a:cubicBezTo>
                    <a:cubicBezTo>
                      <a:pt x="66082" y="34692"/>
                      <a:pt x="108500" y="0"/>
                      <a:pt x="158834" y="0"/>
                    </a:cubicBezTo>
                    <a:cubicBezTo>
                      <a:pt x="193749" y="0"/>
                      <a:pt x="225710" y="16679"/>
                      <a:pt x="245607" y="44428"/>
                    </a:cubicBezTo>
                    <a:cubicBezTo>
                      <a:pt x="249004" y="44005"/>
                      <a:pt x="252412" y="43793"/>
                      <a:pt x="255841" y="43793"/>
                    </a:cubicBezTo>
                    <a:cubicBezTo>
                      <a:pt x="302715" y="43793"/>
                      <a:pt x="340867" y="81946"/>
                      <a:pt x="340867" y="128820"/>
                    </a:cubicBezTo>
                    <a:cubicBezTo>
                      <a:pt x="340867" y="175704"/>
                      <a:pt x="302715" y="213857"/>
                      <a:pt x="255841" y="213857"/>
                    </a:cubicBezTo>
                    <a:close/>
                    <a:moveTo>
                      <a:pt x="66463" y="123264"/>
                    </a:moveTo>
                    <a:cubicBezTo>
                      <a:pt x="53149" y="123264"/>
                      <a:pt x="42333" y="134080"/>
                      <a:pt x="42333" y="147383"/>
                    </a:cubicBezTo>
                    <a:cubicBezTo>
                      <a:pt x="42333" y="160697"/>
                      <a:pt x="53149" y="171524"/>
                      <a:pt x="66463" y="171524"/>
                    </a:cubicBezTo>
                    <a:lnTo>
                      <a:pt x="255841" y="171524"/>
                    </a:lnTo>
                    <a:cubicBezTo>
                      <a:pt x="279378" y="171524"/>
                      <a:pt x="298534" y="152368"/>
                      <a:pt x="298534" y="128820"/>
                    </a:cubicBezTo>
                    <a:cubicBezTo>
                      <a:pt x="298534" y="105282"/>
                      <a:pt x="279378" y="86127"/>
                      <a:pt x="255841" y="86127"/>
                    </a:cubicBezTo>
                    <a:cubicBezTo>
                      <a:pt x="251280" y="86127"/>
                      <a:pt x="246676" y="86889"/>
                      <a:pt x="242178" y="88413"/>
                    </a:cubicBezTo>
                    <a:lnTo>
                      <a:pt x="224789" y="94265"/>
                    </a:lnTo>
                    <a:lnTo>
                      <a:pt x="216524" y="77882"/>
                    </a:lnTo>
                    <a:cubicBezTo>
                      <a:pt x="205464" y="55954"/>
                      <a:pt x="183356" y="42333"/>
                      <a:pt x="158834" y="42333"/>
                    </a:cubicBezTo>
                    <a:cubicBezTo>
                      <a:pt x="124343" y="42333"/>
                      <a:pt x="96001" y="69278"/>
                      <a:pt x="94318" y="103684"/>
                    </a:cubicBezTo>
                    <a:lnTo>
                      <a:pt x="93154" y="127063"/>
                    </a:lnTo>
                    <a:lnTo>
                      <a:pt x="70008" y="123570"/>
                    </a:lnTo>
                    <a:cubicBezTo>
                      <a:pt x="68855" y="123401"/>
                      <a:pt x="67669" y="123264"/>
                      <a:pt x="66463" y="123264"/>
                    </a:cubicBezTo>
                    <a:close/>
                  </a:path>
                </a:pathLst>
              </a:custGeom>
              <a:grpFill/>
              <a:ln>
                <a:solidFill>
                  <a:srgbClr val="00B050"/>
                </a:solidFill>
              </a:ln>
            </p:spPr>
            <p:txBody>
              <a:bodyPr spcFirstLastPara="1" wrap="square" lIns="68650" tIns="34325" rIns="68650" bIns="34325" anchor="ctr" anchorCtr="0">
                <a:noAutofit/>
              </a:bodyPr>
              <a:lstStyle/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54" name="Google Shape;54;p4"/>
              <p:cNvSpPr/>
              <p:nvPr/>
            </p:nvSpPr>
            <p:spPr>
              <a:xfrm>
                <a:off x="477243" y="430748"/>
                <a:ext cx="255650" cy="160927"/>
              </a:xfrm>
              <a:custGeom>
                <a:avLst/>
                <a:gdLst/>
                <a:ahLst/>
                <a:cxnLst/>
                <a:rect l="l" t="t" r="r" b="b"/>
                <a:pathLst>
                  <a:path w="340867" h="213857" extrusionOk="0">
                    <a:moveTo>
                      <a:pt x="255841" y="213857"/>
                    </a:moveTo>
                    <a:lnTo>
                      <a:pt x="66463" y="213857"/>
                    </a:lnTo>
                    <a:cubicBezTo>
                      <a:pt x="29813" y="213857"/>
                      <a:pt x="0" y="184033"/>
                      <a:pt x="0" y="147383"/>
                    </a:cubicBezTo>
                    <a:cubicBezTo>
                      <a:pt x="0" y="114712"/>
                      <a:pt x="23706" y="87471"/>
                      <a:pt x="54821" y="81957"/>
                    </a:cubicBezTo>
                    <a:cubicBezTo>
                      <a:pt x="66082" y="34692"/>
                      <a:pt x="108500" y="0"/>
                      <a:pt x="158834" y="0"/>
                    </a:cubicBezTo>
                    <a:cubicBezTo>
                      <a:pt x="193749" y="0"/>
                      <a:pt x="225710" y="16679"/>
                      <a:pt x="245607" y="44428"/>
                    </a:cubicBezTo>
                    <a:cubicBezTo>
                      <a:pt x="249004" y="44005"/>
                      <a:pt x="252412" y="43793"/>
                      <a:pt x="255841" y="43793"/>
                    </a:cubicBezTo>
                    <a:cubicBezTo>
                      <a:pt x="302715" y="43793"/>
                      <a:pt x="340867" y="81946"/>
                      <a:pt x="340867" y="128820"/>
                    </a:cubicBezTo>
                    <a:cubicBezTo>
                      <a:pt x="340867" y="175704"/>
                      <a:pt x="302715" y="213857"/>
                      <a:pt x="255841" y="213857"/>
                    </a:cubicBezTo>
                    <a:close/>
                    <a:moveTo>
                      <a:pt x="66463" y="123264"/>
                    </a:moveTo>
                    <a:cubicBezTo>
                      <a:pt x="53149" y="123264"/>
                      <a:pt x="42333" y="134080"/>
                      <a:pt x="42333" y="147383"/>
                    </a:cubicBezTo>
                    <a:cubicBezTo>
                      <a:pt x="42333" y="160697"/>
                      <a:pt x="53149" y="171524"/>
                      <a:pt x="66463" y="171524"/>
                    </a:cubicBezTo>
                    <a:lnTo>
                      <a:pt x="255841" y="171524"/>
                    </a:lnTo>
                    <a:cubicBezTo>
                      <a:pt x="279378" y="171524"/>
                      <a:pt x="298534" y="152368"/>
                      <a:pt x="298534" y="128820"/>
                    </a:cubicBezTo>
                    <a:cubicBezTo>
                      <a:pt x="298534" y="105282"/>
                      <a:pt x="279378" y="86127"/>
                      <a:pt x="255841" y="86127"/>
                    </a:cubicBezTo>
                    <a:cubicBezTo>
                      <a:pt x="251280" y="86127"/>
                      <a:pt x="246676" y="86889"/>
                      <a:pt x="242178" y="88413"/>
                    </a:cubicBezTo>
                    <a:lnTo>
                      <a:pt x="224789" y="94265"/>
                    </a:lnTo>
                    <a:lnTo>
                      <a:pt x="216524" y="77882"/>
                    </a:lnTo>
                    <a:cubicBezTo>
                      <a:pt x="205464" y="55954"/>
                      <a:pt x="183356" y="42333"/>
                      <a:pt x="158834" y="42333"/>
                    </a:cubicBezTo>
                    <a:cubicBezTo>
                      <a:pt x="124343" y="42333"/>
                      <a:pt x="96001" y="69278"/>
                      <a:pt x="94318" y="103684"/>
                    </a:cubicBezTo>
                    <a:lnTo>
                      <a:pt x="93154" y="127063"/>
                    </a:lnTo>
                    <a:lnTo>
                      <a:pt x="70008" y="123570"/>
                    </a:lnTo>
                    <a:cubicBezTo>
                      <a:pt x="68855" y="123401"/>
                      <a:pt x="67669" y="123264"/>
                      <a:pt x="66463" y="123264"/>
                    </a:cubicBezTo>
                    <a:close/>
                  </a:path>
                </a:pathLst>
              </a:custGeom>
              <a:grpFill/>
              <a:ln>
                <a:solidFill>
                  <a:srgbClr val="00B050"/>
                </a:solidFill>
              </a:ln>
            </p:spPr>
            <p:txBody>
              <a:bodyPr spcFirstLastPara="1" wrap="square" lIns="68650" tIns="34325" rIns="68650" bIns="34325" anchor="ctr" anchorCtr="0">
                <a:noAutofit/>
              </a:bodyPr>
              <a:lstStyle/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55" name="Google Shape;55;p4"/>
            <p:cNvSpPr/>
            <p:nvPr/>
          </p:nvSpPr>
          <p:spPr>
            <a:xfrm>
              <a:off x="8421361" y="4527117"/>
              <a:ext cx="255650" cy="160927"/>
            </a:xfrm>
            <a:custGeom>
              <a:avLst/>
              <a:gdLst/>
              <a:ahLst/>
              <a:cxnLst/>
              <a:rect l="l" t="t" r="r" b="b"/>
              <a:pathLst>
                <a:path w="340867" h="213857" extrusionOk="0">
                  <a:moveTo>
                    <a:pt x="255841" y="213857"/>
                  </a:moveTo>
                  <a:lnTo>
                    <a:pt x="66463" y="213857"/>
                  </a:lnTo>
                  <a:cubicBezTo>
                    <a:pt x="29813" y="213857"/>
                    <a:pt x="0" y="184033"/>
                    <a:pt x="0" y="147383"/>
                  </a:cubicBezTo>
                  <a:cubicBezTo>
                    <a:pt x="0" y="114712"/>
                    <a:pt x="23706" y="87471"/>
                    <a:pt x="54821" y="81957"/>
                  </a:cubicBezTo>
                  <a:cubicBezTo>
                    <a:pt x="66082" y="34692"/>
                    <a:pt x="108500" y="0"/>
                    <a:pt x="158834" y="0"/>
                  </a:cubicBezTo>
                  <a:cubicBezTo>
                    <a:pt x="193749" y="0"/>
                    <a:pt x="225710" y="16679"/>
                    <a:pt x="245607" y="44428"/>
                  </a:cubicBezTo>
                  <a:cubicBezTo>
                    <a:pt x="249004" y="44005"/>
                    <a:pt x="252412" y="43793"/>
                    <a:pt x="255841" y="43793"/>
                  </a:cubicBezTo>
                  <a:cubicBezTo>
                    <a:pt x="302715" y="43793"/>
                    <a:pt x="340867" y="81946"/>
                    <a:pt x="340867" y="128820"/>
                  </a:cubicBezTo>
                  <a:cubicBezTo>
                    <a:pt x="340867" y="175704"/>
                    <a:pt x="302715" y="213857"/>
                    <a:pt x="255841" y="213857"/>
                  </a:cubicBezTo>
                  <a:close/>
                  <a:moveTo>
                    <a:pt x="66463" y="123264"/>
                  </a:moveTo>
                  <a:cubicBezTo>
                    <a:pt x="53149" y="123264"/>
                    <a:pt x="42333" y="134080"/>
                    <a:pt x="42333" y="147383"/>
                  </a:cubicBezTo>
                  <a:cubicBezTo>
                    <a:pt x="42333" y="160697"/>
                    <a:pt x="53149" y="171524"/>
                    <a:pt x="66463" y="171524"/>
                  </a:cubicBezTo>
                  <a:lnTo>
                    <a:pt x="255841" y="171524"/>
                  </a:lnTo>
                  <a:cubicBezTo>
                    <a:pt x="279378" y="171524"/>
                    <a:pt x="298534" y="152368"/>
                    <a:pt x="298534" y="128820"/>
                  </a:cubicBezTo>
                  <a:cubicBezTo>
                    <a:pt x="298534" y="105282"/>
                    <a:pt x="279378" y="86127"/>
                    <a:pt x="255841" y="86127"/>
                  </a:cubicBezTo>
                  <a:cubicBezTo>
                    <a:pt x="251280" y="86127"/>
                    <a:pt x="246676" y="86889"/>
                    <a:pt x="242178" y="88413"/>
                  </a:cubicBezTo>
                  <a:lnTo>
                    <a:pt x="224789" y="94265"/>
                  </a:lnTo>
                  <a:lnTo>
                    <a:pt x="216524" y="77882"/>
                  </a:lnTo>
                  <a:cubicBezTo>
                    <a:pt x="205464" y="55954"/>
                    <a:pt x="183356" y="42333"/>
                    <a:pt x="158834" y="42333"/>
                  </a:cubicBezTo>
                  <a:cubicBezTo>
                    <a:pt x="124343" y="42333"/>
                    <a:pt x="96001" y="69278"/>
                    <a:pt x="94318" y="103684"/>
                  </a:cubicBezTo>
                  <a:lnTo>
                    <a:pt x="93154" y="127063"/>
                  </a:lnTo>
                  <a:lnTo>
                    <a:pt x="70008" y="123570"/>
                  </a:lnTo>
                  <a:cubicBezTo>
                    <a:pt x="68855" y="123401"/>
                    <a:pt x="67669" y="123264"/>
                    <a:pt x="66463" y="123264"/>
                  </a:cubicBezTo>
                  <a:close/>
                </a:path>
              </a:pathLst>
            </a:custGeom>
            <a:grpFill/>
            <a:ln>
              <a:solidFill>
                <a:srgbClr val="00B050"/>
              </a:solidFill>
            </a:ln>
          </p:spPr>
          <p:txBody>
            <a:bodyPr spcFirstLastPara="1" wrap="square" lIns="68650" tIns="34325" rIns="68650" bIns="343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A77FE68D-4A6D-4297-A7CB-5588EC000CB0}"/>
              </a:ext>
            </a:extLst>
          </p:cNvPr>
          <p:cNvSpPr txBox="1"/>
          <p:nvPr userDrawn="1"/>
        </p:nvSpPr>
        <p:spPr>
          <a:xfrm>
            <a:off x="9651537" y="6415315"/>
            <a:ext cx="160506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solidFill>
                  <a:schemeClr val="bg2"/>
                </a:solidFill>
              </a:rPr>
              <a:t>FeistyForwarders_0968120672</a:t>
            </a:r>
          </a:p>
        </p:txBody>
      </p:sp>
    </p:spTree>
    <p:extLst>
      <p:ext uri="{BB962C8B-B14F-4D97-AF65-F5344CB8AC3E}">
        <p14:creationId xmlns:p14="http://schemas.microsoft.com/office/powerpoint/2010/main" val="220738283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bg>
      <p:bgPr>
        <a:solidFill>
          <a:srgbClr val="9BC8E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xmlns="" id="{0E2DAD78-633D-4D2E-931D-C98849FD02E7}"/>
              </a:ext>
            </a:extLst>
          </p:cNvPr>
          <p:cNvSpPr/>
          <p:nvPr userDrawn="1"/>
        </p:nvSpPr>
        <p:spPr>
          <a:xfrm>
            <a:off x="-326574" y="116117"/>
            <a:ext cx="12860387" cy="6741885"/>
          </a:xfrm>
          <a:custGeom>
            <a:avLst/>
            <a:gdLst>
              <a:gd name="connsiteX0" fmla="*/ 6430193 w 12860386"/>
              <a:gd name="connsiteY0" fmla="*/ 0 h 6741885"/>
              <a:gd name="connsiteX1" fmla="*/ 12860386 w 12860386"/>
              <a:gd name="connsiteY1" fmla="*/ 6519723 h 6741885"/>
              <a:gd name="connsiteX2" fmla="*/ 12854846 w 12860386"/>
              <a:gd name="connsiteY2" fmla="*/ 6741885 h 6741885"/>
              <a:gd name="connsiteX3" fmla="*/ 5540 w 12860386"/>
              <a:gd name="connsiteY3" fmla="*/ 6741885 h 6741885"/>
              <a:gd name="connsiteX4" fmla="*/ 0 w 12860386"/>
              <a:gd name="connsiteY4" fmla="*/ 6519723 h 6741885"/>
              <a:gd name="connsiteX5" fmla="*/ 6430193 w 12860386"/>
              <a:gd name="connsiteY5" fmla="*/ 0 h 67418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860386" h="6741885">
                <a:moveTo>
                  <a:pt x="6430193" y="0"/>
                </a:moveTo>
                <a:cubicBezTo>
                  <a:pt x="9981491" y="0"/>
                  <a:pt x="12860386" y="2918979"/>
                  <a:pt x="12860386" y="6519723"/>
                </a:cubicBezTo>
                <a:lnTo>
                  <a:pt x="12854846" y="6741885"/>
                </a:lnTo>
                <a:lnTo>
                  <a:pt x="5540" y="6741885"/>
                </a:lnTo>
                <a:lnTo>
                  <a:pt x="0" y="6519723"/>
                </a:lnTo>
                <a:cubicBezTo>
                  <a:pt x="0" y="2918979"/>
                  <a:pt x="2878895" y="0"/>
                  <a:pt x="6430193" y="0"/>
                </a:cubicBezTo>
                <a:close/>
              </a:path>
            </a:pathLst>
          </a:custGeom>
          <a:solidFill>
            <a:srgbClr val="DDF4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dirty="0"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98E10079-ED89-4271-88FE-CFACEAAE2DB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834255" y="277077"/>
            <a:ext cx="3247060" cy="18231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9511618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8618003"/>
      </p:ext>
    </p:extLst>
  </p:cSld>
  <p:clrMapOvr>
    <a:masterClrMapping/>
  </p:clrMapOvr>
  <p:transition spd="slow" advClick="0" advTm="4000">
    <p:fad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xmlns="" id="{75A0B004-14AA-9A8C-9442-D9409CDD59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43769-FFE5-F044-84DC-A5778DD3BFC4}" type="datetimeFigureOut">
              <a:rPr lang="en-US"/>
              <a:pPr>
                <a:defRPr/>
              </a:pPr>
              <a:t>2/27/2025</a:t>
            </a:fld>
            <a:endParaRPr 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xmlns="" id="{04403C5D-F99E-3F7E-7573-DEA266303B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xmlns="" id="{0A3FEE4D-8A3E-8335-1527-B12908BAED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9C6954-9AC7-204A-A4E0-4E737E40B74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38453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preserve="1" userDrawn="1">
  <p:cSld name="Title slide">
    <p:bg>
      <p:bgPr>
        <a:solidFill>
          <a:schemeClr val="bg1">
            <a:lumMod val="60000"/>
            <a:lumOff val="40000"/>
          </a:schemeClr>
        </a:solidFill>
        <a:effectLst/>
      </p:bgPr>
    </p:bg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xmlns="" id="{6452A164-8E52-4B2A-822E-00B7542127E8}"/>
              </a:ext>
            </a:extLst>
          </p:cNvPr>
          <p:cNvSpPr/>
          <p:nvPr userDrawn="1"/>
        </p:nvSpPr>
        <p:spPr>
          <a:xfrm>
            <a:off x="321734" y="237067"/>
            <a:ext cx="11497733" cy="6350000"/>
          </a:xfrm>
          <a:prstGeom prst="rect">
            <a:avLst/>
          </a:prstGeom>
          <a:solidFill>
            <a:schemeClr val="accent2"/>
          </a:solidFill>
          <a:ln>
            <a:solidFill>
              <a:schemeClr val="accent2"/>
            </a:solidFill>
          </a:ln>
          <a:effectLst>
            <a:glow rad="1270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vi-VN" sz="1867" b="0" i="0" u="none" strike="noStrike" kern="0" cap="none" spc="0" normalizeH="0" baseline="0" noProof="0">
              <a:ln>
                <a:noFill/>
              </a:ln>
              <a:solidFill>
                <a:srgbClr val="F7D538"/>
              </a:solidFill>
              <a:effectLst/>
              <a:uLnTx/>
              <a:uFillTx/>
              <a:latin typeface="Arial"/>
              <a:ea typeface="+mn-ea"/>
              <a:cs typeface="+mn-cs"/>
              <a:sym typeface="Arial"/>
            </a:endParaRPr>
          </a:p>
        </p:txBody>
      </p:sp>
      <p:grpSp>
        <p:nvGrpSpPr>
          <p:cNvPr id="11" name="Google Shape;11;p2"/>
          <p:cNvGrpSpPr/>
          <p:nvPr/>
        </p:nvGrpSpPr>
        <p:grpSpPr>
          <a:xfrm>
            <a:off x="281780" y="118534"/>
            <a:ext cx="11497733" cy="6620932"/>
            <a:chOff x="414535" y="398669"/>
            <a:chExt cx="8159441" cy="4410297"/>
          </a:xfrm>
          <a:solidFill>
            <a:schemeClr val="accent2"/>
          </a:solidFill>
        </p:grpSpPr>
        <p:sp>
          <p:nvSpPr>
            <p:cNvPr id="12" name="Google Shape;12;p2"/>
            <p:cNvSpPr/>
            <p:nvPr/>
          </p:nvSpPr>
          <p:spPr>
            <a:xfrm>
              <a:off x="6685541" y="4518232"/>
              <a:ext cx="201771" cy="202435"/>
            </a:xfrm>
            <a:custGeom>
              <a:avLst/>
              <a:gdLst/>
              <a:ahLst/>
              <a:cxnLst/>
              <a:rect l="l" t="t" r="r" b="b"/>
              <a:pathLst>
                <a:path w="269028" h="269017" extrusionOk="0">
                  <a:moveTo>
                    <a:pt x="41190" y="93323"/>
                  </a:moveTo>
                  <a:lnTo>
                    <a:pt x="93323" y="93323"/>
                  </a:lnTo>
                  <a:lnTo>
                    <a:pt x="93323" y="41190"/>
                  </a:lnTo>
                  <a:cubicBezTo>
                    <a:pt x="93323" y="18436"/>
                    <a:pt x="111770" y="0"/>
                    <a:pt x="134514" y="0"/>
                  </a:cubicBezTo>
                  <a:cubicBezTo>
                    <a:pt x="157257" y="0"/>
                    <a:pt x="175704" y="18436"/>
                    <a:pt x="175704" y="41190"/>
                  </a:cubicBezTo>
                  <a:lnTo>
                    <a:pt x="175704" y="93323"/>
                  </a:lnTo>
                  <a:lnTo>
                    <a:pt x="227837" y="93323"/>
                  </a:lnTo>
                  <a:cubicBezTo>
                    <a:pt x="250581" y="93323"/>
                    <a:pt x="269028" y="111759"/>
                    <a:pt x="269028" y="134514"/>
                  </a:cubicBezTo>
                  <a:cubicBezTo>
                    <a:pt x="269028" y="157268"/>
                    <a:pt x="250581" y="175704"/>
                    <a:pt x="227837" y="175704"/>
                  </a:cubicBezTo>
                  <a:lnTo>
                    <a:pt x="175704" y="175704"/>
                  </a:lnTo>
                  <a:lnTo>
                    <a:pt x="175704" y="227816"/>
                  </a:lnTo>
                  <a:cubicBezTo>
                    <a:pt x="175704" y="250570"/>
                    <a:pt x="157257" y="269017"/>
                    <a:pt x="134514" y="269017"/>
                  </a:cubicBezTo>
                  <a:cubicBezTo>
                    <a:pt x="111770" y="269017"/>
                    <a:pt x="93323" y="250570"/>
                    <a:pt x="93323" y="227816"/>
                  </a:cubicBezTo>
                  <a:lnTo>
                    <a:pt x="93323" y="175704"/>
                  </a:lnTo>
                  <a:lnTo>
                    <a:pt x="41190" y="175704"/>
                  </a:lnTo>
                  <a:cubicBezTo>
                    <a:pt x="18457" y="175704"/>
                    <a:pt x="0" y="157268"/>
                    <a:pt x="0" y="134514"/>
                  </a:cubicBezTo>
                  <a:cubicBezTo>
                    <a:pt x="0" y="111759"/>
                    <a:pt x="18457" y="93323"/>
                    <a:pt x="41190" y="93323"/>
                  </a:cubicBezTo>
                  <a:close/>
                </a:path>
              </a:pathLst>
            </a:custGeom>
            <a:grpFill/>
            <a:ln>
              <a:solidFill>
                <a:srgbClr val="FFC000"/>
              </a:solidFill>
            </a:ln>
          </p:spPr>
          <p:txBody>
            <a:bodyPr spcFirstLastPara="1" wrap="square" lIns="68650" tIns="34325" rIns="68650" bIns="343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" name="Google Shape;13;p2"/>
            <p:cNvSpPr/>
            <p:nvPr/>
          </p:nvSpPr>
          <p:spPr>
            <a:xfrm>
              <a:off x="2509279" y="426478"/>
              <a:ext cx="201771" cy="202435"/>
            </a:xfrm>
            <a:custGeom>
              <a:avLst/>
              <a:gdLst/>
              <a:ahLst/>
              <a:cxnLst/>
              <a:rect l="l" t="t" r="r" b="b"/>
              <a:pathLst>
                <a:path w="269028" h="269017" extrusionOk="0">
                  <a:moveTo>
                    <a:pt x="41190" y="93323"/>
                  </a:moveTo>
                  <a:lnTo>
                    <a:pt x="93323" y="93323"/>
                  </a:lnTo>
                  <a:lnTo>
                    <a:pt x="93323" y="41190"/>
                  </a:lnTo>
                  <a:cubicBezTo>
                    <a:pt x="93323" y="18436"/>
                    <a:pt x="111770" y="0"/>
                    <a:pt x="134514" y="0"/>
                  </a:cubicBezTo>
                  <a:cubicBezTo>
                    <a:pt x="157247" y="0"/>
                    <a:pt x="175704" y="18436"/>
                    <a:pt x="175704" y="41190"/>
                  </a:cubicBezTo>
                  <a:lnTo>
                    <a:pt x="175704" y="93323"/>
                  </a:lnTo>
                  <a:lnTo>
                    <a:pt x="227837" y="93323"/>
                  </a:lnTo>
                  <a:cubicBezTo>
                    <a:pt x="250581" y="93323"/>
                    <a:pt x="269028" y="111759"/>
                    <a:pt x="269028" y="134514"/>
                  </a:cubicBezTo>
                  <a:cubicBezTo>
                    <a:pt x="269028" y="157268"/>
                    <a:pt x="250581" y="175704"/>
                    <a:pt x="227837" y="175704"/>
                  </a:cubicBezTo>
                  <a:lnTo>
                    <a:pt x="175704" y="175704"/>
                  </a:lnTo>
                  <a:lnTo>
                    <a:pt x="175704" y="227827"/>
                  </a:lnTo>
                  <a:cubicBezTo>
                    <a:pt x="175704" y="250581"/>
                    <a:pt x="157247" y="269017"/>
                    <a:pt x="134514" y="269017"/>
                  </a:cubicBezTo>
                  <a:cubicBezTo>
                    <a:pt x="111770" y="269017"/>
                    <a:pt x="93323" y="250581"/>
                    <a:pt x="93323" y="227827"/>
                  </a:cubicBezTo>
                  <a:lnTo>
                    <a:pt x="93323" y="175704"/>
                  </a:lnTo>
                  <a:lnTo>
                    <a:pt x="41190" y="175704"/>
                  </a:lnTo>
                  <a:cubicBezTo>
                    <a:pt x="18446" y="175704"/>
                    <a:pt x="0" y="157268"/>
                    <a:pt x="0" y="134514"/>
                  </a:cubicBezTo>
                  <a:cubicBezTo>
                    <a:pt x="0" y="111759"/>
                    <a:pt x="18446" y="93323"/>
                    <a:pt x="41190" y="93323"/>
                  </a:cubicBezTo>
                  <a:close/>
                </a:path>
              </a:pathLst>
            </a:custGeom>
            <a:grpFill/>
            <a:ln>
              <a:solidFill>
                <a:srgbClr val="FFC000"/>
              </a:solidFill>
            </a:ln>
          </p:spPr>
          <p:txBody>
            <a:bodyPr spcFirstLastPara="1" wrap="square" lIns="68650" tIns="34325" rIns="68650" bIns="343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" name="Google Shape;14;p2"/>
            <p:cNvSpPr/>
            <p:nvPr/>
          </p:nvSpPr>
          <p:spPr>
            <a:xfrm>
              <a:off x="5719298" y="426478"/>
              <a:ext cx="201771" cy="202435"/>
            </a:xfrm>
            <a:custGeom>
              <a:avLst/>
              <a:gdLst/>
              <a:ahLst/>
              <a:cxnLst/>
              <a:rect l="l" t="t" r="r" b="b"/>
              <a:pathLst>
                <a:path w="269028" h="269017" extrusionOk="0">
                  <a:moveTo>
                    <a:pt x="41190" y="93323"/>
                  </a:moveTo>
                  <a:lnTo>
                    <a:pt x="93323" y="93323"/>
                  </a:lnTo>
                  <a:lnTo>
                    <a:pt x="93323" y="41190"/>
                  </a:lnTo>
                  <a:cubicBezTo>
                    <a:pt x="93323" y="18436"/>
                    <a:pt x="111770" y="0"/>
                    <a:pt x="134514" y="0"/>
                  </a:cubicBezTo>
                  <a:cubicBezTo>
                    <a:pt x="157257" y="0"/>
                    <a:pt x="175704" y="18436"/>
                    <a:pt x="175704" y="41190"/>
                  </a:cubicBezTo>
                  <a:lnTo>
                    <a:pt x="175704" y="93323"/>
                  </a:lnTo>
                  <a:lnTo>
                    <a:pt x="227837" y="93323"/>
                  </a:lnTo>
                  <a:cubicBezTo>
                    <a:pt x="250581" y="93323"/>
                    <a:pt x="269028" y="111759"/>
                    <a:pt x="269028" y="134514"/>
                  </a:cubicBezTo>
                  <a:cubicBezTo>
                    <a:pt x="269028" y="157268"/>
                    <a:pt x="250581" y="175704"/>
                    <a:pt x="227837" y="175704"/>
                  </a:cubicBezTo>
                  <a:lnTo>
                    <a:pt x="175704" y="175704"/>
                  </a:lnTo>
                  <a:lnTo>
                    <a:pt x="175704" y="227827"/>
                  </a:lnTo>
                  <a:cubicBezTo>
                    <a:pt x="175704" y="250581"/>
                    <a:pt x="157257" y="269017"/>
                    <a:pt x="134514" y="269017"/>
                  </a:cubicBezTo>
                  <a:cubicBezTo>
                    <a:pt x="111770" y="269017"/>
                    <a:pt x="93323" y="250581"/>
                    <a:pt x="93323" y="227827"/>
                  </a:cubicBezTo>
                  <a:lnTo>
                    <a:pt x="93323" y="175704"/>
                  </a:lnTo>
                  <a:lnTo>
                    <a:pt x="41190" y="175704"/>
                  </a:lnTo>
                  <a:cubicBezTo>
                    <a:pt x="18446" y="175704"/>
                    <a:pt x="0" y="157268"/>
                    <a:pt x="0" y="134514"/>
                  </a:cubicBezTo>
                  <a:cubicBezTo>
                    <a:pt x="0" y="111759"/>
                    <a:pt x="18446" y="93323"/>
                    <a:pt x="41190" y="93323"/>
                  </a:cubicBezTo>
                  <a:close/>
                </a:path>
              </a:pathLst>
            </a:custGeom>
            <a:grpFill/>
            <a:ln>
              <a:solidFill>
                <a:srgbClr val="FFC000"/>
              </a:solidFill>
            </a:ln>
          </p:spPr>
          <p:txBody>
            <a:bodyPr spcFirstLastPara="1" wrap="square" lIns="68650" tIns="34325" rIns="68650" bIns="343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" name="Google Shape;15;p2"/>
            <p:cNvSpPr/>
            <p:nvPr/>
          </p:nvSpPr>
          <p:spPr>
            <a:xfrm>
              <a:off x="8372198" y="2495532"/>
              <a:ext cx="201779" cy="202435"/>
            </a:xfrm>
            <a:custGeom>
              <a:avLst/>
              <a:gdLst/>
              <a:ahLst/>
              <a:cxnLst/>
              <a:rect l="l" t="t" r="r" b="b"/>
              <a:pathLst>
                <a:path w="269038" h="269017" extrusionOk="0">
                  <a:moveTo>
                    <a:pt x="41200" y="93323"/>
                  </a:moveTo>
                  <a:lnTo>
                    <a:pt x="93334" y="93323"/>
                  </a:lnTo>
                  <a:lnTo>
                    <a:pt x="93334" y="41190"/>
                  </a:lnTo>
                  <a:cubicBezTo>
                    <a:pt x="93334" y="18436"/>
                    <a:pt x="111781" y="0"/>
                    <a:pt x="134524" y="0"/>
                  </a:cubicBezTo>
                  <a:cubicBezTo>
                    <a:pt x="157268" y="0"/>
                    <a:pt x="175715" y="18436"/>
                    <a:pt x="175715" y="41190"/>
                  </a:cubicBezTo>
                  <a:lnTo>
                    <a:pt x="175715" y="93323"/>
                  </a:lnTo>
                  <a:lnTo>
                    <a:pt x="227848" y="93323"/>
                  </a:lnTo>
                  <a:cubicBezTo>
                    <a:pt x="250592" y="93323"/>
                    <a:pt x="269038" y="111759"/>
                    <a:pt x="269038" y="134514"/>
                  </a:cubicBezTo>
                  <a:cubicBezTo>
                    <a:pt x="269038" y="157268"/>
                    <a:pt x="250592" y="175704"/>
                    <a:pt x="227848" y="175704"/>
                  </a:cubicBezTo>
                  <a:lnTo>
                    <a:pt x="175715" y="175704"/>
                  </a:lnTo>
                  <a:lnTo>
                    <a:pt x="175715" y="227827"/>
                  </a:lnTo>
                  <a:cubicBezTo>
                    <a:pt x="175715" y="250581"/>
                    <a:pt x="157268" y="269017"/>
                    <a:pt x="134524" y="269017"/>
                  </a:cubicBezTo>
                  <a:cubicBezTo>
                    <a:pt x="111781" y="269017"/>
                    <a:pt x="93334" y="250581"/>
                    <a:pt x="93334" y="227827"/>
                  </a:cubicBezTo>
                  <a:lnTo>
                    <a:pt x="93334" y="175704"/>
                  </a:lnTo>
                  <a:lnTo>
                    <a:pt x="41200" y="175704"/>
                  </a:lnTo>
                  <a:cubicBezTo>
                    <a:pt x="18457" y="175704"/>
                    <a:pt x="0" y="157268"/>
                    <a:pt x="0" y="134514"/>
                  </a:cubicBezTo>
                  <a:cubicBezTo>
                    <a:pt x="0" y="111759"/>
                    <a:pt x="18457" y="93323"/>
                    <a:pt x="41200" y="93323"/>
                  </a:cubicBezTo>
                  <a:close/>
                </a:path>
              </a:pathLst>
            </a:custGeom>
            <a:grpFill/>
            <a:ln>
              <a:solidFill>
                <a:srgbClr val="FFC000"/>
              </a:solidFill>
            </a:ln>
          </p:spPr>
          <p:txBody>
            <a:bodyPr spcFirstLastPara="1" wrap="square" lIns="68650" tIns="34325" rIns="68650" bIns="343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6" name="Google Shape;16;p2"/>
            <p:cNvSpPr/>
            <p:nvPr/>
          </p:nvSpPr>
          <p:spPr>
            <a:xfrm>
              <a:off x="414535" y="2484754"/>
              <a:ext cx="201771" cy="202435"/>
            </a:xfrm>
            <a:custGeom>
              <a:avLst/>
              <a:gdLst/>
              <a:ahLst/>
              <a:cxnLst/>
              <a:rect l="l" t="t" r="r" b="b"/>
              <a:pathLst>
                <a:path w="269028" h="269017" extrusionOk="0">
                  <a:moveTo>
                    <a:pt x="41190" y="93323"/>
                  </a:moveTo>
                  <a:lnTo>
                    <a:pt x="93323" y="93323"/>
                  </a:lnTo>
                  <a:lnTo>
                    <a:pt x="93323" y="41190"/>
                  </a:lnTo>
                  <a:cubicBezTo>
                    <a:pt x="93323" y="18436"/>
                    <a:pt x="111770" y="0"/>
                    <a:pt x="134514" y="0"/>
                  </a:cubicBezTo>
                  <a:cubicBezTo>
                    <a:pt x="157257" y="0"/>
                    <a:pt x="175704" y="18436"/>
                    <a:pt x="175704" y="41190"/>
                  </a:cubicBezTo>
                  <a:lnTo>
                    <a:pt x="175704" y="93323"/>
                  </a:lnTo>
                  <a:lnTo>
                    <a:pt x="227837" y="93323"/>
                  </a:lnTo>
                  <a:cubicBezTo>
                    <a:pt x="250581" y="93323"/>
                    <a:pt x="269028" y="111759"/>
                    <a:pt x="269028" y="134514"/>
                  </a:cubicBezTo>
                  <a:cubicBezTo>
                    <a:pt x="269028" y="157268"/>
                    <a:pt x="250581" y="175704"/>
                    <a:pt x="227837" y="175704"/>
                  </a:cubicBezTo>
                  <a:lnTo>
                    <a:pt x="175704" y="175704"/>
                  </a:lnTo>
                  <a:lnTo>
                    <a:pt x="175704" y="227827"/>
                  </a:lnTo>
                  <a:cubicBezTo>
                    <a:pt x="175704" y="250581"/>
                    <a:pt x="157257" y="269017"/>
                    <a:pt x="134514" y="269017"/>
                  </a:cubicBezTo>
                  <a:cubicBezTo>
                    <a:pt x="111770" y="269017"/>
                    <a:pt x="93323" y="250581"/>
                    <a:pt x="93323" y="227827"/>
                  </a:cubicBezTo>
                  <a:lnTo>
                    <a:pt x="93323" y="175704"/>
                  </a:lnTo>
                  <a:lnTo>
                    <a:pt x="41190" y="175704"/>
                  </a:lnTo>
                  <a:cubicBezTo>
                    <a:pt x="18446" y="175704"/>
                    <a:pt x="0" y="157268"/>
                    <a:pt x="0" y="134514"/>
                  </a:cubicBezTo>
                  <a:cubicBezTo>
                    <a:pt x="0" y="111759"/>
                    <a:pt x="18446" y="93323"/>
                    <a:pt x="41190" y="93323"/>
                  </a:cubicBezTo>
                  <a:close/>
                </a:path>
              </a:pathLst>
            </a:custGeom>
            <a:grpFill/>
            <a:ln>
              <a:solidFill>
                <a:srgbClr val="FFC000"/>
              </a:solidFill>
            </a:ln>
          </p:spPr>
          <p:txBody>
            <a:bodyPr spcFirstLastPara="1" wrap="square" lIns="68650" tIns="34325" rIns="68650" bIns="343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" name="Google Shape;17;p2"/>
            <p:cNvSpPr/>
            <p:nvPr/>
          </p:nvSpPr>
          <p:spPr>
            <a:xfrm>
              <a:off x="3249166" y="4465700"/>
              <a:ext cx="201771" cy="202435"/>
            </a:xfrm>
            <a:custGeom>
              <a:avLst/>
              <a:gdLst/>
              <a:ahLst/>
              <a:cxnLst/>
              <a:rect l="l" t="t" r="r" b="b"/>
              <a:pathLst>
                <a:path w="269028" h="269017" extrusionOk="0">
                  <a:moveTo>
                    <a:pt x="41190" y="93323"/>
                  </a:moveTo>
                  <a:lnTo>
                    <a:pt x="93323" y="93323"/>
                  </a:lnTo>
                  <a:lnTo>
                    <a:pt x="93323" y="41190"/>
                  </a:lnTo>
                  <a:cubicBezTo>
                    <a:pt x="93323" y="18436"/>
                    <a:pt x="111770" y="0"/>
                    <a:pt x="134514" y="0"/>
                  </a:cubicBezTo>
                  <a:cubicBezTo>
                    <a:pt x="157257" y="0"/>
                    <a:pt x="175704" y="18436"/>
                    <a:pt x="175704" y="41190"/>
                  </a:cubicBezTo>
                  <a:lnTo>
                    <a:pt x="175704" y="93323"/>
                  </a:lnTo>
                  <a:lnTo>
                    <a:pt x="227837" y="93323"/>
                  </a:lnTo>
                  <a:cubicBezTo>
                    <a:pt x="250581" y="93323"/>
                    <a:pt x="269028" y="111759"/>
                    <a:pt x="269028" y="134514"/>
                  </a:cubicBezTo>
                  <a:cubicBezTo>
                    <a:pt x="269028" y="157268"/>
                    <a:pt x="250581" y="175704"/>
                    <a:pt x="227837" y="175704"/>
                  </a:cubicBezTo>
                  <a:lnTo>
                    <a:pt x="175704" y="175704"/>
                  </a:lnTo>
                  <a:lnTo>
                    <a:pt x="175704" y="227827"/>
                  </a:lnTo>
                  <a:cubicBezTo>
                    <a:pt x="175704" y="250581"/>
                    <a:pt x="157257" y="269017"/>
                    <a:pt x="134514" y="269017"/>
                  </a:cubicBezTo>
                  <a:cubicBezTo>
                    <a:pt x="111770" y="269017"/>
                    <a:pt x="93323" y="250581"/>
                    <a:pt x="93323" y="227827"/>
                  </a:cubicBezTo>
                  <a:lnTo>
                    <a:pt x="93323" y="175704"/>
                  </a:lnTo>
                  <a:lnTo>
                    <a:pt x="41190" y="175704"/>
                  </a:lnTo>
                  <a:cubicBezTo>
                    <a:pt x="18446" y="175704"/>
                    <a:pt x="0" y="157268"/>
                    <a:pt x="0" y="134514"/>
                  </a:cubicBezTo>
                  <a:cubicBezTo>
                    <a:pt x="0" y="111759"/>
                    <a:pt x="18446" y="93323"/>
                    <a:pt x="41190" y="93323"/>
                  </a:cubicBezTo>
                  <a:close/>
                </a:path>
              </a:pathLst>
            </a:custGeom>
            <a:grpFill/>
            <a:ln>
              <a:solidFill>
                <a:srgbClr val="FFC000"/>
              </a:solidFill>
            </a:ln>
          </p:spPr>
          <p:txBody>
            <a:bodyPr spcFirstLastPara="1" wrap="square" lIns="68650" tIns="34325" rIns="68650" bIns="343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" name="Google Shape;18;p2"/>
            <p:cNvSpPr/>
            <p:nvPr/>
          </p:nvSpPr>
          <p:spPr>
            <a:xfrm>
              <a:off x="3886155" y="531542"/>
              <a:ext cx="255650" cy="160927"/>
            </a:xfrm>
            <a:custGeom>
              <a:avLst/>
              <a:gdLst/>
              <a:ahLst/>
              <a:cxnLst/>
              <a:rect l="l" t="t" r="r" b="b"/>
              <a:pathLst>
                <a:path w="340867" h="213857" extrusionOk="0">
                  <a:moveTo>
                    <a:pt x="274415" y="213857"/>
                  </a:moveTo>
                  <a:lnTo>
                    <a:pt x="85026" y="213857"/>
                  </a:lnTo>
                  <a:cubicBezTo>
                    <a:pt x="38142" y="213857"/>
                    <a:pt x="0" y="175715"/>
                    <a:pt x="0" y="128830"/>
                  </a:cubicBezTo>
                  <a:cubicBezTo>
                    <a:pt x="0" y="81946"/>
                    <a:pt x="38142" y="43804"/>
                    <a:pt x="85026" y="43804"/>
                  </a:cubicBezTo>
                  <a:cubicBezTo>
                    <a:pt x="88444" y="43804"/>
                    <a:pt x="91863" y="44016"/>
                    <a:pt x="95260" y="44439"/>
                  </a:cubicBezTo>
                  <a:cubicBezTo>
                    <a:pt x="115167" y="16679"/>
                    <a:pt x="147118" y="0"/>
                    <a:pt x="182043" y="0"/>
                  </a:cubicBezTo>
                  <a:cubicBezTo>
                    <a:pt x="232367" y="0"/>
                    <a:pt x="274785" y="34702"/>
                    <a:pt x="286046" y="81957"/>
                  </a:cubicBezTo>
                  <a:cubicBezTo>
                    <a:pt x="317171" y="87471"/>
                    <a:pt x="340867" y="114712"/>
                    <a:pt x="340867" y="147394"/>
                  </a:cubicBezTo>
                  <a:cubicBezTo>
                    <a:pt x="340867" y="184044"/>
                    <a:pt x="311054" y="213857"/>
                    <a:pt x="274415" y="213857"/>
                  </a:cubicBezTo>
                  <a:close/>
                  <a:moveTo>
                    <a:pt x="85026" y="86137"/>
                  </a:moveTo>
                  <a:cubicBezTo>
                    <a:pt x="61478" y="86137"/>
                    <a:pt x="42333" y="105293"/>
                    <a:pt x="42333" y="128830"/>
                  </a:cubicBezTo>
                  <a:cubicBezTo>
                    <a:pt x="42333" y="152378"/>
                    <a:pt x="61478" y="171524"/>
                    <a:pt x="85026" y="171524"/>
                  </a:cubicBezTo>
                  <a:lnTo>
                    <a:pt x="274415" y="171524"/>
                  </a:lnTo>
                  <a:cubicBezTo>
                    <a:pt x="287707" y="171524"/>
                    <a:pt x="298534" y="160707"/>
                    <a:pt x="298534" y="147394"/>
                  </a:cubicBezTo>
                  <a:cubicBezTo>
                    <a:pt x="298534" y="134090"/>
                    <a:pt x="287707" y="123274"/>
                    <a:pt x="274415" y="123274"/>
                  </a:cubicBezTo>
                  <a:cubicBezTo>
                    <a:pt x="273198" y="123274"/>
                    <a:pt x="272012" y="123401"/>
                    <a:pt x="270848" y="123581"/>
                  </a:cubicBezTo>
                  <a:lnTo>
                    <a:pt x="247702" y="127063"/>
                  </a:lnTo>
                  <a:lnTo>
                    <a:pt x="246559" y="103695"/>
                  </a:lnTo>
                  <a:cubicBezTo>
                    <a:pt x="244866" y="69289"/>
                    <a:pt x="216524" y="42333"/>
                    <a:pt x="182043" y="42333"/>
                  </a:cubicBezTo>
                  <a:cubicBezTo>
                    <a:pt x="157511" y="42333"/>
                    <a:pt x="135403" y="55954"/>
                    <a:pt x="124332" y="77903"/>
                  </a:cubicBezTo>
                  <a:lnTo>
                    <a:pt x="116067" y="94286"/>
                  </a:lnTo>
                  <a:lnTo>
                    <a:pt x="98689" y="88423"/>
                  </a:lnTo>
                  <a:cubicBezTo>
                    <a:pt x="94181" y="86899"/>
                    <a:pt x="89587" y="86137"/>
                    <a:pt x="85026" y="86137"/>
                  </a:cubicBezTo>
                  <a:close/>
                </a:path>
              </a:pathLst>
            </a:custGeom>
            <a:grpFill/>
            <a:ln>
              <a:solidFill>
                <a:srgbClr val="FFC000"/>
              </a:solidFill>
            </a:ln>
          </p:spPr>
          <p:txBody>
            <a:bodyPr spcFirstLastPara="1" wrap="square" lIns="68650" tIns="34325" rIns="68650" bIns="343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9" name="Google Shape;19;p2"/>
            <p:cNvSpPr/>
            <p:nvPr/>
          </p:nvSpPr>
          <p:spPr>
            <a:xfrm>
              <a:off x="8244917" y="4538950"/>
              <a:ext cx="255650" cy="160927"/>
            </a:xfrm>
            <a:custGeom>
              <a:avLst/>
              <a:gdLst/>
              <a:ahLst/>
              <a:cxnLst/>
              <a:rect l="l" t="t" r="r" b="b"/>
              <a:pathLst>
                <a:path w="340867" h="213857" extrusionOk="0">
                  <a:moveTo>
                    <a:pt x="274415" y="213857"/>
                  </a:moveTo>
                  <a:lnTo>
                    <a:pt x="85026" y="213857"/>
                  </a:lnTo>
                  <a:cubicBezTo>
                    <a:pt x="38142" y="213857"/>
                    <a:pt x="0" y="175715"/>
                    <a:pt x="0" y="128830"/>
                  </a:cubicBezTo>
                  <a:cubicBezTo>
                    <a:pt x="0" y="81946"/>
                    <a:pt x="38142" y="43804"/>
                    <a:pt x="85026" y="43804"/>
                  </a:cubicBezTo>
                  <a:cubicBezTo>
                    <a:pt x="88444" y="43804"/>
                    <a:pt x="91863" y="44016"/>
                    <a:pt x="95260" y="44439"/>
                  </a:cubicBezTo>
                  <a:cubicBezTo>
                    <a:pt x="115167" y="16679"/>
                    <a:pt x="147118" y="0"/>
                    <a:pt x="182043" y="0"/>
                  </a:cubicBezTo>
                  <a:cubicBezTo>
                    <a:pt x="232367" y="0"/>
                    <a:pt x="274785" y="34702"/>
                    <a:pt x="286046" y="81957"/>
                  </a:cubicBezTo>
                  <a:cubicBezTo>
                    <a:pt x="317171" y="87471"/>
                    <a:pt x="340867" y="114712"/>
                    <a:pt x="340867" y="147394"/>
                  </a:cubicBezTo>
                  <a:cubicBezTo>
                    <a:pt x="340867" y="184044"/>
                    <a:pt x="311054" y="213857"/>
                    <a:pt x="274415" y="213857"/>
                  </a:cubicBezTo>
                  <a:close/>
                  <a:moveTo>
                    <a:pt x="85026" y="86137"/>
                  </a:moveTo>
                  <a:cubicBezTo>
                    <a:pt x="61478" y="86137"/>
                    <a:pt x="42333" y="105293"/>
                    <a:pt x="42333" y="128830"/>
                  </a:cubicBezTo>
                  <a:cubicBezTo>
                    <a:pt x="42333" y="152378"/>
                    <a:pt x="61478" y="171524"/>
                    <a:pt x="85026" y="171524"/>
                  </a:cubicBezTo>
                  <a:lnTo>
                    <a:pt x="274415" y="171524"/>
                  </a:lnTo>
                  <a:cubicBezTo>
                    <a:pt x="287707" y="171524"/>
                    <a:pt x="298534" y="160707"/>
                    <a:pt x="298534" y="147394"/>
                  </a:cubicBezTo>
                  <a:cubicBezTo>
                    <a:pt x="298534" y="134090"/>
                    <a:pt x="287707" y="123274"/>
                    <a:pt x="274415" y="123274"/>
                  </a:cubicBezTo>
                  <a:cubicBezTo>
                    <a:pt x="273198" y="123274"/>
                    <a:pt x="272012" y="123401"/>
                    <a:pt x="270848" y="123581"/>
                  </a:cubicBezTo>
                  <a:lnTo>
                    <a:pt x="247702" y="127063"/>
                  </a:lnTo>
                  <a:lnTo>
                    <a:pt x="246559" y="103695"/>
                  </a:lnTo>
                  <a:cubicBezTo>
                    <a:pt x="244866" y="69289"/>
                    <a:pt x="216524" y="42333"/>
                    <a:pt x="182043" y="42333"/>
                  </a:cubicBezTo>
                  <a:cubicBezTo>
                    <a:pt x="157511" y="42333"/>
                    <a:pt x="135403" y="55954"/>
                    <a:pt x="124332" y="77903"/>
                  </a:cubicBezTo>
                  <a:lnTo>
                    <a:pt x="116067" y="94286"/>
                  </a:lnTo>
                  <a:lnTo>
                    <a:pt x="98689" y="88423"/>
                  </a:lnTo>
                  <a:cubicBezTo>
                    <a:pt x="94181" y="86899"/>
                    <a:pt x="89587" y="86137"/>
                    <a:pt x="85026" y="86137"/>
                  </a:cubicBezTo>
                  <a:close/>
                </a:path>
              </a:pathLst>
            </a:custGeom>
            <a:grpFill/>
            <a:ln>
              <a:solidFill>
                <a:srgbClr val="FFC000"/>
              </a:solidFill>
            </a:ln>
          </p:spPr>
          <p:txBody>
            <a:bodyPr spcFirstLastPara="1" wrap="square" lIns="68650" tIns="34325" rIns="68650" bIns="343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0" name="Google Shape;20;p2"/>
            <p:cNvSpPr/>
            <p:nvPr/>
          </p:nvSpPr>
          <p:spPr>
            <a:xfrm>
              <a:off x="4968893" y="4446205"/>
              <a:ext cx="465415" cy="281852"/>
            </a:xfrm>
            <a:custGeom>
              <a:avLst/>
              <a:gdLst/>
              <a:ahLst/>
              <a:cxnLst/>
              <a:rect l="l" t="t" r="r" b="b"/>
              <a:pathLst>
                <a:path w="620553" h="374554" extrusionOk="0">
                  <a:moveTo>
                    <a:pt x="475689" y="374554"/>
                  </a:moveTo>
                  <a:lnTo>
                    <a:pt x="108902" y="374554"/>
                  </a:lnTo>
                  <a:cubicBezTo>
                    <a:pt x="48852" y="374554"/>
                    <a:pt x="0" y="325712"/>
                    <a:pt x="0" y="265662"/>
                  </a:cubicBezTo>
                  <a:cubicBezTo>
                    <a:pt x="0" y="207602"/>
                    <a:pt x="45656" y="160019"/>
                    <a:pt x="102965" y="156919"/>
                  </a:cubicBezTo>
                  <a:cubicBezTo>
                    <a:pt x="117485" y="67405"/>
                    <a:pt x="194955" y="0"/>
                    <a:pt x="287792" y="0"/>
                  </a:cubicBezTo>
                  <a:cubicBezTo>
                    <a:pt x="353059" y="0"/>
                    <a:pt x="412411" y="33263"/>
                    <a:pt x="446510" y="87862"/>
                  </a:cubicBezTo>
                  <a:cubicBezTo>
                    <a:pt x="456152" y="85862"/>
                    <a:pt x="465910" y="84846"/>
                    <a:pt x="475689" y="84846"/>
                  </a:cubicBezTo>
                  <a:cubicBezTo>
                    <a:pt x="555561" y="84846"/>
                    <a:pt x="620553" y="149838"/>
                    <a:pt x="620553" y="229711"/>
                  </a:cubicBezTo>
                  <a:cubicBezTo>
                    <a:pt x="620553" y="309573"/>
                    <a:pt x="555561" y="374554"/>
                    <a:pt x="475689" y="374554"/>
                  </a:cubicBezTo>
                  <a:close/>
                  <a:moveTo>
                    <a:pt x="108902" y="199093"/>
                  </a:moveTo>
                  <a:cubicBezTo>
                    <a:pt x="72188" y="199093"/>
                    <a:pt x="42333" y="228949"/>
                    <a:pt x="42333" y="265662"/>
                  </a:cubicBezTo>
                  <a:cubicBezTo>
                    <a:pt x="42333" y="302365"/>
                    <a:pt x="72188" y="332221"/>
                    <a:pt x="108902" y="332221"/>
                  </a:cubicBezTo>
                  <a:lnTo>
                    <a:pt x="475689" y="332221"/>
                  </a:lnTo>
                  <a:cubicBezTo>
                    <a:pt x="532225" y="332221"/>
                    <a:pt x="578220" y="286226"/>
                    <a:pt x="578220" y="229711"/>
                  </a:cubicBezTo>
                  <a:cubicBezTo>
                    <a:pt x="578220" y="173175"/>
                    <a:pt x="532225" y="127179"/>
                    <a:pt x="475689" y="127179"/>
                  </a:cubicBezTo>
                  <a:cubicBezTo>
                    <a:pt x="464682" y="127179"/>
                    <a:pt x="453654" y="129021"/>
                    <a:pt x="442933" y="132640"/>
                  </a:cubicBezTo>
                  <a:lnTo>
                    <a:pt x="425534" y="138514"/>
                  </a:lnTo>
                  <a:lnTo>
                    <a:pt x="417258" y="122121"/>
                  </a:lnTo>
                  <a:cubicBezTo>
                    <a:pt x="392440" y="72908"/>
                    <a:pt x="342836" y="42333"/>
                    <a:pt x="287792" y="42333"/>
                  </a:cubicBezTo>
                  <a:cubicBezTo>
                    <a:pt x="210417" y="42333"/>
                    <a:pt x="146833" y="102817"/>
                    <a:pt x="143044" y="180033"/>
                  </a:cubicBezTo>
                  <a:lnTo>
                    <a:pt x="141890" y="203358"/>
                  </a:lnTo>
                  <a:lnTo>
                    <a:pt x="118787" y="199929"/>
                  </a:lnTo>
                  <a:cubicBezTo>
                    <a:pt x="114945" y="199358"/>
                    <a:pt x="111802" y="199093"/>
                    <a:pt x="108902" y="199093"/>
                  </a:cubicBezTo>
                  <a:close/>
                </a:path>
              </a:pathLst>
            </a:custGeom>
            <a:grpFill/>
            <a:ln>
              <a:solidFill>
                <a:srgbClr val="FFC000"/>
              </a:solidFill>
            </a:ln>
          </p:spPr>
          <p:txBody>
            <a:bodyPr spcFirstLastPara="1" wrap="square" lIns="68650" tIns="34325" rIns="68650" bIns="343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1" name="Google Shape;21;p2"/>
            <p:cNvSpPr/>
            <p:nvPr/>
          </p:nvSpPr>
          <p:spPr>
            <a:xfrm>
              <a:off x="515528" y="4527114"/>
              <a:ext cx="465415" cy="281852"/>
            </a:xfrm>
            <a:custGeom>
              <a:avLst/>
              <a:gdLst/>
              <a:ahLst/>
              <a:cxnLst/>
              <a:rect l="l" t="t" r="r" b="b"/>
              <a:pathLst>
                <a:path w="620553" h="374554" extrusionOk="0">
                  <a:moveTo>
                    <a:pt x="475689" y="374554"/>
                  </a:moveTo>
                  <a:lnTo>
                    <a:pt x="108902" y="374554"/>
                  </a:lnTo>
                  <a:cubicBezTo>
                    <a:pt x="48852" y="374554"/>
                    <a:pt x="0" y="325712"/>
                    <a:pt x="0" y="265662"/>
                  </a:cubicBezTo>
                  <a:cubicBezTo>
                    <a:pt x="0" y="207602"/>
                    <a:pt x="45656" y="160019"/>
                    <a:pt x="102965" y="156919"/>
                  </a:cubicBezTo>
                  <a:cubicBezTo>
                    <a:pt x="117485" y="67405"/>
                    <a:pt x="194955" y="0"/>
                    <a:pt x="287792" y="0"/>
                  </a:cubicBezTo>
                  <a:cubicBezTo>
                    <a:pt x="353059" y="0"/>
                    <a:pt x="412411" y="33263"/>
                    <a:pt x="446510" y="87862"/>
                  </a:cubicBezTo>
                  <a:cubicBezTo>
                    <a:pt x="456152" y="85862"/>
                    <a:pt x="465910" y="84846"/>
                    <a:pt x="475689" y="84846"/>
                  </a:cubicBezTo>
                  <a:cubicBezTo>
                    <a:pt x="555561" y="84846"/>
                    <a:pt x="620553" y="149838"/>
                    <a:pt x="620553" y="229711"/>
                  </a:cubicBezTo>
                  <a:cubicBezTo>
                    <a:pt x="620553" y="309573"/>
                    <a:pt x="555561" y="374554"/>
                    <a:pt x="475689" y="374554"/>
                  </a:cubicBezTo>
                  <a:close/>
                  <a:moveTo>
                    <a:pt x="108902" y="199093"/>
                  </a:moveTo>
                  <a:cubicBezTo>
                    <a:pt x="72188" y="199093"/>
                    <a:pt x="42333" y="228949"/>
                    <a:pt x="42333" y="265662"/>
                  </a:cubicBezTo>
                  <a:cubicBezTo>
                    <a:pt x="42333" y="302365"/>
                    <a:pt x="72188" y="332221"/>
                    <a:pt x="108902" y="332221"/>
                  </a:cubicBezTo>
                  <a:lnTo>
                    <a:pt x="475689" y="332221"/>
                  </a:lnTo>
                  <a:cubicBezTo>
                    <a:pt x="532225" y="332221"/>
                    <a:pt x="578220" y="286226"/>
                    <a:pt x="578220" y="229711"/>
                  </a:cubicBezTo>
                  <a:cubicBezTo>
                    <a:pt x="578220" y="173175"/>
                    <a:pt x="532225" y="127179"/>
                    <a:pt x="475689" y="127179"/>
                  </a:cubicBezTo>
                  <a:cubicBezTo>
                    <a:pt x="464682" y="127179"/>
                    <a:pt x="453654" y="129021"/>
                    <a:pt x="442933" y="132640"/>
                  </a:cubicBezTo>
                  <a:lnTo>
                    <a:pt x="425534" y="138514"/>
                  </a:lnTo>
                  <a:lnTo>
                    <a:pt x="417258" y="122121"/>
                  </a:lnTo>
                  <a:cubicBezTo>
                    <a:pt x="392440" y="72908"/>
                    <a:pt x="342836" y="42333"/>
                    <a:pt x="287792" y="42333"/>
                  </a:cubicBezTo>
                  <a:cubicBezTo>
                    <a:pt x="210417" y="42333"/>
                    <a:pt x="146833" y="102817"/>
                    <a:pt x="143044" y="180033"/>
                  </a:cubicBezTo>
                  <a:lnTo>
                    <a:pt x="141890" y="203358"/>
                  </a:lnTo>
                  <a:lnTo>
                    <a:pt x="118787" y="199929"/>
                  </a:lnTo>
                  <a:cubicBezTo>
                    <a:pt x="114945" y="199358"/>
                    <a:pt x="111802" y="199093"/>
                    <a:pt x="108902" y="199093"/>
                  </a:cubicBezTo>
                  <a:close/>
                </a:path>
              </a:pathLst>
            </a:custGeom>
            <a:grpFill/>
            <a:ln>
              <a:solidFill>
                <a:srgbClr val="FFC000"/>
              </a:solidFill>
            </a:ln>
          </p:spPr>
          <p:txBody>
            <a:bodyPr spcFirstLastPara="1" wrap="square" lIns="68650" tIns="34325" rIns="68650" bIns="343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" name="Google Shape;22;p2"/>
            <p:cNvSpPr/>
            <p:nvPr/>
          </p:nvSpPr>
          <p:spPr>
            <a:xfrm>
              <a:off x="8288011" y="398669"/>
              <a:ext cx="255650" cy="160927"/>
            </a:xfrm>
            <a:custGeom>
              <a:avLst/>
              <a:gdLst/>
              <a:ahLst/>
              <a:cxnLst/>
              <a:rect l="l" t="t" r="r" b="b"/>
              <a:pathLst>
                <a:path w="340867" h="213857" extrusionOk="0">
                  <a:moveTo>
                    <a:pt x="255841" y="213857"/>
                  </a:moveTo>
                  <a:lnTo>
                    <a:pt x="66463" y="213857"/>
                  </a:lnTo>
                  <a:cubicBezTo>
                    <a:pt x="29813" y="213857"/>
                    <a:pt x="0" y="184033"/>
                    <a:pt x="0" y="147383"/>
                  </a:cubicBezTo>
                  <a:cubicBezTo>
                    <a:pt x="0" y="114712"/>
                    <a:pt x="23706" y="87471"/>
                    <a:pt x="54821" y="81957"/>
                  </a:cubicBezTo>
                  <a:cubicBezTo>
                    <a:pt x="66082" y="34692"/>
                    <a:pt x="108500" y="0"/>
                    <a:pt x="158834" y="0"/>
                  </a:cubicBezTo>
                  <a:cubicBezTo>
                    <a:pt x="193749" y="0"/>
                    <a:pt x="225710" y="16679"/>
                    <a:pt x="245607" y="44428"/>
                  </a:cubicBezTo>
                  <a:cubicBezTo>
                    <a:pt x="249004" y="44005"/>
                    <a:pt x="252412" y="43793"/>
                    <a:pt x="255841" y="43793"/>
                  </a:cubicBezTo>
                  <a:cubicBezTo>
                    <a:pt x="302715" y="43793"/>
                    <a:pt x="340867" y="81946"/>
                    <a:pt x="340867" y="128820"/>
                  </a:cubicBezTo>
                  <a:cubicBezTo>
                    <a:pt x="340867" y="175704"/>
                    <a:pt x="302715" y="213857"/>
                    <a:pt x="255841" y="213857"/>
                  </a:cubicBezTo>
                  <a:close/>
                  <a:moveTo>
                    <a:pt x="66463" y="123264"/>
                  </a:moveTo>
                  <a:cubicBezTo>
                    <a:pt x="53149" y="123264"/>
                    <a:pt x="42333" y="134080"/>
                    <a:pt x="42333" y="147383"/>
                  </a:cubicBezTo>
                  <a:cubicBezTo>
                    <a:pt x="42333" y="160697"/>
                    <a:pt x="53149" y="171524"/>
                    <a:pt x="66463" y="171524"/>
                  </a:cubicBezTo>
                  <a:lnTo>
                    <a:pt x="255841" y="171524"/>
                  </a:lnTo>
                  <a:cubicBezTo>
                    <a:pt x="279378" y="171524"/>
                    <a:pt x="298534" y="152368"/>
                    <a:pt x="298534" y="128820"/>
                  </a:cubicBezTo>
                  <a:cubicBezTo>
                    <a:pt x="298534" y="105282"/>
                    <a:pt x="279378" y="86127"/>
                    <a:pt x="255841" y="86127"/>
                  </a:cubicBezTo>
                  <a:cubicBezTo>
                    <a:pt x="251280" y="86127"/>
                    <a:pt x="246676" y="86889"/>
                    <a:pt x="242178" y="88413"/>
                  </a:cubicBezTo>
                  <a:lnTo>
                    <a:pt x="224789" y="94265"/>
                  </a:lnTo>
                  <a:lnTo>
                    <a:pt x="216524" y="77882"/>
                  </a:lnTo>
                  <a:cubicBezTo>
                    <a:pt x="205464" y="55954"/>
                    <a:pt x="183356" y="42333"/>
                    <a:pt x="158834" y="42333"/>
                  </a:cubicBezTo>
                  <a:cubicBezTo>
                    <a:pt x="124343" y="42333"/>
                    <a:pt x="96001" y="69278"/>
                    <a:pt x="94318" y="103684"/>
                  </a:cubicBezTo>
                  <a:lnTo>
                    <a:pt x="93154" y="127063"/>
                  </a:lnTo>
                  <a:lnTo>
                    <a:pt x="70008" y="123570"/>
                  </a:lnTo>
                  <a:cubicBezTo>
                    <a:pt x="68855" y="123401"/>
                    <a:pt x="67669" y="123264"/>
                    <a:pt x="66463" y="123264"/>
                  </a:cubicBezTo>
                  <a:close/>
                </a:path>
              </a:pathLst>
            </a:custGeom>
            <a:grpFill/>
            <a:ln>
              <a:solidFill>
                <a:srgbClr val="FFC000"/>
              </a:solidFill>
            </a:ln>
          </p:spPr>
          <p:txBody>
            <a:bodyPr spcFirstLastPara="1" wrap="square" lIns="68650" tIns="34325" rIns="68650" bIns="343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3" name="Google Shape;23;p2"/>
            <p:cNvSpPr/>
            <p:nvPr/>
          </p:nvSpPr>
          <p:spPr>
            <a:xfrm>
              <a:off x="477243" y="430751"/>
              <a:ext cx="255650" cy="160927"/>
            </a:xfrm>
            <a:custGeom>
              <a:avLst/>
              <a:gdLst/>
              <a:ahLst/>
              <a:cxnLst/>
              <a:rect l="l" t="t" r="r" b="b"/>
              <a:pathLst>
                <a:path w="340867" h="213857" extrusionOk="0">
                  <a:moveTo>
                    <a:pt x="255841" y="213857"/>
                  </a:moveTo>
                  <a:lnTo>
                    <a:pt x="66463" y="213857"/>
                  </a:lnTo>
                  <a:cubicBezTo>
                    <a:pt x="29813" y="213857"/>
                    <a:pt x="0" y="184033"/>
                    <a:pt x="0" y="147383"/>
                  </a:cubicBezTo>
                  <a:cubicBezTo>
                    <a:pt x="0" y="114712"/>
                    <a:pt x="23706" y="87471"/>
                    <a:pt x="54821" y="81957"/>
                  </a:cubicBezTo>
                  <a:cubicBezTo>
                    <a:pt x="66082" y="34692"/>
                    <a:pt x="108500" y="0"/>
                    <a:pt x="158834" y="0"/>
                  </a:cubicBezTo>
                  <a:cubicBezTo>
                    <a:pt x="193749" y="0"/>
                    <a:pt x="225710" y="16679"/>
                    <a:pt x="245607" y="44428"/>
                  </a:cubicBezTo>
                  <a:cubicBezTo>
                    <a:pt x="249004" y="44005"/>
                    <a:pt x="252412" y="43793"/>
                    <a:pt x="255841" y="43793"/>
                  </a:cubicBezTo>
                  <a:cubicBezTo>
                    <a:pt x="302715" y="43793"/>
                    <a:pt x="340867" y="81946"/>
                    <a:pt x="340867" y="128820"/>
                  </a:cubicBezTo>
                  <a:cubicBezTo>
                    <a:pt x="340867" y="175704"/>
                    <a:pt x="302715" y="213857"/>
                    <a:pt x="255841" y="213857"/>
                  </a:cubicBezTo>
                  <a:close/>
                  <a:moveTo>
                    <a:pt x="66463" y="123264"/>
                  </a:moveTo>
                  <a:cubicBezTo>
                    <a:pt x="53149" y="123264"/>
                    <a:pt x="42333" y="134080"/>
                    <a:pt x="42333" y="147383"/>
                  </a:cubicBezTo>
                  <a:cubicBezTo>
                    <a:pt x="42333" y="160697"/>
                    <a:pt x="53149" y="171524"/>
                    <a:pt x="66463" y="171524"/>
                  </a:cubicBezTo>
                  <a:lnTo>
                    <a:pt x="255841" y="171524"/>
                  </a:lnTo>
                  <a:cubicBezTo>
                    <a:pt x="279378" y="171524"/>
                    <a:pt x="298534" y="152368"/>
                    <a:pt x="298534" y="128820"/>
                  </a:cubicBezTo>
                  <a:cubicBezTo>
                    <a:pt x="298534" y="105282"/>
                    <a:pt x="279378" y="86127"/>
                    <a:pt x="255841" y="86127"/>
                  </a:cubicBezTo>
                  <a:cubicBezTo>
                    <a:pt x="251280" y="86127"/>
                    <a:pt x="246676" y="86889"/>
                    <a:pt x="242178" y="88413"/>
                  </a:cubicBezTo>
                  <a:lnTo>
                    <a:pt x="224789" y="94265"/>
                  </a:lnTo>
                  <a:lnTo>
                    <a:pt x="216524" y="77882"/>
                  </a:lnTo>
                  <a:cubicBezTo>
                    <a:pt x="205464" y="55954"/>
                    <a:pt x="183356" y="42333"/>
                    <a:pt x="158834" y="42333"/>
                  </a:cubicBezTo>
                  <a:cubicBezTo>
                    <a:pt x="124343" y="42333"/>
                    <a:pt x="96001" y="69278"/>
                    <a:pt x="94318" y="103684"/>
                  </a:cubicBezTo>
                  <a:lnTo>
                    <a:pt x="93154" y="127063"/>
                  </a:lnTo>
                  <a:lnTo>
                    <a:pt x="70008" y="123570"/>
                  </a:lnTo>
                  <a:cubicBezTo>
                    <a:pt x="68855" y="123401"/>
                    <a:pt x="67669" y="123264"/>
                    <a:pt x="66463" y="123264"/>
                  </a:cubicBezTo>
                  <a:close/>
                </a:path>
              </a:pathLst>
            </a:custGeom>
            <a:grpFill/>
            <a:ln>
              <a:solidFill>
                <a:srgbClr val="FFC000"/>
              </a:solidFill>
            </a:ln>
          </p:spPr>
          <p:txBody>
            <a:bodyPr spcFirstLastPara="1" wrap="square" lIns="68650" tIns="34325" rIns="68650" bIns="343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25" name="TextBox 24">
            <a:extLst>
              <a:ext uri="{FF2B5EF4-FFF2-40B4-BE49-F238E27FC236}">
                <a16:creationId xmlns:a16="http://schemas.microsoft.com/office/drawing/2014/main" xmlns="" id="{289FEB59-9F1B-409C-837D-E20FF8DA4D5B}"/>
              </a:ext>
            </a:extLst>
          </p:cNvPr>
          <p:cNvSpPr txBox="1"/>
          <p:nvPr userDrawn="1"/>
        </p:nvSpPr>
        <p:spPr>
          <a:xfrm>
            <a:off x="9651537" y="6415315"/>
            <a:ext cx="160506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solidFill>
                  <a:schemeClr val="bg2"/>
                </a:solidFill>
              </a:rPr>
              <a:t>FeistyForwarders_0968120672</a:t>
            </a:r>
          </a:p>
        </p:txBody>
      </p:sp>
    </p:spTree>
    <p:extLst>
      <p:ext uri="{BB962C8B-B14F-4D97-AF65-F5344CB8AC3E}">
        <p14:creationId xmlns:p14="http://schemas.microsoft.com/office/powerpoint/2010/main" val="342103745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135477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Tm="0">
        <p14:doors dir="vert"/>
      </p:transition>
    </mc:Choice>
    <mc:Fallback xmlns="">
      <p:transition spd="slow" advTm="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preserve="1" userDrawn="1">
  <p:cSld name="1_Section header">
    <p:bg>
      <p:bgPr>
        <a:solidFill>
          <a:schemeClr val="accent2"/>
        </a:solidFill>
        <a:effectLst/>
      </p:bgPr>
    </p:bg>
    <p:spTree>
      <p:nvGrpSpPr>
        <p:cNvPr id="1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Google Shape;25;p3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defTabSz="1219170">
              <a:buClr>
                <a:srgbClr val="000000"/>
              </a:buClr>
            </a:pPr>
            <a:fld id="{00000000-1234-1234-1234-123412341234}" type="slidenum">
              <a:rPr lang="en" sz="1867" kern="0" smtClean="0">
                <a:solidFill>
                  <a:srgbClr val="000000"/>
                </a:solidFill>
                <a:cs typeface="Arial"/>
                <a:sym typeface="Arial"/>
              </a:rPr>
              <a:pPr defTabSz="1219170">
                <a:buClr>
                  <a:srgbClr val="000000"/>
                </a:buClr>
              </a:pPr>
              <a:t>‹#›</a:t>
            </a:fld>
            <a:endParaRPr lang="en" sz="1867" kern="0">
              <a:solidFill>
                <a:srgbClr val="000000"/>
              </a:solidFill>
              <a:cs typeface="Arial"/>
              <a:sym typeface="Arial"/>
            </a:endParaRPr>
          </a:p>
        </p:txBody>
      </p:sp>
      <p:sp>
        <p:nvSpPr>
          <p:cNvPr id="26" name="Google Shape;26;p3"/>
          <p:cNvSpPr/>
          <p:nvPr/>
        </p:nvSpPr>
        <p:spPr>
          <a:xfrm>
            <a:off x="3551830" y="-52986"/>
            <a:ext cx="8660257" cy="6926579"/>
          </a:xfrm>
          <a:custGeom>
            <a:avLst/>
            <a:gdLst/>
            <a:ahLst/>
            <a:cxnLst/>
            <a:rect l="l" t="t" r="r" b="b"/>
            <a:pathLst>
              <a:path w="8602905" h="6857999" extrusionOk="0">
                <a:moveTo>
                  <a:pt x="2646944" y="4643659"/>
                </a:moveTo>
                <a:cubicBezTo>
                  <a:pt x="5293889" y="4844563"/>
                  <a:pt x="6269259" y="1837203"/>
                  <a:pt x="5619019" y="292883"/>
                </a:cubicBezTo>
                <a:cubicBezTo>
                  <a:pt x="5578961" y="197760"/>
                  <a:pt x="5545857" y="99853"/>
                  <a:pt x="5519504" y="0"/>
                </a:cubicBezTo>
                <a:lnTo>
                  <a:pt x="8602905" y="0"/>
                </a:lnTo>
                <a:lnTo>
                  <a:pt x="8602905" y="6857999"/>
                </a:lnTo>
                <a:lnTo>
                  <a:pt x="91969" y="6857999"/>
                </a:lnTo>
                <a:cubicBezTo>
                  <a:pt x="91969" y="6857999"/>
                  <a:pt x="0" y="4442756"/>
                  <a:pt x="2646944" y="4643659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spcFirstLastPara="1" wrap="square" lIns="91533" tIns="45767" rIns="91533" bIns="45767" anchor="ctr" anchorCtr="0">
            <a:no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823E994F-4FCF-4A9F-BB15-DF78F9F6B7A0}"/>
              </a:ext>
            </a:extLst>
          </p:cNvPr>
          <p:cNvSpPr txBox="1"/>
          <p:nvPr userDrawn="1"/>
        </p:nvSpPr>
        <p:spPr>
          <a:xfrm>
            <a:off x="3684663" y="6634701"/>
            <a:ext cx="160506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solidFill>
                  <a:schemeClr val="bg2"/>
                </a:solidFill>
              </a:rPr>
              <a:t>FeistyForwarders_0968120672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xmlns="" id="{D49FDBB5-A5A6-4316-8393-3F5017974D4E}"/>
              </a:ext>
            </a:extLst>
          </p:cNvPr>
          <p:cNvSpPr txBox="1"/>
          <p:nvPr userDrawn="1"/>
        </p:nvSpPr>
        <p:spPr>
          <a:xfrm>
            <a:off x="4675638" y="909619"/>
            <a:ext cx="7536449" cy="60313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vi-VN" sz="7200" b="1" i="0" u="none" strike="noStrike" kern="0" cap="none" spc="0" normalizeH="0" baseline="0" noProof="0" dirty="0">
                <a:ln w="19050">
                  <a:solidFill>
                    <a:srgbClr val="D43733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j-lt"/>
                <a:cs typeface="Arial"/>
                <a:sym typeface="Arial"/>
              </a:rPr>
              <a:t>                 KÍNH    </a:t>
            </a:r>
          </a:p>
          <a:p>
            <a:pPr marL="0" marR="0" lvl="0" indent="0" algn="ctr" defTabSz="121917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vi-VN" sz="7200" b="1" i="0" u="none" strike="noStrike" kern="0" cap="none" spc="0" normalizeH="0" baseline="0" noProof="0" dirty="0">
                <a:ln w="19050">
                  <a:solidFill>
                    <a:srgbClr val="D43733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j-lt"/>
                <a:cs typeface="Arial"/>
                <a:sym typeface="Arial"/>
              </a:rPr>
              <a:t>                TRỌNG </a:t>
            </a:r>
          </a:p>
          <a:p>
            <a:pPr marL="0" marR="0" lvl="0" indent="0" algn="ctr" defTabSz="121917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vi-VN" sz="7200" b="1" i="0" u="none" strike="noStrike" kern="0" cap="none" spc="0" normalizeH="0" baseline="0" noProof="0" dirty="0">
                <a:ln w="19050">
                  <a:solidFill>
                    <a:srgbClr val="D43733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j-lt"/>
                <a:cs typeface="Arial"/>
                <a:sym typeface="Arial"/>
              </a:rPr>
              <a:t>               THẦY GIÁO, CÔ GIÁO VÀ YÊU QUÝ BẠN BÈ</a:t>
            </a:r>
          </a:p>
        </p:txBody>
      </p:sp>
      <p:sp>
        <p:nvSpPr>
          <p:cNvPr id="27" name="Google Shape;27;p3"/>
          <p:cNvSpPr/>
          <p:nvPr/>
        </p:nvSpPr>
        <p:spPr>
          <a:xfrm>
            <a:off x="-29737" y="0"/>
            <a:ext cx="4328489" cy="1696413"/>
          </a:xfrm>
          <a:custGeom>
            <a:avLst/>
            <a:gdLst>
              <a:gd name="connsiteX0" fmla="*/ 4299824 w 4299824"/>
              <a:gd name="connsiteY0" fmla="*/ 8383 h 2665592"/>
              <a:gd name="connsiteX1" fmla="*/ 1578789 w 4299824"/>
              <a:gd name="connsiteY1" fmla="*/ 586962 h 2665592"/>
              <a:gd name="connsiteX2" fmla="*/ 790955 w 4299824"/>
              <a:gd name="connsiteY2" fmla="*/ 1740259 h 2665592"/>
              <a:gd name="connsiteX3" fmla="*/ 0 w 4299824"/>
              <a:gd name="connsiteY3" fmla="*/ 2655315 h 2665592"/>
              <a:gd name="connsiteX4" fmla="*/ 0 w 4299824"/>
              <a:gd name="connsiteY4" fmla="*/ 0 h 2665592"/>
              <a:gd name="connsiteX5" fmla="*/ 4299824 w 4299824"/>
              <a:gd name="connsiteY5" fmla="*/ 8383 h 2665592"/>
              <a:gd name="connsiteX0" fmla="*/ 4299824 w 4299824"/>
              <a:gd name="connsiteY0" fmla="*/ 8383 h 2665592"/>
              <a:gd name="connsiteX1" fmla="*/ 2798326 w 4299824"/>
              <a:gd name="connsiteY1" fmla="*/ 863596 h 2665592"/>
              <a:gd name="connsiteX2" fmla="*/ 790955 w 4299824"/>
              <a:gd name="connsiteY2" fmla="*/ 1740259 h 2665592"/>
              <a:gd name="connsiteX3" fmla="*/ 0 w 4299824"/>
              <a:gd name="connsiteY3" fmla="*/ 2655315 h 2665592"/>
              <a:gd name="connsiteX4" fmla="*/ 0 w 4299824"/>
              <a:gd name="connsiteY4" fmla="*/ 0 h 2665592"/>
              <a:gd name="connsiteX5" fmla="*/ 4299824 w 4299824"/>
              <a:gd name="connsiteY5" fmla="*/ 8383 h 2665592"/>
              <a:gd name="connsiteX0" fmla="*/ 4299824 w 4299824"/>
              <a:gd name="connsiteY0" fmla="*/ 8383 h 1873529"/>
              <a:gd name="connsiteX1" fmla="*/ 2798326 w 4299824"/>
              <a:gd name="connsiteY1" fmla="*/ 863596 h 1873529"/>
              <a:gd name="connsiteX2" fmla="*/ 790955 w 4299824"/>
              <a:gd name="connsiteY2" fmla="*/ 1740259 h 1873529"/>
              <a:gd name="connsiteX3" fmla="*/ 0 w 4299824"/>
              <a:gd name="connsiteY3" fmla="*/ 1397889 h 1873529"/>
              <a:gd name="connsiteX4" fmla="*/ 0 w 4299824"/>
              <a:gd name="connsiteY4" fmla="*/ 0 h 1873529"/>
              <a:gd name="connsiteX5" fmla="*/ 4299824 w 4299824"/>
              <a:gd name="connsiteY5" fmla="*/ 8383 h 1873529"/>
              <a:gd name="connsiteX0" fmla="*/ 4299824 w 4299824"/>
              <a:gd name="connsiteY0" fmla="*/ 8383 h 1425294"/>
              <a:gd name="connsiteX1" fmla="*/ 2798326 w 4299824"/>
              <a:gd name="connsiteY1" fmla="*/ 863596 h 1425294"/>
              <a:gd name="connsiteX2" fmla="*/ 1211485 w 4299824"/>
              <a:gd name="connsiteY2" fmla="*/ 927124 h 1425294"/>
              <a:gd name="connsiteX3" fmla="*/ 0 w 4299824"/>
              <a:gd name="connsiteY3" fmla="*/ 1397889 h 1425294"/>
              <a:gd name="connsiteX4" fmla="*/ 0 w 4299824"/>
              <a:gd name="connsiteY4" fmla="*/ 0 h 1425294"/>
              <a:gd name="connsiteX5" fmla="*/ 4299824 w 4299824"/>
              <a:gd name="connsiteY5" fmla="*/ 8383 h 1425294"/>
              <a:gd name="connsiteX0" fmla="*/ 4299824 w 4299824"/>
              <a:gd name="connsiteY0" fmla="*/ 8383 h 1425294"/>
              <a:gd name="connsiteX1" fmla="*/ 3126339 w 4299824"/>
              <a:gd name="connsiteY1" fmla="*/ 830065 h 1425294"/>
              <a:gd name="connsiteX2" fmla="*/ 1211485 w 4299824"/>
              <a:gd name="connsiteY2" fmla="*/ 927124 h 1425294"/>
              <a:gd name="connsiteX3" fmla="*/ 0 w 4299824"/>
              <a:gd name="connsiteY3" fmla="*/ 1397889 h 1425294"/>
              <a:gd name="connsiteX4" fmla="*/ 0 w 4299824"/>
              <a:gd name="connsiteY4" fmla="*/ 0 h 1425294"/>
              <a:gd name="connsiteX5" fmla="*/ 4299824 w 4299824"/>
              <a:gd name="connsiteY5" fmla="*/ 8383 h 1425294"/>
              <a:gd name="connsiteX0" fmla="*/ 4299824 w 4299824"/>
              <a:gd name="connsiteY0" fmla="*/ 8383 h 1426105"/>
              <a:gd name="connsiteX1" fmla="*/ 3126339 w 4299824"/>
              <a:gd name="connsiteY1" fmla="*/ 830065 h 1426105"/>
              <a:gd name="connsiteX2" fmla="*/ 1329233 w 4299824"/>
              <a:gd name="connsiteY2" fmla="*/ 935506 h 1426105"/>
              <a:gd name="connsiteX3" fmla="*/ 0 w 4299824"/>
              <a:gd name="connsiteY3" fmla="*/ 1397889 h 1426105"/>
              <a:gd name="connsiteX4" fmla="*/ 0 w 4299824"/>
              <a:gd name="connsiteY4" fmla="*/ 0 h 1426105"/>
              <a:gd name="connsiteX5" fmla="*/ 4299824 w 4299824"/>
              <a:gd name="connsiteY5" fmla="*/ 8383 h 14261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299824" h="1426105" extrusionOk="0">
                <a:moveTo>
                  <a:pt x="4299824" y="8383"/>
                </a:moveTo>
                <a:cubicBezTo>
                  <a:pt x="4299824" y="8383"/>
                  <a:pt x="3621438" y="675544"/>
                  <a:pt x="3126339" y="830065"/>
                </a:cubicBezTo>
                <a:cubicBezTo>
                  <a:pt x="2631240" y="984586"/>
                  <a:pt x="1156873" y="526143"/>
                  <a:pt x="1329233" y="935506"/>
                </a:cubicBezTo>
                <a:cubicBezTo>
                  <a:pt x="1501604" y="1344870"/>
                  <a:pt x="652578" y="1494208"/>
                  <a:pt x="0" y="1397889"/>
                </a:cubicBezTo>
                <a:lnTo>
                  <a:pt x="0" y="0"/>
                </a:lnTo>
                <a:lnTo>
                  <a:pt x="4299824" y="8383"/>
                </a:lnTo>
                <a:close/>
              </a:path>
            </a:pathLst>
          </a:custGeom>
          <a:solidFill>
            <a:schemeClr val="tx1">
              <a:lumMod val="75000"/>
            </a:schemeClr>
          </a:solidFill>
          <a:ln>
            <a:noFill/>
          </a:ln>
        </p:spPr>
        <p:txBody>
          <a:bodyPr spcFirstLastPara="1" wrap="square" lIns="91533" tIns="45767" rIns="91533" bIns="45767" anchor="ctr" anchorCtr="0">
            <a:no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28" name="Google Shape;28;p3"/>
          <p:cNvSpPr/>
          <p:nvPr/>
        </p:nvSpPr>
        <p:spPr>
          <a:xfrm>
            <a:off x="222521" y="1482254"/>
            <a:ext cx="269028" cy="269913"/>
          </a:xfrm>
          <a:custGeom>
            <a:avLst/>
            <a:gdLst/>
            <a:ahLst/>
            <a:cxnLst/>
            <a:rect l="l" t="t" r="r" b="b"/>
            <a:pathLst>
              <a:path w="269028" h="269017" extrusionOk="0">
                <a:moveTo>
                  <a:pt x="41190" y="93323"/>
                </a:moveTo>
                <a:lnTo>
                  <a:pt x="93323" y="93323"/>
                </a:lnTo>
                <a:lnTo>
                  <a:pt x="93323" y="41190"/>
                </a:lnTo>
                <a:cubicBezTo>
                  <a:pt x="93323" y="18436"/>
                  <a:pt x="111770" y="0"/>
                  <a:pt x="134514" y="0"/>
                </a:cubicBezTo>
                <a:cubicBezTo>
                  <a:pt x="157257" y="0"/>
                  <a:pt x="175704" y="18436"/>
                  <a:pt x="175704" y="41190"/>
                </a:cubicBezTo>
                <a:lnTo>
                  <a:pt x="175704" y="93323"/>
                </a:lnTo>
                <a:lnTo>
                  <a:pt x="227837" y="93323"/>
                </a:lnTo>
                <a:cubicBezTo>
                  <a:pt x="250581" y="93323"/>
                  <a:pt x="269028" y="111759"/>
                  <a:pt x="269028" y="134514"/>
                </a:cubicBezTo>
                <a:cubicBezTo>
                  <a:pt x="269028" y="157268"/>
                  <a:pt x="250581" y="175704"/>
                  <a:pt x="227837" y="175704"/>
                </a:cubicBezTo>
                <a:lnTo>
                  <a:pt x="175704" y="175704"/>
                </a:lnTo>
                <a:lnTo>
                  <a:pt x="175704" y="227816"/>
                </a:lnTo>
                <a:cubicBezTo>
                  <a:pt x="175704" y="250581"/>
                  <a:pt x="157257" y="269017"/>
                  <a:pt x="134514" y="269017"/>
                </a:cubicBezTo>
                <a:cubicBezTo>
                  <a:pt x="111770" y="269017"/>
                  <a:pt x="93323" y="250581"/>
                  <a:pt x="93323" y="227816"/>
                </a:cubicBezTo>
                <a:lnTo>
                  <a:pt x="93323" y="175704"/>
                </a:lnTo>
                <a:lnTo>
                  <a:pt x="41190" y="175704"/>
                </a:lnTo>
                <a:cubicBezTo>
                  <a:pt x="18446" y="175704"/>
                  <a:pt x="0" y="157268"/>
                  <a:pt x="0" y="134514"/>
                </a:cubicBezTo>
                <a:cubicBezTo>
                  <a:pt x="0" y="111759"/>
                  <a:pt x="18446" y="93323"/>
                  <a:pt x="41190" y="93323"/>
                </a:cubicBezTo>
                <a:close/>
              </a:path>
            </a:pathLst>
          </a:custGeom>
          <a:solidFill>
            <a:schemeClr val="accent2"/>
          </a:solidFill>
          <a:ln>
            <a:solidFill>
              <a:srgbClr val="C00000"/>
            </a:solidFill>
          </a:ln>
        </p:spPr>
        <p:txBody>
          <a:bodyPr spcFirstLastPara="1" wrap="square" lIns="91533" tIns="45767" rIns="91533" bIns="45767" anchor="ctr" anchorCtr="0">
            <a:no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29" name="Google Shape;29;p3"/>
          <p:cNvSpPr/>
          <p:nvPr/>
        </p:nvSpPr>
        <p:spPr>
          <a:xfrm>
            <a:off x="6678923" y="5690705"/>
            <a:ext cx="269028" cy="269913"/>
          </a:xfrm>
          <a:custGeom>
            <a:avLst/>
            <a:gdLst/>
            <a:ahLst/>
            <a:cxnLst/>
            <a:rect l="l" t="t" r="r" b="b"/>
            <a:pathLst>
              <a:path w="269028" h="269017" extrusionOk="0">
                <a:moveTo>
                  <a:pt x="227837" y="93323"/>
                </a:moveTo>
                <a:lnTo>
                  <a:pt x="175704" y="93323"/>
                </a:lnTo>
                <a:lnTo>
                  <a:pt x="175704" y="41190"/>
                </a:lnTo>
                <a:cubicBezTo>
                  <a:pt x="175704" y="18436"/>
                  <a:pt x="157257" y="0"/>
                  <a:pt x="134514" y="0"/>
                </a:cubicBezTo>
                <a:cubicBezTo>
                  <a:pt x="111770" y="0"/>
                  <a:pt x="93323" y="18436"/>
                  <a:pt x="93323" y="41190"/>
                </a:cubicBezTo>
                <a:lnTo>
                  <a:pt x="93323" y="93323"/>
                </a:lnTo>
                <a:lnTo>
                  <a:pt x="41190" y="93323"/>
                </a:lnTo>
                <a:cubicBezTo>
                  <a:pt x="18446" y="93323"/>
                  <a:pt x="0" y="111759"/>
                  <a:pt x="0" y="134514"/>
                </a:cubicBezTo>
                <a:cubicBezTo>
                  <a:pt x="0" y="157268"/>
                  <a:pt x="18446" y="175704"/>
                  <a:pt x="41190" y="175704"/>
                </a:cubicBezTo>
                <a:lnTo>
                  <a:pt x="93323" y="175704"/>
                </a:lnTo>
                <a:lnTo>
                  <a:pt x="93323" y="227827"/>
                </a:lnTo>
                <a:cubicBezTo>
                  <a:pt x="93323" y="250581"/>
                  <a:pt x="111770" y="269017"/>
                  <a:pt x="134514" y="269017"/>
                </a:cubicBezTo>
                <a:cubicBezTo>
                  <a:pt x="157257" y="269017"/>
                  <a:pt x="175704" y="250581"/>
                  <a:pt x="175704" y="227827"/>
                </a:cubicBezTo>
                <a:lnTo>
                  <a:pt x="175704" y="175704"/>
                </a:lnTo>
                <a:lnTo>
                  <a:pt x="227837" y="175704"/>
                </a:lnTo>
                <a:cubicBezTo>
                  <a:pt x="250581" y="175704"/>
                  <a:pt x="269028" y="157268"/>
                  <a:pt x="269028" y="134514"/>
                </a:cubicBezTo>
                <a:cubicBezTo>
                  <a:pt x="269028" y="111759"/>
                  <a:pt x="250581" y="93323"/>
                  <a:pt x="227837" y="9332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533" tIns="45767" rIns="91533" bIns="45767" anchor="ctr" anchorCtr="0">
            <a:no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0" name="Google Shape;30;p3"/>
          <p:cNvSpPr/>
          <p:nvPr/>
        </p:nvSpPr>
        <p:spPr>
          <a:xfrm>
            <a:off x="10659454" y="5555748"/>
            <a:ext cx="269028" cy="269913"/>
          </a:xfrm>
          <a:custGeom>
            <a:avLst/>
            <a:gdLst/>
            <a:ahLst/>
            <a:cxnLst/>
            <a:rect l="l" t="t" r="r" b="b"/>
            <a:pathLst>
              <a:path w="269028" h="269017" extrusionOk="0">
                <a:moveTo>
                  <a:pt x="227837" y="93323"/>
                </a:moveTo>
                <a:lnTo>
                  <a:pt x="175704" y="93323"/>
                </a:lnTo>
                <a:lnTo>
                  <a:pt x="175704" y="41190"/>
                </a:lnTo>
                <a:cubicBezTo>
                  <a:pt x="175704" y="18436"/>
                  <a:pt x="157257" y="0"/>
                  <a:pt x="134514" y="0"/>
                </a:cubicBezTo>
                <a:cubicBezTo>
                  <a:pt x="111770" y="0"/>
                  <a:pt x="93323" y="18436"/>
                  <a:pt x="93323" y="41190"/>
                </a:cubicBezTo>
                <a:lnTo>
                  <a:pt x="93323" y="93323"/>
                </a:lnTo>
                <a:lnTo>
                  <a:pt x="41190" y="93323"/>
                </a:lnTo>
                <a:cubicBezTo>
                  <a:pt x="18446" y="93323"/>
                  <a:pt x="0" y="111759"/>
                  <a:pt x="0" y="134514"/>
                </a:cubicBezTo>
                <a:cubicBezTo>
                  <a:pt x="0" y="157268"/>
                  <a:pt x="18446" y="175704"/>
                  <a:pt x="41190" y="175704"/>
                </a:cubicBezTo>
                <a:lnTo>
                  <a:pt x="93323" y="175704"/>
                </a:lnTo>
                <a:lnTo>
                  <a:pt x="93323" y="227827"/>
                </a:lnTo>
                <a:cubicBezTo>
                  <a:pt x="93323" y="250581"/>
                  <a:pt x="111770" y="269017"/>
                  <a:pt x="134514" y="269017"/>
                </a:cubicBezTo>
                <a:cubicBezTo>
                  <a:pt x="157257" y="269017"/>
                  <a:pt x="175704" y="250581"/>
                  <a:pt x="175704" y="227827"/>
                </a:cubicBezTo>
                <a:lnTo>
                  <a:pt x="175704" y="175704"/>
                </a:lnTo>
                <a:lnTo>
                  <a:pt x="227837" y="175704"/>
                </a:lnTo>
                <a:cubicBezTo>
                  <a:pt x="250581" y="175704"/>
                  <a:pt x="269028" y="157268"/>
                  <a:pt x="269028" y="134514"/>
                </a:cubicBezTo>
                <a:cubicBezTo>
                  <a:pt x="269028" y="111759"/>
                  <a:pt x="250581" y="93323"/>
                  <a:pt x="227837" y="9332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533" tIns="45767" rIns="91533" bIns="45767" anchor="ctr" anchorCtr="0">
            <a:no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1" name="Google Shape;31;p3"/>
          <p:cNvSpPr/>
          <p:nvPr/>
        </p:nvSpPr>
        <p:spPr>
          <a:xfrm>
            <a:off x="2886979" y="546337"/>
            <a:ext cx="269028" cy="269913"/>
          </a:xfrm>
          <a:custGeom>
            <a:avLst/>
            <a:gdLst/>
            <a:ahLst/>
            <a:cxnLst/>
            <a:rect l="l" t="t" r="r" b="b"/>
            <a:pathLst>
              <a:path w="269028" h="269017" extrusionOk="0">
                <a:moveTo>
                  <a:pt x="227837" y="93323"/>
                </a:moveTo>
                <a:lnTo>
                  <a:pt x="175704" y="93323"/>
                </a:lnTo>
                <a:lnTo>
                  <a:pt x="175704" y="41190"/>
                </a:lnTo>
                <a:cubicBezTo>
                  <a:pt x="175704" y="18436"/>
                  <a:pt x="157257" y="0"/>
                  <a:pt x="134514" y="0"/>
                </a:cubicBezTo>
                <a:cubicBezTo>
                  <a:pt x="111770" y="0"/>
                  <a:pt x="93323" y="18436"/>
                  <a:pt x="93323" y="41190"/>
                </a:cubicBezTo>
                <a:lnTo>
                  <a:pt x="93323" y="93323"/>
                </a:lnTo>
                <a:lnTo>
                  <a:pt x="41190" y="93323"/>
                </a:lnTo>
                <a:cubicBezTo>
                  <a:pt x="18446" y="93323"/>
                  <a:pt x="0" y="111759"/>
                  <a:pt x="0" y="134514"/>
                </a:cubicBezTo>
                <a:cubicBezTo>
                  <a:pt x="0" y="157268"/>
                  <a:pt x="18446" y="175704"/>
                  <a:pt x="41190" y="175704"/>
                </a:cubicBezTo>
                <a:lnTo>
                  <a:pt x="93323" y="175704"/>
                </a:lnTo>
                <a:lnTo>
                  <a:pt x="93323" y="227827"/>
                </a:lnTo>
                <a:cubicBezTo>
                  <a:pt x="93323" y="250581"/>
                  <a:pt x="111770" y="269017"/>
                  <a:pt x="134514" y="269017"/>
                </a:cubicBezTo>
                <a:cubicBezTo>
                  <a:pt x="157257" y="269017"/>
                  <a:pt x="175704" y="250581"/>
                  <a:pt x="175704" y="227827"/>
                </a:cubicBezTo>
                <a:lnTo>
                  <a:pt x="175704" y="175704"/>
                </a:lnTo>
                <a:lnTo>
                  <a:pt x="227837" y="175704"/>
                </a:lnTo>
                <a:cubicBezTo>
                  <a:pt x="250570" y="175704"/>
                  <a:pt x="269028" y="157268"/>
                  <a:pt x="269028" y="134514"/>
                </a:cubicBezTo>
                <a:cubicBezTo>
                  <a:pt x="269028" y="111759"/>
                  <a:pt x="250570" y="93323"/>
                  <a:pt x="227837" y="93323"/>
                </a:cubicBezTo>
                <a:close/>
              </a:path>
            </a:pathLst>
          </a:custGeom>
          <a:solidFill>
            <a:schemeClr val="accent2"/>
          </a:solidFill>
          <a:ln>
            <a:solidFill>
              <a:srgbClr val="C00000"/>
            </a:solidFill>
          </a:ln>
        </p:spPr>
        <p:txBody>
          <a:bodyPr spcFirstLastPara="1" wrap="square" lIns="91533" tIns="45767" rIns="91533" bIns="45767" anchor="ctr" anchorCtr="0">
            <a:no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2" name="Google Shape;32;p3"/>
          <p:cNvSpPr/>
          <p:nvPr/>
        </p:nvSpPr>
        <p:spPr>
          <a:xfrm>
            <a:off x="6945786" y="546337"/>
            <a:ext cx="269028" cy="269913"/>
          </a:xfrm>
          <a:custGeom>
            <a:avLst/>
            <a:gdLst/>
            <a:ahLst/>
            <a:cxnLst/>
            <a:rect l="l" t="t" r="r" b="b"/>
            <a:pathLst>
              <a:path w="269028" h="269017" extrusionOk="0">
                <a:moveTo>
                  <a:pt x="227837" y="93323"/>
                </a:moveTo>
                <a:lnTo>
                  <a:pt x="175704" y="93323"/>
                </a:lnTo>
                <a:lnTo>
                  <a:pt x="175704" y="41190"/>
                </a:lnTo>
                <a:cubicBezTo>
                  <a:pt x="175704" y="18436"/>
                  <a:pt x="157257" y="0"/>
                  <a:pt x="134514" y="0"/>
                </a:cubicBezTo>
                <a:cubicBezTo>
                  <a:pt x="111770" y="0"/>
                  <a:pt x="93323" y="18436"/>
                  <a:pt x="93323" y="41190"/>
                </a:cubicBezTo>
                <a:lnTo>
                  <a:pt x="93323" y="93323"/>
                </a:lnTo>
                <a:lnTo>
                  <a:pt x="41190" y="93323"/>
                </a:lnTo>
                <a:cubicBezTo>
                  <a:pt x="18446" y="93323"/>
                  <a:pt x="0" y="111759"/>
                  <a:pt x="0" y="134514"/>
                </a:cubicBezTo>
                <a:cubicBezTo>
                  <a:pt x="0" y="157268"/>
                  <a:pt x="18446" y="175704"/>
                  <a:pt x="41190" y="175704"/>
                </a:cubicBezTo>
                <a:lnTo>
                  <a:pt x="93323" y="175704"/>
                </a:lnTo>
                <a:lnTo>
                  <a:pt x="93323" y="227827"/>
                </a:lnTo>
                <a:cubicBezTo>
                  <a:pt x="93323" y="250581"/>
                  <a:pt x="111770" y="269017"/>
                  <a:pt x="134514" y="269017"/>
                </a:cubicBezTo>
                <a:cubicBezTo>
                  <a:pt x="157257" y="269017"/>
                  <a:pt x="175704" y="250581"/>
                  <a:pt x="175704" y="227827"/>
                </a:cubicBezTo>
                <a:lnTo>
                  <a:pt x="175704" y="175704"/>
                </a:lnTo>
                <a:lnTo>
                  <a:pt x="227837" y="175704"/>
                </a:lnTo>
                <a:cubicBezTo>
                  <a:pt x="250581" y="175704"/>
                  <a:pt x="269028" y="157268"/>
                  <a:pt x="269028" y="134514"/>
                </a:cubicBezTo>
                <a:cubicBezTo>
                  <a:pt x="269028" y="111759"/>
                  <a:pt x="250581" y="93323"/>
                  <a:pt x="227837" y="93323"/>
                </a:cubicBezTo>
                <a:close/>
              </a:path>
            </a:pathLst>
          </a:custGeom>
          <a:solidFill>
            <a:schemeClr val="accent2"/>
          </a:solidFill>
          <a:ln>
            <a:solidFill>
              <a:srgbClr val="C00000"/>
            </a:solidFill>
          </a:ln>
        </p:spPr>
        <p:txBody>
          <a:bodyPr spcFirstLastPara="1" wrap="square" lIns="91533" tIns="45767" rIns="91533" bIns="45767" anchor="ctr" anchorCtr="0">
            <a:no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3" name="Google Shape;33;p3"/>
          <p:cNvSpPr/>
          <p:nvPr/>
        </p:nvSpPr>
        <p:spPr>
          <a:xfrm>
            <a:off x="476872" y="4295305"/>
            <a:ext cx="340877" cy="214569"/>
          </a:xfrm>
          <a:custGeom>
            <a:avLst/>
            <a:gdLst/>
            <a:ahLst/>
            <a:cxnLst/>
            <a:rect l="l" t="t" r="r" b="b"/>
            <a:pathLst>
              <a:path w="340878" h="213857" extrusionOk="0">
                <a:moveTo>
                  <a:pt x="0" y="147383"/>
                </a:moveTo>
                <a:cubicBezTo>
                  <a:pt x="0" y="114702"/>
                  <a:pt x="23706" y="87460"/>
                  <a:pt x="54821" y="81957"/>
                </a:cubicBezTo>
                <a:cubicBezTo>
                  <a:pt x="66082" y="34692"/>
                  <a:pt x="108510" y="0"/>
                  <a:pt x="158834" y="0"/>
                </a:cubicBezTo>
                <a:cubicBezTo>
                  <a:pt x="193749" y="0"/>
                  <a:pt x="225710" y="16668"/>
                  <a:pt x="245617" y="44428"/>
                </a:cubicBezTo>
                <a:cubicBezTo>
                  <a:pt x="249015" y="44005"/>
                  <a:pt x="252423" y="43793"/>
                  <a:pt x="255852" y="43793"/>
                </a:cubicBezTo>
                <a:cubicBezTo>
                  <a:pt x="302736" y="43793"/>
                  <a:pt x="340878" y="81946"/>
                  <a:pt x="340878" y="128820"/>
                </a:cubicBezTo>
                <a:cubicBezTo>
                  <a:pt x="340878" y="175704"/>
                  <a:pt x="302736" y="213857"/>
                  <a:pt x="255852" y="213857"/>
                </a:cubicBezTo>
                <a:lnTo>
                  <a:pt x="66463" y="213857"/>
                </a:lnTo>
                <a:cubicBezTo>
                  <a:pt x="29813" y="213857"/>
                  <a:pt x="0" y="184033"/>
                  <a:pt x="0" y="147383"/>
                </a:cubicBezTo>
                <a:close/>
                <a:moveTo>
                  <a:pt x="242188" y="88413"/>
                </a:moveTo>
                <a:lnTo>
                  <a:pt x="224800" y="94276"/>
                </a:lnTo>
                <a:lnTo>
                  <a:pt x="216534" y="77893"/>
                </a:lnTo>
                <a:cubicBezTo>
                  <a:pt x="205464" y="55954"/>
                  <a:pt x="183356" y="42333"/>
                  <a:pt x="158834" y="42333"/>
                </a:cubicBezTo>
                <a:cubicBezTo>
                  <a:pt x="124354" y="42333"/>
                  <a:pt x="96011" y="69278"/>
                  <a:pt x="94318" y="103684"/>
                </a:cubicBezTo>
                <a:lnTo>
                  <a:pt x="93165" y="127052"/>
                </a:lnTo>
                <a:lnTo>
                  <a:pt x="70019" y="123570"/>
                </a:lnTo>
                <a:cubicBezTo>
                  <a:pt x="68865" y="123401"/>
                  <a:pt x="67680" y="123264"/>
                  <a:pt x="66463" y="123264"/>
                </a:cubicBezTo>
                <a:cubicBezTo>
                  <a:pt x="53160" y="123264"/>
                  <a:pt x="42333" y="134080"/>
                  <a:pt x="42333" y="147383"/>
                </a:cubicBezTo>
                <a:cubicBezTo>
                  <a:pt x="42333" y="160697"/>
                  <a:pt x="53160" y="171524"/>
                  <a:pt x="66463" y="171524"/>
                </a:cubicBezTo>
                <a:lnTo>
                  <a:pt x="255852" y="171524"/>
                </a:lnTo>
                <a:cubicBezTo>
                  <a:pt x="279389" y="171524"/>
                  <a:pt x="298545" y="152368"/>
                  <a:pt x="298545" y="128820"/>
                </a:cubicBezTo>
                <a:cubicBezTo>
                  <a:pt x="298545" y="105282"/>
                  <a:pt x="279389" y="86127"/>
                  <a:pt x="255852" y="86127"/>
                </a:cubicBezTo>
                <a:cubicBezTo>
                  <a:pt x="251280" y="86127"/>
                  <a:pt x="246686" y="86889"/>
                  <a:pt x="242188" y="88413"/>
                </a:cubicBezTo>
                <a:close/>
              </a:path>
            </a:pathLst>
          </a:custGeom>
          <a:solidFill>
            <a:schemeClr val="accent2"/>
          </a:solidFill>
          <a:ln>
            <a:solidFill>
              <a:srgbClr val="C00000"/>
            </a:solidFill>
          </a:ln>
        </p:spPr>
        <p:txBody>
          <a:bodyPr spcFirstLastPara="1" wrap="square" lIns="91533" tIns="45767" rIns="91533" bIns="45767" anchor="ctr" anchorCtr="0">
            <a:no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4" name="Google Shape;34;p3"/>
          <p:cNvSpPr/>
          <p:nvPr/>
        </p:nvSpPr>
        <p:spPr>
          <a:xfrm>
            <a:off x="9437727" y="5960618"/>
            <a:ext cx="392493" cy="247063"/>
          </a:xfrm>
          <a:custGeom>
            <a:avLst/>
            <a:gdLst/>
            <a:ahLst/>
            <a:cxnLst/>
            <a:rect l="l" t="t" r="r" b="b"/>
            <a:pathLst>
              <a:path w="392493" h="246242" extrusionOk="0">
                <a:moveTo>
                  <a:pt x="0" y="169714"/>
                </a:moveTo>
                <a:cubicBezTo>
                  <a:pt x="0" y="132079"/>
                  <a:pt x="27294" y="100710"/>
                  <a:pt x="63129" y="94371"/>
                </a:cubicBezTo>
                <a:cubicBezTo>
                  <a:pt x="76094" y="39952"/>
                  <a:pt x="124936" y="0"/>
                  <a:pt x="182890" y="0"/>
                </a:cubicBezTo>
                <a:cubicBezTo>
                  <a:pt x="223086" y="0"/>
                  <a:pt x="259884" y="19198"/>
                  <a:pt x="282807" y="51159"/>
                </a:cubicBezTo>
                <a:cubicBezTo>
                  <a:pt x="286723" y="50672"/>
                  <a:pt x="290650" y="50440"/>
                  <a:pt x="294587" y="50440"/>
                </a:cubicBezTo>
                <a:cubicBezTo>
                  <a:pt x="348572" y="50440"/>
                  <a:pt x="392493" y="94360"/>
                  <a:pt x="392493" y="148335"/>
                </a:cubicBezTo>
                <a:cubicBezTo>
                  <a:pt x="392493" y="202321"/>
                  <a:pt x="348572" y="246242"/>
                  <a:pt x="294587" y="246242"/>
                </a:cubicBezTo>
                <a:lnTo>
                  <a:pt x="76528" y="246242"/>
                </a:lnTo>
                <a:cubicBezTo>
                  <a:pt x="34332" y="246242"/>
                  <a:pt x="0" y="211910"/>
                  <a:pt x="0" y="169714"/>
                </a:cubicBezTo>
                <a:close/>
                <a:moveTo>
                  <a:pt x="278860" y="101811"/>
                </a:moveTo>
                <a:lnTo>
                  <a:pt x="258847" y="108553"/>
                </a:lnTo>
                <a:lnTo>
                  <a:pt x="249322" y="89693"/>
                </a:lnTo>
                <a:cubicBezTo>
                  <a:pt x="236579" y="64431"/>
                  <a:pt x="211126" y="48746"/>
                  <a:pt x="182890" y="48746"/>
                </a:cubicBezTo>
                <a:cubicBezTo>
                  <a:pt x="143181" y="48746"/>
                  <a:pt x="110553" y="79777"/>
                  <a:pt x="108595" y="119401"/>
                </a:cubicBezTo>
                <a:lnTo>
                  <a:pt x="107283" y="146303"/>
                </a:lnTo>
                <a:lnTo>
                  <a:pt x="80623" y="142292"/>
                </a:lnTo>
                <a:cubicBezTo>
                  <a:pt x="79290" y="142091"/>
                  <a:pt x="77925" y="141943"/>
                  <a:pt x="76528" y="141943"/>
                </a:cubicBezTo>
                <a:cubicBezTo>
                  <a:pt x="61213" y="141943"/>
                  <a:pt x="48746" y="154400"/>
                  <a:pt x="48746" y="169714"/>
                </a:cubicBezTo>
                <a:cubicBezTo>
                  <a:pt x="48746" y="185038"/>
                  <a:pt x="61213" y="197506"/>
                  <a:pt x="76528" y="197506"/>
                </a:cubicBezTo>
                <a:lnTo>
                  <a:pt x="294587" y="197506"/>
                </a:lnTo>
                <a:cubicBezTo>
                  <a:pt x="321690" y="197506"/>
                  <a:pt x="343746" y="175450"/>
                  <a:pt x="343746" y="148335"/>
                </a:cubicBezTo>
                <a:cubicBezTo>
                  <a:pt x="343746" y="121232"/>
                  <a:pt x="321690" y="99176"/>
                  <a:pt x="294587" y="99176"/>
                </a:cubicBezTo>
                <a:cubicBezTo>
                  <a:pt x="289337" y="99176"/>
                  <a:pt x="284046" y="100054"/>
                  <a:pt x="278860" y="10181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533" tIns="45767" rIns="91533" bIns="45767" anchor="ctr" anchorCtr="0">
            <a:no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5" name="Google Shape;35;p3"/>
          <p:cNvSpPr/>
          <p:nvPr/>
        </p:nvSpPr>
        <p:spPr>
          <a:xfrm>
            <a:off x="11010573" y="3125451"/>
            <a:ext cx="392483" cy="247063"/>
          </a:xfrm>
          <a:custGeom>
            <a:avLst/>
            <a:gdLst/>
            <a:ahLst/>
            <a:cxnLst/>
            <a:rect l="l" t="t" r="r" b="b"/>
            <a:pathLst>
              <a:path w="392482" h="246242" extrusionOk="0">
                <a:moveTo>
                  <a:pt x="0" y="169714"/>
                </a:moveTo>
                <a:cubicBezTo>
                  <a:pt x="0" y="132079"/>
                  <a:pt x="27294" y="100710"/>
                  <a:pt x="63129" y="94371"/>
                </a:cubicBezTo>
                <a:cubicBezTo>
                  <a:pt x="76094" y="39952"/>
                  <a:pt x="124936" y="0"/>
                  <a:pt x="182879" y="0"/>
                </a:cubicBezTo>
                <a:cubicBezTo>
                  <a:pt x="223086" y="0"/>
                  <a:pt x="259884" y="19198"/>
                  <a:pt x="282807" y="51159"/>
                </a:cubicBezTo>
                <a:cubicBezTo>
                  <a:pt x="286723" y="50672"/>
                  <a:pt x="290639" y="50440"/>
                  <a:pt x="294587" y="50440"/>
                </a:cubicBezTo>
                <a:cubicBezTo>
                  <a:pt x="348572" y="50440"/>
                  <a:pt x="392482" y="94360"/>
                  <a:pt x="392482" y="148335"/>
                </a:cubicBezTo>
                <a:cubicBezTo>
                  <a:pt x="392482" y="202321"/>
                  <a:pt x="348572" y="246242"/>
                  <a:pt x="294587" y="246242"/>
                </a:cubicBezTo>
                <a:lnTo>
                  <a:pt x="76528" y="246242"/>
                </a:lnTo>
                <a:cubicBezTo>
                  <a:pt x="34332" y="246242"/>
                  <a:pt x="0" y="211910"/>
                  <a:pt x="0" y="169714"/>
                </a:cubicBezTo>
                <a:close/>
                <a:moveTo>
                  <a:pt x="278860" y="101811"/>
                </a:moveTo>
                <a:lnTo>
                  <a:pt x="258836" y="108553"/>
                </a:lnTo>
                <a:lnTo>
                  <a:pt x="249322" y="89693"/>
                </a:lnTo>
                <a:cubicBezTo>
                  <a:pt x="236579" y="64431"/>
                  <a:pt x="211126" y="48746"/>
                  <a:pt x="182879" y="48746"/>
                </a:cubicBezTo>
                <a:cubicBezTo>
                  <a:pt x="143181" y="48746"/>
                  <a:pt x="110542" y="79777"/>
                  <a:pt x="108595" y="119401"/>
                </a:cubicBezTo>
                <a:lnTo>
                  <a:pt x="107272" y="146303"/>
                </a:lnTo>
                <a:lnTo>
                  <a:pt x="80623" y="142292"/>
                </a:lnTo>
                <a:cubicBezTo>
                  <a:pt x="79290" y="142091"/>
                  <a:pt x="77925" y="141943"/>
                  <a:pt x="76528" y="141943"/>
                </a:cubicBezTo>
                <a:cubicBezTo>
                  <a:pt x="61213" y="141943"/>
                  <a:pt x="48746" y="154400"/>
                  <a:pt x="48746" y="169714"/>
                </a:cubicBezTo>
                <a:cubicBezTo>
                  <a:pt x="48746" y="185038"/>
                  <a:pt x="61213" y="197506"/>
                  <a:pt x="76528" y="197506"/>
                </a:cubicBezTo>
                <a:lnTo>
                  <a:pt x="294587" y="197506"/>
                </a:lnTo>
                <a:cubicBezTo>
                  <a:pt x="321690" y="197506"/>
                  <a:pt x="343746" y="175450"/>
                  <a:pt x="343746" y="148335"/>
                </a:cubicBezTo>
                <a:cubicBezTo>
                  <a:pt x="343746" y="121232"/>
                  <a:pt x="321690" y="99176"/>
                  <a:pt x="294587" y="99176"/>
                </a:cubicBezTo>
                <a:cubicBezTo>
                  <a:pt x="289327" y="99176"/>
                  <a:pt x="284035" y="100054"/>
                  <a:pt x="278860" y="10181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533" tIns="45767" rIns="91533" bIns="45767" anchor="ctr" anchorCtr="0">
            <a:no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6" name="Google Shape;36;p3"/>
          <p:cNvSpPr/>
          <p:nvPr/>
        </p:nvSpPr>
        <p:spPr>
          <a:xfrm>
            <a:off x="3714427" y="103878"/>
            <a:ext cx="584325" cy="367828"/>
          </a:xfrm>
          <a:custGeom>
            <a:avLst/>
            <a:gdLst/>
            <a:ahLst/>
            <a:cxnLst/>
            <a:rect l="l" t="t" r="r" b="b"/>
            <a:pathLst>
              <a:path w="584326" h="366606" extrusionOk="0">
                <a:moveTo>
                  <a:pt x="0" y="220842"/>
                </a:moveTo>
                <a:cubicBezTo>
                  <a:pt x="0" y="140483"/>
                  <a:pt x="65404" y="75088"/>
                  <a:pt x="145764" y="75088"/>
                </a:cubicBezTo>
                <a:cubicBezTo>
                  <a:pt x="151627" y="75088"/>
                  <a:pt x="157469" y="75437"/>
                  <a:pt x="163300" y="76168"/>
                </a:cubicBezTo>
                <a:cubicBezTo>
                  <a:pt x="197410" y="28596"/>
                  <a:pt x="252190" y="0"/>
                  <a:pt x="312049" y="0"/>
                </a:cubicBezTo>
                <a:cubicBezTo>
                  <a:pt x="398335" y="0"/>
                  <a:pt x="471042" y="59478"/>
                  <a:pt x="490336" y="140493"/>
                </a:cubicBezTo>
                <a:cubicBezTo>
                  <a:pt x="543686" y="149955"/>
                  <a:pt x="584326" y="196659"/>
                  <a:pt x="584326" y="252666"/>
                </a:cubicBezTo>
                <a:cubicBezTo>
                  <a:pt x="584326" y="315489"/>
                  <a:pt x="533209" y="366606"/>
                  <a:pt x="470386" y="366606"/>
                </a:cubicBezTo>
                <a:lnTo>
                  <a:pt x="145764" y="366606"/>
                </a:lnTo>
                <a:cubicBezTo>
                  <a:pt x="65404" y="366606"/>
                  <a:pt x="0" y="301212"/>
                  <a:pt x="0" y="220842"/>
                </a:cubicBezTo>
                <a:close/>
                <a:moveTo>
                  <a:pt x="464311" y="211846"/>
                </a:moveTo>
                <a:lnTo>
                  <a:pt x="424624" y="217826"/>
                </a:lnTo>
                <a:lnTo>
                  <a:pt x="422645" y="177757"/>
                </a:lnTo>
                <a:cubicBezTo>
                  <a:pt x="419756" y="118776"/>
                  <a:pt x="371178" y="72569"/>
                  <a:pt x="312049" y="72569"/>
                </a:cubicBezTo>
                <a:cubicBezTo>
                  <a:pt x="270012" y="72569"/>
                  <a:pt x="232113" y="95916"/>
                  <a:pt x="213158" y="133519"/>
                </a:cubicBezTo>
                <a:lnTo>
                  <a:pt x="198987" y="161596"/>
                </a:lnTo>
                <a:lnTo>
                  <a:pt x="169185" y="151574"/>
                </a:lnTo>
                <a:cubicBezTo>
                  <a:pt x="161459" y="148970"/>
                  <a:pt x="153574" y="147658"/>
                  <a:pt x="145764" y="147658"/>
                </a:cubicBezTo>
                <a:cubicBezTo>
                  <a:pt x="105399" y="147658"/>
                  <a:pt x="72569" y="180488"/>
                  <a:pt x="72569" y="220842"/>
                </a:cubicBezTo>
                <a:cubicBezTo>
                  <a:pt x="72569" y="261207"/>
                  <a:pt x="105399" y="294036"/>
                  <a:pt x="145764" y="294036"/>
                </a:cubicBezTo>
                <a:lnTo>
                  <a:pt x="470386" y="294036"/>
                </a:lnTo>
                <a:cubicBezTo>
                  <a:pt x="493204" y="294036"/>
                  <a:pt x="511757" y="275484"/>
                  <a:pt x="511757" y="252666"/>
                </a:cubicBezTo>
                <a:cubicBezTo>
                  <a:pt x="511757" y="229859"/>
                  <a:pt x="493204" y="211317"/>
                  <a:pt x="470386" y="211317"/>
                </a:cubicBezTo>
                <a:cubicBezTo>
                  <a:pt x="468312" y="211317"/>
                  <a:pt x="466291" y="211539"/>
                  <a:pt x="464311" y="211846"/>
                </a:cubicBezTo>
                <a:close/>
              </a:path>
            </a:pathLst>
          </a:custGeom>
          <a:solidFill>
            <a:schemeClr val="accent2"/>
          </a:solidFill>
          <a:ln>
            <a:solidFill>
              <a:srgbClr val="C00000"/>
            </a:solidFill>
          </a:ln>
        </p:spPr>
        <p:txBody>
          <a:bodyPr spcFirstLastPara="1" wrap="square" lIns="91533" tIns="45767" rIns="91533" bIns="45767" anchor="ctr" anchorCtr="0">
            <a:no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9" name="Google Shape;39;p3"/>
          <p:cNvSpPr/>
          <p:nvPr/>
        </p:nvSpPr>
        <p:spPr>
          <a:xfrm>
            <a:off x="2410402" y="6266196"/>
            <a:ext cx="269028" cy="269913"/>
          </a:xfrm>
          <a:custGeom>
            <a:avLst/>
            <a:gdLst/>
            <a:ahLst/>
            <a:cxnLst/>
            <a:rect l="l" t="t" r="r" b="b"/>
            <a:pathLst>
              <a:path w="269028" h="269017" extrusionOk="0">
                <a:moveTo>
                  <a:pt x="227837" y="93323"/>
                </a:moveTo>
                <a:lnTo>
                  <a:pt x="175704" y="93323"/>
                </a:lnTo>
                <a:lnTo>
                  <a:pt x="175704" y="41190"/>
                </a:lnTo>
                <a:cubicBezTo>
                  <a:pt x="175704" y="18436"/>
                  <a:pt x="157257" y="0"/>
                  <a:pt x="134514" y="0"/>
                </a:cubicBezTo>
                <a:cubicBezTo>
                  <a:pt x="111770" y="0"/>
                  <a:pt x="93323" y="18436"/>
                  <a:pt x="93323" y="41190"/>
                </a:cubicBezTo>
                <a:lnTo>
                  <a:pt x="93323" y="93323"/>
                </a:lnTo>
                <a:lnTo>
                  <a:pt x="41190" y="93323"/>
                </a:lnTo>
                <a:cubicBezTo>
                  <a:pt x="18446" y="93323"/>
                  <a:pt x="0" y="111759"/>
                  <a:pt x="0" y="134514"/>
                </a:cubicBezTo>
                <a:cubicBezTo>
                  <a:pt x="0" y="157268"/>
                  <a:pt x="18446" y="175704"/>
                  <a:pt x="41190" y="175704"/>
                </a:cubicBezTo>
                <a:lnTo>
                  <a:pt x="93323" y="175704"/>
                </a:lnTo>
                <a:lnTo>
                  <a:pt x="93323" y="227827"/>
                </a:lnTo>
                <a:cubicBezTo>
                  <a:pt x="93323" y="250581"/>
                  <a:pt x="111770" y="269017"/>
                  <a:pt x="134514" y="269017"/>
                </a:cubicBezTo>
                <a:cubicBezTo>
                  <a:pt x="157257" y="269017"/>
                  <a:pt x="175704" y="250581"/>
                  <a:pt x="175704" y="227827"/>
                </a:cubicBezTo>
                <a:lnTo>
                  <a:pt x="175704" y="175704"/>
                </a:lnTo>
                <a:lnTo>
                  <a:pt x="227837" y="175704"/>
                </a:lnTo>
                <a:cubicBezTo>
                  <a:pt x="250581" y="175704"/>
                  <a:pt x="269028" y="157268"/>
                  <a:pt x="269028" y="134514"/>
                </a:cubicBezTo>
                <a:cubicBezTo>
                  <a:pt x="269028" y="111759"/>
                  <a:pt x="250581" y="93323"/>
                  <a:pt x="227837" y="93323"/>
                </a:cubicBezTo>
                <a:close/>
              </a:path>
            </a:pathLst>
          </a:custGeom>
          <a:solidFill>
            <a:schemeClr val="accent2"/>
          </a:solidFill>
          <a:ln>
            <a:solidFill>
              <a:srgbClr val="C00000"/>
            </a:solidFill>
          </a:ln>
        </p:spPr>
        <p:txBody>
          <a:bodyPr spcFirstLastPara="1" wrap="square" lIns="91533" tIns="45767" rIns="91533" bIns="45767" anchor="ctr" anchorCtr="0">
            <a:no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40" name="Google Shape;40;p3"/>
          <p:cNvSpPr/>
          <p:nvPr/>
        </p:nvSpPr>
        <p:spPr>
          <a:xfrm>
            <a:off x="4178295" y="6266196"/>
            <a:ext cx="340877" cy="214569"/>
          </a:xfrm>
          <a:custGeom>
            <a:avLst/>
            <a:gdLst/>
            <a:ahLst/>
            <a:cxnLst/>
            <a:rect l="l" t="t" r="r" b="b"/>
            <a:pathLst>
              <a:path w="340878" h="213857" extrusionOk="0">
                <a:moveTo>
                  <a:pt x="0" y="147383"/>
                </a:moveTo>
                <a:cubicBezTo>
                  <a:pt x="0" y="114702"/>
                  <a:pt x="23706" y="87460"/>
                  <a:pt x="54821" y="81957"/>
                </a:cubicBezTo>
                <a:cubicBezTo>
                  <a:pt x="66082" y="34692"/>
                  <a:pt x="108510" y="0"/>
                  <a:pt x="158834" y="0"/>
                </a:cubicBezTo>
                <a:cubicBezTo>
                  <a:pt x="193749" y="0"/>
                  <a:pt x="225710" y="16668"/>
                  <a:pt x="245617" y="44428"/>
                </a:cubicBezTo>
                <a:cubicBezTo>
                  <a:pt x="249015" y="44005"/>
                  <a:pt x="252423" y="43793"/>
                  <a:pt x="255852" y="43793"/>
                </a:cubicBezTo>
                <a:cubicBezTo>
                  <a:pt x="302736" y="43793"/>
                  <a:pt x="340878" y="81946"/>
                  <a:pt x="340878" y="128820"/>
                </a:cubicBezTo>
                <a:cubicBezTo>
                  <a:pt x="340878" y="175704"/>
                  <a:pt x="302736" y="213857"/>
                  <a:pt x="255852" y="213857"/>
                </a:cubicBezTo>
                <a:lnTo>
                  <a:pt x="66463" y="213857"/>
                </a:lnTo>
                <a:cubicBezTo>
                  <a:pt x="29813" y="213857"/>
                  <a:pt x="0" y="184033"/>
                  <a:pt x="0" y="147383"/>
                </a:cubicBezTo>
                <a:close/>
                <a:moveTo>
                  <a:pt x="242188" y="88413"/>
                </a:moveTo>
                <a:lnTo>
                  <a:pt x="224800" y="94276"/>
                </a:lnTo>
                <a:lnTo>
                  <a:pt x="216534" y="77893"/>
                </a:lnTo>
                <a:cubicBezTo>
                  <a:pt x="205464" y="55954"/>
                  <a:pt x="183356" y="42333"/>
                  <a:pt x="158834" y="42333"/>
                </a:cubicBezTo>
                <a:cubicBezTo>
                  <a:pt x="124354" y="42333"/>
                  <a:pt x="96011" y="69278"/>
                  <a:pt x="94318" y="103684"/>
                </a:cubicBezTo>
                <a:lnTo>
                  <a:pt x="93165" y="127052"/>
                </a:lnTo>
                <a:lnTo>
                  <a:pt x="70019" y="123570"/>
                </a:lnTo>
                <a:cubicBezTo>
                  <a:pt x="68865" y="123401"/>
                  <a:pt x="67680" y="123264"/>
                  <a:pt x="66463" y="123264"/>
                </a:cubicBezTo>
                <a:cubicBezTo>
                  <a:pt x="53160" y="123264"/>
                  <a:pt x="42333" y="134080"/>
                  <a:pt x="42333" y="147383"/>
                </a:cubicBezTo>
                <a:cubicBezTo>
                  <a:pt x="42333" y="160697"/>
                  <a:pt x="53160" y="171524"/>
                  <a:pt x="66463" y="171524"/>
                </a:cubicBezTo>
                <a:lnTo>
                  <a:pt x="255852" y="171524"/>
                </a:lnTo>
                <a:cubicBezTo>
                  <a:pt x="279389" y="171524"/>
                  <a:pt x="298545" y="152368"/>
                  <a:pt x="298545" y="128820"/>
                </a:cubicBezTo>
                <a:cubicBezTo>
                  <a:pt x="298545" y="105282"/>
                  <a:pt x="279389" y="86127"/>
                  <a:pt x="255852" y="86127"/>
                </a:cubicBezTo>
                <a:cubicBezTo>
                  <a:pt x="251280" y="86127"/>
                  <a:pt x="246686" y="86889"/>
                  <a:pt x="242188" y="8841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533" tIns="45767" rIns="91533" bIns="45767" anchor="ctr" anchorCtr="0">
            <a:no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5AF1274F-AEBE-41F7-9AC6-4F59CBCC9747}"/>
              </a:ext>
            </a:extLst>
          </p:cNvPr>
          <p:cNvSpPr txBox="1"/>
          <p:nvPr userDrawn="1"/>
        </p:nvSpPr>
        <p:spPr>
          <a:xfrm>
            <a:off x="9393799" y="115578"/>
            <a:ext cx="273825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vi-VN" sz="4800" b="1" i="0" u="none" strike="noStrike" kern="0" cap="none" spc="0" normalizeH="0" baseline="0" noProof="0" dirty="0">
                <a:ln w="19050">
                  <a:solidFill>
                    <a:srgbClr val="D43733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j-lt"/>
                <a:cs typeface="Arial"/>
                <a:sym typeface="Arial"/>
              </a:rPr>
              <a:t>CHỦ ĐỀ 2</a:t>
            </a:r>
          </a:p>
        </p:txBody>
      </p:sp>
      <p:pic>
        <p:nvPicPr>
          <p:cNvPr id="4" name="Picture 3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xmlns="" id="{1615A6E5-55AE-4AF3-8171-CF240090A2C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415966" y="1482254"/>
            <a:ext cx="3929071" cy="39290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87621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preserve="1" userDrawn="1">
  <p:cSld name="Title and body">
    <p:bg>
      <p:bgPr>
        <a:solidFill>
          <a:schemeClr val="dk1"/>
        </a:solidFill>
        <a:effectLst/>
      </p:bgPr>
    </p:bg>
    <p:spTree>
      <p:nvGrpSpPr>
        <p:cNvPr id="1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xmlns="" id="{58C33424-69BE-4CF3-AC72-AAE3342C808A}"/>
              </a:ext>
            </a:extLst>
          </p:cNvPr>
          <p:cNvSpPr/>
          <p:nvPr userDrawn="1"/>
        </p:nvSpPr>
        <p:spPr>
          <a:xfrm>
            <a:off x="340636" y="254000"/>
            <a:ext cx="11497733" cy="6350000"/>
          </a:xfrm>
          <a:prstGeom prst="rect">
            <a:avLst/>
          </a:prstGeom>
          <a:solidFill>
            <a:schemeClr val="accent2"/>
          </a:solidFill>
          <a:ln>
            <a:solidFill>
              <a:schemeClr val="accent2"/>
            </a:solidFill>
          </a:ln>
          <a:effectLst>
            <a:glow rad="1016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vi-VN" sz="1867" b="0" i="0" u="none" strike="noStrike" kern="0" cap="none" spc="0" normalizeH="0" baseline="0" noProof="0" dirty="0">
              <a:ln>
                <a:noFill/>
              </a:ln>
              <a:solidFill>
                <a:srgbClr val="F7D538"/>
              </a:solidFill>
              <a:effectLst/>
              <a:uLnTx/>
              <a:uFillTx/>
              <a:latin typeface="Arial"/>
              <a:ea typeface="+mn-ea"/>
              <a:cs typeface="+mn-cs"/>
              <a:sym typeface="Arial"/>
            </a:endParaRPr>
          </a:p>
        </p:txBody>
      </p:sp>
      <p:grpSp>
        <p:nvGrpSpPr>
          <p:cNvPr id="45" name="Google Shape;45;p4"/>
          <p:cNvGrpSpPr/>
          <p:nvPr/>
        </p:nvGrpSpPr>
        <p:grpSpPr>
          <a:xfrm>
            <a:off x="340636" y="251219"/>
            <a:ext cx="11497733" cy="6352781"/>
            <a:chOff x="262135" y="188414"/>
            <a:chExt cx="8616641" cy="4620554"/>
          </a:xfrm>
          <a:solidFill>
            <a:schemeClr val="accent2"/>
          </a:solidFill>
        </p:grpSpPr>
        <p:grpSp>
          <p:nvGrpSpPr>
            <p:cNvPr id="46" name="Google Shape;46;p4"/>
            <p:cNvGrpSpPr/>
            <p:nvPr/>
          </p:nvGrpSpPr>
          <p:grpSpPr>
            <a:xfrm>
              <a:off x="262135" y="188414"/>
              <a:ext cx="8616641" cy="4620554"/>
              <a:chOff x="262135" y="188414"/>
              <a:chExt cx="8616641" cy="4620554"/>
            </a:xfrm>
            <a:grpFill/>
          </p:grpSpPr>
          <p:sp>
            <p:nvSpPr>
              <p:cNvPr id="47" name="Google Shape;47;p4"/>
              <p:cNvSpPr/>
              <p:nvPr/>
            </p:nvSpPr>
            <p:spPr>
              <a:xfrm>
                <a:off x="1671079" y="188414"/>
                <a:ext cx="201771" cy="202435"/>
              </a:xfrm>
              <a:custGeom>
                <a:avLst/>
                <a:gdLst/>
                <a:ahLst/>
                <a:cxnLst/>
                <a:rect l="l" t="t" r="r" b="b"/>
                <a:pathLst>
                  <a:path w="269028" h="269017" extrusionOk="0">
                    <a:moveTo>
                      <a:pt x="41190" y="93323"/>
                    </a:moveTo>
                    <a:lnTo>
                      <a:pt x="93323" y="93323"/>
                    </a:lnTo>
                    <a:lnTo>
                      <a:pt x="93323" y="41190"/>
                    </a:lnTo>
                    <a:cubicBezTo>
                      <a:pt x="93323" y="18436"/>
                      <a:pt x="111770" y="0"/>
                      <a:pt x="134514" y="0"/>
                    </a:cubicBezTo>
                    <a:cubicBezTo>
                      <a:pt x="157247" y="0"/>
                      <a:pt x="175704" y="18436"/>
                      <a:pt x="175704" y="41190"/>
                    </a:cubicBezTo>
                    <a:lnTo>
                      <a:pt x="175704" y="93323"/>
                    </a:lnTo>
                    <a:lnTo>
                      <a:pt x="227837" y="93323"/>
                    </a:lnTo>
                    <a:cubicBezTo>
                      <a:pt x="250581" y="93323"/>
                      <a:pt x="269028" y="111759"/>
                      <a:pt x="269028" y="134514"/>
                    </a:cubicBezTo>
                    <a:cubicBezTo>
                      <a:pt x="269028" y="157268"/>
                      <a:pt x="250581" y="175704"/>
                      <a:pt x="227837" y="175704"/>
                    </a:cubicBezTo>
                    <a:lnTo>
                      <a:pt x="175704" y="175704"/>
                    </a:lnTo>
                    <a:lnTo>
                      <a:pt x="175704" y="227816"/>
                    </a:lnTo>
                    <a:cubicBezTo>
                      <a:pt x="175704" y="250581"/>
                      <a:pt x="157247" y="269017"/>
                      <a:pt x="134514" y="269017"/>
                    </a:cubicBezTo>
                    <a:cubicBezTo>
                      <a:pt x="111770" y="269017"/>
                      <a:pt x="93323" y="250581"/>
                      <a:pt x="93323" y="227816"/>
                    </a:cubicBezTo>
                    <a:lnTo>
                      <a:pt x="93323" y="175704"/>
                    </a:lnTo>
                    <a:lnTo>
                      <a:pt x="41190" y="175704"/>
                    </a:lnTo>
                    <a:cubicBezTo>
                      <a:pt x="18446" y="175704"/>
                      <a:pt x="0" y="157268"/>
                      <a:pt x="0" y="134514"/>
                    </a:cubicBezTo>
                    <a:cubicBezTo>
                      <a:pt x="0" y="111759"/>
                      <a:pt x="18446" y="93323"/>
                      <a:pt x="41190" y="93323"/>
                    </a:cubicBezTo>
                    <a:close/>
                  </a:path>
                </a:pathLst>
              </a:custGeom>
              <a:grpFill/>
              <a:ln>
                <a:solidFill>
                  <a:schemeClr val="tx1"/>
                </a:solidFill>
              </a:ln>
            </p:spPr>
            <p:txBody>
              <a:bodyPr spcFirstLastPara="1" wrap="square" lIns="68650" tIns="34325" rIns="68650" bIns="34325" anchor="ctr" anchorCtr="0">
                <a:noAutofit/>
              </a:bodyPr>
              <a:lstStyle/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48" name="Google Shape;48;p4"/>
              <p:cNvSpPr/>
              <p:nvPr/>
            </p:nvSpPr>
            <p:spPr>
              <a:xfrm>
                <a:off x="6024098" y="274080"/>
                <a:ext cx="201771" cy="202435"/>
              </a:xfrm>
              <a:custGeom>
                <a:avLst/>
                <a:gdLst/>
                <a:ahLst/>
                <a:cxnLst/>
                <a:rect l="l" t="t" r="r" b="b"/>
                <a:pathLst>
                  <a:path w="269028" h="269017" extrusionOk="0">
                    <a:moveTo>
                      <a:pt x="41190" y="93323"/>
                    </a:moveTo>
                    <a:lnTo>
                      <a:pt x="93323" y="93323"/>
                    </a:lnTo>
                    <a:lnTo>
                      <a:pt x="93323" y="41190"/>
                    </a:lnTo>
                    <a:cubicBezTo>
                      <a:pt x="93323" y="18436"/>
                      <a:pt x="111770" y="0"/>
                      <a:pt x="134514" y="0"/>
                    </a:cubicBezTo>
                    <a:cubicBezTo>
                      <a:pt x="157257" y="0"/>
                      <a:pt x="175704" y="18436"/>
                      <a:pt x="175704" y="41190"/>
                    </a:cubicBezTo>
                    <a:lnTo>
                      <a:pt x="175704" y="93323"/>
                    </a:lnTo>
                    <a:lnTo>
                      <a:pt x="227837" y="93323"/>
                    </a:lnTo>
                    <a:cubicBezTo>
                      <a:pt x="250581" y="93323"/>
                      <a:pt x="269028" y="111759"/>
                      <a:pt x="269028" y="134514"/>
                    </a:cubicBezTo>
                    <a:cubicBezTo>
                      <a:pt x="269028" y="157268"/>
                      <a:pt x="250581" y="175704"/>
                      <a:pt x="227837" y="175704"/>
                    </a:cubicBezTo>
                    <a:lnTo>
                      <a:pt x="175704" y="175704"/>
                    </a:lnTo>
                    <a:lnTo>
                      <a:pt x="175704" y="227827"/>
                    </a:lnTo>
                    <a:cubicBezTo>
                      <a:pt x="175704" y="250581"/>
                      <a:pt x="157257" y="269017"/>
                      <a:pt x="134514" y="269017"/>
                    </a:cubicBezTo>
                    <a:cubicBezTo>
                      <a:pt x="111770" y="269017"/>
                      <a:pt x="93323" y="250581"/>
                      <a:pt x="93323" y="227827"/>
                    </a:cubicBezTo>
                    <a:lnTo>
                      <a:pt x="93323" y="175704"/>
                    </a:lnTo>
                    <a:lnTo>
                      <a:pt x="41190" y="175704"/>
                    </a:lnTo>
                    <a:cubicBezTo>
                      <a:pt x="18446" y="175704"/>
                      <a:pt x="0" y="157268"/>
                      <a:pt x="0" y="134514"/>
                    </a:cubicBezTo>
                    <a:cubicBezTo>
                      <a:pt x="0" y="111759"/>
                      <a:pt x="18446" y="93323"/>
                      <a:pt x="41190" y="93323"/>
                    </a:cubicBezTo>
                    <a:close/>
                  </a:path>
                </a:pathLst>
              </a:custGeom>
              <a:grpFill/>
              <a:ln>
                <a:solidFill>
                  <a:schemeClr val="tx1"/>
                </a:solidFill>
              </a:ln>
            </p:spPr>
            <p:txBody>
              <a:bodyPr spcFirstLastPara="1" wrap="square" lIns="68650" tIns="34325" rIns="68650" bIns="34325" anchor="ctr" anchorCtr="0">
                <a:noAutofit/>
              </a:bodyPr>
              <a:lstStyle/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49" name="Google Shape;49;p4"/>
              <p:cNvSpPr/>
              <p:nvPr/>
            </p:nvSpPr>
            <p:spPr>
              <a:xfrm>
                <a:off x="8676998" y="1943199"/>
                <a:ext cx="201779" cy="202435"/>
              </a:xfrm>
              <a:custGeom>
                <a:avLst/>
                <a:gdLst/>
                <a:ahLst/>
                <a:cxnLst/>
                <a:rect l="l" t="t" r="r" b="b"/>
                <a:pathLst>
                  <a:path w="269038" h="269017" extrusionOk="0">
                    <a:moveTo>
                      <a:pt x="41200" y="93323"/>
                    </a:moveTo>
                    <a:lnTo>
                      <a:pt x="93334" y="93323"/>
                    </a:lnTo>
                    <a:lnTo>
                      <a:pt x="93334" y="41190"/>
                    </a:lnTo>
                    <a:cubicBezTo>
                      <a:pt x="93334" y="18436"/>
                      <a:pt x="111781" y="0"/>
                      <a:pt x="134524" y="0"/>
                    </a:cubicBezTo>
                    <a:cubicBezTo>
                      <a:pt x="157268" y="0"/>
                      <a:pt x="175715" y="18436"/>
                      <a:pt x="175715" y="41190"/>
                    </a:cubicBezTo>
                    <a:lnTo>
                      <a:pt x="175715" y="93323"/>
                    </a:lnTo>
                    <a:lnTo>
                      <a:pt x="227848" y="93323"/>
                    </a:lnTo>
                    <a:cubicBezTo>
                      <a:pt x="250592" y="93323"/>
                      <a:pt x="269038" y="111759"/>
                      <a:pt x="269038" y="134514"/>
                    </a:cubicBezTo>
                    <a:cubicBezTo>
                      <a:pt x="269038" y="157268"/>
                      <a:pt x="250592" y="175704"/>
                      <a:pt x="227848" y="175704"/>
                    </a:cubicBezTo>
                    <a:lnTo>
                      <a:pt x="175715" y="175704"/>
                    </a:lnTo>
                    <a:lnTo>
                      <a:pt x="175715" y="227827"/>
                    </a:lnTo>
                    <a:cubicBezTo>
                      <a:pt x="175715" y="250581"/>
                      <a:pt x="157268" y="269017"/>
                      <a:pt x="134524" y="269017"/>
                    </a:cubicBezTo>
                    <a:cubicBezTo>
                      <a:pt x="111781" y="269017"/>
                      <a:pt x="93334" y="250581"/>
                      <a:pt x="93334" y="227827"/>
                    </a:cubicBezTo>
                    <a:lnTo>
                      <a:pt x="93334" y="175704"/>
                    </a:lnTo>
                    <a:lnTo>
                      <a:pt x="41200" y="175704"/>
                    </a:lnTo>
                    <a:cubicBezTo>
                      <a:pt x="18457" y="175704"/>
                      <a:pt x="0" y="157268"/>
                      <a:pt x="0" y="134514"/>
                    </a:cubicBezTo>
                    <a:cubicBezTo>
                      <a:pt x="0" y="111759"/>
                      <a:pt x="18457" y="93323"/>
                      <a:pt x="41200" y="93323"/>
                    </a:cubicBezTo>
                    <a:close/>
                  </a:path>
                </a:pathLst>
              </a:custGeom>
              <a:grpFill/>
              <a:ln>
                <a:solidFill>
                  <a:schemeClr val="tx1"/>
                </a:solidFill>
              </a:ln>
            </p:spPr>
            <p:txBody>
              <a:bodyPr spcFirstLastPara="1" wrap="square" lIns="68650" tIns="34325" rIns="68650" bIns="34325" anchor="ctr" anchorCtr="0">
                <a:noAutofit/>
              </a:bodyPr>
              <a:lstStyle/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50" name="Google Shape;50;p4"/>
              <p:cNvSpPr/>
              <p:nvPr/>
            </p:nvSpPr>
            <p:spPr>
              <a:xfrm>
                <a:off x="262135" y="2103752"/>
                <a:ext cx="201771" cy="202435"/>
              </a:xfrm>
              <a:custGeom>
                <a:avLst/>
                <a:gdLst/>
                <a:ahLst/>
                <a:cxnLst/>
                <a:rect l="l" t="t" r="r" b="b"/>
                <a:pathLst>
                  <a:path w="269028" h="269017" extrusionOk="0">
                    <a:moveTo>
                      <a:pt x="41190" y="93323"/>
                    </a:moveTo>
                    <a:lnTo>
                      <a:pt x="93323" y="93323"/>
                    </a:lnTo>
                    <a:lnTo>
                      <a:pt x="93323" y="41190"/>
                    </a:lnTo>
                    <a:cubicBezTo>
                      <a:pt x="93323" y="18436"/>
                      <a:pt x="111770" y="0"/>
                      <a:pt x="134514" y="0"/>
                    </a:cubicBezTo>
                    <a:cubicBezTo>
                      <a:pt x="157257" y="0"/>
                      <a:pt x="175704" y="18436"/>
                      <a:pt x="175704" y="41190"/>
                    </a:cubicBezTo>
                    <a:lnTo>
                      <a:pt x="175704" y="93323"/>
                    </a:lnTo>
                    <a:lnTo>
                      <a:pt x="227837" y="93323"/>
                    </a:lnTo>
                    <a:cubicBezTo>
                      <a:pt x="250581" y="93323"/>
                      <a:pt x="269028" y="111759"/>
                      <a:pt x="269028" y="134524"/>
                    </a:cubicBezTo>
                    <a:cubicBezTo>
                      <a:pt x="269028" y="157268"/>
                      <a:pt x="250581" y="175715"/>
                      <a:pt x="227837" y="175715"/>
                    </a:cubicBezTo>
                    <a:lnTo>
                      <a:pt x="175704" y="175715"/>
                    </a:lnTo>
                    <a:lnTo>
                      <a:pt x="175704" y="227827"/>
                    </a:lnTo>
                    <a:cubicBezTo>
                      <a:pt x="175704" y="250581"/>
                      <a:pt x="157257" y="269017"/>
                      <a:pt x="134514" y="269017"/>
                    </a:cubicBezTo>
                    <a:cubicBezTo>
                      <a:pt x="111770" y="269017"/>
                      <a:pt x="93323" y="250581"/>
                      <a:pt x="93323" y="227827"/>
                    </a:cubicBezTo>
                    <a:lnTo>
                      <a:pt x="93323" y="175715"/>
                    </a:lnTo>
                    <a:lnTo>
                      <a:pt x="41190" y="175715"/>
                    </a:lnTo>
                    <a:cubicBezTo>
                      <a:pt x="18446" y="175715"/>
                      <a:pt x="0" y="157268"/>
                      <a:pt x="0" y="134524"/>
                    </a:cubicBezTo>
                    <a:cubicBezTo>
                      <a:pt x="0" y="111759"/>
                      <a:pt x="18446" y="93323"/>
                      <a:pt x="41190" y="93323"/>
                    </a:cubicBezTo>
                    <a:close/>
                  </a:path>
                </a:pathLst>
              </a:custGeom>
              <a:grpFill/>
              <a:ln>
                <a:solidFill>
                  <a:schemeClr val="tx1"/>
                </a:solidFill>
              </a:ln>
            </p:spPr>
            <p:txBody>
              <a:bodyPr spcFirstLastPara="1" wrap="square" lIns="68650" tIns="34325" rIns="68650" bIns="34325" anchor="ctr" anchorCtr="0">
                <a:noAutofit/>
              </a:bodyPr>
              <a:lstStyle/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51" name="Google Shape;51;p4"/>
              <p:cNvSpPr/>
              <p:nvPr/>
            </p:nvSpPr>
            <p:spPr>
              <a:xfrm>
                <a:off x="4038555" y="226740"/>
                <a:ext cx="255650" cy="160927"/>
              </a:xfrm>
              <a:custGeom>
                <a:avLst/>
                <a:gdLst/>
                <a:ahLst/>
                <a:cxnLst/>
                <a:rect l="l" t="t" r="r" b="b"/>
                <a:pathLst>
                  <a:path w="340867" h="213857" extrusionOk="0">
                    <a:moveTo>
                      <a:pt x="274415" y="213857"/>
                    </a:moveTo>
                    <a:lnTo>
                      <a:pt x="85026" y="213857"/>
                    </a:lnTo>
                    <a:cubicBezTo>
                      <a:pt x="38142" y="213857"/>
                      <a:pt x="0" y="175715"/>
                      <a:pt x="0" y="128830"/>
                    </a:cubicBezTo>
                    <a:cubicBezTo>
                      <a:pt x="0" y="81946"/>
                      <a:pt x="38142" y="43804"/>
                      <a:pt x="85026" y="43804"/>
                    </a:cubicBezTo>
                    <a:cubicBezTo>
                      <a:pt x="88444" y="43804"/>
                      <a:pt x="91863" y="44016"/>
                      <a:pt x="95260" y="44439"/>
                    </a:cubicBezTo>
                    <a:cubicBezTo>
                      <a:pt x="115167" y="16679"/>
                      <a:pt x="147118" y="0"/>
                      <a:pt x="182043" y="0"/>
                    </a:cubicBezTo>
                    <a:cubicBezTo>
                      <a:pt x="232367" y="0"/>
                      <a:pt x="274785" y="34702"/>
                      <a:pt x="286046" y="81957"/>
                    </a:cubicBezTo>
                    <a:cubicBezTo>
                      <a:pt x="317171" y="87471"/>
                      <a:pt x="340867" y="114712"/>
                      <a:pt x="340867" y="147394"/>
                    </a:cubicBezTo>
                    <a:cubicBezTo>
                      <a:pt x="340867" y="184044"/>
                      <a:pt x="311054" y="213857"/>
                      <a:pt x="274415" y="213857"/>
                    </a:cubicBezTo>
                    <a:close/>
                    <a:moveTo>
                      <a:pt x="85026" y="86137"/>
                    </a:moveTo>
                    <a:cubicBezTo>
                      <a:pt x="61478" y="86137"/>
                      <a:pt x="42333" y="105293"/>
                      <a:pt x="42333" y="128830"/>
                    </a:cubicBezTo>
                    <a:cubicBezTo>
                      <a:pt x="42333" y="152378"/>
                      <a:pt x="61478" y="171524"/>
                      <a:pt x="85026" y="171524"/>
                    </a:cubicBezTo>
                    <a:lnTo>
                      <a:pt x="274415" y="171524"/>
                    </a:lnTo>
                    <a:cubicBezTo>
                      <a:pt x="287707" y="171524"/>
                      <a:pt x="298534" y="160707"/>
                      <a:pt x="298534" y="147394"/>
                    </a:cubicBezTo>
                    <a:cubicBezTo>
                      <a:pt x="298534" y="134090"/>
                      <a:pt x="287707" y="123274"/>
                      <a:pt x="274415" y="123274"/>
                    </a:cubicBezTo>
                    <a:cubicBezTo>
                      <a:pt x="273198" y="123274"/>
                      <a:pt x="272012" y="123401"/>
                      <a:pt x="270848" y="123581"/>
                    </a:cubicBezTo>
                    <a:lnTo>
                      <a:pt x="247702" y="127063"/>
                    </a:lnTo>
                    <a:lnTo>
                      <a:pt x="246559" y="103695"/>
                    </a:lnTo>
                    <a:cubicBezTo>
                      <a:pt x="244866" y="69289"/>
                      <a:pt x="216524" y="42333"/>
                      <a:pt x="182043" y="42333"/>
                    </a:cubicBezTo>
                    <a:cubicBezTo>
                      <a:pt x="157511" y="42333"/>
                      <a:pt x="135403" y="55954"/>
                      <a:pt x="124332" y="77903"/>
                    </a:cubicBezTo>
                    <a:lnTo>
                      <a:pt x="116067" y="94286"/>
                    </a:lnTo>
                    <a:lnTo>
                      <a:pt x="98689" y="88423"/>
                    </a:lnTo>
                    <a:cubicBezTo>
                      <a:pt x="94181" y="86899"/>
                      <a:pt x="89587" y="86137"/>
                      <a:pt x="85026" y="86137"/>
                    </a:cubicBezTo>
                    <a:close/>
                  </a:path>
                </a:pathLst>
              </a:custGeom>
              <a:grpFill/>
              <a:ln>
                <a:solidFill>
                  <a:schemeClr val="tx1"/>
                </a:solidFill>
              </a:ln>
            </p:spPr>
            <p:txBody>
              <a:bodyPr spcFirstLastPara="1" wrap="square" lIns="68650" tIns="34325" rIns="68650" bIns="34325" anchor="ctr" anchorCtr="0">
                <a:noAutofit/>
              </a:bodyPr>
              <a:lstStyle/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52" name="Google Shape;52;p4"/>
              <p:cNvSpPr/>
              <p:nvPr/>
            </p:nvSpPr>
            <p:spPr>
              <a:xfrm>
                <a:off x="515528" y="4527116"/>
                <a:ext cx="465415" cy="281852"/>
              </a:xfrm>
              <a:custGeom>
                <a:avLst/>
                <a:gdLst/>
                <a:ahLst/>
                <a:cxnLst/>
                <a:rect l="l" t="t" r="r" b="b"/>
                <a:pathLst>
                  <a:path w="620553" h="374554" extrusionOk="0">
                    <a:moveTo>
                      <a:pt x="475689" y="374554"/>
                    </a:moveTo>
                    <a:lnTo>
                      <a:pt x="108902" y="374554"/>
                    </a:lnTo>
                    <a:cubicBezTo>
                      <a:pt x="48852" y="374554"/>
                      <a:pt x="0" y="325712"/>
                      <a:pt x="0" y="265662"/>
                    </a:cubicBezTo>
                    <a:cubicBezTo>
                      <a:pt x="0" y="207602"/>
                      <a:pt x="45656" y="160019"/>
                      <a:pt x="102965" y="156919"/>
                    </a:cubicBezTo>
                    <a:cubicBezTo>
                      <a:pt x="117485" y="67405"/>
                      <a:pt x="194955" y="0"/>
                      <a:pt x="287792" y="0"/>
                    </a:cubicBezTo>
                    <a:cubicBezTo>
                      <a:pt x="353059" y="0"/>
                      <a:pt x="412411" y="33263"/>
                      <a:pt x="446510" y="87862"/>
                    </a:cubicBezTo>
                    <a:cubicBezTo>
                      <a:pt x="456152" y="85862"/>
                      <a:pt x="465910" y="84846"/>
                      <a:pt x="475689" y="84846"/>
                    </a:cubicBezTo>
                    <a:cubicBezTo>
                      <a:pt x="555561" y="84846"/>
                      <a:pt x="620553" y="149838"/>
                      <a:pt x="620553" y="229711"/>
                    </a:cubicBezTo>
                    <a:cubicBezTo>
                      <a:pt x="620553" y="309573"/>
                      <a:pt x="555561" y="374554"/>
                      <a:pt x="475689" y="374554"/>
                    </a:cubicBezTo>
                    <a:close/>
                    <a:moveTo>
                      <a:pt x="108902" y="199093"/>
                    </a:moveTo>
                    <a:cubicBezTo>
                      <a:pt x="72188" y="199093"/>
                      <a:pt x="42333" y="228949"/>
                      <a:pt x="42333" y="265662"/>
                    </a:cubicBezTo>
                    <a:cubicBezTo>
                      <a:pt x="42333" y="302365"/>
                      <a:pt x="72188" y="332221"/>
                      <a:pt x="108902" y="332221"/>
                    </a:cubicBezTo>
                    <a:lnTo>
                      <a:pt x="475689" y="332221"/>
                    </a:lnTo>
                    <a:cubicBezTo>
                      <a:pt x="532225" y="332221"/>
                      <a:pt x="578220" y="286226"/>
                      <a:pt x="578220" y="229711"/>
                    </a:cubicBezTo>
                    <a:cubicBezTo>
                      <a:pt x="578220" y="173175"/>
                      <a:pt x="532225" y="127179"/>
                      <a:pt x="475689" y="127179"/>
                    </a:cubicBezTo>
                    <a:cubicBezTo>
                      <a:pt x="464682" y="127179"/>
                      <a:pt x="453654" y="129021"/>
                      <a:pt x="442933" y="132640"/>
                    </a:cubicBezTo>
                    <a:lnTo>
                      <a:pt x="425534" y="138514"/>
                    </a:lnTo>
                    <a:lnTo>
                      <a:pt x="417258" y="122121"/>
                    </a:lnTo>
                    <a:cubicBezTo>
                      <a:pt x="392440" y="72908"/>
                      <a:pt x="342836" y="42333"/>
                      <a:pt x="287792" y="42333"/>
                    </a:cubicBezTo>
                    <a:cubicBezTo>
                      <a:pt x="210417" y="42333"/>
                      <a:pt x="146833" y="102817"/>
                      <a:pt x="143044" y="180033"/>
                    </a:cubicBezTo>
                    <a:lnTo>
                      <a:pt x="141890" y="203358"/>
                    </a:lnTo>
                    <a:lnTo>
                      <a:pt x="118787" y="199929"/>
                    </a:lnTo>
                    <a:cubicBezTo>
                      <a:pt x="114945" y="199358"/>
                      <a:pt x="111802" y="199093"/>
                      <a:pt x="108902" y="199093"/>
                    </a:cubicBezTo>
                    <a:close/>
                  </a:path>
                </a:pathLst>
              </a:custGeom>
              <a:grpFill/>
              <a:ln>
                <a:solidFill>
                  <a:schemeClr val="tx1"/>
                </a:solidFill>
              </a:ln>
            </p:spPr>
            <p:txBody>
              <a:bodyPr spcFirstLastPara="1" wrap="square" lIns="68650" tIns="34325" rIns="68650" bIns="34325" anchor="ctr" anchorCtr="0">
                <a:noAutofit/>
              </a:bodyPr>
              <a:lstStyle/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53" name="Google Shape;53;p4"/>
              <p:cNvSpPr/>
              <p:nvPr/>
            </p:nvSpPr>
            <p:spPr>
              <a:xfrm>
                <a:off x="8288011" y="398667"/>
                <a:ext cx="255650" cy="160927"/>
              </a:xfrm>
              <a:custGeom>
                <a:avLst/>
                <a:gdLst/>
                <a:ahLst/>
                <a:cxnLst/>
                <a:rect l="l" t="t" r="r" b="b"/>
                <a:pathLst>
                  <a:path w="340867" h="213857" extrusionOk="0">
                    <a:moveTo>
                      <a:pt x="255841" y="213857"/>
                    </a:moveTo>
                    <a:lnTo>
                      <a:pt x="66463" y="213857"/>
                    </a:lnTo>
                    <a:cubicBezTo>
                      <a:pt x="29813" y="213857"/>
                      <a:pt x="0" y="184033"/>
                      <a:pt x="0" y="147383"/>
                    </a:cubicBezTo>
                    <a:cubicBezTo>
                      <a:pt x="0" y="114712"/>
                      <a:pt x="23706" y="87471"/>
                      <a:pt x="54821" y="81957"/>
                    </a:cubicBezTo>
                    <a:cubicBezTo>
                      <a:pt x="66082" y="34692"/>
                      <a:pt x="108500" y="0"/>
                      <a:pt x="158834" y="0"/>
                    </a:cubicBezTo>
                    <a:cubicBezTo>
                      <a:pt x="193749" y="0"/>
                      <a:pt x="225710" y="16679"/>
                      <a:pt x="245607" y="44428"/>
                    </a:cubicBezTo>
                    <a:cubicBezTo>
                      <a:pt x="249004" y="44005"/>
                      <a:pt x="252412" y="43793"/>
                      <a:pt x="255841" y="43793"/>
                    </a:cubicBezTo>
                    <a:cubicBezTo>
                      <a:pt x="302715" y="43793"/>
                      <a:pt x="340867" y="81946"/>
                      <a:pt x="340867" y="128820"/>
                    </a:cubicBezTo>
                    <a:cubicBezTo>
                      <a:pt x="340867" y="175704"/>
                      <a:pt x="302715" y="213857"/>
                      <a:pt x="255841" y="213857"/>
                    </a:cubicBezTo>
                    <a:close/>
                    <a:moveTo>
                      <a:pt x="66463" y="123264"/>
                    </a:moveTo>
                    <a:cubicBezTo>
                      <a:pt x="53149" y="123264"/>
                      <a:pt x="42333" y="134080"/>
                      <a:pt x="42333" y="147383"/>
                    </a:cubicBezTo>
                    <a:cubicBezTo>
                      <a:pt x="42333" y="160697"/>
                      <a:pt x="53149" y="171524"/>
                      <a:pt x="66463" y="171524"/>
                    </a:cubicBezTo>
                    <a:lnTo>
                      <a:pt x="255841" y="171524"/>
                    </a:lnTo>
                    <a:cubicBezTo>
                      <a:pt x="279378" y="171524"/>
                      <a:pt x="298534" y="152368"/>
                      <a:pt x="298534" y="128820"/>
                    </a:cubicBezTo>
                    <a:cubicBezTo>
                      <a:pt x="298534" y="105282"/>
                      <a:pt x="279378" y="86127"/>
                      <a:pt x="255841" y="86127"/>
                    </a:cubicBezTo>
                    <a:cubicBezTo>
                      <a:pt x="251280" y="86127"/>
                      <a:pt x="246676" y="86889"/>
                      <a:pt x="242178" y="88413"/>
                    </a:cubicBezTo>
                    <a:lnTo>
                      <a:pt x="224789" y="94265"/>
                    </a:lnTo>
                    <a:lnTo>
                      <a:pt x="216524" y="77882"/>
                    </a:lnTo>
                    <a:cubicBezTo>
                      <a:pt x="205464" y="55954"/>
                      <a:pt x="183356" y="42333"/>
                      <a:pt x="158834" y="42333"/>
                    </a:cubicBezTo>
                    <a:cubicBezTo>
                      <a:pt x="124343" y="42333"/>
                      <a:pt x="96001" y="69278"/>
                      <a:pt x="94318" y="103684"/>
                    </a:cubicBezTo>
                    <a:lnTo>
                      <a:pt x="93154" y="127063"/>
                    </a:lnTo>
                    <a:lnTo>
                      <a:pt x="70008" y="123570"/>
                    </a:lnTo>
                    <a:cubicBezTo>
                      <a:pt x="68855" y="123401"/>
                      <a:pt x="67669" y="123264"/>
                      <a:pt x="66463" y="123264"/>
                    </a:cubicBezTo>
                    <a:close/>
                  </a:path>
                </a:pathLst>
              </a:custGeom>
              <a:grpFill/>
              <a:ln>
                <a:solidFill>
                  <a:schemeClr val="tx1"/>
                </a:solidFill>
              </a:ln>
            </p:spPr>
            <p:txBody>
              <a:bodyPr spcFirstLastPara="1" wrap="square" lIns="68650" tIns="34325" rIns="68650" bIns="34325" anchor="ctr" anchorCtr="0">
                <a:noAutofit/>
              </a:bodyPr>
              <a:lstStyle/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54" name="Google Shape;54;p4"/>
              <p:cNvSpPr/>
              <p:nvPr/>
            </p:nvSpPr>
            <p:spPr>
              <a:xfrm>
                <a:off x="477243" y="430748"/>
                <a:ext cx="255650" cy="160927"/>
              </a:xfrm>
              <a:custGeom>
                <a:avLst/>
                <a:gdLst/>
                <a:ahLst/>
                <a:cxnLst/>
                <a:rect l="l" t="t" r="r" b="b"/>
                <a:pathLst>
                  <a:path w="340867" h="213857" extrusionOk="0">
                    <a:moveTo>
                      <a:pt x="255841" y="213857"/>
                    </a:moveTo>
                    <a:lnTo>
                      <a:pt x="66463" y="213857"/>
                    </a:lnTo>
                    <a:cubicBezTo>
                      <a:pt x="29813" y="213857"/>
                      <a:pt x="0" y="184033"/>
                      <a:pt x="0" y="147383"/>
                    </a:cubicBezTo>
                    <a:cubicBezTo>
                      <a:pt x="0" y="114712"/>
                      <a:pt x="23706" y="87471"/>
                      <a:pt x="54821" y="81957"/>
                    </a:cubicBezTo>
                    <a:cubicBezTo>
                      <a:pt x="66082" y="34692"/>
                      <a:pt x="108500" y="0"/>
                      <a:pt x="158834" y="0"/>
                    </a:cubicBezTo>
                    <a:cubicBezTo>
                      <a:pt x="193749" y="0"/>
                      <a:pt x="225710" y="16679"/>
                      <a:pt x="245607" y="44428"/>
                    </a:cubicBezTo>
                    <a:cubicBezTo>
                      <a:pt x="249004" y="44005"/>
                      <a:pt x="252412" y="43793"/>
                      <a:pt x="255841" y="43793"/>
                    </a:cubicBezTo>
                    <a:cubicBezTo>
                      <a:pt x="302715" y="43793"/>
                      <a:pt x="340867" y="81946"/>
                      <a:pt x="340867" y="128820"/>
                    </a:cubicBezTo>
                    <a:cubicBezTo>
                      <a:pt x="340867" y="175704"/>
                      <a:pt x="302715" y="213857"/>
                      <a:pt x="255841" y="213857"/>
                    </a:cubicBezTo>
                    <a:close/>
                    <a:moveTo>
                      <a:pt x="66463" y="123264"/>
                    </a:moveTo>
                    <a:cubicBezTo>
                      <a:pt x="53149" y="123264"/>
                      <a:pt x="42333" y="134080"/>
                      <a:pt x="42333" y="147383"/>
                    </a:cubicBezTo>
                    <a:cubicBezTo>
                      <a:pt x="42333" y="160697"/>
                      <a:pt x="53149" y="171524"/>
                      <a:pt x="66463" y="171524"/>
                    </a:cubicBezTo>
                    <a:lnTo>
                      <a:pt x="255841" y="171524"/>
                    </a:lnTo>
                    <a:cubicBezTo>
                      <a:pt x="279378" y="171524"/>
                      <a:pt x="298534" y="152368"/>
                      <a:pt x="298534" y="128820"/>
                    </a:cubicBezTo>
                    <a:cubicBezTo>
                      <a:pt x="298534" y="105282"/>
                      <a:pt x="279378" y="86127"/>
                      <a:pt x="255841" y="86127"/>
                    </a:cubicBezTo>
                    <a:cubicBezTo>
                      <a:pt x="251280" y="86127"/>
                      <a:pt x="246676" y="86889"/>
                      <a:pt x="242178" y="88413"/>
                    </a:cubicBezTo>
                    <a:lnTo>
                      <a:pt x="224789" y="94265"/>
                    </a:lnTo>
                    <a:lnTo>
                      <a:pt x="216524" y="77882"/>
                    </a:lnTo>
                    <a:cubicBezTo>
                      <a:pt x="205464" y="55954"/>
                      <a:pt x="183356" y="42333"/>
                      <a:pt x="158834" y="42333"/>
                    </a:cubicBezTo>
                    <a:cubicBezTo>
                      <a:pt x="124343" y="42333"/>
                      <a:pt x="96001" y="69278"/>
                      <a:pt x="94318" y="103684"/>
                    </a:cubicBezTo>
                    <a:lnTo>
                      <a:pt x="93154" y="127063"/>
                    </a:lnTo>
                    <a:lnTo>
                      <a:pt x="70008" y="123570"/>
                    </a:lnTo>
                    <a:cubicBezTo>
                      <a:pt x="68855" y="123401"/>
                      <a:pt x="67669" y="123264"/>
                      <a:pt x="66463" y="123264"/>
                    </a:cubicBezTo>
                    <a:close/>
                  </a:path>
                </a:pathLst>
              </a:custGeom>
              <a:grpFill/>
              <a:ln>
                <a:solidFill>
                  <a:schemeClr val="tx1"/>
                </a:solidFill>
              </a:ln>
            </p:spPr>
            <p:txBody>
              <a:bodyPr spcFirstLastPara="1" wrap="square" lIns="68650" tIns="34325" rIns="68650" bIns="34325" anchor="ctr" anchorCtr="0">
                <a:noAutofit/>
              </a:bodyPr>
              <a:lstStyle/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55" name="Google Shape;55;p4"/>
            <p:cNvSpPr/>
            <p:nvPr/>
          </p:nvSpPr>
          <p:spPr>
            <a:xfrm>
              <a:off x="8421361" y="4527117"/>
              <a:ext cx="255650" cy="160927"/>
            </a:xfrm>
            <a:custGeom>
              <a:avLst/>
              <a:gdLst/>
              <a:ahLst/>
              <a:cxnLst/>
              <a:rect l="l" t="t" r="r" b="b"/>
              <a:pathLst>
                <a:path w="340867" h="213857" extrusionOk="0">
                  <a:moveTo>
                    <a:pt x="255841" y="213857"/>
                  </a:moveTo>
                  <a:lnTo>
                    <a:pt x="66463" y="213857"/>
                  </a:lnTo>
                  <a:cubicBezTo>
                    <a:pt x="29813" y="213857"/>
                    <a:pt x="0" y="184033"/>
                    <a:pt x="0" y="147383"/>
                  </a:cubicBezTo>
                  <a:cubicBezTo>
                    <a:pt x="0" y="114712"/>
                    <a:pt x="23706" y="87471"/>
                    <a:pt x="54821" y="81957"/>
                  </a:cubicBezTo>
                  <a:cubicBezTo>
                    <a:pt x="66082" y="34692"/>
                    <a:pt x="108500" y="0"/>
                    <a:pt x="158834" y="0"/>
                  </a:cubicBezTo>
                  <a:cubicBezTo>
                    <a:pt x="193749" y="0"/>
                    <a:pt x="225710" y="16679"/>
                    <a:pt x="245607" y="44428"/>
                  </a:cubicBezTo>
                  <a:cubicBezTo>
                    <a:pt x="249004" y="44005"/>
                    <a:pt x="252412" y="43793"/>
                    <a:pt x="255841" y="43793"/>
                  </a:cubicBezTo>
                  <a:cubicBezTo>
                    <a:pt x="302715" y="43793"/>
                    <a:pt x="340867" y="81946"/>
                    <a:pt x="340867" y="128820"/>
                  </a:cubicBezTo>
                  <a:cubicBezTo>
                    <a:pt x="340867" y="175704"/>
                    <a:pt x="302715" y="213857"/>
                    <a:pt x="255841" y="213857"/>
                  </a:cubicBezTo>
                  <a:close/>
                  <a:moveTo>
                    <a:pt x="66463" y="123264"/>
                  </a:moveTo>
                  <a:cubicBezTo>
                    <a:pt x="53149" y="123264"/>
                    <a:pt x="42333" y="134080"/>
                    <a:pt x="42333" y="147383"/>
                  </a:cubicBezTo>
                  <a:cubicBezTo>
                    <a:pt x="42333" y="160697"/>
                    <a:pt x="53149" y="171524"/>
                    <a:pt x="66463" y="171524"/>
                  </a:cubicBezTo>
                  <a:lnTo>
                    <a:pt x="255841" y="171524"/>
                  </a:lnTo>
                  <a:cubicBezTo>
                    <a:pt x="279378" y="171524"/>
                    <a:pt x="298534" y="152368"/>
                    <a:pt x="298534" y="128820"/>
                  </a:cubicBezTo>
                  <a:cubicBezTo>
                    <a:pt x="298534" y="105282"/>
                    <a:pt x="279378" y="86127"/>
                    <a:pt x="255841" y="86127"/>
                  </a:cubicBezTo>
                  <a:cubicBezTo>
                    <a:pt x="251280" y="86127"/>
                    <a:pt x="246676" y="86889"/>
                    <a:pt x="242178" y="88413"/>
                  </a:cubicBezTo>
                  <a:lnTo>
                    <a:pt x="224789" y="94265"/>
                  </a:lnTo>
                  <a:lnTo>
                    <a:pt x="216524" y="77882"/>
                  </a:lnTo>
                  <a:cubicBezTo>
                    <a:pt x="205464" y="55954"/>
                    <a:pt x="183356" y="42333"/>
                    <a:pt x="158834" y="42333"/>
                  </a:cubicBezTo>
                  <a:cubicBezTo>
                    <a:pt x="124343" y="42333"/>
                    <a:pt x="96001" y="69278"/>
                    <a:pt x="94318" y="103684"/>
                  </a:cubicBezTo>
                  <a:lnTo>
                    <a:pt x="93154" y="127063"/>
                  </a:lnTo>
                  <a:lnTo>
                    <a:pt x="70008" y="123570"/>
                  </a:lnTo>
                  <a:cubicBezTo>
                    <a:pt x="68855" y="123401"/>
                    <a:pt x="67669" y="123264"/>
                    <a:pt x="66463" y="123264"/>
                  </a:cubicBezTo>
                  <a:close/>
                </a:path>
              </a:pathLst>
            </a:custGeom>
            <a:grpFill/>
            <a:ln>
              <a:solidFill>
                <a:schemeClr val="tx1"/>
              </a:solidFill>
            </a:ln>
          </p:spPr>
          <p:txBody>
            <a:bodyPr spcFirstLastPara="1" wrap="square" lIns="68650" tIns="34325" rIns="68650" bIns="343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92C03D41-29FD-4C24-93B7-ACF0440DE42A}"/>
              </a:ext>
            </a:extLst>
          </p:cNvPr>
          <p:cNvSpPr txBox="1"/>
          <p:nvPr userDrawn="1"/>
        </p:nvSpPr>
        <p:spPr>
          <a:xfrm>
            <a:off x="9651537" y="6415315"/>
            <a:ext cx="160506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solidFill>
                  <a:schemeClr val="bg2"/>
                </a:solidFill>
              </a:rPr>
              <a:t>FeistyForwarders_0968120672</a:t>
            </a:r>
          </a:p>
        </p:txBody>
      </p:sp>
    </p:spTree>
    <p:extLst>
      <p:ext uri="{BB962C8B-B14F-4D97-AF65-F5344CB8AC3E}">
        <p14:creationId xmlns:p14="http://schemas.microsoft.com/office/powerpoint/2010/main" val="26743762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preserve="1" userDrawn="1">
  <p:cSld name="1_Section header">
    <p:bg>
      <p:bgPr>
        <a:solidFill>
          <a:schemeClr val="accent2"/>
        </a:solidFill>
        <a:effectLst/>
      </p:bgPr>
    </p:bg>
    <p:spTree>
      <p:nvGrpSpPr>
        <p:cNvPr id="1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Google Shape;25;p3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defTabSz="1219170">
              <a:buClr>
                <a:srgbClr val="000000"/>
              </a:buClr>
            </a:pPr>
            <a:fld id="{00000000-1234-1234-1234-123412341234}" type="slidenum">
              <a:rPr lang="en" sz="1867" kern="0" smtClean="0">
                <a:solidFill>
                  <a:srgbClr val="000000"/>
                </a:solidFill>
                <a:cs typeface="Arial"/>
                <a:sym typeface="Arial"/>
              </a:rPr>
              <a:pPr defTabSz="1219170">
                <a:buClr>
                  <a:srgbClr val="000000"/>
                </a:buClr>
              </a:pPr>
              <a:t>‹#›</a:t>
            </a:fld>
            <a:endParaRPr lang="en" sz="1867" kern="0">
              <a:solidFill>
                <a:srgbClr val="000000"/>
              </a:solidFill>
              <a:cs typeface="Arial"/>
              <a:sym typeface="Arial"/>
            </a:endParaRPr>
          </a:p>
        </p:txBody>
      </p:sp>
      <p:sp>
        <p:nvSpPr>
          <p:cNvPr id="26" name="Google Shape;26;p3"/>
          <p:cNvSpPr/>
          <p:nvPr/>
        </p:nvSpPr>
        <p:spPr>
          <a:xfrm>
            <a:off x="3551830" y="-52986"/>
            <a:ext cx="8660257" cy="6926579"/>
          </a:xfrm>
          <a:custGeom>
            <a:avLst/>
            <a:gdLst/>
            <a:ahLst/>
            <a:cxnLst/>
            <a:rect l="l" t="t" r="r" b="b"/>
            <a:pathLst>
              <a:path w="8602905" h="6857999" extrusionOk="0">
                <a:moveTo>
                  <a:pt x="2646944" y="4643659"/>
                </a:moveTo>
                <a:cubicBezTo>
                  <a:pt x="5293889" y="4844563"/>
                  <a:pt x="6269259" y="1837203"/>
                  <a:pt x="5619019" y="292883"/>
                </a:cubicBezTo>
                <a:cubicBezTo>
                  <a:pt x="5578961" y="197760"/>
                  <a:pt x="5545857" y="99853"/>
                  <a:pt x="5519504" y="0"/>
                </a:cubicBezTo>
                <a:lnTo>
                  <a:pt x="8602905" y="0"/>
                </a:lnTo>
                <a:lnTo>
                  <a:pt x="8602905" y="6857999"/>
                </a:lnTo>
                <a:lnTo>
                  <a:pt x="91969" y="6857999"/>
                </a:lnTo>
                <a:cubicBezTo>
                  <a:pt x="91969" y="6857999"/>
                  <a:pt x="0" y="4442756"/>
                  <a:pt x="2646944" y="4643659"/>
                </a:cubicBezTo>
                <a:close/>
              </a:path>
            </a:pathLst>
          </a:custGeom>
          <a:solidFill>
            <a:schemeClr val="tx2">
              <a:lumMod val="90000"/>
            </a:schemeClr>
          </a:solidFill>
          <a:ln>
            <a:noFill/>
          </a:ln>
        </p:spPr>
        <p:txBody>
          <a:bodyPr spcFirstLastPara="1" wrap="square" lIns="91533" tIns="45767" rIns="91533" bIns="45767" anchor="ctr" anchorCtr="0">
            <a:no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27" name="Google Shape;27;p3"/>
          <p:cNvSpPr/>
          <p:nvPr/>
        </p:nvSpPr>
        <p:spPr>
          <a:xfrm>
            <a:off x="-29737" y="0"/>
            <a:ext cx="4328489" cy="1696413"/>
          </a:xfrm>
          <a:custGeom>
            <a:avLst/>
            <a:gdLst>
              <a:gd name="connsiteX0" fmla="*/ 4299824 w 4299824"/>
              <a:gd name="connsiteY0" fmla="*/ 8383 h 2665592"/>
              <a:gd name="connsiteX1" fmla="*/ 1578789 w 4299824"/>
              <a:gd name="connsiteY1" fmla="*/ 586962 h 2665592"/>
              <a:gd name="connsiteX2" fmla="*/ 790955 w 4299824"/>
              <a:gd name="connsiteY2" fmla="*/ 1740259 h 2665592"/>
              <a:gd name="connsiteX3" fmla="*/ 0 w 4299824"/>
              <a:gd name="connsiteY3" fmla="*/ 2655315 h 2665592"/>
              <a:gd name="connsiteX4" fmla="*/ 0 w 4299824"/>
              <a:gd name="connsiteY4" fmla="*/ 0 h 2665592"/>
              <a:gd name="connsiteX5" fmla="*/ 4299824 w 4299824"/>
              <a:gd name="connsiteY5" fmla="*/ 8383 h 2665592"/>
              <a:gd name="connsiteX0" fmla="*/ 4299824 w 4299824"/>
              <a:gd name="connsiteY0" fmla="*/ 8383 h 2665592"/>
              <a:gd name="connsiteX1" fmla="*/ 2798326 w 4299824"/>
              <a:gd name="connsiteY1" fmla="*/ 863596 h 2665592"/>
              <a:gd name="connsiteX2" fmla="*/ 790955 w 4299824"/>
              <a:gd name="connsiteY2" fmla="*/ 1740259 h 2665592"/>
              <a:gd name="connsiteX3" fmla="*/ 0 w 4299824"/>
              <a:gd name="connsiteY3" fmla="*/ 2655315 h 2665592"/>
              <a:gd name="connsiteX4" fmla="*/ 0 w 4299824"/>
              <a:gd name="connsiteY4" fmla="*/ 0 h 2665592"/>
              <a:gd name="connsiteX5" fmla="*/ 4299824 w 4299824"/>
              <a:gd name="connsiteY5" fmla="*/ 8383 h 2665592"/>
              <a:gd name="connsiteX0" fmla="*/ 4299824 w 4299824"/>
              <a:gd name="connsiteY0" fmla="*/ 8383 h 1873529"/>
              <a:gd name="connsiteX1" fmla="*/ 2798326 w 4299824"/>
              <a:gd name="connsiteY1" fmla="*/ 863596 h 1873529"/>
              <a:gd name="connsiteX2" fmla="*/ 790955 w 4299824"/>
              <a:gd name="connsiteY2" fmla="*/ 1740259 h 1873529"/>
              <a:gd name="connsiteX3" fmla="*/ 0 w 4299824"/>
              <a:gd name="connsiteY3" fmla="*/ 1397889 h 1873529"/>
              <a:gd name="connsiteX4" fmla="*/ 0 w 4299824"/>
              <a:gd name="connsiteY4" fmla="*/ 0 h 1873529"/>
              <a:gd name="connsiteX5" fmla="*/ 4299824 w 4299824"/>
              <a:gd name="connsiteY5" fmla="*/ 8383 h 1873529"/>
              <a:gd name="connsiteX0" fmla="*/ 4299824 w 4299824"/>
              <a:gd name="connsiteY0" fmla="*/ 8383 h 1425294"/>
              <a:gd name="connsiteX1" fmla="*/ 2798326 w 4299824"/>
              <a:gd name="connsiteY1" fmla="*/ 863596 h 1425294"/>
              <a:gd name="connsiteX2" fmla="*/ 1211485 w 4299824"/>
              <a:gd name="connsiteY2" fmla="*/ 927124 h 1425294"/>
              <a:gd name="connsiteX3" fmla="*/ 0 w 4299824"/>
              <a:gd name="connsiteY3" fmla="*/ 1397889 h 1425294"/>
              <a:gd name="connsiteX4" fmla="*/ 0 w 4299824"/>
              <a:gd name="connsiteY4" fmla="*/ 0 h 1425294"/>
              <a:gd name="connsiteX5" fmla="*/ 4299824 w 4299824"/>
              <a:gd name="connsiteY5" fmla="*/ 8383 h 1425294"/>
              <a:gd name="connsiteX0" fmla="*/ 4299824 w 4299824"/>
              <a:gd name="connsiteY0" fmla="*/ 8383 h 1425294"/>
              <a:gd name="connsiteX1" fmla="*/ 3126339 w 4299824"/>
              <a:gd name="connsiteY1" fmla="*/ 830065 h 1425294"/>
              <a:gd name="connsiteX2" fmla="*/ 1211485 w 4299824"/>
              <a:gd name="connsiteY2" fmla="*/ 927124 h 1425294"/>
              <a:gd name="connsiteX3" fmla="*/ 0 w 4299824"/>
              <a:gd name="connsiteY3" fmla="*/ 1397889 h 1425294"/>
              <a:gd name="connsiteX4" fmla="*/ 0 w 4299824"/>
              <a:gd name="connsiteY4" fmla="*/ 0 h 1425294"/>
              <a:gd name="connsiteX5" fmla="*/ 4299824 w 4299824"/>
              <a:gd name="connsiteY5" fmla="*/ 8383 h 1425294"/>
              <a:gd name="connsiteX0" fmla="*/ 4299824 w 4299824"/>
              <a:gd name="connsiteY0" fmla="*/ 8383 h 1426105"/>
              <a:gd name="connsiteX1" fmla="*/ 3126339 w 4299824"/>
              <a:gd name="connsiteY1" fmla="*/ 830065 h 1426105"/>
              <a:gd name="connsiteX2" fmla="*/ 1329233 w 4299824"/>
              <a:gd name="connsiteY2" fmla="*/ 935506 h 1426105"/>
              <a:gd name="connsiteX3" fmla="*/ 0 w 4299824"/>
              <a:gd name="connsiteY3" fmla="*/ 1397889 h 1426105"/>
              <a:gd name="connsiteX4" fmla="*/ 0 w 4299824"/>
              <a:gd name="connsiteY4" fmla="*/ 0 h 1426105"/>
              <a:gd name="connsiteX5" fmla="*/ 4299824 w 4299824"/>
              <a:gd name="connsiteY5" fmla="*/ 8383 h 14261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299824" h="1426105" extrusionOk="0">
                <a:moveTo>
                  <a:pt x="4299824" y="8383"/>
                </a:moveTo>
                <a:cubicBezTo>
                  <a:pt x="4299824" y="8383"/>
                  <a:pt x="3621438" y="675544"/>
                  <a:pt x="3126339" y="830065"/>
                </a:cubicBezTo>
                <a:cubicBezTo>
                  <a:pt x="2631240" y="984586"/>
                  <a:pt x="1156873" y="526143"/>
                  <a:pt x="1329233" y="935506"/>
                </a:cubicBezTo>
                <a:cubicBezTo>
                  <a:pt x="1501604" y="1344870"/>
                  <a:pt x="652578" y="1494208"/>
                  <a:pt x="0" y="1397889"/>
                </a:cubicBezTo>
                <a:lnTo>
                  <a:pt x="0" y="0"/>
                </a:lnTo>
                <a:lnTo>
                  <a:pt x="4299824" y="8383"/>
                </a:lnTo>
                <a:close/>
              </a:path>
            </a:pathLst>
          </a:custGeom>
          <a:solidFill>
            <a:schemeClr val="tx2">
              <a:lumMod val="50000"/>
            </a:schemeClr>
          </a:solidFill>
          <a:ln>
            <a:noFill/>
          </a:ln>
        </p:spPr>
        <p:txBody>
          <a:bodyPr spcFirstLastPara="1" wrap="square" lIns="91533" tIns="45767" rIns="91533" bIns="45767" anchor="ctr" anchorCtr="0">
            <a:no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29" name="Google Shape;29;p3"/>
          <p:cNvSpPr/>
          <p:nvPr/>
        </p:nvSpPr>
        <p:spPr>
          <a:xfrm>
            <a:off x="6945786" y="6131436"/>
            <a:ext cx="269028" cy="269913"/>
          </a:xfrm>
          <a:custGeom>
            <a:avLst/>
            <a:gdLst/>
            <a:ahLst/>
            <a:cxnLst/>
            <a:rect l="l" t="t" r="r" b="b"/>
            <a:pathLst>
              <a:path w="269028" h="269017" extrusionOk="0">
                <a:moveTo>
                  <a:pt x="227837" y="93323"/>
                </a:moveTo>
                <a:lnTo>
                  <a:pt x="175704" y="93323"/>
                </a:lnTo>
                <a:lnTo>
                  <a:pt x="175704" y="41190"/>
                </a:lnTo>
                <a:cubicBezTo>
                  <a:pt x="175704" y="18436"/>
                  <a:pt x="157257" y="0"/>
                  <a:pt x="134514" y="0"/>
                </a:cubicBezTo>
                <a:cubicBezTo>
                  <a:pt x="111770" y="0"/>
                  <a:pt x="93323" y="18436"/>
                  <a:pt x="93323" y="41190"/>
                </a:cubicBezTo>
                <a:lnTo>
                  <a:pt x="93323" y="93323"/>
                </a:lnTo>
                <a:lnTo>
                  <a:pt x="41190" y="93323"/>
                </a:lnTo>
                <a:cubicBezTo>
                  <a:pt x="18446" y="93323"/>
                  <a:pt x="0" y="111759"/>
                  <a:pt x="0" y="134514"/>
                </a:cubicBezTo>
                <a:cubicBezTo>
                  <a:pt x="0" y="157268"/>
                  <a:pt x="18446" y="175704"/>
                  <a:pt x="41190" y="175704"/>
                </a:cubicBezTo>
                <a:lnTo>
                  <a:pt x="93323" y="175704"/>
                </a:lnTo>
                <a:lnTo>
                  <a:pt x="93323" y="227827"/>
                </a:lnTo>
                <a:cubicBezTo>
                  <a:pt x="93323" y="250581"/>
                  <a:pt x="111770" y="269017"/>
                  <a:pt x="134514" y="269017"/>
                </a:cubicBezTo>
                <a:cubicBezTo>
                  <a:pt x="157257" y="269017"/>
                  <a:pt x="175704" y="250581"/>
                  <a:pt x="175704" y="227827"/>
                </a:cubicBezTo>
                <a:lnTo>
                  <a:pt x="175704" y="175704"/>
                </a:lnTo>
                <a:lnTo>
                  <a:pt x="227837" y="175704"/>
                </a:lnTo>
                <a:cubicBezTo>
                  <a:pt x="250581" y="175704"/>
                  <a:pt x="269028" y="157268"/>
                  <a:pt x="269028" y="134514"/>
                </a:cubicBezTo>
                <a:cubicBezTo>
                  <a:pt x="269028" y="111759"/>
                  <a:pt x="250581" y="93323"/>
                  <a:pt x="227837" y="9332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533" tIns="45767" rIns="91533" bIns="45767" anchor="ctr" anchorCtr="0">
            <a:no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0" name="Google Shape;30;p3"/>
          <p:cNvSpPr/>
          <p:nvPr/>
        </p:nvSpPr>
        <p:spPr>
          <a:xfrm>
            <a:off x="11329341" y="5130785"/>
            <a:ext cx="269028" cy="269913"/>
          </a:xfrm>
          <a:custGeom>
            <a:avLst/>
            <a:gdLst/>
            <a:ahLst/>
            <a:cxnLst/>
            <a:rect l="l" t="t" r="r" b="b"/>
            <a:pathLst>
              <a:path w="269028" h="269017" extrusionOk="0">
                <a:moveTo>
                  <a:pt x="227837" y="93323"/>
                </a:moveTo>
                <a:lnTo>
                  <a:pt x="175704" y="93323"/>
                </a:lnTo>
                <a:lnTo>
                  <a:pt x="175704" y="41190"/>
                </a:lnTo>
                <a:cubicBezTo>
                  <a:pt x="175704" y="18436"/>
                  <a:pt x="157257" y="0"/>
                  <a:pt x="134514" y="0"/>
                </a:cubicBezTo>
                <a:cubicBezTo>
                  <a:pt x="111770" y="0"/>
                  <a:pt x="93323" y="18436"/>
                  <a:pt x="93323" y="41190"/>
                </a:cubicBezTo>
                <a:lnTo>
                  <a:pt x="93323" y="93323"/>
                </a:lnTo>
                <a:lnTo>
                  <a:pt x="41190" y="93323"/>
                </a:lnTo>
                <a:cubicBezTo>
                  <a:pt x="18446" y="93323"/>
                  <a:pt x="0" y="111759"/>
                  <a:pt x="0" y="134514"/>
                </a:cubicBezTo>
                <a:cubicBezTo>
                  <a:pt x="0" y="157268"/>
                  <a:pt x="18446" y="175704"/>
                  <a:pt x="41190" y="175704"/>
                </a:cubicBezTo>
                <a:lnTo>
                  <a:pt x="93323" y="175704"/>
                </a:lnTo>
                <a:lnTo>
                  <a:pt x="93323" y="227827"/>
                </a:lnTo>
                <a:cubicBezTo>
                  <a:pt x="93323" y="250581"/>
                  <a:pt x="111770" y="269017"/>
                  <a:pt x="134514" y="269017"/>
                </a:cubicBezTo>
                <a:cubicBezTo>
                  <a:pt x="157257" y="269017"/>
                  <a:pt x="175704" y="250581"/>
                  <a:pt x="175704" y="227827"/>
                </a:cubicBezTo>
                <a:lnTo>
                  <a:pt x="175704" y="175704"/>
                </a:lnTo>
                <a:lnTo>
                  <a:pt x="227837" y="175704"/>
                </a:lnTo>
                <a:cubicBezTo>
                  <a:pt x="250581" y="175704"/>
                  <a:pt x="269028" y="157268"/>
                  <a:pt x="269028" y="134514"/>
                </a:cubicBezTo>
                <a:cubicBezTo>
                  <a:pt x="269028" y="111759"/>
                  <a:pt x="250581" y="93323"/>
                  <a:pt x="227837" y="9332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533" tIns="45767" rIns="91533" bIns="45767" anchor="ctr" anchorCtr="0">
            <a:no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xmlns="" id="{D49FDBB5-A5A6-4316-8393-3F5017974D4E}"/>
              </a:ext>
            </a:extLst>
          </p:cNvPr>
          <p:cNvSpPr txBox="1"/>
          <p:nvPr userDrawn="1"/>
        </p:nvSpPr>
        <p:spPr>
          <a:xfrm>
            <a:off x="8680017" y="848207"/>
            <a:ext cx="4225764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vi-VN" sz="7200" b="1" i="0" u="none" strike="noStrike" kern="0" cap="none" spc="0" normalizeH="0" baseline="0" noProof="0" dirty="0">
                <a:ln w="13462">
                  <a:solidFill>
                    <a:srgbClr val="B2DEEE">
                      <a:lumMod val="50000"/>
                    </a:srgbClr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bl" rotWithShape="0">
                    <a:srgbClr val="D43733"/>
                  </a:outerShdw>
                </a:effectLst>
                <a:uLnTx/>
                <a:uFillTx/>
                <a:latin typeface="+mj-lt"/>
                <a:cs typeface="Arial"/>
                <a:sym typeface="Arial"/>
              </a:rPr>
              <a:t>QUÝ TRỌNG THỜI GIAN</a:t>
            </a:r>
          </a:p>
        </p:txBody>
      </p:sp>
      <p:sp>
        <p:nvSpPr>
          <p:cNvPr id="34" name="Google Shape;34;p3"/>
          <p:cNvSpPr/>
          <p:nvPr/>
        </p:nvSpPr>
        <p:spPr>
          <a:xfrm>
            <a:off x="9437727" y="5960618"/>
            <a:ext cx="392493" cy="247063"/>
          </a:xfrm>
          <a:custGeom>
            <a:avLst/>
            <a:gdLst/>
            <a:ahLst/>
            <a:cxnLst/>
            <a:rect l="l" t="t" r="r" b="b"/>
            <a:pathLst>
              <a:path w="392493" h="246242" extrusionOk="0">
                <a:moveTo>
                  <a:pt x="0" y="169714"/>
                </a:moveTo>
                <a:cubicBezTo>
                  <a:pt x="0" y="132079"/>
                  <a:pt x="27294" y="100710"/>
                  <a:pt x="63129" y="94371"/>
                </a:cubicBezTo>
                <a:cubicBezTo>
                  <a:pt x="76094" y="39952"/>
                  <a:pt x="124936" y="0"/>
                  <a:pt x="182890" y="0"/>
                </a:cubicBezTo>
                <a:cubicBezTo>
                  <a:pt x="223086" y="0"/>
                  <a:pt x="259884" y="19198"/>
                  <a:pt x="282807" y="51159"/>
                </a:cubicBezTo>
                <a:cubicBezTo>
                  <a:pt x="286723" y="50672"/>
                  <a:pt x="290650" y="50440"/>
                  <a:pt x="294587" y="50440"/>
                </a:cubicBezTo>
                <a:cubicBezTo>
                  <a:pt x="348572" y="50440"/>
                  <a:pt x="392493" y="94360"/>
                  <a:pt x="392493" y="148335"/>
                </a:cubicBezTo>
                <a:cubicBezTo>
                  <a:pt x="392493" y="202321"/>
                  <a:pt x="348572" y="246242"/>
                  <a:pt x="294587" y="246242"/>
                </a:cubicBezTo>
                <a:lnTo>
                  <a:pt x="76528" y="246242"/>
                </a:lnTo>
                <a:cubicBezTo>
                  <a:pt x="34332" y="246242"/>
                  <a:pt x="0" y="211910"/>
                  <a:pt x="0" y="169714"/>
                </a:cubicBezTo>
                <a:close/>
                <a:moveTo>
                  <a:pt x="278860" y="101811"/>
                </a:moveTo>
                <a:lnTo>
                  <a:pt x="258847" y="108553"/>
                </a:lnTo>
                <a:lnTo>
                  <a:pt x="249322" y="89693"/>
                </a:lnTo>
                <a:cubicBezTo>
                  <a:pt x="236579" y="64431"/>
                  <a:pt x="211126" y="48746"/>
                  <a:pt x="182890" y="48746"/>
                </a:cubicBezTo>
                <a:cubicBezTo>
                  <a:pt x="143181" y="48746"/>
                  <a:pt x="110553" y="79777"/>
                  <a:pt x="108595" y="119401"/>
                </a:cubicBezTo>
                <a:lnTo>
                  <a:pt x="107283" y="146303"/>
                </a:lnTo>
                <a:lnTo>
                  <a:pt x="80623" y="142292"/>
                </a:lnTo>
                <a:cubicBezTo>
                  <a:pt x="79290" y="142091"/>
                  <a:pt x="77925" y="141943"/>
                  <a:pt x="76528" y="141943"/>
                </a:cubicBezTo>
                <a:cubicBezTo>
                  <a:pt x="61213" y="141943"/>
                  <a:pt x="48746" y="154400"/>
                  <a:pt x="48746" y="169714"/>
                </a:cubicBezTo>
                <a:cubicBezTo>
                  <a:pt x="48746" y="185038"/>
                  <a:pt x="61213" y="197506"/>
                  <a:pt x="76528" y="197506"/>
                </a:cubicBezTo>
                <a:lnTo>
                  <a:pt x="294587" y="197506"/>
                </a:lnTo>
                <a:cubicBezTo>
                  <a:pt x="321690" y="197506"/>
                  <a:pt x="343746" y="175450"/>
                  <a:pt x="343746" y="148335"/>
                </a:cubicBezTo>
                <a:cubicBezTo>
                  <a:pt x="343746" y="121232"/>
                  <a:pt x="321690" y="99176"/>
                  <a:pt x="294587" y="99176"/>
                </a:cubicBezTo>
                <a:cubicBezTo>
                  <a:pt x="289337" y="99176"/>
                  <a:pt x="284046" y="100054"/>
                  <a:pt x="278860" y="10181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533" tIns="45767" rIns="91533" bIns="45767" anchor="ctr" anchorCtr="0">
            <a:no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5" name="Google Shape;35;p3"/>
          <p:cNvSpPr/>
          <p:nvPr/>
        </p:nvSpPr>
        <p:spPr>
          <a:xfrm>
            <a:off x="11576997" y="1755013"/>
            <a:ext cx="392483" cy="247063"/>
          </a:xfrm>
          <a:custGeom>
            <a:avLst/>
            <a:gdLst/>
            <a:ahLst/>
            <a:cxnLst/>
            <a:rect l="l" t="t" r="r" b="b"/>
            <a:pathLst>
              <a:path w="392482" h="246242" extrusionOk="0">
                <a:moveTo>
                  <a:pt x="0" y="169714"/>
                </a:moveTo>
                <a:cubicBezTo>
                  <a:pt x="0" y="132079"/>
                  <a:pt x="27294" y="100710"/>
                  <a:pt x="63129" y="94371"/>
                </a:cubicBezTo>
                <a:cubicBezTo>
                  <a:pt x="76094" y="39952"/>
                  <a:pt x="124936" y="0"/>
                  <a:pt x="182879" y="0"/>
                </a:cubicBezTo>
                <a:cubicBezTo>
                  <a:pt x="223086" y="0"/>
                  <a:pt x="259884" y="19198"/>
                  <a:pt x="282807" y="51159"/>
                </a:cubicBezTo>
                <a:cubicBezTo>
                  <a:pt x="286723" y="50672"/>
                  <a:pt x="290639" y="50440"/>
                  <a:pt x="294587" y="50440"/>
                </a:cubicBezTo>
                <a:cubicBezTo>
                  <a:pt x="348572" y="50440"/>
                  <a:pt x="392482" y="94360"/>
                  <a:pt x="392482" y="148335"/>
                </a:cubicBezTo>
                <a:cubicBezTo>
                  <a:pt x="392482" y="202321"/>
                  <a:pt x="348572" y="246242"/>
                  <a:pt x="294587" y="246242"/>
                </a:cubicBezTo>
                <a:lnTo>
                  <a:pt x="76528" y="246242"/>
                </a:lnTo>
                <a:cubicBezTo>
                  <a:pt x="34332" y="246242"/>
                  <a:pt x="0" y="211910"/>
                  <a:pt x="0" y="169714"/>
                </a:cubicBezTo>
                <a:close/>
                <a:moveTo>
                  <a:pt x="278860" y="101811"/>
                </a:moveTo>
                <a:lnTo>
                  <a:pt x="258836" y="108553"/>
                </a:lnTo>
                <a:lnTo>
                  <a:pt x="249322" y="89693"/>
                </a:lnTo>
                <a:cubicBezTo>
                  <a:pt x="236579" y="64431"/>
                  <a:pt x="211126" y="48746"/>
                  <a:pt x="182879" y="48746"/>
                </a:cubicBezTo>
                <a:cubicBezTo>
                  <a:pt x="143181" y="48746"/>
                  <a:pt x="110542" y="79777"/>
                  <a:pt x="108595" y="119401"/>
                </a:cubicBezTo>
                <a:lnTo>
                  <a:pt x="107272" y="146303"/>
                </a:lnTo>
                <a:lnTo>
                  <a:pt x="80623" y="142292"/>
                </a:lnTo>
                <a:cubicBezTo>
                  <a:pt x="79290" y="142091"/>
                  <a:pt x="77925" y="141943"/>
                  <a:pt x="76528" y="141943"/>
                </a:cubicBezTo>
                <a:cubicBezTo>
                  <a:pt x="61213" y="141943"/>
                  <a:pt x="48746" y="154400"/>
                  <a:pt x="48746" y="169714"/>
                </a:cubicBezTo>
                <a:cubicBezTo>
                  <a:pt x="48746" y="185038"/>
                  <a:pt x="61213" y="197506"/>
                  <a:pt x="76528" y="197506"/>
                </a:cubicBezTo>
                <a:lnTo>
                  <a:pt x="294587" y="197506"/>
                </a:lnTo>
                <a:cubicBezTo>
                  <a:pt x="321690" y="197506"/>
                  <a:pt x="343746" y="175450"/>
                  <a:pt x="343746" y="148335"/>
                </a:cubicBezTo>
                <a:cubicBezTo>
                  <a:pt x="343746" y="121232"/>
                  <a:pt x="321690" y="99176"/>
                  <a:pt x="294587" y="99176"/>
                </a:cubicBezTo>
                <a:cubicBezTo>
                  <a:pt x="289327" y="99176"/>
                  <a:pt x="284035" y="100054"/>
                  <a:pt x="278860" y="10181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533" tIns="45767" rIns="91533" bIns="45767" anchor="ctr" anchorCtr="0">
            <a:no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40" name="Google Shape;40;p3"/>
          <p:cNvSpPr/>
          <p:nvPr/>
        </p:nvSpPr>
        <p:spPr>
          <a:xfrm>
            <a:off x="4846083" y="6159073"/>
            <a:ext cx="340877" cy="214569"/>
          </a:xfrm>
          <a:custGeom>
            <a:avLst/>
            <a:gdLst/>
            <a:ahLst/>
            <a:cxnLst/>
            <a:rect l="l" t="t" r="r" b="b"/>
            <a:pathLst>
              <a:path w="340878" h="213857" extrusionOk="0">
                <a:moveTo>
                  <a:pt x="0" y="147383"/>
                </a:moveTo>
                <a:cubicBezTo>
                  <a:pt x="0" y="114702"/>
                  <a:pt x="23706" y="87460"/>
                  <a:pt x="54821" y="81957"/>
                </a:cubicBezTo>
                <a:cubicBezTo>
                  <a:pt x="66082" y="34692"/>
                  <a:pt x="108510" y="0"/>
                  <a:pt x="158834" y="0"/>
                </a:cubicBezTo>
                <a:cubicBezTo>
                  <a:pt x="193749" y="0"/>
                  <a:pt x="225710" y="16668"/>
                  <a:pt x="245617" y="44428"/>
                </a:cubicBezTo>
                <a:cubicBezTo>
                  <a:pt x="249015" y="44005"/>
                  <a:pt x="252423" y="43793"/>
                  <a:pt x="255852" y="43793"/>
                </a:cubicBezTo>
                <a:cubicBezTo>
                  <a:pt x="302736" y="43793"/>
                  <a:pt x="340878" y="81946"/>
                  <a:pt x="340878" y="128820"/>
                </a:cubicBezTo>
                <a:cubicBezTo>
                  <a:pt x="340878" y="175704"/>
                  <a:pt x="302736" y="213857"/>
                  <a:pt x="255852" y="213857"/>
                </a:cubicBezTo>
                <a:lnTo>
                  <a:pt x="66463" y="213857"/>
                </a:lnTo>
                <a:cubicBezTo>
                  <a:pt x="29813" y="213857"/>
                  <a:pt x="0" y="184033"/>
                  <a:pt x="0" y="147383"/>
                </a:cubicBezTo>
                <a:close/>
                <a:moveTo>
                  <a:pt x="242188" y="88413"/>
                </a:moveTo>
                <a:lnTo>
                  <a:pt x="224800" y="94276"/>
                </a:lnTo>
                <a:lnTo>
                  <a:pt x="216534" y="77893"/>
                </a:lnTo>
                <a:cubicBezTo>
                  <a:pt x="205464" y="55954"/>
                  <a:pt x="183356" y="42333"/>
                  <a:pt x="158834" y="42333"/>
                </a:cubicBezTo>
                <a:cubicBezTo>
                  <a:pt x="124354" y="42333"/>
                  <a:pt x="96011" y="69278"/>
                  <a:pt x="94318" y="103684"/>
                </a:cubicBezTo>
                <a:lnTo>
                  <a:pt x="93165" y="127052"/>
                </a:lnTo>
                <a:lnTo>
                  <a:pt x="70019" y="123570"/>
                </a:lnTo>
                <a:cubicBezTo>
                  <a:pt x="68865" y="123401"/>
                  <a:pt x="67680" y="123264"/>
                  <a:pt x="66463" y="123264"/>
                </a:cubicBezTo>
                <a:cubicBezTo>
                  <a:pt x="53160" y="123264"/>
                  <a:pt x="42333" y="134080"/>
                  <a:pt x="42333" y="147383"/>
                </a:cubicBezTo>
                <a:cubicBezTo>
                  <a:pt x="42333" y="160697"/>
                  <a:pt x="53160" y="171524"/>
                  <a:pt x="66463" y="171524"/>
                </a:cubicBezTo>
                <a:lnTo>
                  <a:pt x="255852" y="171524"/>
                </a:lnTo>
                <a:cubicBezTo>
                  <a:pt x="279389" y="171524"/>
                  <a:pt x="298545" y="152368"/>
                  <a:pt x="298545" y="128820"/>
                </a:cubicBezTo>
                <a:cubicBezTo>
                  <a:pt x="298545" y="105282"/>
                  <a:pt x="279389" y="86127"/>
                  <a:pt x="255852" y="86127"/>
                </a:cubicBezTo>
                <a:cubicBezTo>
                  <a:pt x="251280" y="86127"/>
                  <a:pt x="246686" y="86889"/>
                  <a:pt x="242188" y="8841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533" tIns="45767" rIns="91533" bIns="45767" anchor="ctr" anchorCtr="0">
            <a:no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5AF1274F-AEBE-41F7-9AC6-4F59CBCC9747}"/>
              </a:ext>
            </a:extLst>
          </p:cNvPr>
          <p:cNvSpPr txBox="1"/>
          <p:nvPr userDrawn="1"/>
        </p:nvSpPr>
        <p:spPr>
          <a:xfrm>
            <a:off x="9393799" y="115578"/>
            <a:ext cx="273825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vi-VN" sz="4800" b="1" i="0" u="none" strike="noStrike" kern="0" cap="none" spc="0" normalizeH="0" baseline="0" noProof="0" dirty="0">
                <a:ln w="13462">
                  <a:solidFill>
                    <a:srgbClr val="B2DEEE">
                      <a:lumMod val="50000"/>
                    </a:srgbClr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bl" rotWithShape="0">
                    <a:srgbClr val="D43733"/>
                  </a:outerShdw>
                </a:effectLst>
                <a:uLnTx/>
                <a:uFillTx/>
                <a:latin typeface="+mj-lt"/>
                <a:cs typeface="Arial"/>
                <a:sym typeface="Arial"/>
              </a:rPr>
              <a:t>CHỦ ĐỀ 3</a:t>
            </a:r>
          </a:p>
        </p:txBody>
      </p:sp>
      <p:pic>
        <p:nvPicPr>
          <p:cNvPr id="4098" name="Picture 2" descr="Cute children playing at pencil house Premium Vector">
            <a:extLst>
              <a:ext uri="{FF2B5EF4-FFF2-40B4-BE49-F238E27FC236}">
                <a16:creationId xmlns:a16="http://schemas.microsoft.com/office/drawing/2014/main" xmlns="" id="{26AF47D7-F8C3-4710-84DF-FDFCDEF0399D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10220" y="1275121"/>
            <a:ext cx="4328489" cy="55040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Google Shape;28;p3">
            <a:extLst>
              <a:ext uri="{FF2B5EF4-FFF2-40B4-BE49-F238E27FC236}">
                <a16:creationId xmlns:a16="http://schemas.microsoft.com/office/drawing/2014/main" xmlns="" id="{A8F09454-8788-4190-86FB-DD38471C58D1}"/>
              </a:ext>
            </a:extLst>
          </p:cNvPr>
          <p:cNvSpPr/>
          <p:nvPr userDrawn="1"/>
        </p:nvSpPr>
        <p:spPr>
          <a:xfrm>
            <a:off x="222521" y="1482254"/>
            <a:ext cx="269028" cy="269913"/>
          </a:xfrm>
          <a:custGeom>
            <a:avLst/>
            <a:gdLst/>
            <a:ahLst/>
            <a:cxnLst/>
            <a:rect l="l" t="t" r="r" b="b"/>
            <a:pathLst>
              <a:path w="269028" h="269017" extrusionOk="0">
                <a:moveTo>
                  <a:pt x="41190" y="93323"/>
                </a:moveTo>
                <a:lnTo>
                  <a:pt x="93323" y="93323"/>
                </a:lnTo>
                <a:lnTo>
                  <a:pt x="93323" y="41190"/>
                </a:lnTo>
                <a:cubicBezTo>
                  <a:pt x="93323" y="18436"/>
                  <a:pt x="111770" y="0"/>
                  <a:pt x="134514" y="0"/>
                </a:cubicBezTo>
                <a:cubicBezTo>
                  <a:pt x="157257" y="0"/>
                  <a:pt x="175704" y="18436"/>
                  <a:pt x="175704" y="41190"/>
                </a:cubicBezTo>
                <a:lnTo>
                  <a:pt x="175704" y="93323"/>
                </a:lnTo>
                <a:lnTo>
                  <a:pt x="227837" y="93323"/>
                </a:lnTo>
                <a:cubicBezTo>
                  <a:pt x="250581" y="93323"/>
                  <a:pt x="269028" y="111759"/>
                  <a:pt x="269028" y="134514"/>
                </a:cubicBezTo>
                <a:cubicBezTo>
                  <a:pt x="269028" y="157268"/>
                  <a:pt x="250581" y="175704"/>
                  <a:pt x="227837" y="175704"/>
                </a:cubicBezTo>
                <a:lnTo>
                  <a:pt x="175704" y="175704"/>
                </a:lnTo>
                <a:lnTo>
                  <a:pt x="175704" y="227816"/>
                </a:lnTo>
                <a:cubicBezTo>
                  <a:pt x="175704" y="250581"/>
                  <a:pt x="157257" y="269017"/>
                  <a:pt x="134514" y="269017"/>
                </a:cubicBezTo>
                <a:cubicBezTo>
                  <a:pt x="111770" y="269017"/>
                  <a:pt x="93323" y="250581"/>
                  <a:pt x="93323" y="227816"/>
                </a:cubicBezTo>
                <a:lnTo>
                  <a:pt x="93323" y="175704"/>
                </a:lnTo>
                <a:lnTo>
                  <a:pt x="41190" y="175704"/>
                </a:lnTo>
                <a:cubicBezTo>
                  <a:pt x="18446" y="175704"/>
                  <a:pt x="0" y="157268"/>
                  <a:pt x="0" y="134514"/>
                </a:cubicBezTo>
                <a:cubicBezTo>
                  <a:pt x="0" y="111759"/>
                  <a:pt x="18446" y="93323"/>
                  <a:pt x="41190" y="93323"/>
                </a:cubicBezTo>
                <a:close/>
              </a:path>
            </a:pathLst>
          </a:custGeom>
          <a:solidFill>
            <a:schemeClr val="accent2"/>
          </a:solidFill>
          <a:ln>
            <a:solidFill>
              <a:srgbClr val="00B0F0"/>
            </a:solidFill>
          </a:ln>
        </p:spPr>
        <p:txBody>
          <a:bodyPr spcFirstLastPara="1" wrap="square" lIns="91533" tIns="45767" rIns="91533" bIns="45767" anchor="ctr" anchorCtr="0">
            <a:no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20" name="Google Shape;31;p3">
            <a:extLst>
              <a:ext uri="{FF2B5EF4-FFF2-40B4-BE49-F238E27FC236}">
                <a16:creationId xmlns:a16="http://schemas.microsoft.com/office/drawing/2014/main" xmlns="" id="{7475D6F5-5CC9-4492-88E1-8F3ADE6303ED}"/>
              </a:ext>
            </a:extLst>
          </p:cNvPr>
          <p:cNvSpPr/>
          <p:nvPr userDrawn="1"/>
        </p:nvSpPr>
        <p:spPr>
          <a:xfrm>
            <a:off x="2886979" y="546337"/>
            <a:ext cx="269028" cy="269913"/>
          </a:xfrm>
          <a:custGeom>
            <a:avLst/>
            <a:gdLst/>
            <a:ahLst/>
            <a:cxnLst/>
            <a:rect l="l" t="t" r="r" b="b"/>
            <a:pathLst>
              <a:path w="269028" h="269017" extrusionOk="0">
                <a:moveTo>
                  <a:pt x="227837" y="93323"/>
                </a:moveTo>
                <a:lnTo>
                  <a:pt x="175704" y="93323"/>
                </a:lnTo>
                <a:lnTo>
                  <a:pt x="175704" y="41190"/>
                </a:lnTo>
                <a:cubicBezTo>
                  <a:pt x="175704" y="18436"/>
                  <a:pt x="157257" y="0"/>
                  <a:pt x="134514" y="0"/>
                </a:cubicBezTo>
                <a:cubicBezTo>
                  <a:pt x="111770" y="0"/>
                  <a:pt x="93323" y="18436"/>
                  <a:pt x="93323" y="41190"/>
                </a:cubicBezTo>
                <a:lnTo>
                  <a:pt x="93323" y="93323"/>
                </a:lnTo>
                <a:lnTo>
                  <a:pt x="41190" y="93323"/>
                </a:lnTo>
                <a:cubicBezTo>
                  <a:pt x="18446" y="93323"/>
                  <a:pt x="0" y="111759"/>
                  <a:pt x="0" y="134514"/>
                </a:cubicBezTo>
                <a:cubicBezTo>
                  <a:pt x="0" y="157268"/>
                  <a:pt x="18446" y="175704"/>
                  <a:pt x="41190" y="175704"/>
                </a:cubicBezTo>
                <a:lnTo>
                  <a:pt x="93323" y="175704"/>
                </a:lnTo>
                <a:lnTo>
                  <a:pt x="93323" y="227827"/>
                </a:lnTo>
                <a:cubicBezTo>
                  <a:pt x="93323" y="250581"/>
                  <a:pt x="111770" y="269017"/>
                  <a:pt x="134514" y="269017"/>
                </a:cubicBezTo>
                <a:cubicBezTo>
                  <a:pt x="157257" y="269017"/>
                  <a:pt x="175704" y="250581"/>
                  <a:pt x="175704" y="227827"/>
                </a:cubicBezTo>
                <a:lnTo>
                  <a:pt x="175704" y="175704"/>
                </a:lnTo>
                <a:lnTo>
                  <a:pt x="227837" y="175704"/>
                </a:lnTo>
                <a:cubicBezTo>
                  <a:pt x="250570" y="175704"/>
                  <a:pt x="269028" y="157268"/>
                  <a:pt x="269028" y="134514"/>
                </a:cubicBezTo>
                <a:cubicBezTo>
                  <a:pt x="269028" y="111759"/>
                  <a:pt x="250570" y="93323"/>
                  <a:pt x="227837" y="93323"/>
                </a:cubicBezTo>
                <a:close/>
              </a:path>
            </a:pathLst>
          </a:custGeom>
          <a:solidFill>
            <a:schemeClr val="accent2"/>
          </a:solidFill>
          <a:ln>
            <a:solidFill>
              <a:srgbClr val="00B0F0"/>
            </a:solidFill>
          </a:ln>
        </p:spPr>
        <p:txBody>
          <a:bodyPr spcFirstLastPara="1" wrap="square" lIns="91533" tIns="45767" rIns="91533" bIns="45767" anchor="ctr" anchorCtr="0">
            <a:no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22" name="Google Shape;32;p3">
            <a:extLst>
              <a:ext uri="{FF2B5EF4-FFF2-40B4-BE49-F238E27FC236}">
                <a16:creationId xmlns:a16="http://schemas.microsoft.com/office/drawing/2014/main" xmlns="" id="{5DAD4EC7-8CC9-4988-9B2E-EE5891519296}"/>
              </a:ext>
            </a:extLst>
          </p:cNvPr>
          <p:cNvSpPr/>
          <p:nvPr userDrawn="1"/>
        </p:nvSpPr>
        <p:spPr>
          <a:xfrm>
            <a:off x="6945786" y="546337"/>
            <a:ext cx="269028" cy="269913"/>
          </a:xfrm>
          <a:custGeom>
            <a:avLst/>
            <a:gdLst/>
            <a:ahLst/>
            <a:cxnLst/>
            <a:rect l="l" t="t" r="r" b="b"/>
            <a:pathLst>
              <a:path w="269028" h="269017" extrusionOk="0">
                <a:moveTo>
                  <a:pt x="227837" y="93323"/>
                </a:moveTo>
                <a:lnTo>
                  <a:pt x="175704" y="93323"/>
                </a:lnTo>
                <a:lnTo>
                  <a:pt x="175704" y="41190"/>
                </a:lnTo>
                <a:cubicBezTo>
                  <a:pt x="175704" y="18436"/>
                  <a:pt x="157257" y="0"/>
                  <a:pt x="134514" y="0"/>
                </a:cubicBezTo>
                <a:cubicBezTo>
                  <a:pt x="111770" y="0"/>
                  <a:pt x="93323" y="18436"/>
                  <a:pt x="93323" y="41190"/>
                </a:cubicBezTo>
                <a:lnTo>
                  <a:pt x="93323" y="93323"/>
                </a:lnTo>
                <a:lnTo>
                  <a:pt x="41190" y="93323"/>
                </a:lnTo>
                <a:cubicBezTo>
                  <a:pt x="18446" y="93323"/>
                  <a:pt x="0" y="111759"/>
                  <a:pt x="0" y="134514"/>
                </a:cubicBezTo>
                <a:cubicBezTo>
                  <a:pt x="0" y="157268"/>
                  <a:pt x="18446" y="175704"/>
                  <a:pt x="41190" y="175704"/>
                </a:cubicBezTo>
                <a:lnTo>
                  <a:pt x="93323" y="175704"/>
                </a:lnTo>
                <a:lnTo>
                  <a:pt x="93323" y="227827"/>
                </a:lnTo>
                <a:cubicBezTo>
                  <a:pt x="93323" y="250581"/>
                  <a:pt x="111770" y="269017"/>
                  <a:pt x="134514" y="269017"/>
                </a:cubicBezTo>
                <a:cubicBezTo>
                  <a:pt x="157257" y="269017"/>
                  <a:pt x="175704" y="250581"/>
                  <a:pt x="175704" y="227827"/>
                </a:cubicBezTo>
                <a:lnTo>
                  <a:pt x="175704" y="175704"/>
                </a:lnTo>
                <a:lnTo>
                  <a:pt x="227837" y="175704"/>
                </a:lnTo>
                <a:cubicBezTo>
                  <a:pt x="250581" y="175704"/>
                  <a:pt x="269028" y="157268"/>
                  <a:pt x="269028" y="134514"/>
                </a:cubicBezTo>
                <a:cubicBezTo>
                  <a:pt x="269028" y="111759"/>
                  <a:pt x="250581" y="93323"/>
                  <a:pt x="227837" y="93323"/>
                </a:cubicBezTo>
                <a:close/>
              </a:path>
            </a:pathLst>
          </a:custGeom>
          <a:solidFill>
            <a:schemeClr val="accent2"/>
          </a:solidFill>
          <a:ln>
            <a:solidFill>
              <a:srgbClr val="00B0F0"/>
            </a:solidFill>
          </a:ln>
        </p:spPr>
        <p:txBody>
          <a:bodyPr spcFirstLastPara="1" wrap="square" lIns="91533" tIns="45767" rIns="91533" bIns="45767" anchor="ctr" anchorCtr="0">
            <a:no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23" name="Google Shape;33;p3">
            <a:extLst>
              <a:ext uri="{FF2B5EF4-FFF2-40B4-BE49-F238E27FC236}">
                <a16:creationId xmlns:a16="http://schemas.microsoft.com/office/drawing/2014/main" xmlns="" id="{47CA47C2-FDAD-4CE4-8131-DFCABFC8BA3E}"/>
              </a:ext>
            </a:extLst>
          </p:cNvPr>
          <p:cNvSpPr/>
          <p:nvPr userDrawn="1"/>
        </p:nvSpPr>
        <p:spPr>
          <a:xfrm>
            <a:off x="476872" y="4295305"/>
            <a:ext cx="340877" cy="214569"/>
          </a:xfrm>
          <a:custGeom>
            <a:avLst/>
            <a:gdLst/>
            <a:ahLst/>
            <a:cxnLst/>
            <a:rect l="l" t="t" r="r" b="b"/>
            <a:pathLst>
              <a:path w="340878" h="213857" extrusionOk="0">
                <a:moveTo>
                  <a:pt x="0" y="147383"/>
                </a:moveTo>
                <a:cubicBezTo>
                  <a:pt x="0" y="114702"/>
                  <a:pt x="23706" y="87460"/>
                  <a:pt x="54821" y="81957"/>
                </a:cubicBezTo>
                <a:cubicBezTo>
                  <a:pt x="66082" y="34692"/>
                  <a:pt x="108510" y="0"/>
                  <a:pt x="158834" y="0"/>
                </a:cubicBezTo>
                <a:cubicBezTo>
                  <a:pt x="193749" y="0"/>
                  <a:pt x="225710" y="16668"/>
                  <a:pt x="245617" y="44428"/>
                </a:cubicBezTo>
                <a:cubicBezTo>
                  <a:pt x="249015" y="44005"/>
                  <a:pt x="252423" y="43793"/>
                  <a:pt x="255852" y="43793"/>
                </a:cubicBezTo>
                <a:cubicBezTo>
                  <a:pt x="302736" y="43793"/>
                  <a:pt x="340878" y="81946"/>
                  <a:pt x="340878" y="128820"/>
                </a:cubicBezTo>
                <a:cubicBezTo>
                  <a:pt x="340878" y="175704"/>
                  <a:pt x="302736" y="213857"/>
                  <a:pt x="255852" y="213857"/>
                </a:cubicBezTo>
                <a:lnTo>
                  <a:pt x="66463" y="213857"/>
                </a:lnTo>
                <a:cubicBezTo>
                  <a:pt x="29813" y="213857"/>
                  <a:pt x="0" y="184033"/>
                  <a:pt x="0" y="147383"/>
                </a:cubicBezTo>
                <a:close/>
                <a:moveTo>
                  <a:pt x="242188" y="88413"/>
                </a:moveTo>
                <a:lnTo>
                  <a:pt x="224800" y="94276"/>
                </a:lnTo>
                <a:lnTo>
                  <a:pt x="216534" y="77893"/>
                </a:lnTo>
                <a:cubicBezTo>
                  <a:pt x="205464" y="55954"/>
                  <a:pt x="183356" y="42333"/>
                  <a:pt x="158834" y="42333"/>
                </a:cubicBezTo>
                <a:cubicBezTo>
                  <a:pt x="124354" y="42333"/>
                  <a:pt x="96011" y="69278"/>
                  <a:pt x="94318" y="103684"/>
                </a:cubicBezTo>
                <a:lnTo>
                  <a:pt x="93165" y="127052"/>
                </a:lnTo>
                <a:lnTo>
                  <a:pt x="70019" y="123570"/>
                </a:lnTo>
                <a:cubicBezTo>
                  <a:pt x="68865" y="123401"/>
                  <a:pt x="67680" y="123264"/>
                  <a:pt x="66463" y="123264"/>
                </a:cubicBezTo>
                <a:cubicBezTo>
                  <a:pt x="53160" y="123264"/>
                  <a:pt x="42333" y="134080"/>
                  <a:pt x="42333" y="147383"/>
                </a:cubicBezTo>
                <a:cubicBezTo>
                  <a:pt x="42333" y="160697"/>
                  <a:pt x="53160" y="171524"/>
                  <a:pt x="66463" y="171524"/>
                </a:cubicBezTo>
                <a:lnTo>
                  <a:pt x="255852" y="171524"/>
                </a:lnTo>
                <a:cubicBezTo>
                  <a:pt x="279389" y="171524"/>
                  <a:pt x="298545" y="152368"/>
                  <a:pt x="298545" y="128820"/>
                </a:cubicBezTo>
                <a:cubicBezTo>
                  <a:pt x="298545" y="105282"/>
                  <a:pt x="279389" y="86127"/>
                  <a:pt x="255852" y="86127"/>
                </a:cubicBezTo>
                <a:cubicBezTo>
                  <a:pt x="251280" y="86127"/>
                  <a:pt x="246686" y="86889"/>
                  <a:pt x="242188" y="88413"/>
                </a:cubicBezTo>
                <a:close/>
              </a:path>
            </a:pathLst>
          </a:custGeom>
          <a:solidFill>
            <a:schemeClr val="accent2"/>
          </a:solidFill>
          <a:ln>
            <a:solidFill>
              <a:srgbClr val="00B0F0"/>
            </a:solidFill>
          </a:ln>
        </p:spPr>
        <p:txBody>
          <a:bodyPr spcFirstLastPara="1" wrap="square" lIns="91533" tIns="45767" rIns="91533" bIns="45767" anchor="ctr" anchorCtr="0">
            <a:no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24" name="Google Shape;36;p3">
            <a:extLst>
              <a:ext uri="{FF2B5EF4-FFF2-40B4-BE49-F238E27FC236}">
                <a16:creationId xmlns:a16="http://schemas.microsoft.com/office/drawing/2014/main" xmlns="" id="{314752F8-EF0C-43B8-9AA3-5B5800B38D7C}"/>
              </a:ext>
            </a:extLst>
          </p:cNvPr>
          <p:cNvSpPr/>
          <p:nvPr userDrawn="1"/>
        </p:nvSpPr>
        <p:spPr>
          <a:xfrm>
            <a:off x="3714427" y="103878"/>
            <a:ext cx="584325" cy="367828"/>
          </a:xfrm>
          <a:custGeom>
            <a:avLst/>
            <a:gdLst/>
            <a:ahLst/>
            <a:cxnLst/>
            <a:rect l="l" t="t" r="r" b="b"/>
            <a:pathLst>
              <a:path w="584326" h="366606" extrusionOk="0">
                <a:moveTo>
                  <a:pt x="0" y="220842"/>
                </a:moveTo>
                <a:cubicBezTo>
                  <a:pt x="0" y="140483"/>
                  <a:pt x="65404" y="75088"/>
                  <a:pt x="145764" y="75088"/>
                </a:cubicBezTo>
                <a:cubicBezTo>
                  <a:pt x="151627" y="75088"/>
                  <a:pt x="157469" y="75437"/>
                  <a:pt x="163300" y="76168"/>
                </a:cubicBezTo>
                <a:cubicBezTo>
                  <a:pt x="197410" y="28596"/>
                  <a:pt x="252190" y="0"/>
                  <a:pt x="312049" y="0"/>
                </a:cubicBezTo>
                <a:cubicBezTo>
                  <a:pt x="398335" y="0"/>
                  <a:pt x="471042" y="59478"/>
                  <a:pt x="490336" y="140493"/>
                </a:cubicBezTo>
                <a:cubicBezTo>
                  <a:pt x="543686" y="149955"/>
                  <a:pt x="584326" y="196659"/>
                  <a:pt x="584326" y="252666"/>
                </a:cubicBezTo>
                <a:cubicBezTo>
                  <a:pt x="584326" y="315489"/>
                  <a:pt x="533209" y="366606"/>
                  <a:pt x="470386" y="366606"/>
                </a:cubicBezTo>
                <a:lnTo>
                  <a:pt x="145764" y="366606"/>
                </a:lnTo>
                <a:cubicBezTo>
                  <a:pt x="65404" y="366606"/>
                  <a:pt x="0" y="301212"/>
                  <a:pt x="0" y="220842"/>
                </a:cubicBezTo>
                <a:close/>
                <a:moveTo>
                  <a:pt x="464311" y="211846"/>
                </a:moveTo>
                <a:lnTo>
                  <a:pt x="424624" y="217826"/>
                </a:lnTo>
                <a:lnTo>
                  <a:pt x="422645" y="177757"/>
                </a:lnTo>
                <a:cubicBezTo>
                  <a:pt x="419756" y="118776"/>
                  <a:pt x="371178" y="72569"/>
                  <a:pt x="312049" y="72569"/>
                </a:cubicBezTo>
                <a:cubicBezTo>
                  <a:pt x="270012" y="72569"/>
                  <a:pt x="232113" y="95916"/>
                  <a:pt x="213158" y="133519"/>
                </a:cubicBezTo>
                <a:lnTo>
                  <a:pt x="198987" y="161596"/>
                </a:lnTo>
                <a:lnTo>
                  <a:pt x="169185" y="151574"/>
                </a:lnTo>
                <a:cubicBezTo>
                  <a:pt x="161459" y="148970"/>
                  <a:pt x="153574" y="147658"/>
                  <a:pt x="145764" y="147658"/>
                </a:cubicBezTo>
                <a:cubicBezTo>
                  <a:pt x="105399" y="147658"/>
                  <a:pt x="72569" y="180488"/>
                  <a:pt x="72569" y="220842"/>
                </a:cubicBezTo>
                <a:cubicBezTo>
                  <a:pt x="72569" y="261207"/>
                  <a:pt x="105399" y="294036"/>
                  <a:pt x="145764" y="294036"/>
                </a:cubicBezTo>
                <a:lnTo>
                  <a:pt x="470386" y="294036"/>
                </a:lnTo>
                <a:cubicBezTo>
                  <a:pt x="493204" y="294036"/>
                  <a:pt x="511757" y="275484"/>
                  <a:pt x="511757" y="252666"/>
                </a:cubicBezTo>
                <a:cubicBezTo>
                  <a:pt x="511757" y="229859"/>
                  <a:pt x="493204" y="211317"/>
                  <a:pt x="470386" y="211317"/>
                </a:cubicBezTo>
                <a:cubicBezTo>
                  <a:pt x="468312" y="211317"/>
                  <a:pt x="466291" y="211539"/>
                  <a:pt x="464311" y="211846"/>
                </a:cubicBezTo>
                <a:close/>
              </a:path>
            </a:pathLst>
          </a:custGeom>
          <a:solidFill>
            <a:schemeClr val="accent2"/>
          </a:solidFill>
          <a:ln>
            <a:solidFill>
              <a:srgbClr val="00B0F0"/>
            </a:solidFill>
          </a:ln>
        </p:spPr>
        <p:txBody>
          <a:bodyPr spcFirstLastPara="1" wrap="square" lIns="91533" tIns="45767" rIns="91533" bIns="45767" anchor="ctr" anchorCtr="0">
            <a:no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7" name="Google Shape;39;p3">
            <a:extLst>
              <a:ext uri="{FF2B5EF4-FFF2-40B4-BE49-F238E27FC236}">
                <a16:creationId xmlns:a16="http://schemas.microsoft.com/office/drawing/2014/main" xmlns="" id="{10E76702-E494-42C2-821E-CFEA1D7FF992}"/>
              </a:ext>
            </a:extLst>
          </p:cNvPr>
          <p:cNvSpPr/>
          <p:nvPr userDrawn="1"/>
        </p:nvSpPr>
        <p:spPr>
          <a:xfrm>
            <a:off x="2410402" y="6266196"/>
            <a:ext cx="269028" cy="269913"/>
          </a:xfrm>
          <a:custGeom>
            <a:avLst/>
            <a:gdLst/>
            <a:ahLst/>
            <a:cxnLst/>
            <a:rect l="l" t="t" r="r" b="b"/>
            <a:pathLst>
              <a:path w="269028" h="269017" extrusionOk="0">
                <a:moveTo>
                  <a:pt x="227837" y="93323"/>
                </a:moveTo>
                <a:lnTo>
                  <a:pt x="175704" y="93323"/>
                </a:lnTo>
                <a:lnTo>
                  <a:pt x="175704" y="41190"/>
                </a:lnTo>
                <a:cubicBezTo>
                  <a:pt x="175704" y="18436"/>
                  <a:pt x="157257" y="0"/>
                  <a:pt x="134514" y="0"/>
                </a:cubicBezTo>
                <a:cubicBezTo>
                  <a:pt x="111770" y="0"/>
                  <a:pt x="93323" y="18436"/>
                  <a:pt x="93323" y="41190"/>
                </a:cubicBezTo>
                <a:lnTo>
                  <a:pt x="93323" y="93323"/>
                </a:lnTo>
                <a:lnTo>
                  <a:pt x="41190" y="93323"/>
                </a:lnTo>
                <a:cubicBezTo>
                  <a:pt x="18446" y="93323"/>
                  <a:pt x="0" y="111759"/>
                  <a:pt x="0" y="134514"/>
                </a:cubicBezTo>
                <a:cubicBezTo>
                  <a:pt x="0" y="157268"/>
                  <a:pt x="18446" y="175704"/>
                  <a:pt x="41190" y="175704"/>
                </a:cubicBezTo>
                <a:lnTo>
                  <a:pt x="93323" y="175704"/>
                </a:lnTo>
                <a:lnTo>
                  <a:pt x="93323" y="227827"/>
                </a:lnTo>
                <a:cubicBezTo>
                  <a:pt x="93323" y="250581"/>
                  <a:pt x="111770" y="269017"/>
                  <a:pt x="134514" y="269017"/>
                </a:cubicBezTo>
                <a:cubicBezTo>
                  <a:pt x="157257" y="269017"/>
                  <a:pt x="175704" y="250581"/>
                  <a:pt x="175704" y="227827"/>
                </a:cubicBezTo>
                <a:lnTo>
                  <a:pt x="175704" y="175704"/>
                </a:lnTo>
                <a:lnTo>
                  <a:pt x="227837" y="175704"/>
                </a:lnTo>
                <a:cubicBezTo>
                  <a:pt x="250581" y="175704"/>
                  <a:pt x="269028" y="157268"/>
                  <a:pt x="269028" y="134514"/>
                </a:cubicBezTo>
                <a:cubicBezTo>
                  <a:pt x="269028" y="111759"/>
                  <a:pt x="250581" y="93323"/>
                  <a:pt x="227837" y="93323"/>
                </a:cubicBezTo>
                <a:close/>
              </a:path>
            </a:pathLst>
          </a:custGeom>
          <a:solidFill>
            <a:schemeClr val="accent2"/>
          </a:solidFill>
          <a:ln>
            <a:solidFill>
              <a:srgbClr val="00B0F0"/>
            </a:solidFill>
          </a:ln>
        </p:spPr>
        <p:txBody>
          <a:bodyPr spcFirstLastPara="1" wrap="square" lIns="91533" tIns="45767" rIns="91533" bIns="45767" anchor="ctr" anchorCtr="0">
            <a:no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xmlns="" id="{E4AAE9D6-32CE-4088-98EA-A98425878F81}"/>
              </a:ext>
            </a:extLst>
          </p:cNvPr>
          <p:cNvSpPr txBox="1"/>
          <p:nvPr userDrawn="1"/>
        </p:nvSpPr>
        <p:spPr>
          <a:xfrm>
            <a:off x="9651537" y="6415315"/>
            <a:ext cx="160506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solidFill>
                  <a:schemeClr val="bg2"/>
                </a:solidFill>
              </a:rPr>
              <a:t>FeistyForwarders_0968120672</a:t>
            </a:r>
          </a:p>
        </p:txBody>
      </p:sp>
    </p:spTree>
    <p:extLst>
      <p:ext uri="{BB962C8B-B14F-4D97-AF65-F5344CB8AC3E}">
        <p14:creationId xmlns:p14="http://schemas.microsoft.com/office/powerpoint/2010/main" val="42237165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preserve="1" userDrawn="1">
  <p:cSld name="1_Title slide">
    <p:bg>
      <p:bgPr>
        <a:solidFill>
          <a:schemeClr val="tx2">
            <a:lumMod val="90000"/>
          </a:schemeClr>
        </a:solidFill>
        <a:effectLst/>
      </p:bgPr>
    </p:bg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xmlns="" id="{6452A164-8E52-4B2A-822E-00B7542127E8}"/>
              </a:ext>
            </a:extLst>
          </p:cNvPr>
          <p:cNvSpPr/>
          <p:nvPr userDrawn="1"/>
        </p:nvSpPr>
        <p:spPr>
          <a:xfrm>
            <a:off x="321734" y="237067"/>
            <a:ext cx="11497733" cy="6350000"/>
          </a:xfrm>
          <a:prstGeom prst="rect">
            <a:avLst/>
          </a:prstGeom>
          <a:solidFill>
            <a:schemeClr val="accent2"/>
          </a:solidFill>
          <a:ln>
            <a:solidFill>
              <a:schemeClr val="accent2"/>
            </a:solidFill>
          </a:ln>
          <a:effectLst>
            <a:glow rad="127000">
              <a:srgbClr val="00B0F0">
                <a:alpha val="4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vi-VN" sz="1867" b="0" i="0" u="none" strike="noStrike" kern="0" cap="none" spc="0" normalizeH="0" baseline="0" noProof="0">
              <a:ln>
                <a:noFill/>
              </a:ln>
              <a:solidFill>
                <a:srgbClr val="F7D538"/>
              </a:solidFill>
              <a:effectLst/>
              <a:uLnTx/>
              <a:uFillTx/>
              <a:latin typeface="Arial"/>
              <a:ea typeface="+mn-ea"/>
              <a:cs typeface="+mn-cs"/>
              <a:sym typeface="Arial"/>
            </a:endParaRPr>
          </a:p>
        </p:txBody>
      </p:sp>
      <p:grpSp>
        <p:nvGrpSpPr>
          <p:cNvPr id="11" name="Google Shape;11;p2"/>
          <p:cNvGrpSpPr/>
          <p:nvPr/>
        </p:nvGrpSpPr>
        <p:grpSpPr>
          <a:xfrm>
            <a:off x="281780" y="118534"/>
            <a:ext cx="11497733" cy="6620932"/>
            <a:chOff x="414535" y="398669"/>
            <a:chExt cx="8159441" cy="4410297"/>
          </a:xfrm>
          <a:solidFill>
            <a:schemeClr val="accent2"/>
          </a:solidFill>
        </p:grpSpPr>
        <p:sp>
          <p:nvSpPr>
            <p:cNvPr id="12" name="Google Shape;12;p2"/>
            <p:cNvSpPr/>
            <p:nvPr/>
          </p:nvSpPr>
          <p:spPr>
            <a:xfrm>
              <a:off x="6685541" y="4518232"/>
              <a:ext cx="201771" cy="202435"/>
            </a:xfrm>
            <a:custGeom>
              <a:avLst/>
              <a:gdLst/>
              <a:ahLst/>
              <a:cxnLst/>
              <a:rect l="l" t="t" r="r" b="b"/>
              <a:pathLst>
                <a:path w="269028" h="269017" extrusionOk="0">
                  <a:moveTo>
                    <a:pt x="41190" y="93323"/>
                  </a:moveTo>
                  <a:lnTo>
                    <a:pt x="93323" y="93323"/>
                  </a:lnTo>
                  <a:lnTo>
                    <a:pt x="93323" y="41190"/>
                  </a:lnTo>
                  <a:cubicBezTo>
                    <a:pt x="93323" y="18436"/>
                    <a:pt x="111770" y="0"/>
                    <a:pt x="134514" y="0"/>
                  </a:cubicBezTo>
                  <a:cubicBezTo>
                    <a:pt x="157257" y="0"/>
                    <a:pt x="175704" y="18436"/>
                    <a:pt x="175704" y="41190"/>
                  </a:cubicBezTo>
                  <a:lnTo>
                    <a:pt x="175704" y="93323"/>
                  </a:lnTo>
                  <a:lnTo>
                    <a:pt x="227837" y="93323"/>
                  </a:lnTo>
                  <a:cubicBezTo>
                    <a:pt x="250581" y="93323"/>
                    <a:pt x="269028" y="111759"/>
                    <a:pt x="269028" y="134514"/>
                  </a:cubicBezTo>
                  <a:cubicBezTo>
                    <a:pt x="269028" y="157268"/>
                    <a:pt x="250581" y="175704"/>
                    <a:pt x="227837" y="175704"/>
                  </a:cubicBezTo>
                  <a:lnTo>
                    <a:pt x="175704" y="175704"/>
                  </a:lnTo>
                  <a:lnTo>
                    <a:pt x="175704" y="227816"/>
                  </a:lnTo>
                  <a:cubicBezTo>
                    <a:pt x="175704" y="250570"/>
                    <a:pt x="157257" y="269017"/>
                    <a:pt x="134514" y="269017"/>
                  </a:cubicBezTo>
                  <a:cubicBezTo>
                    <a:pt x="111770" y="269017"/>
                    <a:pt x="93323" y="250570"/>
                    <a:pt x="93323" y="227816"/>
                  </a:cubicBezTo>
                  <a:lnTo>
                    <a:pt x="93323" y="175704"/>
                  </a:lnTo>
                  <a:lnTo>
                    <a:pt x="41190" y="175704"/>
                  </a:lnTo>
                  <a:cubicBezTo>
                    <a:pt x="18457" y="175704"/>
                    <a:pt x="0" y="157268"/>
                    <a:pt x="0" y="134514"/>
                  </a:cubicBezTo>
                  <a:cubicBezTo>
                    <a:pt x="0" y="111759"/>
                    <a:pt x="18457" y="93323"/>
                    <a:pt x="41190" y="93323"/>
                  </a:cubicBezTo>
                  <a:close/>
                </a:path>
              </a:pathLst>
            </a:custGeom>
            <a:grpFill/>
            <a:ln>
              <a:solidFill>
                <a:srgbClr val="00B0F0"/>
              </a:solidFill>
            </a:ln>
          </p:spPr>
          <p:txBody>
            <a:bodyPr spcFirstLastPara="1" wrap="square" lIns="68650" tIns="34325" rIns="68650" bIns="343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" name="Google Shape;13;p2"/>
            <p:cNvSpPr/>
            <p:nvPr/>
          </p:nvSpPr>
          <p:spPr>
            <a:xfrm>
              <a:off x="2509279" y="426478"/>
              <a:ext cx="201771" cy="202435"/>
            </a:xfrm>
            <a:custGeom>
              <a:avLst/>
              <a:gdLst/>
              <a:ahLst/>
              <a:cxnLst/>
              <a:rect l="l" t="t" r="r" b="b"/>
              <a:pathLst>
                <a:path w="269028" h="269017" extrusionOk="0">
                  <a:moveTo>
                    <a:pt x="41190" y="93323"/>
                  </a:moveTo>
                  <a:lnTo>
                    <a:pt x="93323" y="93323"/>
                  </a:lnTo>
                  <a:lnTo>
                    <a:pt x="93323" y="41190"/>
                  </a:lnTo>
                  <a:cubicBezTo>
                    <a:pt x="93323" y="18436"/>
                    <a:pt x="111770" y="0"/>
                    <a:pt x="134514" y="0"/>
                  </a:cubicBezTo>
                  <a:cubicBezTo>
                    <a:pt x="157247" y="0"/>
                    <a:pt x="175704" y="18436"/>
                    <a:pt x="175704" y="41190"/>
                  </a:cubicBezTo>
                  <a:lnTo>
                    <a:pt x="175704" y="93323"/>
                  </a:lnTo>
                  <a:lnTo>
                    <a:pt x="227837" y="93323"/>
                  </a:lnTo>
                  <a:cubicBezTo>
                    <a:pt x="250581" y="93323"/>
                    <a:pt x="269028" y="111759"/>
                    <a:pt x="269028" y="134514"/>
                  </a:cubicBezTo>
                  <a:cubicBezTo>
                    <a:pt x="269028" y="157268"/>
                    <a:pt x="250581" y="175704"/>
                    <a:pt x="227837" y="175704"/>
                  </a:cubicBezTo>
                  <a:lnTo>
                    <a:pt x="175704" y="175704"/>
                  </a:lnTo>
                  <a:lnTo>
                    <a:pt x="175704" y="227827"/>
                  </a:lnTo>
                  <a:cubicBezTo>
                    <a:pt x="175704" y="250581"/>
                    <a:pt x="157247" y="269017"/>
                    <a:pt x="134514" y="269017"/>
                  </a:cubicBezTo>
                  <a:cubicBezTo>
                    <a:pt x="111770" y="269017"/>
                    <a:pt x="93323" y="250581"/>
                    <a:pt x="93323" y="227827"/>
                  </a:cubicBezTo>
                  <a:lnTo>
                    <a:pt x="93323" y="175704"/>
                  </a:lnTo>
                  <a:lnTo>
                    <a:pt x="41190" y="175704"/>
                  </a:lnTo>
                  <a:cubicBezTo>
                    <a:pt x="18446" y="175704"/>
                    <a:pt x="0" y="157268"/>
                    <a:pt x="0" y="134514"/>
                  </a:cubicBezTo>
                  <a:cubicBezTo>
                    <a:pt x="0" y="111759"/>
                    <a:pt x="18446" y="93323"/>
                    <a:pt x="41190" y="93323"/>
                  </a:cubicBezTo>
                  <a:close/>
                </a:path>
              </a:pathLst>
            </a:custGeom>
            <a:grpFill/>
            <a:ln>
              <a:solidFill>
                <a:srgbClr val="00B0F0"/>
              </a:solidFill>
            </a:ln>
          </p:spPr>
          <p:txBody>
            <a:bodyPr spcFirstLastPara="1" wrap="square" lIns="68650" tIns="34325" rIns="68650" bIns="343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" name="Google Shape;14;p2"/>
            <p:cNvSpPr/>
            <p:nvPr/>
          </p:nvSpPr>
          <p:spPr>
            <a:xfrm>
              <a:off x="5719298" y="426478"/>
              <a:ext cx="201771" cy="202435"/>
            </a:xfrm>
            <a:custGeom>
              <a:avLst/>
              <a:gdLst/>
              <a:ahLst/>
              <a:cxnLst/>
              <a:rect l="l" t="t" r="r" b="b"/>
              <a:pathLst>
                <a:path w="269028" h="269017" extrusionOk="0">
                  <a:moveTo>
                    <a:pt x="41190" y="93323"/>
                  </a:moveTo>
                  <a:lnTo>
                    <a:pt x="93323" y="93323"/>
                  </a:lnTo>
                  <a:lnTo>
                    <a:pt x="93323" y="41190"/>
                  </a:lnTo>
                  <a:cubicBezTo>
                    <a:pt x="93323" y="18436"/>
                    <a:pt x="111770" y="0"/>
                    <a:pt x="134514" y="0"/>
                  </a:cubicBezTo>
                  <a:cubicBezTo>
                    <a:pt x="157257" y="0"/>
                    <a:pt x="175704" y="18436"/>
                    <a:pt x="175704" y="41190"/>
                  </a:cubicBezTo>
                  <a:lnTo>
                    <a:pt x="175704" y="93323"/>
                  </a:lnTo>
                  <a:lnTo>
                    <a:pt x="227837" y="93323"/>
                  </a:lnTo>
                  <a:cubicBezTo>
                    <a:pt x="250581" y="93323"/>
                    <a:pt x="269028" y="111759"/>
                    <a:pt x="269028" y="134514"/>
                  </a:cubicBezTo>
                  <a:cubicBezTo>
                    <a:pt x="269028" y="157268"/>
                    <a:pt x="250581" y="175704"/>
                    <a:pt x="227837" y="175704"/>
                  </a:cubicBezTo>
                  <a:lnTo>
                    <a:pt x="175704" y="175704"/>
                  </a:lnTo>
                  <a:lnTo>
                    <a:pt x="175704" y="227827"/>
                  </a:lnTo>
                  <a:cubicBezTo>
                    <a:pt x="175704" y="250581"/>
                    <a:pt x="157257" y="269017"/>
                    <a:pt x="134514" y="269017"/>
                  </a:cubicBezTo>
                  <a:cubicBezTo>
                    <a:pt x="111770" y="269017"/>
                    <a:pt x="93323" y="250581"/>
                    <a:pt x="93323" y="227827"/>
                  </a:cubicBezTo>
                  <a:lnTo>
                    <a:pt x="93323" y="175704"/>
                  </a:lnTo>
                  <a:lnTo>
                    <a:pt x="41190" y="175704"/>
                  </a:lnTo>
                  <a:cubicBezTo>
                    <a:pt x="18446" y="175704"/>
                    <a:pt x="0" y="157268"/>
                    <a:pt x="0" y="134514"/>
                  </a:cubicBezTo>
                  <a:cubicBezTo>
                    <a:pt x="0" y="111759"/>
                    <a:pt x="18446" y="93323"/>
                    <a:pt x="41190" y="93323"/>
                  </a:cubicBezTo>
                  <a:close/>
                </a:path>
              </a:pathLst>
            </a:custGeom>
            <a:grpFill/>
            <a:ln>
              <a:solidFill>
                <a:srgbClr val="00B0F0"/>
              </a:solidFill>
            </a:ln>
          </p:spPr>
          <p:txBody>
            <a:bodyPr spcFirstLastPara="1" wrap="square" lIns="68650" tIns="34325" rIns="68650" bIns="343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" name="Google Shape;15;p2"/>
            <p:cNvSpPr/>
            <p:nvPr/>
          </p:nvSpPr>
          <p:spPr>
            <a:xfrm>
              <a:off x="8372198" y="2495532"/>
              <a:ext cx="201779" cy="202435"/>
            </a:xfrm>
            <a:custGeom>
              <a:avLst/>
              <a:gdLst/>
              <a:ahLst/>
              <a:cxnLst/>
              <a:rect l="l" t="t" r="r" b="b"/>
              <a:pathLst>
                <a:path w="269038" h="269017" extrusionOk="0">
                  <a:moveTo>
                    <a:pt x="41200" y="93323"/>
                  </a:moveTo>
                  <a:lnTo>
                    <a:pt x="93334" y="93323"/>
                  </a:lnTo>
                  <a:lnTo>
                    <a:pt x="93334" y="41190"/>
                  </a:lnTo>
                  <a:cubicBezTo>
                    <a:pt x="93334" y="18436"/>
                    <a:pt x="111781" y="0"/>
                    <a:pt x="134524" y="0"/>
                  </a:cubicBezTo>
                  <a:cubicBezTo>
                    <a:pt x="157268" y="0"/>
                    <a:pt x="175715" y="18436"/>
                    <a:pt x="175715" y="41190"/>
                  </a:cubicBezTo>
                  <a:lnTo>
                    <a:pt x="175715" y="93323"/>
                  </a:lnTo>
                  <a:lnTo>
                    <a:pt x="227848" y="93323"/>
                  </a:lnTo>
                  <a:cubicBezTo>
                    <a:pt x="250592" y="93323"/>
                    <a:pt x="269038" y="111759"/>
                    <a:pt x="269038" y="134514"/>
                  </a:cubicBezTo>
                  <a:cubicBezTo>
                    <a:pt x="269038" y="157268"/>
                    <a:pt x="250592" y="175704"/>
                    <a:pt x="227848" y="175704"/>
                  </a:cubicBezTo>
                  <a:lnTo>
                    <a:pt x="175715" y="175704"/>
                  </a:lnTo>
                  <a:lnTo>
                    <a:pt x="175715" y="227827"/>
                  </a:lnTo>
                  <a:cubicBezTo>
                    <a:pt x="175715" y="250581"/>
                    <a:pt x="157268" y="269017"/>
                    <a:pt x="134524" y="269017"/>
                  </a:cubicBezTo>
                  <a:cubicBezTo>
                    <a:pt x="111781" y="269017"/>
                    <a:pt x="93334" y="250581"/>
                    <a:pt x="93334" y="227827"/>
                  </a:cubicBezTo>
                  <a:lnTo>
                    <a:pt x="93334" y="175704"/>
                  </a:lnTo>
                  <a:lnTo>
                    <a:pt x="41200" y="175704"/>
                  </a:lnTo>
                  <a:cubicBezTo>
                    <a:pt x="18457" y="175704"/>
                    <a:pt x="0" y="157268"/>
                    <a:pt x="0" y="134514"/>
                  </a:cubicBezTo>
                  <a:cubicBezTo>
                    <a:pt x="0" y="111759"/>
                    <a:pt x="18457" y="93323"/>
                    <a:pt x="41200" y="93323"/>
                  </a:cubicBezTo>
                  <a:close/>
                </a:path>
              </a:pathLst>
            </a:custGeom>
            <a:grpFill/>
            <a:ln>
              <a:solidFill>
                <a:srgbClr val="00B0F0"/>
              </a:solidFill>
            </a:ln>
          </p:spPr>
          <p:txBody>
            <a:bodyPr spcFirstLastPara="1" wrap="square" lIns="68650" tIns="34325" rIns="68650" bIns="343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6" name="Google Shape;16;p2"/>
            <p:cNvSpPr/>
            <p:nvPr/>
          </p:nvSpPr>
          <p:spPr>
            <a:xfrm>
              <a:off x="414535" y="2484754"/>
              <a:ext cx="201771" cy="202435"/>
            </a:xfrm>
            <a:custGeom>
              <a:avLst/>
              <a:gdLst/>
              <a:ahLst/>
              <a:cxnLst/>
              <a:rect l="l" t="t" r="r" b="b"/>
              <a:pathLst>
                <a:path w="269028" h="269017" extrusionOk="0">
                  <a:moveTo>
                    <a:pt x="41190" y="93323"/>
                  </a:moveTo>
                  <a:lnTo>
                    <a:pt x="93323" y="93323"/>
                  </a:lnTo>
                  <a:lnTo>
                    <a:pt x="93323" y="41190"/>
                  </a:lnTo>
                  <a:cubicBezTo>
                    <a:pt x="93323" y="18436"/>
                    <a:pt x="111770" y="0"/>
                    <a:pt x="134514" y="0"/>
                  </a:cubicBezTo>
                  <a:cubicBezTo>
                    <a:pt x="157257" y="0"/>
                    <a:pt x="175704" y="18436"/>
                    <a:pt x="175704" y="41190"/>
                  </a:cubicBezTo>
                  <a:lnTo>
                    <a:pt x="175704" y="93323"/>
                  </a:lnTo>
                  <a:lnTo>
                    <a:pt x="227837" y="93323"/>
                  </a:lnTo>
                  <a:cubicBezTo>
                    <a:pt x="250581" y="93323"/>
                    <a:pt x="269028" y="111759"/>
                    <a:pt x="269028" y="134514"/>
                  </a:cubicBezTo>
                  <a:cubicBezTo>
                    <a:pt x="269028" y="157268"/>
                    <a:pt x="250581" y="175704"/>
                    <a:pt x="227837" y="175704"/>
                  </a:cubicBezTo>
                  <a:lnTo>
                    <a:pt x="175704" y="175704"/>
                  </a:lnTo>
                  <a:lnTo>
                    <a:pt x="175704" y="227827"/>
                  </a:lnTo>
                  <a:cubicBezTo>
                    <a:pt x="175704" y="250581"/>
                    <a:pt x="157257" y="269017"/>
                    <a:pt x="134514" y="269017"/>
                  </a:cubicBezTo>
                  <a:cubicBezTo>
                    <a:pt x="111770" y="269017"/>
                    <a:pt x="93323" y="250581"/>
                    <a:pt x="93323" y="227827"/>
                  </a:cubicBezTo>
                  <a:lnTo>
                    <a:pt x="93323" y="175704"/>
                  </a:lnTo>
                  <a:lnTo>
                    <a:pt x="41190" y="175704"/>
                  </a:lnTo>
                  <a:cubicBezTo>
                    <a:pt x="18446" y="175704"/>
                    <a:pt x="0" y="157268"/>
                    <a:pt x="0" y="134514"/>
                  </a:cubicBezTo>
                  <a:cubicBezTo>
                    <a:pt x="0" y="111759"/>
                    <a:pt x="18446" y="93323"/>
                    <a:pt x="41190" y="93323"/>
                  </a:cubicBezTo>
                  <a:close/>
                </a:path>
              </a:pathLst>
            </a:custGeom>
            <a:grpFill/>
            <a:ln>
              <a:solidFill>
                <a:srgbClr val="00B0F0"/>
              </a:solidFill>
            </a:ln>
          </p:spPr>
          <p:txBody>
            <a:bodyPr spcFirstLastPara="1" wrap="square" lIns="68650" tIns="34325" rIns="68650" bIns="343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" name="Google Shape;17;p2"/>
            <p:cNvSpPr/>
            <p:nvPr/>
          </p:nvSpPr>
          <p:spPr>
            <a:xfrm>
              <a:off x="3249166" y="4465700"/>
              <a:ext cx="201771" cy="202435"/>
            </a:xfrm>
            <a:custGeom>
              <a:avLst/>
              <a:gdLst/>
              <a:ahLst/>
              <a:cxnLst/>
              <a:rect l="l" t="t" r="r" b="b"/>
              <a:pathLst>
                <a:path w="269028" h="269017" extrusionOk="0">
                  <a:moveTo>
                    <a:pt x="41190" y="93323"/>
                  </a:moveTo>
                  <a:lnTo>
                    <a:pt x="93323" y="93323"/>
                  </a:lnTo>
                  <a:lnTo>
                    <a:pt x="93323" y="41190"/>
                  </a:lnTo>
                  <a:cubicBezTo>
                    <a:pt x="93323" y="18436"/>
                    <a:pt x="111770" y="0"/>
                    <a:pt x="134514" y="0"/>
                  </a:cubicBezTo>
                  <a:cubicBezTo>
                    <a:pt x="157257" y="0"/>
                    <a:pt x="175704" y="18436"/>
                    <a:pt x="175704" y="41190"/>
                  </a:cubicBezTo>
                  <a:lnTo>
                    <a:pt x="175704" y="93323"/>
                  </a:lnTo>
                  <a:lnTo>
                    <a:pt x="227837" y="93323"/>
                  </a:lnTo>
                  <a:cubicBezTo>
                    <a:pt x="250581" y="93323"/>
                    <a:pt x="269028" y="111759"/>
                    <a:pt x="269028" y="134514"/>
                  </a:cubicBezTo>
                  <a:cubicBezTo>
                    <a:pt x="269028" y="157268"/>
                    <a:pt x="250581" y="175704"/>
                    <a:pt x="227837" y="175704"/>
                  </a:cubicBezTo>
                  <a:lnTo>
                    <a:pt x="175704" y="175704"/>
                  </a:lnTo>
                  <a:lnTo>
                    <a:pt x="175704" y="227827"/>
                  </a:lnTo>
                  <a:cubicBezTo>
                    <a:pt x="175704" y="250581"/>
                    <a:pt x="157257" y="269017"/>
                    <a:pt x="134514" y="269017"/>
                  </a:cubicBezTo>
                  <a:cubicBezTo>
                    <a:pt x="111770" y="269017"/>
                    <a:pt x="93323" y="250581"/>
                    <a:pt x="93323" y="227827"/>
                  </a:cubicBezTo>
                  <a:lnTo>
                    <a:pt x="93323" y="175704"/>
                  </a:lnTo>
                  <a:lnTo>
                    <a:pt x="41190" y="175704"/>
                  </a:lnTo>
                  <a:cubicBezTo>
                    <a:pt x="18446" y="175704"/>
                    <a:pt x="0" y="157268"/>
                    <a:pt x="0" y="134514"/>
                  </a:cubicBezTo>
                  <a:cubicBezTo>
                    <a:pt x="0" y="111759"/>
                    <a:pt x="18446" y="93323"/>
                    <a:pt x="41190" y="93323"/>
                  </a:cubicBezTo>
                  <a:close/>
                </a:path>
              </a:pathLst>
            </a:custGeom>
            <a:grpFill/>
            <a:ln>
              <a:solidFill>
                <a:srgbClr val="00B0F0"/>
              </a:solidFill>
            </a:ln>
          </p:spPr>
          <p:txBody>
            <a:bodyPr spcFirstLastPara="1" wrap="square" lIns="68650" tIns="34325" rIns="68650" bIns="343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" name="Google Shape;18;p2"/>
            <p:cNvSpPr/>
            <p:nvPr/>
          </p:nvSpPr>
          <p:spPr>
            <a:xfrm>
              <a:off x="3886155" y="531542"/>
              <a:ext cx="255650" cy="160927"/>
            </a:xfrm>
            <a:custGeom>
              <a:avLst/>
              <a:gdLst/>
              <a:ahLst/>
              <a:cxnLst/>
              <a:rect l="l" t="t" r="r" b="b"/>
              <a:pathLst>
                <a:path w="340867" h="213857" extrusionOk="0">
                  <a:moveTo>
                    <a:pt x="274415" y="213857"/>
                  </a:moveTo>
                  <a:lnTo>
                    <a:pt x="85026" y="213857"/>
                  </a:lnTo>
                  <a:cubicBezTo>
                    <a:pt x="38142" y="213857"/>
                    <a:pt x="0" y="175715"/>
                    <a:pt x="0" y="128830"/>
                  </a:cubicBezTo>
                  <a:cubicBezTo>
                    <a:pt x="0" y="81946"/>
                    <a:pt x="38142" y="43804"/>
                    <a:pt x="85026" y="43804"/>
                  </a:cubicBezTo>
                  <a:cubicBezTo>
                    <a:pt x="88444" y="43804"/>
                    <a:pt x="91863" y="44016"/>
                    <a:pt x="95260" y="44439"/>
                  </a:cubicBezTo>
                  <a:cubicBezTo>
                    <a:pt x="115167" y="16679"/>
                    <a:pt x="147118" y="0"/>
                    <a:pt x="182043" y="0"/>
                  </a:cubicBezTo>
                  <a:cubicBezTo>
                    <a:pt x="232367" y="0"/>
                    <a:pt x="274785" y="34702"/>
                    <a:pt x="286046" y="81957"/>
                  </a:cubicBezTo>
                  <a:cubicBezTo>
                    <a:pt x="317171" y="87471"/>
                    <a:pt x="340867" y="114712"/>
                    <a:pt x="340867" y="147394"/>
                  </a:cubicBezTo>
                  <a:cubicBezTo>
                    <a:pt x="340867" y="184044"/>
                    <a:pt x="311054" y="213857"/>
                    <a:pt x="274415" y="213857"/>
                  </a:cubicBezTo>
                  <a:close/>
                  <a:moveTo>
                    <a:pt x="85026" y="86137"/>
                  </a:moveTo>
                  <a:cubicBezTo>
                    <a:pt x="61478" y="86137"/>
                    <a:pt x="42333" y="105293"/>
                    <a:pt x="42333" y="128830"/>
                  </a:cubicBezTo>
                  <a:cubicBezTo>
                    <a:pt x="42333" y="152378"/>
                    <a:pt x="61478" y="171524"/>
                    <a:pt x="85026" y="171524"/>
                  </a:cubicBezTo>
                  <a:lnTo>
                    <a:pt x="274415" y="171524"/>
                  </a:lnTo>
                  <a:cubicBezTo>
                    <a:pt x="287707" y="171524"/>
                    <a:pt x="298534" y="160707"/>
                    <a:pt x="298534" y="147394"/>
                  </a:cubicBezTo>
                  <a:cubicBezTo>
                    <a:pt x="298534" y="134090"/>
                    <a:pt x="287707" y="123274"/>
                    <a:pt x="274415" y="123274"/>
                  </a:cubicBezTo>
                  <a:cubicBezTo>
                    <a:pt x="273198" y="123274"/>
                    <a:pt x="272012" y="123401"/>
                    <a:pt x="270848" y="123581"/>
                  </a:cubicBezTo>
                  <a:lnTo>
                    <a:pt x="247702" y="127063"/>
                  </a:lnTo>
                  <a:lnTo>
                    <a:pt x="246559" y="103695"/>
                  </a:lnTo>
                  <a:cubicBezTo>
                    <a:pt x="244866" y="69289"/>
                    <a:pt x="216524" y="42333"/>
                    <a:pt x="182043" y="42333"/>
                  </a:cubicBezTo>
                  <a:cubicBezTo>
                    <a:pt x="157511" y="42333"/>
                    <a:pt x="135403" y="55954"/>
                    <a:pt x="124332" y="77903"/>
                  </a:cubicBezTo>
                  <a:lnTo>
                    <a:pt x="116067" y="94286"/>
                  </a:lnTo>
                  <a:lnTo>
                    <a:pt x="98689" y="88423"/>
                  </a:lnTo>
                  <a:cubicBezTo>
                    <a:pt x="94181" y="86899"/>
                    <a:pt x="89587" y="86137"/>
                    <a:pt x="85026" y="86137"/>
                  </a:cubicBezTo>
                  <a:close/>
                </a:path>
              </a:pathLst>
            </a:custGeom>
            <a:grpFill/>
            <a:ln>
              <a:solidFill>
                <a:srgbClr val="00B0F0"/>
              </a:solidFill>
            </a:ln>
          </p:spPr>
          <p:txBody>
            <a:bodyPr spcFirstLastPara="1" wrap="square" lIns="68650" tIns="34325" rIns="68650" bIns="343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9" name="Google Shape;19;p2"/>
            <p:cNvSpPr/>
            <p:nvPr/>
          </p:nvSpPr>
          <p:spPr>
            <a:xfrm>
              <a:off x="8244917" y="4538950"/>
              <a:ext cx="255650" cy="160927"/>
            </a:xfrm>
            <a:custGeom>
              <a:avLst/>
              <a:gdLst/>
              <a:ahLst/>
              <a:cxnLst/>
              <a:rect l="l" t="t" r="r" b="b"/>
              <a:pathLst>
                <a:path w="340867" h="213857" extrusionOk="0">
                  <a:moveTo>
                    <a:pt x="274415" y="213857"/>
                  </a:moveTo>
                  <a:lnTo>
                    <a:pt x="85026" y="213857"/>
                  </a:lnTo>
                  <a:cubicBezTo>
                    <a:pt x="38142" y="213857"/>
                    <a:pt x="0" y="175715"/>
                    <a:pt x="0" y="128830"/>
                  </a:cubicBezTo>
                  <a:cubicBezTo>
                    <a:pt x="0" y="81946"/>
                    <a:pt x="38142" y="43804"/>
                    <a:pt x="85026" y="43804"/>
                  </a:cubicBezTo>
                  <a:cubicBezTo>
                    <a:pt x="88444" y="43804"/>
                    <a:pt x="91863" y="44016"/>
                    <a:pt x="95260" y="44439"/>
                  </a:cubicBezTo>
                  <a:cubicBezTo>
                    <a:pt x="115167" y="16679"/>
                    <a:pt x="147118" y="0"/>
                    <a:pt x="182043" y="0"/>
                  </a:cubicBezTo>
                  <a:cubicBezTo>
                    <a:pt x="232367" y="0"/>
                    <a:pt x="274785" y="34702"/>
                    <a:pt x="286046" y="81957"/>
                  </a:cubicBezTo>
                  <a:cubicBezTo>
                    <a:pt x="317171" y="87471"/>
                    <a:pt x="340867" y="114712"/>
                    <a:pt x="340867" y="147394"/>
                  </a:cubicBezTo>
                  <a:cubicBezTo>
                    <a:pt x="340867" y="184044"/>
                    <a:pt x="311054" y="213857"/>
                    <a:pt x="274415" y="213857"/>
                  </a:cubicBezTo>
                  <a:close/>
                  <a:moveTo>
                    <a:pt x="85026" y="86137"/>
                  </a:moveTo>
                  <a:cubicBezTo>
                    <a:pt x="61478" y="86137"/>
                    <a:pt x="42333" y="105293"/>
                    <a:pt x="42333" y="128830"/>
                  </a:cubicBezTo>
                  <a:cubicBezTo>
                    <a:pt x="42333" y="152378"/>
                    <a:pt x="61478" y="171524"/>
                    <a:pt x="85026" y="171524"/>
                  </a:cubicBezTo>
                  <a:lnTo>
                    <a:pt x="274415" y="171524"/>
                  </a:lnTo>
                  <a:cubicBezTo>
                    <a:pt x="287707" y="171524"/>
                    <a:pt x="298534" y="160707"/>
                    <a:pt x="298534" y="147394"/>
                  </a:cubicBezTo>
                  <a:cubicBezTo>
                    <a:pt x="298534" y="134090"/>
                    <a:pt x="287707" y="123274"/>
                    <a:pt x="274415" y="123274"/>
                  </a:cubicBezTo>
                  <a:cubicBezTo>
                    <a:pt x="273198" y="123274"/>
                    <a:pt x="272012" y="123401"/>
                    <a:pt x="270848" y="123581"/>
                  </a:cubicBezTo>
                  <a:lnTo>
                    <a:pt x="247702" y="127063"/>
                  </a:lnTo>
                  <a:lnTo>
                    <a:pt x="246559" y="103695"/>
                  </a:lnTo>
                  <a:cubicBezTo>
                    <a:pt x="244866" y="69289"/>
                    <a:pt x="216524" y="42333"/>
                    <a:pt x="182043" y="42333"/>
                  </a:cubicBezTo>
                  <a:cubicBezTo>
                    <a:pt x="157511" y="42333"/>
                    <a:pt x="135403" y="55954"/>
                    <a:pt x="124332" y="77903"/>
                  </a:cubicBezTo>
                  <a:lnTo>
                    <a:pt x="116067" y="94286"/>
                  </a:lnTo>
                  <a:lnTo>
                    <a:pt x="98689" y="88423"/>
                  </a:lnTo>
                  <a:cubicBezTo>
                    <a:pt x="94181" y="86899"/>
                    <a:pt x="89587" y="86137"/>
                    <a:pt x="85026" y="86137"/>
                  </a:cubicBezTo>
                  <a:close/>
                </a:path>
              </a:pathLst>
            </a:custGeom>
            <a:grpFill/>
            <a:ln>
              <a:solidFill>
                <a:srgbClr val="00B0F0"/>
              </a:solidFill>
            </a:ln>
          </p:spPr>
          <p:txBody>
            <a:bodyPr spcFirstLastPara="1" wrap="square" lIns="68650" tIns="34325" rIns="68650" bIns="343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0" name="Google Shape;20;p2"/>
            <p:cNvSpPr/>
            <p:nvPr/>
          </p:nvSpPr>
          <p:spPr>
            <a:xfrm>
              <a:off x="4968893" y="4446205"/>
              <a:ext cx="465415" cy="281852"/>
            </a:xfrm>
            <a:custGeom>
              <a:avLst/>
              <a:gdLst/>
              <a:ahLst/>
              <a:cxnLst/>
              <a:rect l="l" t="t" r="r" b="b"/>
              <a:pathLst>
                <a:path w="620553" h="374554" extrusionOk="0">
                  <a:moveTo>
                    <a:pt x="475689" y="374554"/>
                  </a:moveTo>
                  <a:lnTo>
                    <a:pt x="108902" y="374554"/>
                  </a:lnTo>
                  <a:cubicBezTo>
                    <a:pt x="48852" y="374554"/>
                    <a:pt x="0" y="325712"/>
                    <a:pt x="0" y="265662"/>
                  </a:cubicBezTo>
                  <a:cubicBezTo>
                    <a:pt x="0" y="207602"/>
                    <a:pt x="45656" y="160019"/>
                    <a:pt x="102965" y="156919"/>
                  </a:cubicBezTo>
                  <a:cubicBezTo>
                    <a:pt x="117485" y="67405"/>
                    <a:pt x="194955" y="0"/>
                    <a:pt x="287792" y="0"/>
                  </a:cubicBezTo>
                  <a:cubicBezTo>
                    <a:pt x="353059" y="0"/>
                    <a:pt x="412411" y="33263"/>
                    <a:pt x="446510" y="87862"/>
                  </a:cubicBezTo>
                  <a:cubicBezTo>
                    <a:pt x="456152" y="85862"/>
                    <a:pt x="465910" y="84846"/>
                    <a:pt x="475689" y="84846"/>
                  </a:cubicBezTo>
                  <a:cubicBezTo>
                    <a:pt x="555561" y="84846"/>
                    <a:pt x="620553" y="149838"/>
                    <a:pt x="620553" y="229711"/>
                  </a:cubicBezTo>
                  <a:cubicBezTo>
                    <a:pt x="620553" y="309573"/>
                    <a:pt x="555561" y="374554"/>
                    <a:pt x="475689" y="374554"/>
                  </a:cubicBezTo>
                  <a:close/>
                  <a:moveTo>
                    <a:pt x="108902" y="199093"/>
                  </a:moveTo>
                  <a:cubicBezTo>
                    <a:pt x="72188" y="199093"/>
                    <a:pt x="42333" y="228949"/>
                    <a:pt x="42333" y="265662"/>
                  </a:cubicBezTo>
                  <a:cubicBezTo>
                    <a:pt x="42333" y="302365"/>
                    <a:pt x="72188" y="332221"/>
                    <a:pt x="108902" y="332221"/>
                  </a:cubicBezTo>
                  <a:lnTo>
                    <a:pt x="475689" y="332221"/>
                  </a:lnTo>
                  <a:cubicBezTo>
                    <a:pt x="532225" y="332221"/>
                    <a:pt x="578220" y="286226"/>
                    <a:pt x="578220" y="229711"/>
                  </a:cubicBezTo>
                  <a:cubicBezTo>
                    <a:pt x="578220" y="173175"/>
                    <a:pt x="532225" y="127179"/>
                    <a:pt x="475689" y="127179"/>
                  </a:cubicBezTo>
                  <a:cubicBezTo>
                    <a:pt x="464682" y="127179"/>
                    <a:pt x="453654" y="129021"/>
                    <a:pt x="442933" y="132640"/>
                  </a:cubicBezTo>
                  <a:lnTo>
                    <a:pt x="425534" y="138514"/>
                  </a:lnTo>
                  <a:lnTo>
                    <a:pt x="417258" y="122121"/>
                  </a:lnTo>
                  <a:cubicBezTo>
                    <a:pt x="392440" y="72908"/>
                    <a:pt x="342836" y="42333"/>
                    <a:pt x="287792" y="42333"/>
                  </a:cubicBezTo>
                  <a:cubicBezTo>
                    <a:pt x="210417" y="42333"/>
                    <a:pt x="146833" y="102817"/>
                    <a:pt x="143044" y="180033"/>
                  </a:cubicBezTo>
                  <a:lnTo>
                    <a:pt x="141890" y="203358"/>
                  </a:lnTo>
                  <a:lnTo>
                    <a:pt x="118787" y="199929"/>
                  </a:lnTo>
                  <a:cubicBezTo>
                    <a:pt x="114945" y="199358"/>
                    <a:pt x="111802" y="199093"/>
                    <a:pt x="108902" y="199093"/>
                  </a:cubicBezTo>
                  <a:close/>
                </a:path>
              </a:pathLst>
            </a:custGeom>
            <a:grpFill/>
            <a:ln>
              <a:solidFill>
                <a:srgbClr val="00B0F0"/>
              </a:solidFill>
            </a:ln>
          </p:spPr>
          <p:txBody>
            <a:bodyPr spcFirstLastPara="1" wrap="square" lIns="68650" tIns="34325" rIns="68650" bIns="343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1" name="Google Shape;21;p2"/>
            <p:cNvSpPr/>
            <p:nvPr/>
          </p:nvSpPr>
          <p:spPr>
            <a:xfrm>
              <a:off x="515528" y="4527114"/>
              <a:ext cx="465415" cy="281852"/>
            </a:xfrm>
            <a:custGeom>
              <a:avLst/>
              <a:gdLst/>
              <a:ahLst/>
              <a:cxnLst/>
              <a:rect l="l" t="t" r="r" b="b"/>
              <a:pathLst>
                <a:path w="620553" h="374554" extrusionOk="0">
                  <a:moveTo>
                    <a:pt x="475689" y="374554"/>
                  </a:moveTo>
                  <a:lnTo>
                    <a:pt x="108902" y="374554"/>
                  </a:lnTo>
                  <a:cubicBezTo>
                    <a:pt x="48852" y="374554"/>
                    <a:pt x="0" y="325712"/>
                    <a:pt x="0" y="265662"/>
                  </a:cubicBezTo>
                  <a:cubicBezTo>
                    <a:pt x="0" y="207602"/>
                    <a:pt x="45656" y="160019"/>
                    <a:pt x="102965" y="156919"/>
                  </a:cubicBezTo>
                  <a:cubicBezTo>
                    <a:pt x="117485" y="67405"/>
                    <a:pt x="194955" y="0"/>
                    <a:pt x="287792" y="0"/>
                  </a:cubicBezTo>
                  <a:cubicBezTo>
                    <a:pt x="353059" y="0"/>
                    <a:pt x="412411" y="33263"/>
                    <a:pt x="446510" y="87862"/>
                  </a:cubicBezTo>
                  <a:cubicBezTo>
                    <a:pt x="456152" y="85862"/>
                    <a:pt x="465910" y="84846"/>
                    <a:pt x="475689" y="84846"/>
                  </a:cubicBezTo>
                  <a:cubicBezTo>
                    <a:pt x="555561" y="84846"/>
                    <a:pt x="620553" y="149838"/>
                    <a:pt x="620553" y="229711"/>
                  </a:cubicBezTo>
                  <a:cubicBezTo>
                    <a:pt x="620553" y="309573"/>
                    <a:pt x="555561" y="374554"/>
                    <a:pt x="475689" y="374554"/>
                  </a:cubicBezTo>
                  <a:close/>
                  <a:moveTo>
                    <a:pt x="108902" y="199093"/>
                  </a:moveTo>
                  <a:cubicBezTo>
                    <a:pt x="72188" y="199093"/>
                    <a:pt x="42333" y="228949"/>
                    <a:pt x="42333" y="265662"/>
                  </a:cubicBezTo>
                  <a:cubicBezTo>
                    <a:pt x="42333" y="302365"/>
                    <a:pt x="72188" y="332221"/>
                    <a:pt x="108902" y="332221"/>
                  </a:cubicBezTo>
                  <a:lnTo>
                    <a:pt x="475689" y="332221"/>
                  </a:lnTo>
                  <a:cubicBezTo>
                    <a:pt x="532225" y="332221"/>
                    <a:pt x="578220" y="286226"/>
                    <a:pt x="578220" y="229711"/>
                  </a:cubicBezTo>
                  <a:cubicBezTo>
                    <a:pt x="578220" y="173175"/>
                    <a:pt x="532225" y="127179"/>
                    <a:pt x="475689" y="127179"/>
                  </a:cubicBezTo>
                  <a:cubicBezTo>
                    <a:pt x="464682" y="127179"/>
                    <a:pt x="453654" y="129021"/>
                    <a:pt x="442933" y="132640"/>
                  </a:cubicBezTo>
                  <a:lnTo>
                    <a:pt x="425534" y="138514"/>
                  </a:lnTo>
                  <a:lnTo>
                    <a:pt x="417258" y="122121"/>
                  </a:lnTo>
                  <a:cubicBezTo>
                    <a:pt x="392440" y="72908"/>
                    <a:pt x="342836" y="42333"/>
                    <a:pt x="287792" y="42333"/>
                  </a:cubicBezTo>
                  <a:cubicBezTo>
                    <a:pt x="210417" y="42333"/>
                    <a:pt x="146833" y="102817"/>
                    <a:pt x="143044" y="180033"/>
                  </a:cubicBezTo>
                  <a:lnTo>
                    <a:pt x="141890" y="203358"/>
                  </a:lnTo>
                  <a:lnTo>
                    <a:pt x="118787" y="199929"/>
                  </a:lnTo>
                  <a:cubicBezTo>
                    <a:pt x="114945" y="199358"/>
                    <a:pt x="111802" y="199093"/>
                    <a:pt x="108902" y="199093"/>
                  </a:cubicBezTo>
                  <a:close/>
                </a:path>
              </a:pathLst>
            </a:custGeom>
            <a:grpFill/>
            <a:ln>
              <a:solidFill>
                <a:srgbClr val="00B0F0"/>
              </a:solidFill>
            </a:ln>
          </p:spPr>
          <p:txBody>
            <a:bodyPr spcFirstLastPara="1" wrap="square" lIns="68650" tIns="34325" rIns="68650" bIns="343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" name="Google Shape;22;p2"/>
            <p:cNvSpPr/>
            <p:nvPr/>
          </p:nvSpPr>
          <p:spPr>
            <a:xfrm>
              <a:off x="8288011" y="398669"/>
              <a:ext cx="255650" cy="160927"/>
            </a:xfrm>
            <a:custGeom>
              <a:avLst/>
              <a:gdLst/>
              <a:ahLst/>
              <a:cxnLst/>
              <a:rect l="l" t="t" r="r" b="b"/>
              <a:pathLst>
                <a:path w="340867" h="213857" extrusionOk="0">
                  <a:moveTo>
                    <a:pt x="255841" y="213857"/>
                  </a:moveTo>
                  <a:lnTo>
                    <a:pt x="66463" y="213857"/>
                  </a:lnTo>
                  <a:cubicBezTo>
                    <a:pt x="29813" y="213857"/>
                    <a:pt x="0" y="184033"/>
                    <a:pt x="0" y="147383"/>
                  </a:cubicBezTo>
                  <a:cubicBezTo>
                    <a:pt x="0" y="114712"/>
                    <a:pt x="23706" y="87471"/>
                    <a:pt x="54821" y="81957"/>
                  </a:cubicBezTo>
                  <a:cubicBezTo>
                    <a:pt x="66082" y="34692"/>
                    <a:pt x="108500" y="0"/>
                    <a:pt x="158834" y="0"/>
                  </a:cubicBezTo>
                  <a:cubicBezTo>
                    <a:pt x="193749" y="0"/>
                    <a:pt x="225710" y="16679"/>
                    <a:pt x="245607" y="44428"/>
                  </a:cubicBezTo>
                  <a:cubicBezTo>
                    <a:pt x="249004" y="44005"/>
                    <a:pt x="252412" y="43793"/>
                    <a:pt x="255841" y="43793"/>
                  </a:cubicBezTo>
                  <a:cubicBezTo>
                    <a:pt x="302715" y="43793"/>
                    <a:pt x="340867" y="81946"/>
                    <a:pt x="340867" y="128820"/>
                  </a:cubicBezTo>
                  <a:cubicBezTo>
                    <a:pt x="340867" y="175704"/>
                    <a:pt x="302715" y="213857"/>
                    <a:pt x="255841" y="213857"/>
                  </a:cubicBezTo>
                  <a:close/>
                  <a:moveTo>
                    <a:pt x="66463" y="123264"/>
                  </a:moveTo>
                  <a:cubicBezTo>
                    <a:pt x="53149" y="123264"/>
                    <a:pt x="42333" y="134080"/>
                    <a:pt x="42333" y="147383"/>
                  </a:cubicBezTo>
                  <a:cubicBezTo>
                    <a:pt x="42333" y="160697"/>
                    <a:pt x="53149" y="171524"/>
                    <a:pt x="66463" y="171524"/>
                  </a:cubicBezTo>
                  <a:lnTo>
                    <a:pt x="255841" y="171524"/>
                  </a:lnTo>
                  <a:cubicBezTo>
                    <a:pt x="279378" y="171524"/>
                    <a:pt x="298534" y="152368"/>
                    <a:pt x="298534" y="128820"/>
                  </a:cubicBezTo>
                  <a:cubicBezTo>
                    <a:pt x="298534" y="105282"/>
                    <a:pt x="279378" y="86127"/>
                    <a:pt x="255841" y="86127"/>
                  </a:cubicBezTo>
                  <a:cubicBezTo>
                    <a:pt x="251280" y="86127"/>
                    <a:pt x="246676" y="86889"/>
                    <a:pt x="242178" y="88413"/>
                  </a:cubicBezTo>
                  <a:lnTo>
                    <a:pt x="224789" y="94265"/>
                  </a:lnTo>
                  <a:lnTo>
                    <a:pt x="216524" y="77882"/>
                  </a:lnTo>
                  <a:cubicBezTo>
                    <a:pt x="205464" y="55954"/>
                    <a:pt x="183356" y="42333"/>
                    <a:pt x="158834" y="42333"/>
                  </a:cubicBezTo>
                  <a:cubicBezTo>
                    <a:pt x="124343" y="42333"/>
                    <a:pt x="96001" y="69278"/>
                    <a:pt x="94318" y="103684"/>
                  </a:cubicBezTo>
                  <a:lnTo>
                    <a:pt x="93154" y="127063"/>
                  </a:lnTo>
                  <a:lnTo>
                    <a:pt x="70008" y="123570"/>
                  </a:lnTo>
                  <a:cubicBezTo>
                    <a:pt x="68855" y="123401"/>
                    <a:pt x="67669" y="123264"/>
                    <a:pt x="66463" y="123264"/>
                  </a:cubicBezTo>
                  <a:close/>
                </a:path>
              </a:pathLst>
            </a:custGeom>
            <a:grpFill/>
            <a:ln>
              <a:solidFill>
                <a:srgbClr val="00B0F0"/>
              </a:solidFill>
            </a:ln>
          </p:spPr>
          <p:txBody>
            <a:bodyPr spcFirstLastPara="1" wrap="square" lIns="68650" tIns="34325" rIns="68650" bIns="343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3" name="Google Shape;23;p2"/>
            <p:cNvSpPr/>
            <p:nvPr/>
          </p:nvSpPr>
          <p:spPr>
            <a:xfrm>
              <a:off x="477243" y="430751"/>
              <a:ext cx="255650" cy="160927"/>
            </a:xfrm>
            <a:custGeom>
              <a:avLst/>
              <a:gdLst/>
              <a:ahLst/>
              <a:cxnLst/>
              <a:rect l="l" t="t" r="r" b="b"/>
              <a:pathLst>
                <a:path w="340867" h="213857" extrusionOk="0">
                  <a:moveTo>
                    <a:pt x="255841" y="213857"/>
                  </a:moveTo>
                  <a:lnTo>
                    <a:pt x="66463" y="213857"/>
                  </a:lnTo>
                  <a:cubicBezTo>
                    <a:pt x="29813" y="213857"/>
                    <a:pt x="0" y="184033"/>
                    <a:pt x="0" y="147383"/>
                  </a:cubicBezTo>
                  <a:cubicBezTo>
                    <a:pt x="0" y="114712"/>
                    <a:pt x="23706" y="87471"/>
                    <a:pt x="54821" y="81957"/>
                  </a:cubicBezTo>
                  <a:cubicBezTo>
                    <a:pt x="66082" y="34692"/>
                    <a:pt x="108500" y="0"/>
                    <a:pt x="158834" y="0"/>
                  </a:cubicBezTo>
                  <a:cubicBezTo>
                    <a:pt x="193749" y="0"/>
                    <a:pt x="225710" y="16679"/>
                    <a:pt x="245607" y="44428"/>
                  </a:cubicBezTo>
                  <a:cubicBezTo>
                    <a:pt x="249004" y="44005"/>
                    <a:pt x="252412" y="43793"/>
                    <a:pt x="255841" y="43793"/>
                  </a:cubicBezTo>
                  <a:cubicBezTo>
                    <a:pt x="302715" y="43793"/>
                    <a:pt x="340867" y="81946"/>
                    <a:pt x="340867" y="128820"/>
                  </a:cubicBezTo>
                  <a:cubicBezTo>
                    <a:pt x="340867" y="175704"/>
                    <a:pt x="302715" y="213857"/>
                    <a:pt x="255841" y="213857"/>
                  </a:cubicBezTo>
                  <a:close/>
                  <a:moveTo>
                    <a:pt x="66463" y="123264"/>
                  </a:moveTo>
                  <a:cubicBezTo>
                    <a:pt x="53149" y="123264"/>
                    <a:pt x="42333" y="134080"/>
                    <a:pt x="42333" y="147383"/>
                  </a:cubicBezTo>
                  <a:cubicBezTo>
                    <a:pt x="42333" y="160697"/>
                    <a:pt x="53149" y="171524"/>
                    <a:pt x="66463" y="171524"/>
                  </a:cubicBezTo>
                  <a:lnTo>
                    <a:pt x="255841" y="171524"/>
                  </a:lnTo>
                  <a:cubicBezTo>
                    <a:pt x="279378" y="171524"/>
                    <a:pt x="298534" y="152368"/>
                    <a:pt x="298534" y="128820"/>
                  </a:cubicBezTo>
                  <a:cubicBezTo>
                    <a:pt x="298534" y="105282"/>
                    <a:pt x="279378" y="86127"/>
                    <a:pt x="255841" y="86127"/>
                  </a:cubicBezTo>
                  <a:cubicBezTo>
                    <a:pt x="251280" y="86127"/>
                    <a:pt x="246676" y="86889"/>
                    <a:pt x="242178" y="88413"/>
                  </a:cubicBezTo>
                  <a:lnTo>
                    <a:pt x="224789" y="94265"/>
                  </a:lnTo>
                  <a:lnTo>
                    <a:pt x="216524" y="77882"/>
                  </a:lnTo>
                  <a:cubicBezTo>
                    <a:pt x="205464" y="55954"/>
                    <a:pt x="183356" y="42333"/>
                    <a:pt x="158834" y="42333"/>
                  </a:cubicBezTo>
                  <a:cubicBezTo>
                    <a:pt x="124343" y="42333"/>
                    <a:pt x="96001" y="69278"/>
                    <a:pt x="94318" y="103684"/>
                  </a:cubicBezTo>
                  <a:lnTo>
                    <a:pt x="93154" y="127063"/>
                  </a:lnTo>
                  <a:lnTo>
                    <a:pt x="70008" y="123570"/>
                  </a:lnTo>
                  <a:cubicBezTo>
                    <a:pt x="68855" y="123401"/>
                    <a:pt x="67669" y="123264"/>
                    <a:pt x="66463" y="123264"/>
                  </a:cubicBezTo>
                  <a:close/>
                </a:path>
              </a:pathLst>
            </a:custGeom>
            <a:grpFill/>
            <a:ln>
              <a:solidFill>
                <a:srgbClr val="00B0F0"/>
              </a:solidFill>
            </a:ln>
          </p:spPr>
          <p:txBody>
            <a:bodyPr spcFirstLastPara="1" wrap="square" lIns="68650" tIns="34325" rIns="68650" bIns="343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24" name="TextBox 23">
            <a:extLst>
              <a:ext uri="{FF2B5EF4-FFF2-40B4-BE49-F238E27FC236}">
                <a16:creationId xmlns:a16="http://schemas.microsoft.com/office/drawing/2014/main" xmlns="" id="{C61541BB-FAD3-4394-A920-0FA51790377E}"/>
              </a:ext>
            </a:extLst>
          </p:cNvPr>
          <p:cNvSpPr txBox="1"/>
          <p:nvPr userDrawn="1"/>
        </p:nvSpPr>
        <p:spPr>
          <a:xfrm>
            <a:off x="9651537" y="6415315"/>
            <a:ext cx="160506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solidFill>
                  <a:schemeClr val="bg2"/>
                </a:solidFill>
              </a:rPr>
              <a:t>FeistyForwarders_0968120672</a:t>
            </a:r>
          </a:p>
        </p:txBody>
      </p:sp>
    </p:spTree>
    <p:extLst>
      <p:ext uri="{BB962C8B-B14F-4D97-AF65-F5344CB8AC3E}">
        <p14:creationId xmlns:p14="http://schemas.microsoft.com/office/powerpoint/2010/main" val="12930832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preserve="1" userDrawn="1">
  <p:cSld name="1_Section header">
    <p:bg>
      <p:bgPr>
        <a:solidFill>
          <a:schemeClr val="accent2"/>
        </a:solidFill>
        <a:effectLst/>
      </p:bgPr>
    </p:bg>
    <p:spTree>
      <p:nvGrpSpPr>
        <p:cNvPr id="1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Google Shape;25;p3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defTabSz="1219170">
              <a:buClr>
                <a:srgbClr val="000000"/>
              </a:buClr>
            </a:pPr>
            <a:fld id="{00000000-1234-1234-1234-123412341234}" type="slidenum">
              <a:rPr lang="en" sz="1867" kern="0" smtClean="0">
                <a:solidFill>
                  <a:srgbClr val="000000"/>
                </a:solidFill>
                <a:cs typeface="Arial"/>
                <a:sym typeface="Arial"/>
              </a:rPr>
              <a:pPr defTabSz="1219170">
                <a:buClr>
                  <a:srgbClr val="000000"/>
                </a:buClr>
              </a:pPr>
              <a:t>‹#›</a:t>
            </a:fld>
            <a:endParaRPr lang="en" sz="1867" kern="0">
              <a:solidFill>
                <a:srgbClr val="000000"/>
              </a:solidFill>
              <a:cs typeface="Arial"/>
              <a:sym typeface="Arial"/>
            </a:endParaRPr>
          </a:p>
        </p:txBody>
      </p:sp>
      <p:sp>
        <p:nvSpPr>
          <p:cNvPr id="26" name="Google Shape;26;p3"/>
          <p:cNvSpPr/>
          <p:nvPr/>
        </p:nvSpPr>
        <p:spPr>
          <a:xfrm>
            <a:off x="3551830" y="-52986"/>
            <a:ext cx="8660257" cy="6926579"/>
          </a:xfrm>
          <a:custGeom>
            <a:avLst/>
            <a:gdLst/>
            <a:ahLst/>
            <a:cxnLst/>
            <a:rect l="l" t="t" r="r" b="b"/>
            <a:pathLst>
              <a:path w="8602905" h="6857999" extrusionOk="0">
                <a:moveTo>
                  <a:pt x="2646944" y="4643659"/>
                </a:moveTo>
                <a:cubicBezTo>
                  <a:pt x="5293889" y="4844563"/>
                  <a:pt x="6269259" y="1837203"/>
                  <a:pt x="5619019" y="292883"/>
                </a:cubicBezTo>
                <a:cubicBezTo>
                  <a:pt x="5578961" y="197760"/>
                  <a:pt x="5545857" y="99853"/>
                  <a:pt x="5519504" y="0"/>
                </a:cubicBezTo>
                <a:lnTo>
                  <a:pt x="8602905" y="0"/>
                </a:lnTo>
                <a:lnTo>
                  <a:pt x="8602905" y="6857999"/>
                </a:lnTo>
                <a:lnTo>
                  <a:pt x="91969" y="6857999"/>
                </a:lnTo>
                <a:cubicBezTo>
                  <a:pt x="91969" y="6857999"/>
                  <a:pt x="0" y="4442756"/>
                  <a:pt x="2646944" y="4643659"/>
                </a:cubicBezTo>
                <a:close/>
              </a:path>
            </a:pathLst>
          </a:custGeom>
          <a:solidFill>
            <a:srgbClr val="92D050"/>
          </a:solidFill>
          <a:ln>
            <a:noFill/>
          </a:ln>
        </p:spPr>
        <p:txBody>
          <a:bodyPr spcFirstLastPara="1" wrap="square" lIns="91533" tIns="45767" rIns="91533" bIns="45767" anchor="ctr" anchorCtr="0">
            <a:no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27" name="Google Shape;27;p3"/>
          <p:cNvSpPr/>
          <p:nvPr/>
        </p:nvSpPr>
        <p:spPr>
          <a:xfrm>
            <a:off x="-29737" y="0"/>
            <a:ext cx="4328489" cy="1696413"/>
          </a:xfrm>
          <a:custGeom>
            <a:avLst/>
            <a:gdLst>
              <a:gd name="connsiteX0" fmla="*/ 4299824 w 4299824"/>
              <a:gd name="connsiteY0" fmla="*/ 8383 h 2665592"/>
              <a:gd name="connsiteX1" fmla="*/ 1578789 w 4299824"/>
              <a:gd name="connsiteY1" fmla="*/ 586962 h 2665592"/>
              <a:gd name="connsiteX2" fmla="*/ 790955 w 4299824"/>
              <a:gd name="connsiteY2" fmla="*/ 1740259 h 2665592"/>
              <a:gd name="connsiteX3" fmla="*/ 0 w 4299824"/>
              <a:gd name="connsiteY3" fmla="*/ 2655315 h 2665592"/>
              <a:gd name="connsiteX4" fmla="*/ 0 w 4299824"/>
              <a:gd name="connsiteY4" fmla="*/ 0 h 2665592"/>
              <a:gd name="connsiteX5" fmla="*/ 4299824 w 4299824"/>
              <a:gd name="connsiteY5" fmla="*/ 8383 h 2665592"/>
              <a:gd name="connsiteX0" fmla="*/ 4299824 w 4299824"/>
              <a:gd name="connsiteY0" fmla="*/ 8383 h 2665592"/>
              <a:gd name="connsiteX1" fmla="*/ 2798326 w 4299824"/>
              <a:gd name="connsiteY1" fmla="*/ 863596 h 2665592"/>
              <a:gd name="connsiteX2" fmla="*/ 790955 w 4299824"/>
              <a:gd name="connsiteY2" fmla="*/ 1740259 h 2665592"/>
              <a:gd name="connsiteX3" fmla="*/ 0 w 4299824"/>
              <a:gd name="connsiteY3" fmla="*/ 2655315 h 2665592"/>
              <a:gd name="connsiteX4" fmla="*/ 0 w 4299824"/>
              <a:gd name="connsiteY4" fmla="*/ 0 h 2665592"/>
              <a:gd name="connsiteX5" fmla="*/ 4299824 w 4299824"/>
              <a:gd name="connsiteY5" fmla="*/ 8383 h 2665592"/>
              <a:gd name="connsiteX0" fmla="*/ 4299824 w 4299824"/>
              <a:gd name="connsiteY0" fmla="*/ 8383 h 1873529"/>
              <a:gd name="connsiteX1" fmla="*/ 2798326 w 4299824"/>
              <a:gd name="connsiteY1" fmla="*/ 863596 h 1873529"/>
              <a:gd name="connsiteX2" fmla="*/ 790955 w 4299824"/>
              <a:gd name="connsiteY2" fmla="*/ 1740259 h 1873529"/>
              <a:gd name="connsiteX3" fmla="*/ 0 w 4299824"/>
              <a:gd name="connsiteY3" fmla="*/ 1397889 h 1873529"/>
              <a:gd name="connsiteX4" fmla="*/ 0 w 4299824"/>
              <a:gd name="connsiteY4" fmla="*/ 0 h 1873529"/>
              <a:gd name="connsiteX5" fmla="*/ 4299824 w 4299824"/>
              <a:gd name="connsiteY5" fmla="*/ 8383 h 1873529"/>
              <a:gd name="connsiteX0" fmla="*/ 4299824 w 4299824"/>
              <a:gd name="connsiteY0" fmla="*/ 8383 h 1425294"/>
              <a:gd name="connsiteX1" fmla="*/ 2798326 w 4299824"/>
              <a:gd name="connsiteY1" fmla="*/ 863596 h 1425294"/>
              <a:gd name="connsiteX2" fmla="*/ 1211485 w 4299824"/>
              <a:gd name="connsiteY2" fmla="*/ 927124 h 1425294"/>
              <a:gd name="connsiteX3" fmla="*/ 0 w 4299824"/>
              <a:gd name="connsiteY3" fmla="*/ 1397889 h 1425294"/>
              <a:gd name="connsiteX4" fmla="*/ 0 w 4299824"/>
              <a:gd name="connsiteY4" fmla="*/ 0 h 1425294"/>
              <a:gd name="connsiteX5" fmla="*/ 4299824 w 4299824"/>
              <a:gd name="connsiteY5" fmla="*/ 8383 h 1425294"/>
              <a:gd name="connsiteX0" fmla="*/ 4299824 w 4299824"/>
              <a:gd name="connsiteY0" fmla="*/ 8383 h 1425294"/>
              <a:gd name="connsiteX1" fmla="*/ 3126339 w 4299824"/>
              <a:gd name="connsiteY1" fmla="*/ 830065 h 1425294"/>
              <a:gd name="connsiteX2" fmla="*/ 1211485 w 4299824"/>
              <a:gd name="connsiteY2" fmla="*/ 927124 h 1425294"/>
              <a:gd name="connsiteX3" fmla="*/ 0 w 4299824"/>
              <a:gd name="connsiteY3" fmla="*/ 1397889 h 1425294"/>
              <a:gd name="connsiteX4" fmla="*/ 0 w 4299824"/>
              <a:gd name="connsiteY4" fmla="*/ 0 h 1425294"/>
              <a:gd name="connsiteX5" fmla="*/ 4299824 w 4299824"/>
              <a:gd name="connsiteY5" fmla="*/ 8383 h 1425294"/>
              <a:gd name="connsiteX0" fmla="*/ 4299824 w 4299824"/>
              <a:gd name="connsiteY0" fmla="*/ 8383 h 1426105"/>
              <a:gd name="connsiteX1" fmla="*/ 3126339 w 4299824"/>
              <a:gd name="connsiteY1" fmla="*/ 830065 h 1426105"/>
              <a:gd name="connsiteX2" fmla="*/ 1329233 w 4299824"/>
              <a:gd name="connsiteY2" fmla="*/ 935506 h 1426105"/>
              <a:gd name="connsiteX3" fmla="*/ 0 w 4299824"/>
              <a:gd name="connsiteY3" fmla="*/ 1397889 h 1426105"/>
              <a:gd name="connsiteX4" fmla="*/ 0 w 4299824"/>
              <a:gd name="connsiteY4" fmla="*/ 0 h 1426105"/>
              <a:gd name="connsiteX5" fmla="*/ 4299824 w 4299824"/>
              <a:gd name="connsiteY5" fmla="*/ 8383 h 14261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299824" h="1426105" extrusionOk="0">
                <a:moveTo>
                  <a:pt x="4299824" y="8383"/>
                </a:moveTo>
                <a:cubicBezTo>
                  <a:pt x="4299824" y="8383"/>
                  <a:pt x="3621438" y="675544"/>
                  <a:pt x="3126339" y="830065"/>
                </a:cubicBezTo>
                <a:cubicBezTo>
                  <a:pt x="2631240" y="984586"/>
                  <a:pt x="1156873" y="526143"/>
                  <a:pt x="1329233" y="935506"/>
                </a:cubicBezTo>
                <a:cubicBezTo>
                  <a:pt x="1501604" y="1344870"/>
                  <a:pt x="652578" y="1494208"/>
                  <a:pt x="0" y="1397889"/>
                </a:cubicBezTo>
                <a:lnTo>
                  <a:pt x="0" y="0"/>
                </a:lnTo>
                <a:lnTo>
                  <a:pt x="4299824" y="8383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</p:spPr>
        <p:txBody>
          <a:bodyPr spcFirstLastPara="1" wrap="square" lIns="91533" tIns="45767" rIns="91533" bIns="45767" anchor="ctr" anchorCtr="0">
            <a:no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29" name="Google Shape;29;p3"/>
          <p:cNvSpPr/>
          <p:nvPr/>
        </p:nvSpPr>
        <p:spPr>
          <a:xfrm>
            <a:off x="6945786" y="6131436"/>
            <a:ext cx="269028" cy="269913"/>
          </a:xfrm>
          <a:custGeom>
            <a:avLst/>
            <a:gdLst/>
            <a:ahLst/>
            <a:cxnLst/>
            <a:rect l="l" t="t" r="r" b="b"/>
            <a:pathLst>
              <a:path w="269028" h="269017" extrusionOk="0">
                <a:moveTo>
                  <a:pt x="227837" y="93323"/>
                </a:moveTo>
                <a:lnTo>
                  <a:pt x="175704" y="93323"/>
                </a:lnTo>
                <a:lnTo>
                  <a:pt x="175704" y="41190"/>
                </a:lnTo>
                <a:cubicBezTo>
                  <a:pt x="175704" y="18436"/>
                  <a:pt x="157257" y="0"/>
                  <a:pt x="134514" y="0"/>
                </a:cubicBezTo>
                <a:cubicBezTo>
                  <a:pt x="111770" y="0"/>
                  <a:pt x="93323" y="18436"/>
                  <a:pt x="93323" y="41190"/>
                </a:cubicBezTo>
                <a:lnTo>
                  <a:pt x="93323" y="93323"/>
                </a:lnTo>
                <a:lnTo>
                  <a:pt x="41190" y="93323"/>
                </a:lnTo>
                <a:cubicBezTo>
                  <a:pt x="18446" y="93323"/>
                  <a:pt x="0" y="111759"/>
                  <a:pt x="0" y="134514"/>
                </a:cubicBezTo>
                <a:cubicBezTo>
                  <a:pt x="0" y="157268"/>
                  <a:pt x="18446" y="175704"/>
                  <a:pt x="41190" y="175704"/>
                </a:cubicBezTo>
                <a:lnTo>
                  <a:pt x="93323" y="175704"/>
                </a:lnTo>
                <a:lnTo>
                  <a:pt x="93323" y="227827"/>
                </a:lnTo>
                <a:cubicBezTo>
                  <a:pt x="93323" y="250581"/>
                  <a:pt x="111770" y="269017"/>
                  <a:pt x="134514" y="269017"/>
                </a:cubicBezTo>
                <a:cubicBezTo>
                  <a:pt x="157257" y="269017"/>
                  <a:pt x="175704" y="250581"/>
                  <a:pt x="175704" y="227827"/>
                </a:cubicBezTo>
                <a:lnTo>
                  <a:pt x="175704" y="175704"/>
                </a:lnTo>
                <a:lnTo>
                  <a:pt x="227837" y="175704"/>
                </a:lnTo>
                <a:cubicBezTo>
                  <a:pt x="250581" y="175704"/>
                  <a:pt x="269028" y="157268"/>
                  <a:pt x="269028" y="134514"/>
                </a:cubicBezTo>
                <a:cubicBezTo>
                  <a:pt x="269028" y="111759"/>
                  <a:pt x="250581" y="93323"/>
                  <a:pt x="227837" y="9332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533" tIns="45767" rIns="91533" bIns="45767" anchor="ctr" anchorCtr="0">
            <a:no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xmlns="" id="{D49FDBB5-A5A6-4316-8393-3F5017974D4E}"/>
              </a:ext>
            </a:extLst>
          </p:cNvPr>
          <p:cNvSpPr txBox="1"/>
          <p:nvPr userDrawn="1"/>
        </p:nvSpPr>
        <p:spPr>
          <a:xfrm>
            <a:off x="8680017" y="848207"/>
            <a:ext cx="4225764" cy="60313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vi-VN" sz="7200" b="1" i="0" u="none" strike="noStrike" kern="0" cap="none" spc="50" normalizeH="0" baseline="0" noProof="0" dirty="0">
                <a:ln w="9525" cmpd="sng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uLnTx/>
                <a:uFillTx/>
                <a:latin typeface="+mj-lt"/>
                <a:cs typeface="Arial"/>
                <a:sym typeface="Arial"/>
              </a:rPr>
              <a:t>NHẬN </a:t>
            </a:r>
          </a:p>
          <a:p>
            <a:pPr marL="0" marR="0" lvl="0" indent="0" algn="ctr" defTabSz="121917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vi-VN" sz="7200" b="1" i="0" u="none" strike="noStrike" kern="0" cap="none" spc="50" normalizeH="0" baseline="0" noProof="0" dirty="0">
                <a:ln w="9525" cmpd="sng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uLnTx/>
                <a:uFillTx/>
                <a:latin typeface="+mj-lt"/>
                <a:cs typeface="Arial"/>
                <a:sym typeface="Arial"/>
              </a:rPr>
              <a:t>LỖI </a:t>
            </a:r>
          </a:p>
          <a:p>
            <a:pPr marL="0" marR="0" lvl="0" indent="0" algn="ctr" defTabSz="121917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vi-VN" sz="7200" b="1" i="0" u="none" strike="noStrike" kern="0" cap="none" spc="50" normalizeH="0" baseline="0" noProof="0" dirty="0">
                <a:ln w="9525" cmpd="sng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uLnTx/>
                <a:uFillTx/>
                <a:latin typeface="+mj-lt"/>
                <a:cs typeface="Arial"/>
                <a:sym typeface="Arial"/>
              </a:rPr>
              <a:t>VÀ </a:t>
            </a:r>
          </a:p>
          <a:p>
            <a:pPr marL="0" marR="0" lvl="0" indent="0" algn="ctr" defTabSz="121917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vi-VN" sz="7200" b="1" i="0" u="none" strike="noStrike" kern="0" cap="none" spc="50" normalizeH="0" baseline="0" noProof="0" dirty="0">
                <a:ln w="9525" cmpd="sng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uLnTx/>
                <a:uFillTx/>
                <a:latin typeface="+mj-lt"/>
                <a:cs typeface="Arial"/>
                <a:sym typeface="Arial"/>
              </a:rPr>
              <a:t>SỬA </a:t>
            </a:r>
          </a:p>
          <a:p>
            <a:pPr marL="0" marR="0" lvl="0" indent="0" algn="ctr" defTabSz="121917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vi-VN" sz="7200" b="1" i="0" u="none" strike="noStrike" kern="0" cap="none" spc="50" normalizeH="0" baseline="0" noProof="0" dirty="0">
                <a:ln w="9525" cmpd="sng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uLnTx/>
                <a:uFillTx/>
                <a:latin typeface="+mj-lt"/>
                <a:cs typeface="Arial"/>
                <a:sym typeface="Arial"/>
              </a:rPr>
              <a:t>LỖI</a:t>
            </a:r>
          </a:p>
        </p:txBody>
      </p:sp>
      <p:sp>
        <p:nvSpPr>
          <p:cNvPr id="30" name="Google Shape;30;p3"/>
          <p:cNvSpPr/>
          <p:nvPr/>
        </p:nvSpPr>
        <p:spPr>
          <a:xfrm>
            <a:off x="9303213" y="3892186"/>
            <a:ext cx="269028" cy="269913"/>
          </a:xfrm>
          <a:custGeom>
            <a:avLst/>
            <a:gdLst/>
            <a:ahLst/>
            <a:cxnLst/>
            <a:rect l="l" t="t" r="r" b="b"/>
            <a:pathLst>
              <a:path w="269028" h="269017" extrusionOk="0">
                <a:moveTo>
                  <a:pt x="227837" y="93323"/>
                </a:moveTo>
                <a:lnTo>
                  <a:pt x="175704" y="93323"/>
                </a:lnTo>
                <a:lnTo>
                  <a:pt x="175704" y="41190"/>
                </a:lnTo>
                <a:cubicBezTo>
                  <a:pt x="175704" y="18436"/>
                  <a:pt x="157257" y="0"/>
                  <a:pt x="134514" y="0"/>
                </a:cubicBezTo>
                <a:cubicBezTo>
                  <a:pt x="111770" y="0"/>
                  <a:pt x="93323" y="18436"/>
                  <a:pt x="93323" y="41190"/>
                </a:cubicBezTo>
                <a:lnTo>
                  <a:pt x="93323" y="93323"/>
                </a:lnTo>
                <a:lnTo>
                  <a:pt x="41190" y="93323"/>
                </a:lnTo>
                <a:cubicBezTo>
                  <a:pt x="18446" y="93323"/>
                  <a:pt x="0" y="111759"/>
                  <a:pt x="0" y="134514"/>
                </a:cubicBezTo>
                <a:cubicBezTo>
                  <a:pt x="0" y="157268"/>
                  <a:pt x="18446" y="175704"/>
                  <a:pt x="41190" y="175704"/>
                </a:cubicBezTo>
                <a:lnTo>
                  <a:pt x="93323" y="175704"/>
                </a:lnTo>
                <a:lnTo>
                  <a:pt x="93323" y="227827"/>
                </a:lnTo>
                <a:cubicBezTo>
                  <a:pt x="93323" y="250581"/>
                  <a:pt x="111770" y="269017"/>
                  <a:pt x="134514" y="269017"/>
                </a:cubicBezTo>
                <a:cubicBezTo>
                  <a:pt x="157257" y="269017"/>
                  <a:pt x="175704" y="250581"/>
                  <a:pt x="175704" y="227827"/>
                </a:cubicBezTo>
                <a:lnTo>
                  <a:pt x="175704" y="175704"/>
                </a:lnTo>
                <a:lnTo>
                  <a:pt x="227837" y="175704"/>
                </a:lnTo>
                <a:cubicBezTo>
                  <a:pt x="250581" y="175704"/>
                  <a:pt x="269028" y="157268"/>
                  <a:pt x="269028" y="134514"/>
                </a:cubicBezTo>
                <a:cubicBezTo>
                  <a:pt x="269028" y="111759"/>
                  <a:pt x="250581" y="93323"/>
                  <a:pt x="227837" y="9332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533" tIns="45767" rIns="91533" bIns="45767" anchor="ctr" anchorCtr="0">
            <a:no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4" name="Google Shape;34;p3"/>
          <p:cNvSpPr/>
          <p:nvPr/>
        </p:nvSpPr>
        <p:spPr>
          <a:xfrm>
            <a:off x="9437727" y="5960618"/>
            <a:ext cx="392493" cy="247063"/>
          </a:xfrm>
          <a:custGeom>
            <a:avLst/>
            <a:gdLst/>
            <a:ahLst/>
            <a:cxnLst/>
            <a:rect l="l" t="t" r="r" b="b"/>
            <a:pathLst>
              <a:path w="392493" h="246242" extrusionOk="0">
                <a:moveTo>
                  <a:pt x="0" y="169714"/>
                </a:moveTo>
                <a:cubicBezTo>
                  <a:pt x="0" y="132079"/>
                  <a:pt x="27294" y="100710"/>
                  <a:pt x="63129" y="94371"/>
                </a:cubicBezTo>
                <a:cubicBezTo>
                  <a:pt x="76094" y="39952"/>
                  <a:pt x="124936" y="0"/>
                  <a:pt x="182890" y="0"/>
                </a:cubicBezTo>
                <a:cubicBezTo>
                  <a:pt x="223086" y="0"/>
                  <a:pt x="259884" y="19198"/>
                  <a:pt x="282807" y="51159"/>
                </a:cubicBezTo>
                <a:cubicBezTo>
                  <a:pt x="286723" y="50672"/>
                  <a:pt x="290650" y="50440"/>
                  <a:pt x="294587" y="50440"/>
                </a:cubicBezTo>
                <a:cubicBezTo>
                  <a:pt x="348572" y="50440"/>
                  <a:pt x="392493" y="94360"/>
                  <a:pt x="392493" y="148335"/>
                </a:cubicBezTo>
                <a:cubicBezTo>
                  <a:pt x="392493" y="202321"/>
                  <a:pt x="348572" y="246242"/>
                  <a:pt x="294587" y="246242"/>
                </a:cubicBezTo>
                <a:lnTo>
                  <a:pt x="76528" y="246242"/>
                </a:lnTo>
                <a:cubicBezTo>
                  <a:pt x="34332" y="246242"/>
                  <a:pt x="0" y="211910"/>
                  <a:pt x="0" y="169714"/>
                </a:cubicBezTo>
                <a:close/>
                <a:moveTo>
                  <a:pt x="278860" y="101811"/>
                </a:moveTo>
                <a:lnTo>
                  <a:pt x="258847" y="108553"/>
                </a:lnTo>
                <a:lnTo>
                  <a:pt x="249322" y="89693"/>
                </a:lnTo>
                <a:cubicBezTo>
                  <a:pt x="236579" y="64431"/>
                  <a:pt x="211126" y="48746"/>
                  <a:pt x="182890" y="48746"/>
                </a:cubicBezTo>
                <a:cubicBezTo>
                  <a:pt x="143181" y="48746"/>
                  <a:pt x="110553" y="79777"/>
                  <a:pt x="108595" y="119401"/>
                </a:cubicBezTo>
                <a:lnTo>
                  <a:pt x="107283" y="146303"/>
                </a:lnTo>
                <a:lnTo>
                  <a:pt x="80623" y="142292"/>
                </a:lnTo>
                <a:cubicBezTo>
                  <a:pt x="79290" y="142091"/>
                  <a:pt x="77925" y="141943"/>
                  <a:pt x="76528" y="141943"/>
                </a:cubicBezTo>
                <a:cubicBezTo>
                  <a:pt x="61213" y="141943"/>
                  <a:pt x="48746" y="154400"/>
                  <a:pt x="48746" y="169714"/>
                </a:cubicBezTo>
                <a:cubicBezTo>
                  <a:pt x="48746" y="185038"/>
                  <a:pt x="61213" y="197506"/>
                  <a:pt x="76528" y="197506"/>
                </a:cubicBezTo>
                <a:lnTo>
                  <a:pt x="294587" y="197506"/>
                </a:lnTo>
                <a:cubicBezTo>
                  <a:pt x="321690" y="197506"/>
                  <a:pt x="343746" y="175450"/>
                  <a:pt x="343746" y="148335"/>
                </a:cubicBezTo>
                <a:cubicBezTo>
                  <a:pt x="343746" y="121232"/>
                  <a:pt x="321690" y="99176"/>
                  <a:pt x="294587" y="99176"/>
                </a:cubicBezTo>
                <a:cubicBezTo>
                  <a:pt x="289337" y="99176"/>
                  <a:pt x="284046" y="100054"/>
                  <a:pt x="278860" y="10181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533" tIns="45767" rIns="91533" bIns="45767" anchor="ctr" anchorCtr="0">
            <a:no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5" name="Google Shape;35;p3"/>
          <p:cNvSpPr/>
          <p:nvPr/>
        </p:nvSpPr>
        <p:spPr>
          <a:xfrm>
            <a:off x="11598369" y="2248198"/>
            <a:ext cx="392483" cy="247063"/>
          </a:xfrm>
          <a:custGeom>
            <a:avLst/>
            <a:gdLst/>
            <a:ahLst/>
            <a:cxnLst/>
            <a:rect l="l" t="t" r="r" b="b"/>
            <a:pathLst>
              <a:path w="392482" h="246242" extrusionOk="0">
                <a:moveTo>
                  <a:pt x="0" y="169714"/>
                </a:moveTo>
                <a:cubicBezTo>
                  <a:pt x="0" y="132079"/>
                  <a:pt x="27294" y="100710"/>
                  <a:pt x="63129" y="94371"/>
                </a:cubicBezTo>
                <a:cubicBezTo>
                  <a:pt x="76094" y="39952"/>
                  <a:pt x="124936" y="0"/>
                  <a:pt x="182879" y="0"/>
                </a:cubicBezTo>
                <a:cubicBezTo>
                  <a:pt x="223086" y="0"/>
                  <a:pt x="259884" y="19198"/>
                  <a:pt x="282807" y="51159"/>
                </a:cubicBezTo>
                <a:cubicBezTo>
                  <a:pt x="286723" y="50672"/>
                  <a:pt x="290639" y="50440"/>
                  <a:pt x="294587" y="50440"/>
                </a:cubicBezTo>
                <a:cubicBezTo>
                  <a:pt x="348572" y="50440"/>
                  <a:pt x="392482" y="94360"/>
                  <a:pt x="392482" y="148335"/>
                </a:cubicBezTo>
                <a:cubicBezTo>
                  <a:pt x="392482" y="202321"/>
                  <a:pt x="348572" y="246242"/>
                  <a:pt x="294587" y="246242"/>
                </a:cubicBezTo>
                <a:lnTo>
                  <a:pt x="76528" y="246242"/>
                </a:lnTo>
                <a:cubicBezTo>
                  <a:pt x="34332" y="246242"/>
                  <a:pt x="0" y="211910"/>
                  <a:pt x="0" y="169714"/>
                </a:cubicBezTo>
                <a:close/>
                <a:moveTo>
                  <a:pt x="278860" y="101811"/>
                </a:moveTo>
                <a:lnTo>
                  <a:pt x="258836" y="108553"/>
                </a:lnTo>
                <a:lnTo>
                  <a:pt x="249322" y="89693"/>
                </a:lnTo>
                <a:cubicBezTo>
                  <a:pt x="236579" y="64431"/>
                  <a:pt x="211126" y="48746"/>
                  <a:pt x="182879" y="48746"/>
                </a:cubicBezTo>
                <a:cubicBezTo>
                  <a:pt x="143181" y="48746"/>
                  <a:pt x="110542" y="79777"/>
                  <a:pt x="108595" y="119401"/>
                </a:cubicBezTo>
                <a:lnTo>
                  <a:pt x="107272" y="146303"/>
                </a:lnTo>
                <a:lnTo>
                  <a:pt x="80623" y="142292"/>
                </a:lnTo>
                <a:cubicBezTo>
                  <a:pt x="79290" y="142091"/>
                  <a:pt x="77925" y="141943"/>
                  <a:pt x="76528" y="141943"/>
                </a:cubicBezTo>
                <a:cubicBezTo>
                  <a:pt x="61213" y="141943"/>
                  <a:pt x="48746" y="154400"/>
                  <a:pt x="48746" y="169714"/>
                </a:cubicBezTo>
                <a:cubicBezTo>
                  <a:pt x="48746" y="185038"/>
                  <a:pt x="61213" y="197506"/>
                  <a:pt x="76528" y="197506"/>
                </a:cubicBezTo>
                <a:lnTo>
                  <a:pt x="294587" y="197506"/>
                </a:lnTo>
                <a:cubicBezTo>
                  <a:pt x="321690" y="197506"/>
                  <a:pt x="343746" y="175450"/>
                  <a:pt x="343746" y="148335"/>
                </a:cubicBezTo>
                <a:cubicBezTo>
                  <a:pt x="343746" y="121232"/>
                  <a:pt x="321690" y="99176"/>
                  <a:pt x="294587" y="99176"/>
                </a:cubicBezTo>
                <a:cubicBezTo>
                  <a:pt x="289327" y="99176"/>
                  <a:pt x="284035" y="100054"/>
                  <a:pt x="278860" y="10181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533" tIns="45767" rIns="91533" bIns="45767" anchor="ctr" anchorCtr="0">
            <a:no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40" name="Google Shape;40;p3"/>
          <p:cNvSpPr/>
          <p:nvPr/>
        </p:nvSpPr>
        <p:spPr>
          <a:xfrm>
            <a:off x="4846083" y="6159073"/>
            <a:ext cx="340877" cy="214569"/>
          </a:xfrm>
          <a:custGeom>
            <a:avLst/>
            <a:gdLst/>
            <a:ahLst/>
            <a:cxnLst/>
            <a:rect l="l" t="t" r="r" b="b"/>
            <a:pathLst>
              <a:path w="340878" h="213857" extrusionOk="0">
                <a:moveTo>
                  <a:pt x="0" y="147383"/>
                </a:moveTo>
                <a:cubicBezTo>
                  <a:pt x="0" y="114702"/>
                  <a:pt x="23706" y="87460"/>
                  <a:pt x="54821" y="81957"/>
                </a:cubicBezTo>
                <a:cubicBezTo>
                  <a:pt x="66082" y="34692"/>
                  <a:pt x="108510" y="0"/>
                  <a:pt x="158834" y="0"/>
                </a:cubicBezTo>
                <a:cubicBezTo>
                  <a:pt x="193749" y="0"/>
                  <a:pt x="225710" y="16668"/>
                  <a:pt x="245617" y="44428"/>
                </a:cubicBezTo>
                <a:cubicBezTo>
                  <a:pt x="249015" y="44005"/>
                  <a:pt x="252423" y="43793"/>
                  <a:pt x="255852" y="43793"/>
                </a:cubicBezTo>
                <a:cubicBezTo>
                  <a:pt x="302736" y="43793"/>
                  <a:pt x="340878" y="81946"/>
                  <a:pt x="340878" y="128820"/>
                </a:cubicBezTo>
                <a:cubicBezTo>
                  <a:pt x="340878" y="175704"/>
                  <a:pt x="302736" y="213857"/>
                  <a:pt x="255852" y="213857"/>
                </a:cubicBezTo>
                <a:lnTo>
                  <a:pt x="66463" y="213857"/>
                </a:lnTo>
                <a:cubicBezTo>
                  <a:pt x="29813" y="213857"/>
                  <a:pt x="0" y="184033"/>
                  <a:pt x="0" y="147383"/>
                </a:cubicBezTo>
                <a:close/>
                <a:moveTo>
                  <a:pt x="242188" y="88413"/>
                </a:moveTo>
                <a:lnTo>
                  <a:pt x="224800" y="94276"/>
                </a:lnTo>
                <a:lnTo>
                  <a:pt x="216534" y="77893"/>
                </a:lnTo>
                <a:cubicBezTo>
                  <a:pt x="205464" y="55954"/>
                  <a:pt x="183356" y="42333"/>
                  <a:pt x="158834" y="42333"/>
                </a:cubicBezTo>
                <a:cubicBezTo>
                  <a:pt x="124354" y="42333"/>
                  <a:pt x="96011" y="69278"/>
                  <a:pt x="94318" y="103684"/>
                </a:cubicBezTo>
                <a:lnTo>
                  <a:pt x="93165" y="127052"/>
                </a:lnTo>
                <a:lnTo>
                  <a:pt x="70019" y="123570"/>
                </a:lnTo>
                <a:cubicBezTo>
                  <a:pt x="68865" y="123401"/>
                  <a:pt x="67680" y="123264"/>
                  <a:pt x="66463" y="123264"/>
                </a:cubicBezTo>
                <a:cubicBezTo>
                  <a:pt x="53160" y="123264"/>
                  <a:pt x="42333" y="134080"/>
                  <a:pt x="42333" y="147383"/>
                </a:cubicBezTo>
                <a:cubicBezTo>
                  <a:pt x="42333" y="160697"/>
                  <a:pt x="53160" y="171524"/>
                  <a:pt x="66463" y="171524"/>
                </a:cubicBezTo>
                <a:lnTo>
                  <a:pt x="255852" y="171524"/>
                </a:lnTo>
                <a:cubicBezTo>
                  <a:pt x="279389" y="171524"/>
                  <a:pt x="298545" y="152368"/>
                  <a:pt x="298545" y="128820"/>
                </a:cubicBezTo>
                <a:cubicBezTo>
                  <a:pt x="298545" y="105282"/>
                  <a:pt x="279389" y="86127"/>
                  <a:pt x="255852" y="86127"/>
                </a:cubicBezTo>
                <a:cubicBezTo>
                  <a:pt x="251280" y="86127"/>
                  <a:pt x="246686" y="86889"/>
                  <a:pt x="242188" y="8841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533" tIns="45767" rIns="91533" bIns="45767" anchor="ctr" anchorCtr="0">
            <a:no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5AF1274F-AEBE-41F7-9AC6-4F59CBCC9747}"/>
              </a:ext>
            </a:extLst>
          </p:cNvPr>
          <p:cNvSpPr txBox="1"/>
          <p:nvPr userDrawn="1"/>
        </p:nvSpPr>
        <p:spPr>
          <a:xfrm>
            <a:off x="9393799" y="115578"/>
            <a:ext cx="278954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vi-VN" sz="4800" b="1" i="0" u="none" strike="noStrike" kern="0" cap="none" spc="50" normalizeH="0" baseline="0" noProof="0" dirty="0">
                <a:ln w="9525" cmpd="sng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uLnTx/>
                <a:uFillTx/>
                <a:latin typeface="+mj-lt"/>
                <a:cs typeface="Arial"/>
                <a:sym typeface="Arial"/>
              </a:rPr>
              <a:t>CHỦ ĐỀ 4</a:t>
            </a:r>
          </a:p>
        </p:txBody>
      </p:sp>
      <p:pic>
        <p:nvPicPr>
          <p:cNvPr id="1026" name="Picture 2" descr="IV: 5 biện pháp có thể giúp trẻ biết nghe lời và xây dựng nhân cách vững  vàng khi lớn lên">
            <a:extLst>
              <a:ext uri="{FF2B5EF4-FFF2-40B4-BE49-F238E27FC236}">
                <a16:creationId xmlns:a16="http://schemas.microsoft.com/office/drawing/2014/main" xmlns="" id="{6410E087-DD10-4329-B726-BAB2B3B44F4D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9969" b="98131" l="8219" r="90411">
                        <a14:foregroundMark x1="54110" y1="90966" x2="63242" y2="95327"/>
                        <a14:foregroundMark x1="80594" y1="16199" x2="85388" y2="90966"/>
                        <a14:foregroundMark x1="84932" y1="49221" x2="90411" y2="56075"/>
                        <a14:foregroundMark x1="80822" y1="51713" x2="78311" y2="84424"/>
                        <a14:foregroundMark x1="75799" y1="57944" x2="75799" y2="58255"/>
                        <a14:foregroundMark x1="77854" y1="88474" x2="84703" y2="94081"/>
                        <a14:foregroundMark x1="17288" y1="78816" x2="19635" y2="96573"/>
                        <a14:foregroundMark x1="17247" y1="78505" x2="17288" y2="78816"/>
                        <a14:foregroundMark x1="14612" y1="58567" x2="17247" y2="78505"/>
                        <a14:foregroundMark x1="51142" y1="98131" x2="63242" y2="98442"/>
                        <a14:foregroundMark x1="89726" y1="59190" x2="89726" y2="59502"/>
                        <a14:foregroundMark x1="80822" y1="52025" x2="76941" y2="78505"/>
                        <a14:foregroundMark x1="82192" y1="50467" x2="82192" y2="50467"/>
                        <a14:foregroundMark x1="81735" y1="48910" x2="81735" y2="48910"/>
                        <a14:foregroundMark x1="80594" y1="48910" x2="80594" y2="48910"/>
                        <a14:foregroundMark x1="24201" y1="98131" x2="24201" y2="98131"/>
                        <a14:foregroundMark x1="8219" y1="77570" x2="8219" y2="77570"/>
                        <a14:foregroundMark x1="41553" y1="83801" x2="41553" y2="83801"/>
                        <a14:foregroundMark x1="26941" y1="63240" x2="26941" y2="63240"/>
                        <a14:foregroundMark x1="40411" y1="85047" x2="40411" y2="82866"/>
                        <a14:backgroundMark x1="14612" y1="78505" x2="14612" y2="78505"/>
                        <a14:backgroundMark x1="12557" y1="76947" x2="12557" y2="76947"/>
                        <a14:backgroundMark x1="17123" y1="78816" x2="17123" y2="78816"/>
                        <a14:backgroundMark x1="17580" y1="78816" x2="17580" y2="78816"/>
                      </a14:backgroundRemoval>
                    </a14:imgEffect>
                    <a14:imgEffect>
                      <a14:sharpenSoften amount="25000"/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6971" y="2495261"/>
            <a:ext cx="5951836" cy="43619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Google Shape;28;p3">
            <a:extLst>
              <a:ext uri="{FF2B5EF4-FFF2-40B4-BE49-F238E27FC236}">
                <a16:creationId xmlns:a16="http://schemas.microsoft.com/office/drawing/2014/main" xmlns="" id="{9A9E6374-6F27-4919-828F-EDB8D36687CA}"/>
              </a:ext>
            </a:extLst>
          </p:cNvPr>
          <p:cNvSpPr/>
          <p:nvPr userDrawn="1"/>
        </p:nvSpPr>
        <p:spPr>
          <a:xfrm>
            <a:off x="222521" y="1482254"/>
            <a:ext cx="269028" cy="269913"/>
          </a:xfrm>
          <a:custGeom>
            <a:avLst/>
            <a:gdLst/>
            <a:ahLst/>
            <a:cxnLst/>
            <a:rect l="l" t="t" r="r" b="b"/>
            <a:pathLst>
              <a:path w="269028" h="269017" extrusionOk="0">
                <a:moveTo>
                  <a:pt x="41190" y="93323"/>
                </a:moveTo>
                <a:lnTo>
                  <a:pt x="93323" y="93323"/>
                </a:lnTo>
                <a:lnTo>
                  <a:pt x="93323" y="41190"/>
                </a:lnTo>
                <a:cubicBezTo>
                  <a:pt x="93323" y="18436"/>
                  <a:pt x="111770" y="0"/>
                  <a:pt x="134514" y="0"/>
                </a:cubicBezTo>
                <a:cubicBezTo>
                  <a:pt x="157257" y="0"/>
                  <a:pt x="175704" y="18436"/>
                  <a:pt x="175704" y="41190"/>
                </a:cubicBezTo>
                <a:lnTo>
                  <a:pt x="175704" y="93323"/>
                </a:lnTo>
                <a:lnTo>
                  <a:pt x="227837" y="93323"/>
                </a:lnTo>
                <a:cubicBezTo>
                  <a:pt x="250581" y="93323"/>
                  <a:pt x="269028" y="111759"/>
                  <a:pt x="269028" y="134514"/>
                </a:cubicBezTo>
                <a:cubicBezTo>
                  <a:pt x="269028" y="157268"/>
                  <a:pt x="250581" y="175704"/>
                  <a:pt x="227837" y="175704"/>
                </a:cubicBezTo>
                <a:lnTo>
                  <a:pt x="175704" y="175704"/>
                </a:lnTo>
                <a:lnTo>
                  <a:pt x="175704" y="227816"/>
                </a:lnTo>
                <a:cubicBezTo>
                  <a:pt x="175704" y="250581"/>
                  <a:pt x="157257" y="269017"/>
                  <a:pt x="134514" y="269017"/>
                </a:cubicBezTo>
                <a:cubicBezTo>
                  <a:pt x="111770" y="269017"/>
                  <a:pt x="93323" y="250581"/>
                  <a:pt x="93323" y="227816"/>
                </a:cubicBezTo>
                <a:lnTo>
                  <a:pt x="93323" y="175704"/>
                </a:lnTo>
                <a:lnTo>
                  <a:pt x="41190" y="175704"/>
                </a:lnTo>
                <a:cubicBezTo>
                  <a:pt x="18446" y="175704"/>
                  <a:pt x="0" y="157268"/>
                  <a:pt x="0" y="134514"/>
                </a:cubicBezTo>
                <a:cubicBezTo>
                  <a:pt x="0" y="111759"/>
                  <a:pt x="18446" y="93323"/>
                  <a:pt x="41190" y="93323"/>
                </a:cubicBezTo>
                <a:close/>
              </a:path>
            </a:pathLst>
          </a:custGeom>
          <a:solidFill>
            <a:schemeClr val="accent2"/>
          </a:solidFill>
          <a:ln>
            <a:solidFill>
              <a:srgbClr val="00B050"/>
            </a:solidFill>
          </a:ln>
        </p:spPr>
        <p:txBody>
          <a:bodyPr spcFirstLastPara="1" wrap="square" lIns="91533" tIns="45767" rIns="91533" bIns="45767" anchor="ctr" anchorCtr="0">
            <a:no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23" name="Google Shape;31;p3">
            <a:extLst>
              <a:ext uri="{FF2B5EF4-FFF2-40B4-BE49-F238E27FC236}">
                <a16:creationId xmlns:a16="http://schemas.microsoft.com/office/drawing/2014/main" xmlns="" id="{08181C7D-9182-4C61-8E2B-2996BEB330D7}"/>
              </a:ext>
            </a:extLst>
          </p:cNvPr>
          <p:cNvSpPr/>
          <p:nvPr userDrawn="1"/>
        </p:nvSpPr>
        <p:spPr>
          <a:xfrm>
            <a:off x="2886979" y="546337"/>
            <a:ext cx="269028" cy="269913"/>
          </a:xfrm>
          <a:custGeom>
            <a:avLst/>
            <a:gdLst/>
            <a:ahLst/>
            <a:cxnLst/>
            <a:rect l="l" t="t" r="r" b="b"/>
            <a:pathLst>
              <a:path w="269028" h="269017" extrusionOk="0">
                <a:moveTo>
                  <a:pt x="227837" y="93323"/>
                </a:moveTo>
                <a:lnTo>
                  <a:pt x="175704" y="93323"/>
                </a:lnTo>
                <a:lnTo>
                  <a:pt x="175704" y="41190"/>
                </a:lnTo>
                <a:cubicBezTo>
                  <a:pt x="175704" y="18436"/>
                  <a:pt x="157257" y="0"/>
                  <a:pt x="134514" y="0"/>
                </a:cubicBezTo>
                <a:cubicBezTo>
                  <a:pt x="111770" y="0"/>
                  <a:pt x="93323" y="18436"/>
                  <a:pt x="93323" y="41190"/>
                </a:cubicBezTo>
                <a:lnTo>
                  <a:pt x="93323" y="93323"/>
                </a:lnTo>
                <a:lnTo>
                  <a:pt x="41190" y="93323"/>
                </a:lnTo>
                <a:cubicBezTo>
                  <a:pt x="18446" y="93323"/>
                  <a:pt x="0" y="111759"/>
                  <a:pt x="0" y="134514"/>
                </a:cubicBezTo>
                <a:cubicBezTo>
                  <a:pt x="0" y="157268"/>
                  <a:pt x="18446" y="175704"/>
                  <a:pt x="41190" y="175704"/>
                </a:cubicBezTo>
                <a:lnTo>
                  <a:pt x="93323" y="175704"/>
                </a:lnTo>
                <a:lnTo>
                  <a:pt x="93323" y="227827"/>
                </a:lnTo>
                <a:cubicBezTo>
                  <a:pt x="93323" y="250581"/>
                  <a:pt x="111770" y="269017"/>
                  <a:pt x="134514" y="269017"/>
                </a:cubicBezTo>
                <a:cubicBezTo>
                  <a:pt x="157257" y="269017"/>
                  <a:pt x="175704" y="250581"/>
                  <a:pt x="175704" y="227827"/>
                </a:cubicBezTo>
                <a:lnTo>
                  <a:pt x="175704" y="175704"/>
                </a:lnTo>
                <a:lnTo>
                  <a:pt x="227837" y="175704"/>
                </a:lnTo>
                <a:cubicBezTo>
                  <a:pt x="250570" y="175704"/>
                  <a:pt x="269028" y="157268"/>
                  <a:pt x="269028" y="134514"/>
                </a:cubicBezTo>
                <a:cubicBezTo>
                  <a:pt x="269028" y="111759"/>
                  <a:pt x="250570" y="93323"/>
                  <a:pt x="227837" y="93323"/>
                </a:cubicBezTo>
                <a:close/>
              </a:path>
            </a:pathLst>
          </a:custGeom>
          <a:solidFill>
            <a:schemeClr val="accent2"/>
          </a:solidFill>
          <a:ln>
            <a:solidFill>
              <a:srgbClr val="00B050"/>
            </a:solidFill>
          </a:ln>
        </p:spPr>
        <p:txBody>
          <a:bodyPr spcFirstLastPara="1" wrap="square" lIns="91533" tIns="45767" rIns="91533" bIns="45767" anchor="ctr" anchorCtr="0">
            <a:no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24" name="Google Shape;32;p3">
            <a:extLst>
              <a:ext uri="{FF2B5EF4-FFF2-40B4-BE49-F238E27FC236}">
                <a16:creationId xmlns:a16="http://schemas.microsoft.com/office/drawing/2014/main" xmlns="" id="{A84F8B0B-AD1E-4180-B7EC-F7275A58B3CC}"/>
              </a:ext>
            </a:extLst>
          </p:cNvPr>
          <p:cNvSpPr/>
          <p:nvPr userDrawn="1"/>
        </p:nvSpPr>
        <p:spPr>
          <a:xfrm>
            <a:off x="6945786" y="546337"/>
            <a:ext cx="269028" cy="269913"/>
          </a:xfrm>
          <a:custGeom>
            <a:avLst/>
            <a:gdLst/>
            <a:ahLst/>
            <a:cxnLst/>
            <a:rect l="l" t="t" r="r" b="b"/>
            <a:pathLst>
              <a:path w="269028" h="269017" extrusionOk="0">
                <a:moveTo>
                  <a:pt x="227837" y="93323"/>
                </a:moveTo>
                <a:lnTo>
                  <a:pt x="175704" y="93323"/>
                </a:lnTo>
                <a:lnTo>
                  <a:pt x="175704" y="41190"/>
                </a:lnTo>
                <a:cubicBezTo>
                  <a:pt x="175704" y="18436"/>
                  <a:pt x="157257" y="0"/>
                  <a:pt x="134514" y="0"/>
                </a:cubicBezTo>
                <a:cubicBezTo>
                  <a:pt x="111770" y="0"/>
                  <a:pt x="93323" y="18436"/>
                  <a:pt x="93323" y="41190"/>
                </a:cubicBezTo>
                <a:lnTo>
                  <a:pt x="93323" y="93323"/>
                </a:lnTo>
                <a:lnTo>
                  <a:pt x="41190" y="93323"/>
                </a:lnTo>
                <a:cubicBezTo>
                  <a:pt x="18446" y="93323"/>
                  <a:pt x="0" y="111759"/>
                  <a:pt x="0" y="134514"/>
                </a:cubicBezTo>
                <a:cubicBezTo>
                  <a:pt x="0" y="157268"/>
                  <a:pt x="18446" y="175704"/>
                  <a:pt x="41190" y="175704"/>
                </a:cubicBezTo>
                <a:lnTo>
                  <a:pt x="93323" y="175704"/>
                </a:lnTo>
                <a:lnTo>
                  <a:pt x="93323" y="227827"/>
                </a:lnTo>
                <a:cubicBezTo>
                  <a:pt x="93323" y="250581"/>
                  <a:pt x="111770" y="269017"/>
                  <a:pt x="134514" y="269017"/>
                </a:cubicBezTo>
                <a:cubicBezTo>
                  <a:pt x="157257" y="269017"/>
                  <a:pt x="175704" y="250581"/>
                  <a:pt x="175704" y="227827"/>
                </a:cubicBezTo>
                <a:lnTo>
                  <a:pt x="175704" y="175704"/>
                </a:lnTo>
                <a:lnTo>
                  <a:pt x="227837" y="175704"/>
                </a:lnTo>
                <a:cubicBezTo>
                  <a:pt x="250581" y="175704"/>
                  <a:pt x="269028" y="157268"/>
                  <a:pt x="269028" y="134514"/>
                </a:cubicBezTo>
                <a:cubicBezTo>
                  <a:pt x="269028" y="111759"/>
                  <a:pt x="250581" y="93323"/>
                  <a:pt x="227837" y="93323"/>
                </a:cubicBezTo>
                <a:close/>
              </a:path>
            </a:pathLst>
          </a:custGeom>
          <a:solidFill>
            <a:schemeClr val="accent2"/>
          </a:solidFill>
          <a:ln>
            <a:solidFill>
              <a:srgbClr val="00B050"/>
            </a:solidFill>
          </a:ln>
        </p:spPr>
        <p:txBody>
          <a:bodyPr spcFirstLastPara="1" wrap="square" lIns="91533" tIns="45767" rIns="91533" bIns="45767" anchor="ctr" anchorCtr="0">
            <a:no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7" name="Google Shape;33;p3">
            <a:extLst>
              <a:ext uri="{FF2B5EF4-FFF2-40B4-BE49-F238E27FC236}">
                <a16:creationId xmlns:a16="http://schemas.microsoft.com/office/drawing/2014/main" xmlns="" id="{FA4B92BF-D0D0-45F0-8607-EDCF53D9735A}"/>
              </a:ext>
            </a:extLst>
          </p:cNvPr>
          <p:cNvSpPr/>
          <p:nvPr userDrawn="1"/>
        </p:nvSpPr>
        <p:spPr>
          <a:xfrm>
            <a:off x="476872" y="4295305"/>
            <a:ext cx="340877" cy="214569"/>
          </a:xfrm>
          <a:custGeom>
            <a:avLst/>
            <a:gdLst/>
            <a:ahLst/>
            <a:cxnLst/>
            <a:rect l="l" t="t" r="r" b="b"/>
            <a:pathLst>
              <a:path w="340878" h="213857" extrusionOk="0">
                <a:moveTo>
                  <a:pt x="0" y="147383"/>
                </a:moveTo>
                <a:cubicBezTo>
                  <a:pt x="0" y="114702"/>
                  <a:pt x="23706" y="87460"/>
                  <a:pt x="54821" y="81957"/>
                </a:cubicBezTo>
                <a:cubicBezTo>
                  <a:pt x="66082" y="34692"/>
                  <a:pt x="108510" y="0"/>
                  <a:pt x="158834" y="0"/>
                </a:cubicBezTo>
                <a:cubicBezTo>
                  <a:pt x="193749" y="0"/>
                  <a:pt x="225710" y="16668"/>
                  <a:pt x="245617" y="44428"/>
                </a:cubicBezTo>
                <a:cubicBezTo>
                  <a:pt x="249015" y="44005"/>
                  <a:pt x="252423" y="43793"/>
                  <a:pt x="255852" y="43793"/>
                </a:cubicBezTo>
                <a:cubicBezTo>
                  <a:pt x="302736" y="43793"/>
                  <a:pt x="340878" y="81946"/>
                  <a:pt x="340878" y="128820"/>
                </a:cubicBezTo>
                <a:cubicBezTo>
                  <a:pt x="340878" y="175704"/>
                  <a:pt x="302736" y="213857"/>
                  <a:pt x="255852" y="213857"/>
                </a:cubicBezTo>
                <a:lnTo>
                  <a:pt x="66463" y="213857"/>
                </a:lnTo>
                <a:cubicBezTo>
                  <a:pt x="29813" y="213857"/>
                  <a:pt x="0" y="184033"/>
                  <a:pt x="0" y="147383"/>
                </a:cubicBezTo>
                <a:close/>
                <a:moveTo>
                  <a:pt x="242188" y="88413"/>
                </a:moveTo>
                <a:lnTo>
                  <a:pt x="224800" y="94276"/>
                </a:lnTo>
                <a:lnTo>
                  <a:pt x="216534" y="77893"/>
                </a:lnTo>
                <a:cubicBezTo>
                  <a:pt x="205464" y="55954"/>
                  <a:pt x="183356" y="42333"/>
                  <a:pt x="158834" y="42333"/>
                </a:cubicBezTo>
                <a:cubicBezTo>
                  <a:pt x="124354" y="42333"/>
                  <a:pt x="96011" y="69278"/>
                  <a:pt x="94318" y="103684"/>
                </a:cubicBezTo>
                <a:lnTo>
                  <a:pt x="93165" y="127052"/>
                </a:lnTo>
                <a:lnTo>
                  <a:pt x="70019" y="123570"/>
                </a:lnTo>
                <a:cubicBezTo>
                  <a:pt x="68865" y="123401"/>
                  <a:pt x="67680" y="123264"/>
                  <a:pt x="66463" y="123264"/>
                </a:cubicBezTo>
                <a:cubicBezTo>
                  <a:pt x="53160" y="123264"/>
                  <a:pt x="42333" y="134080"/>
                  <a:pt x="42333" y="147383"/>
                </a:cubicBezTo>
                <a:cubicBezTo>
                  <a:pt x="42333" y="160697"/>
                  <a:pt x="53160" y="171524"/>
                  <a:pt x="66463" y="171524"/>
                </a:cubicBezTo>
                <a:lnTo>
                  <a:pt x="255852" y="171524"/>
                </a:lnTo>
                <a:cubicBezTo>
                  <a:pt x="279389" y="171524"/>
                  <a:pt x="298545" y="152368"/>
                  <a:pt x="298545" y="128820"/>
                </a:cubicBezTo>
                <a:cubicBezTo>
                  <a:pt x="298545" y="105282"/>
                  <a:pt x="279389" y="86127"/>
                  <a:pt x="255852" y="86127"/>
                </a:cubicBezTo>
                <a:cubicBezTo>
                  <a:pt x="251280" y="86127"/>
                  <a:pt x="246686" y="86889"/>
                  <a:pt x="242188" y="88413"/>
                </a:cubicBezTo>
                <a:close/>
              </a:path>
            </a:pathLst>
          </a:custGeom>
          <a:solidFill>
            <a:schemeClr val="accent2"/>
          </a:solidFill>
          <a:ln>
            <a:solidFill>
              <a:srgbClr val="00B050"/>
            </a:solidFill>
          </a:ln>
        </p:spPr>
        <p:txBody>
          <a:bodyPr spcFirstLastPara="1" wrap="square" lIns="91533" tIns="45767" rIns="91533" bIns="45767" anchor="ctr" anchorCtr="0">
            <a:no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8" name="Google Shape;36;p3">
            <a:extLst>
              <a:ext uri="{FF2B5EF4-FFF2-40B4-BE49-F238E27FC236}">
                <a16:creationId xmlns:a16="http://schemas.microsoft.com/office/drawing/2014/main" xmlns="" id="{B0B3D858-9A4A-4251-9AA5-F05D60970416}"/>
              </a:ext>
            </a:extLst>
          </p:cNvPr>
          <p:cNvSpPr/>
          <p:nvPr userDrawn="1"/>
        </p:nvSpPr>
        <p:spPr>
          <a:xfrm>
            <a:off x="3714427" y="103878"/>
            <a:ext cx="584325" cy="367828"/>
          </a:xfrm>
          <a:custGeom>
            <a:avLst/>
            <a:gdLst/>
            <a:ahLst/>
            <a:cxnLst/>
            <a:rect l="l" t="t" r="r" b="b"/>
            <a:pathLst>
              <a:path w="584326" h="366606" extrusionOk="0">
                <a:moveTo>
                  <a:pt x="0" y="220842"/>
                </a:moveTo>
                <a:cubicBezTo>
                  <a:pt x="0" y="140483"/>
                  <a:pt x="65404" y="75088"/>
                  <a:pt x="145764" y="75088"/>
                </a:cubicBezTo>
                <a:cubicBezTo>
                  <a:pt x="151627" y="75088"/>
                  <a:pt x="157469" y="75437"/>
                  <a:pt x="163300" y="76168"/>
                </a:cubicBezTo>
                <a:cubicBezTo>
                  <a:pt x="197410" y="28596"/>
                  <a:pt x="252190" y="0"/>
                  <a:pt x="312049" y="0"/>
                </a:cubicBezTo>
                <a:cubicBezTo>
                  <a:pt x="398335" y="0"/>
                  <a:pt x="471042" y="59478"/>
                  <a:pt x="490336" y="140493"/>
                </a:cubicBezTo>
                <a:cubicBezTo>
                  <a:pt x="543686" y="149955"/>
                  <a:pt x="584326" y="196659"/>
                  <a:pt x="584326" y="252666"/>
                </a:cubicBezTo>
                <a:cubicBezTo>
                  <a:pt x="584326" y="315489"/>
                  <a:pt x="533209" y="366606"/>
                  <a:pt x="470386" y="366606"/>
                </a:cubicBezTo>
                <a:lnTo>
                  <a:pt x="145764" y="366606"/>
                </a:lnTo>
                <a:cubicBezTo>
                  <a:pt x="65404" y="366606"/>
                  <a:pt x="0" y="301212"/>
                  <a:pt x="0" y="220842"/>
                </a:cubicBezTo>
                <a:close/>
                <a:moveTo>
                  <a:pt x="464311" y="211846"/>
                </a:moveTo>
                <a:lnTo>
                  <a:pt x="424624" y="217826"/>
                </a:lnTo>
                <a:lnTo>
                  <a:pt x="422645" y="177757"/>
                </a:lnTo>
                <a:cubicBezTo>
                  <a:pt x="419756" y="118776"/>
                  <a:pt x="371178" y="72569"/>
                  <a:pt x="312049" y="72569"/>
                </a:cubicBezTo>
                <a:cubicBezTo>
                  <a:pt x="270012" y="72569"/>
                  <a:pt x="232113" y="95916"/>
                  <a:pt x="213158" y="133519"/>
                </a:cubicBezTo>
                <a:lnTo>
                  <a:pt x="198987" y="161596"/>
                </a:lnTo>
                <a:lnTo>
                  <a:pt x="169185" y="151574"/>
                </a:lnTo>
                <a:cubicBezTo>
                  <a:pt x="161459" y="148970"/>
                  <a:pt x="153574" y="147658"/>
                  <a:pt x="145764" y="147658"/>
                </a:cubicBezTo>
                <a:cubicBezTo>
                  <a:pt x="105399" y="147658"/>
                  <a:pt x="72569" y="180488"/>
                  <a:pt x="72569" y="220842"/>
                </a:cubicBezTo>
                <a:cubicBezTo>
                  <a:pt x="72569" y="261207"/>
                  <a:pt x="105399" y="294036"/>
                  <a:pt x="145764" y="294036"/>
                </a:cubicBezTo>
                <a:lnTo>
                  <a:pt x="470386" y="294036"/>
                </a:lnTo>
                <a:cubicBezTo>
                  <a:pt x="493204" y="294036"/>
                  <a:pt x="511757" y="275484"/>
                  <a:pt x="511757" y="252666"/>
                </a:cubicBezTo>
                <a:cubicBezTo>
                  <a:pt x="511757" y="229859"/>
                  <a:pt x="493204" y="211317"/>
                  <a:pt x="470386" y="211317"/>
                </a:cubicBezTo>
                <a:cubicBezTo>
                  <a:pt x="468312" y="211317"/>
                  <a:pt x="466291" y="211539"/>
                  <a:pt x="464311" y="211846"/>
                </a:cubicBezTo>
                <a:close/>
              </a:path>
            </a:pathLst>
          </a:custGeom>
          <a:solidFill>
            <a:schemeClr val="accent2"/>
          </a:solidFill>
          <a:ln>
            <a:solidFill>
              <a:srgbClr val="00B050"/>
            </a:solidFill>
          </a:ln>
        </p:spPr>
        <p:txBody>
          <a:bodyPr spcFirstLastPara="1" wrap="square" lIns="91533" tIns="45767" rIns="91533" bIns="45767" anchor="ctr" anchorCtr="0">
            <a:no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41" name="Google Shape;39;p3">
            <a:extLst>
              <a:ext uri="{FF2B5EF4-FFF2-40B4-BE49-F238E27FC236}">
                <a16:creationId xmlns:a16="http://schemas.microsoft.com/office/drawing/2014/main" xmlns="" id="{E13B4C12-5701-460B-86DE-FEE31944CC33}"/>
              </a:ext>
            </a:extLst>
          </p:cNvPr>
          <p:cNvSpPr/>
          <p:nvPr userDrawn="1"/>
        </p:nvSpPr>
        <p:spPr>
          <a:xfrm>
            <a:off x="2410402" y="6266196"/>
            <a:ext cx="269028" cy="269913"/>
          </a:xfrm>
          <a:custGeom>
            <a:avLst/>
            <a:gdLst/>
            <a:ahLst/>
            <a:cxnLst/>
            <a:rect l="l" t="t" r="r" b="b"/>
            <a:pathLst>
              <a:path w="269028" h="269017" extrusionOk="0">
                <a:moveTo>
                  <a:pt x="227837" y="93323"/>
                </a:moveTo>
                <a:lnTo>
                  <a:pt x="175704" y="93323"/>
                </a:lnTo>
                <a:lnTo>
                  <a:pt x="175704" y="41190"/>
                </a:lnTo>
                <a:cubicBezTo>
                  <a:pt x="175704" y="18436"/>
                  <a:pt x="157257" y="0"/>
                  <a:pt x="134514" y="0"/>
                </a:cubicBezTo>
                <a:cubicBezTo>
                  <a:pt x="111770" y="0"/>
                  <a:pt x="93323" y="18436"/>
                  <a:pt x="93323" y="41190"/>
                </a:cubicBezTo>
                <a:lnTo>
                  <a:pt x="93323" y="93323"/>
                </a:lnTo>
                <a:lnTo>
                  <a:pt x="41190" y="93323"/>
                </a:lnTo>
                <a:cubicBezTo>
                  <a:pt x="18446" y="93323"/>
                  <a:pt x="0" y="111759"/>
                  <a:pt x="0" y="134514"/>
                </a:cubicBezTo>
                <a:cubicBezTo>
                  <a:pt x="0" y="157268"/>
                  <a:pt x="18446" y="175704"/>
                  <a:pt x="41190" y="175704"/>
                </a:cubicBezTo>
                <a:lnTo>
                  <a:pt x="93323" y="175704"/>
                </a:lnTo>
                <a:lnTo>
                  <a:pt x="93323" y="227827"/>
                </a:lnTo>
                <a:cubicBezTo>
                  <a:pt x="93323" y="250581"/>
                  <a:pt x="111770" y="269017"/>
                  <a:pt x="134514" y="269017"/>
                </a:cubicBezTo>
                <a:cubicBezTo>
                  <a:pt x="157257" y="269017"/>
                  <a:pt x="175704" y="250581"/>
                  <a:pt x="175704" y="227827"/>
                </a:cubicBezTo>
                <a:lnTo>
                  <a:pt x="175704" y="175704"/>
                </a:lnTo>
                <a:lnTo>
                  <a:pt x="227837" y="175704"/>
                </a:lnTo>
                <a:cubicBezTo>
                  <a:pt x="250581" y="175704"/>
                  <a:pt x="269028" y="157268"/>
                  <a:pt x="269028" y="134514"/>
                </a:cubicBezTo>
                <a:cubicBezTo>
                  <a:pt x="269028" y="111759"/>
                  <a:pt x="250581" y="93323"/>
                  <a:pt x="227837" y="93323"/>
                </a:cubicBezTo>
                <a:close/>
              </a:path>
            </a:pathLst>
          </a:custGeom>
          <a:solidFill>
            <a:schemeClr val="accent2"/>
          </a:solidFill>
          <a:ln>
            <a:solidFill>
              <a:srgbClr val="00B050"/>
            </a:solidFill>
          </a:ln>
        </p:spPr>
        <p:txBody>
          <a:bodyPr spcFirstLastPara="1" wrap="square" lIns="91533" tIns="45767" rIns="91533" bIns="45767" anchor="ctr" anchorCtr="0">
            <a:no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xmlns="" id="{5EF186DA-4F6F-4EB7-B7BF-4A5C7D7582CD}"/>
              </a:ext>
            </a:extLst>
          </p:cNvPr>
          <p:cNvSpPr txBox="1"/>
          <p:nvPr userDrawn="1"/>
        </p:nvSpPr>
        <p:spPr>
          <a:xfrm>
            <a:off x="9027688" y="6604772"/>
            <a:ext cx="160506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solidFill>
                  <a:schemeClr val="bg2"/>
                </a:solidFill>
              </a:rPr>
              <a:t>FeistyForwarders_0968120672</a:t>
            </a:r>
          </a:p>
        </p:txBody>
      </p:sp>
    </p:spTree>
    <p:extLst>
      <p:ext uri="{BB962C8B-B14F-4D97-AF65-F5344CB8AC3E}">
        <p14:creationId xmlns:p14="http://schemas.microsoft.com/office/powerpoint/2010/main" val="17509998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preserve="1" userDrawn="1">
  <p:cSld name="1_Title and body">
    <p:bg>
      <p:bgPr>
        <a:solidFill>
          <a:srgbClr val="92D050"/>
        </a:solidFill>
        <a:effectLst/>
      </p:bgPr>
    </p:bg>
    <p:spTree>
      <p:nvGrpSpPr>
        <p:cNvPr id="1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xmlns="" id="{58C33424-69BE-4CF3-AC72-AAE3342C808A}"/>
              </a:ext>
            </a:extLst>
          </p:cNvPr>
          <p:cNvSpPr/>
          <p:nvPr userDrawn="1"/>
        </p:nvSpPr>
        <p:spPr>
          <a:xfrm>
            <a:off x="340636" y="254000"/>
            <a:ext cx="11497733" cy="6350000"/>
          </a:xfrm>
          <a:prstGeom prst="rect">
            <a:avLst/>
          </a:prstGeom>
          <a:solidFill>
            <a:schemeClr val="accent2"/>
          </a:solidFill>
          <a:ln>
            <a:solidFill>
              <a:schemeClr val="accent2"/>
            </a:solidFill>
          </a:ln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vi-VN" sz="1867" b="0" i="0" u="none" strike="noStrike" kern="0" cap="none" spc="0" normalizeH="0" baseline="0" noProof="0" dirty="0">
              <a:ln>
                <a:noFill/>
              </a:ln>
              <a:solidFill>
                <a:srgbClr val="F7D538"/>
              </a:solidFill>
              <a:effectLst/>
              <a:uLnTx/>
              <a:uFillTx/>
              <a:latin typeface="Arial"/>
              <a:ea typeface="+mn-ea"/>
              <a:cs typeface="+mn-cs"/>
              <a:sym typeface="Arial"/>
            </a:endParaRPr>
          </a:p>
        </p:txBody>
      </p:sp>
      <p:grpSp>
        <p:nvGrpSpPr>
          <p:cNvPr id="45" name="Google Shape;45;p4"/>
          <p:cNvGrpSpPr/>
          <p:nvPr/>
        </p:nvGrpSpPr>
        <p:grpSpPr>
          <a:xfrm>
            <a:off x="340636" y="251219"/>
            <a:ext cx="11497733" cy="6352781"/>
            <a:chOff x="262135" y="188414"/>
            <a:chExt cx="8616641" cy="4620554"/>
          </a:xfrm>
          <a:solidFill>
            <a:schemeClr val="accent2"/>
          </a:solidFill>
        </p:grpSpPr>
        <p:grpSp>
          <p:nvGrpSpPr>
            <p:cNvPr id="46" name="Google Shape;46;p4"/>
            <p:cNvGrpSpPr/>
            <p:nvPr/>
          </p:nvGrpSpPr>
          <p:grpSpPr>
            <a:xfrm>
              <a:off x="262135" y="188414"/>
              <a:ext cx="8616641" cy="4620554"/>
              <a:chOff x="262135" y="188414"/>
              <a:chExt cx="8616641" cy="4620554"/>
            </a:xfrm>
            <a:grpFill/>
          </p:grpSpPr>
          <p:sp>
            <p:nvSpPr>
              <p:cNvPr id="47" name="Google Shape;47;p4"/>
              <p:cNvSpPr/>
              <p:nvPr/>
            </p:nvSpPr>
            <p:spPr>
              <a:xfrm>
                <a:off x="1671079" y="188414"/>
                <a:ext cx="201771" cy="202435"/>
              </a:xfrm>
              <a:custGeom>
                <a:avLst/>
                <a:gdLst/>
                <a:ahLst/>
                <a:cxnLst/>
                <a:rect l="l" t="t" r="r" b="b"/>
                <a:pathLst>
                  <a:path w="269028" h="269017" extrusionOk="0">
                    <a:moveTo>
                      <a:pt x="41190" y="93323"/>
                    </a:moveTo>
                    <a:lnTo>
                      <a:pt x="93323" y="93323"/>
                    </a:lnTo>
                    <a:lnTo>
                      <a:pt x="93323" y="41190"/>
                    </a:lnTo>
                    <a:cubicBezTo>
                      <a:pt x="93323" y="18436"/>
                      <a:pt x="111770" y="0"/>
                      <a:pt x="134514" y="0"/>
                    </a:cubicBezTo>
                    <a:cubicBezTo>
                      <a:pt x="157247" y="0"/>
                      <a:pt x="175704" y="18436"/>
                      <a:pt x="175704" y="41190"/>
                    </a:cubicBezTo>
                    <a:lnTo>
                      <a:pt x="175704" y="93323"/>
                    </a:lnTo>
                    <a:lnTo>
                      <a:pt x="227837" y="93323"/>
                    </a:lnTo>
                    <a:cubicBezTo>
                      <a:pt x="250581" y="93323"/>
                      <a:pt x="269028" y="111759"/>
                      <a:pt x="269028" y="134514"/>
                    </a:cubicBezTo>
                    <a:cubicBezTo>
                      <a:pt x="269028" y="157268"/>
                      <a:pt x="250581" y="175704"/>
                      <a:pt x="227837" y="175704"/>
                    </a:cubicBezTo>
                    <a:lnTo>
                      <a:pt x="175704" y="175704"/>
                    </a:lnTo>
                    <a:lnTo>
                      <a:pt x="175704" y="227816"/>
                    </a:lnTo>
                    <a:cubicBezTo>
                      <a:pt x="175704" y="250581"/>
                      <a:pt x="157247" y="269017"/>
                      <a:pt x="134514" y="269017"/>
                    </a:cubicBezTo>
                    <a:cubicBezTo>
                      <a:pt x="111770" y="269017"/>
                      <a:pt x="93323" y="250581"/>
                      <a:pt x="93323" y="227816"/>
                    </a:cubicBezTo>
                    <a:lnTo>
                      <a:pt x="93323" y="175704"/>
                    </a:lnTo>
                    <a:lnTo>
                      <a:pt x="41190" y="175704"/>
                    </a:lnTo>
                    <a:cubicBezTo>
                      <a:pt x="18446" y="175704"/>
                      <a:pt x="0" y="157268"/>
                      <a:pt x="0" y="134514"/>
                    </a:cubicBezTo>
                    <a:cubicBezTo>
                      <a:pt x="0" y="111759"/>
                      <a:pt x="18446" y="93323"/>
                      <a:pt x="41190" y="93323"/>
                    </a:cubicBezTo>
                    <a:close/>
                  </a:path>
                </a:pathLst>
              </a:custGeom>
              <a:grpFill/>
              <a:ln>
                <a:solidFill>
                  <a:srgbClr val="00B050"/>
                </a:solidFill>
              </a:ln>
            </p:spPr>
            <p:txBody>
              <a:bodyPr spcFirstLastPara="1" wrap="square" lIns="68650" tIns="34325" rIns="68650" bIns="34325" anchor="ctr" anchorCtr="0">
                <a:noAutofit/>
              </a:bodyPr>
              <a:lstStyle/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48" name="Google Shape;48;p4"/>
              <p:cNvSpPr/>
              <p:nvPr/>
            </p:nvSpPr>
            <p:spPr>
              <a:xfrm>
                <a:off x="6024098" y="274080"/>
                <a:ext cx="201771" cy="202435"/>
              </a:xfrm>
              <a:custGeom>
                <a:avLst/>
                <a:gdLst/>
                <a:ahLst/>
                <a:cxnLst/>
                <a:rect l="l" t="t" r="r" b="b"/>
                <a:pathLst>
                  <a:path w="269028" h="269017" extrusionOk="0">
                    <a:moveTo>
                      <a:pt x="41190" y="93323"/>
                    </a:moveTo>
                    <a:lnTo>
                      <a:pt x="93323" y="93323"/>
                    </a:lnTo>
                    <a:lnTo>
                      <a:pt x="93323" y="41190"/>
                    </a:lnTo>
                    <a:cubicBezTo>
                      <a:pt x="93323" y="18436"/>
                      <a:pt x="111770" y="0"/>
                      <a:pt x="134514" y="0"/>
                    </a:cubicBezTo>
                    <a:cubicBezTo>
                      <a:pt x="157257" y="0"/>
                      <a:pt x="175704" y="18436"/>
                      <a:pt x="175704" y="41190"/>
                    </a:cubicBezTo>
                    <a:lnTo>
                      <a:pt x="175704" y="93323"/>
                    </a:lnTo>
                    <a:lnTo>
                      <a:pt x="227837" y="93323"/>
                    </a:lnTo>
                    <a:cubicBezTo>
                      <a:pt x="250581" y="93323"/>
                      <a:pt x="269028" y="111759"/>
                      <a:pt x="269028" y="134514"/>
                    </a:cubicBezTo>
                    <a:cubicBezTo>
                      <a:pt x="269028" y="157268"/>
                      <a:pt x="250581" y="175704"/>
                      <a:pt x="227837" y="175704"/>
                    </a:cubicBezTo>
                    <a:lnTo>
                      <a:pt x="175704" y="175704"/>
                    </a:lnTo>
                    <a:lnTo>
                      <a:pt x="175704" y="227827"/>
                    </a:lnTo>
                    <a:cubicBezTo>
                      <a:pt x="175704" y="250581"/>
                      <a:pt x="157257" y="269017"/>
                      <a:pt x="134514" y="269017"/>
                    </a:cubicBezTo>
                    <a:cubicBezTo>
                      <a:pt x="111770" y="269017"/>
                      <a:pt x="93323" y="250581"/>
                      <a:pt x="93323" y="227827"/>
                    </a:cubicBezTo>
                    <a:lnTo>
                      <a:pt x="93323" y="175704"/>
                    </a:lnTo>
                    <a:lnTo>
                      <a:pt x="41190" y="175704"/>
                    </a:lnTo>
                    <a:cubicBezTo>
                      <a:pt x="18446" y="175704"/>
                      <a:pt x="0" y="157268"/>
                      <a:pt x="0" y="134514"/>
                    </a:cubicBezTo>
                    <a:cubicBezTo>
                      <a:pt x="0" y="111759"/>
                      <a:pt x="18446" y="93323"/>
                      <a:pt x="41190" y="93323"/>
                    </a:cubicBezTo>
                    <a:close/>
                  </a:path>
                </a:pathLst>
              </a:custGeom>
              <a:grpFill/>
              <a:ln>
                <a:solidFill>
                  <a:srgbClr val="00B050"/>
                </a:solidFill>
              </a:ln>
            </p:spPr>
            <p:txBody>
              <a:bodyPr spcFirstLastPara="1" wrap="square" lIns="68650" tIns="34325" rIns="68650" bIns="34325" anchor="ctr" anchorCtr="0">
                <a:noAutofit/>
              </a:bodyPr>
              <a:lstStyle/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49" name="Google Shape;49;p4"/>
              <p:cNvSpPr/>
              <p:nvPr/>
            </p:nvSpPr>
            <p:spPr>
              <a:xfrm>
                <a:off x="8676998" y="1943199"/>
                <a:ext cx="201779" cy="202435"/>
              </a:xfrm>
              <a:custGeom>
                <a:avLst/>
                <a:gdLst/>
                <a:ahLst/>
                <a:cxnLst/>
                <a:rect l="l" t="t" r="r" b="b"/>
                <a:pathLst>
                  <a:path w="269038" h="269017" extrusionOk="0">
                    <a:moveTo>
                      <a:pt x="41200" y="93323"/>
                    </a:moveTo>
                    <a:lnTo>
                      <a:pt x="93334" y="93323"/>
                    </a:lnTo>
                    <a:lnTo>
                      <a:pt x="93334" y="41190"/>
                    </a:lnTo>
                    <a:cubicBezTo>
                      <a:pt x="93334" y="18436"/>
                      <a:pt x="111781" y="0"/>
                      <a:pt x="134524" y="0"/>
                    </a:cubicBezTo>
                    <a:cubicBezTo>
                      <a:pt x="157268" y="0"/>
                      <a:pt x="175715" y="18436"/>
                      <a:pt x="175715" y="41190"/>
                    </a:cubicBezTo>
                    <a:lnTo>
                      <a:pt x="175715" y="93323"/>
                    </a:lnTo>
                    <a:lnTo>
                      <a:pt x="227848" y="93323"/>
                    </a:lnTo>
                    <a:cubicBezTo>
                      <a:pt x="250592" y="93323"/>
                      <a:pt x="269038" y="111759"/>
                      <a:pt x="269038" y="134514"/>
                    </a:cubicBezTo>
                    <a:cubicBezTo>
                      <a:pt x="269038" y="157268"/>
                      <a:pt x="250592" y="175704"/>
                      <a:pt x="227848" y="175704"/>
                    </a:cubicBezTo>
                    <a:lnTo>
                      <a:pt x="175715" y="175704"/>
                    </a:lnTo>
                    <a:lnTo>
                      <a:pt x="175715" y="227827"/>
                    </a:lnTo>
                    <a:cubicBezTo>
                      <a:pt x="175715" y="250581"/>
                      <a:pt x="157268" y="269017"/>
                      <a:pt x="134524" y="269017"/>
                    </a:cubicBezTo>
                    <a:cubicBezTo>
                      <a:pt x="111781" y="269017"/>
                      <a:pt x="93334" y="250581"/>
                      <a:pt x="93334" y="227827"/>
                    </a:cubicBezTo>
                    <a:lnTo>
                      <a:pt x="93334" y="175704"/>
                    </a:lnTo>
                    <a:lnTo>
                      <a:pt x="41200" y="175704"/>
                    </a:lnTo>
                    <a:cubicBezTo>
                      <a:pt x="18457" y="175704"/>
                      <a:pt x="0" y="157268"/>
                      <a:pt x="0" y="134514"/>
                    </a:cubicBezTo>
                    <a:cubicBezTo>
                      <a:pt x="0" y="111759"/>
                      <a:pt x="18457" y="93323"/>
                      <a:pt x="41200" y="93323"/>
                    </a:cubicBezTo>
                    <a:close/>
                  </a:path>
                </a:pathLst>
              </a:custGeom>
              <a:grpFill/>
              <a:ln>
                <a:solidFill>
                  <a:srgbClr val="00B050"/>
                </a:solidFill>
              </a:ln>
            </p:spPr>
            <p:txBody>
              <a:bodyPr spcFirstLastPara="1" wrap="square" lIns="68650" tIns="34325" rIns="68650" bIns="34325" anchor="ctr" anchorCtr="0">
                <a:noAutofit/>
              </a:bodyPr>
              <a:lstStyle/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50" name="Google Shape;50;p4"/>
              <p:cNvSpPr/>
              <p:nvPr/>
            </p:nvSpPr>
            <p:spPr>
              <a:xfrm>
                <a:off x="262135" y="2103752"/>
                <a:ext cx="201771" cy="202435"/>
              </a:xfrm>
              <a:custGeom>
                <a:avLst/>
                <a:gdLst/>
                <a:ahLst/>
                <a:cxnLst/>
                <a:rect l="l" t="t" r="r" b="b"/>
                <a:pathLst>
                  <a:path w="269028" h="269017" extrusionOk="0">
                    <a:moveTo>
                      <a:pt x="41190" y="93323"/>
                    </a:moveTo>
                    <a:lnTo>
                      <a:pt x="93323" y="93323"/>
                    </a:lnTo>
                    <a:lnTo>
                      <a:pt x="93323" y="41190"/>
                    </a:lnTo>
                    <a:cubicBezTo>
                      <a:pt x="93323" y="18436"/>
                      <a:pt x="111770" y="0"/>
                      <a:pt x="134514" y="0"/>
                    </a:cubicBezTo>
                    <a:cubicBezTo>
                      <a:pt x="157257" y="0"/>
                      <a:pt x="175704" y="18436"/>
                      <a:pt x="175704" y="41190"/>
                    </a:cubicBezTo>
                    <a:lnTo>
                      <a:pt x="175704" y="93323"/>
                    </a:lnTo>
                    <a:lnTo>
                      <a:pt x="227837" y="93323"/>
                    </a:lnTo>
                    <a:cubicBezTo>
                      <a:pt x="250581" y="93323"/>
                      <a:pt x="269028" y="111759"/>
                      <a:pt x="269028" y="134524"/>
                    </a:cubicBezTo>
                    <a:cubicBezTo>
                      <a:pt x="269028" y="157268"/>
                      <a:pt x="250581" y="175715"/>
                      <a:pt x="227837" y="175715"/>
                    </a:cubicBezTo>
                    <a:lnTo>
                      <a:pt x="175704" y="175715"/>
                    </a:lnTo>
                    <a:lnTo>
                      <a:pt x="175704" y="227827"/>
                    </a:lnTo>
                    <a:cubicBezTo>
                      <a:pt x="175704" y="250581"/>
                      <a:pt x="157257" y="269017"/>
                      <a:pt x="134514" y="269017"/>
                    </a:cubicBezTo>
                    <a:cubicBezTo>
                      <a:pt x="111770" y="269017"/>
                      <a:pt x="93323" y="250581"/>
                      <a:pt x="93323" y="227827"/>
                    </a:cubicBezTo>
                    <a:lnTo>
                      <a:pt x="93323" y="175715"/>
                    </a:lnTo>
                    <a:lnTo>
                      <a:pt x="41190" y="175715"/>
                    </a:lnTo>
                    <a:cubicBezTo>
                      <a:pt x="18446" y="175715"/>
                      <a:pt x="0" y="157268"/>
                      <a:pt x="0" y="134524"/>
                    </a:cubicBezTo>
                    <a:cubicBezTo>
                      <a:pt x="0" y="111759"/>
                      <a:pt x="18446" y="93323"/>
                      <a:pt x="41190" y="93323"/>
                    </a:cubicBezTo>
                    <a:close/>
                  </a:path>
                </a:pathLst>
              </a:custGeom>
              <a:grpFill/>
              <a:ln>
                <a:solidFill>
                  <a:srgbClr val="00B050"/>
                </a:solidFill>
              </a:ln>
            </p:spPr>
            <p:txBody>
              <a:bodyPr spcFirstLastPara="1" wrap="square" lIns="68650" tIns="34325" rIns="68650" bIns="34325" anchor="ctr" anchorCtr="0">
                <a:noAutofit/>
              </a:bodyPr>
              <a:lstStyle/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51" name="Google Shape;51;p4"/>
              <p:cNvSpPr/>
              <p:nvPr/>
            </p:nvSpPr>
            <p:spPr>
              <a:xfrm>
                <a:off x="4038555" y="226740"/>
                <a:ext cx="255650" cy="160927"/>
              </a:xfrm>
              <a:custGeom>
                <a:avLst/>
                <a:gdLst/>
                <a:ahLst/>
                <a:cxnLst/>
                <a:rect l="l" t="t" r="r" b="b"/>
                <a:pathLst>
                  <a:path w="340867" h="213857" extrusionOk="0">
                    <a:moveTo>
                      <a:pt x="274415" y="213857"/>
                    </a:moveTo>
                    <a:lnTo>
                      <a:pt x="85026" y="213857"/>
                    </a:lnTo>
                    <a:cubicBezTo>
                      <a:pt x="38142" y="213857"/>
                      <a:pt x="0" y="175715"/>
                      <a:pt x="0" y="128830"/>
                    </a:cubicBezTo>
                    <a:cubicBezTo>
                      <a:pt x="0" y="81946"/>
                      <a:pt x="38142" y="43804"/>
                      <a:pt x="85026" y="43804"/>
                    </a:cubicBezTo>
                    <a:cubicBezTo>
                      <a:pt x="88444" y="43804"/>
                      <a:pt x="91863" y="44016"/>
                      <a:pt x="95260" y="44439"/>
                    </a:cubicBezTo>
                    <a:cubicBezTo>
                      <a:pt x="115167" y="16679"/>
                      <a:pt x="147118" y="0"/>
                      <a:pt x="182043" y="0"/>
                    </a:cubicBezTo>
                    <a:cubicBezTo>
                      <a:pt x="232367" y="0"/>
                      <a:pt x="274785" y="34702"/>
                      <a:pt x="286046" y="81957"/>
                    </a:cubicBezTo>
                    <a:cubicBezTo>
                      <a:pt x="317171" y="87471"/>
                      <a:pt x="340867" y="114712"/>
                      <a:pt x="340867" y="147394"/>
                    </a:cubicBezTo>
                    <a:cubicBezTo>
                      <a:pt x="340867" y="184044"/>
                      <a:pt x="311054" y="213857"/>
                      <a:pt x="274415" y="213857"/>
                    </a:cubicBezTo>
                    <a:close/>
                    <a:moveTo>
                      <a:pt x="85026" y="86137"/>
                    </a:moveTo>
                    <a:cubicBezTo>
                      <a:pt x="61478" y="86137"/>
                      <a:pt x="42333" y="105293"/>
                      <a:pt x="42333" y="128830"/>
                    </a:cubicBezTo>
                    <a:cubicBezTo>
                      <a:pt x="42333" y="152378"/>
                      <a:pt x="61478" y="171524"/>
                      <a:pt x="85026" y="171524"/>
                    </a:cubicBezTo>
                    <a:lnTo>
                      <a:pt x="274415" y="171524"/>
                    </a:lnTo>
                    <a:cubicBezTo>
                      <a:pt x="287707" y="171524"/>
                      <a:pt x="298534" y="160707"/>
                      <a:pt x="298534" y="147394"/>
                    </a:cubicBezTo>
                    <a:cubicBezTo>
                      <a:pt x="298534" y="134090"/>
                      <a:pt x="287707" y="123274"/>
                      <a:pt x="274415" y="123274"/>
                    </a:cubicBezTo>
                    <a:cubicBezTo>
                      <a:pt x="273198" y="123274"/>
                      <a:pt x="272012" y="123401"/>
                      <a:pt x="270848" y="123581"/>
                    </a:cubicBezTo>
                    <a:lnTo>
                      <a:pt x="247702" y="127063"/>
                    </a:lnTo>
                    <a:lnTo>
                      <a:pt x="246559" y="103695"/>
                    </a:lnTo>
                    <a:cubicBezTo>
                      <a:pt x="244866" y="69289"/>
                      <a:pt x="216524" y="42333"/>
                      <a:pt x="182043" y="42333"/>
                    </a:cubicBezTo>
                    <a:cubicBezTo>
                      <a:pt x="157511" y="42333"/>
                      <a:pt x="135403" y="55954"/>
                      <a:pt x="124332" y="77903"/>
                    </a:cubicBezTo>
                    <a:lnTo>
                      <a:pt x="116067" y="94286"/>
                    </a:lnTo>
                    <a:lnTo>
                      <a:pt x="98689" y="88423"/>
                    </a:lnTo>
                    <a:cubicBezTo>
                      <a:pt x="94181" y="86899"/>
                      <a:pt x="89587" y="86137"/>
                      <a:pt x="85026" y="86137"/>
                    </a:cubicBezTo>
                    <a:close/>
                  </a:path>
                </a:pathLst>
              </a:custGeom>
              <a:grpFill/>
              <a:ln>
                <a:solidFill>
                  <a:srgbClr val="00B050"/>
                </a:solidFill>
              </a:ln>
            </p:spPr>
            <p:txBody>
              <a:bodyPr spcFirstLastPara="1" wrap="square" lIns="68650" tIns="34325" rIns="68650" bIns="34325" anchor="ctr" anchorCtr="0">
                <a:noAutofit/>
              </a:bodyPr>
              <a:lstStyle/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52" name="Google Shape;52;p4"/>
              <p:cNvSpPr/>
              <p:nvPr/>
            </p:nvSpPr>
            <p:spPr>
              <a:xfrm>
                <a:off x="515528" y="4527116"/>
                <a:ext cx="465415" cy="281852"/>
              </a:xfrm>
              <a:custGeom>
                <a:avLst/>
                <a:gdLst/>
                <a:ahLst/>
                <a:cxnLst/>
                <a:rect l="l" t="t" r="r" b="b"/>
                <a:pathLst>
                  <a:path w="620553" h="374554" extrusionOk="0">
                    <a:moveTo>
                      <a:pt x="475689" y="374554"/>
                    </a:moveTo>
                    <a:lnTo>
                      <a:pt x="108902" y="374554"/>
                    </a:lnTo>
                    <a:cubicBezTo>
                      <a:pt x="48852" y="374554"/>
                      <a:pt x="0" y="325712"/>
                      <a:pt x="0" y="265662"/>
                    </a:cubicBezTo>
                    <a:cubicBezTo>
                      <a:pt x="0" y="207602"/>
                      <a:pt x="45656" y="160019"/>
                      <a:pt x="102965" y="156919"/>
                    </a:cubicBezTo>
                    <a:cubicBezTo>
                      <a:pt x="117485" y="67405"/>
                      <a:pt x="194955" y="0"/>
                      <a:pt x="287792" y="0"/>
                    </a:cubicBezTo>
                    <a:cubicBezTo>
                      <a:pt x="353059" y="0"/>
                      <a:pt x="412411" y="33263"/>
                      <a:pt x="446510" y="87862"/>
                    </a:cubicBezTo>
                    <a:cubicBezTo>
                      <a:pt x="456152" y="85862"/>
                      <a:pt x="465910" y="84846"/>
                      <a:pt x="475689" y="84846"/>
                    </a:cubicBezTo>
                    <a:cubicBezTo>
                      <a:pt x="555561" y="84846"/>
                      <a:pt x="620553" y="149838"/>
                      <a:pt x="620553" y="229711"/>
                    </a:cubicBezTo>
                    <a:cubicBezTo>
                      <a:pt x="620553" y="309573"/>
                      <a:pt x="555561" y="374554"/>
                      <a:pt x="475689" y="374554"/>
                    </a:cubicBezTo>
                    <a:close/>
                    <a:moveTo>
                      <a:pt x="108902" y="199093"/>
                    </a:moveTo>
                    <a:cubicBezTo>
                      <a:pt x="72188" y="199093"/>
                      <a:pt x="42333" y="228949"/>
                      <a:pt x="42333" y="265662"/>
                    </a:cubicBezTo>
                    <a:cubicBezTo>
                      <a:pt x="42333" y="302365"/>
                      <a:pt x="72188" y="332221"/>
                      <a:pt x="108902" y="332221"/>
                    </a:cubicBezTo>
                    <a:lnTo>
                      <a:pt x="475689" y="332221"/>
                    </a:lnTo>
                    <a:cubicBezTo>
                      <a:pt x="532225" y="332221"/>
                      <a:pt x="578220" y="286226"/>
                      <a:pt x="578220" y="229711"/>
                    </a:cubicBezTo>
                    <a:cubicBezTo>
                      <a:pt x="578220" y="173175"/>
                      <a:pt x="532225" y="127179"/>
                      <a:pt x="475689" y="127179"/>
                    </a:cubicBezTo>
                    <a:cubicBezTo>
                      <a:pt x="464682" y="127179"/>
                      <a:pt x="453654" y="129021"/>
                      <a:pt x="442933" y="132640"/>
                    </a:cubicBezTo>
                    <a:lnTo>
                      <a:pt x="425534" y="138514"/>
                    </a:lnTo>
                    <a:lnTo>
                      <a:pt x="417258" y="122121"/>
                    </a:lnTo>
                    <a:cubicBezTo>
                      <a:pt x="392440" y="72908"/>
                      <a:pt x="342836" y="42333"/>
                      <a:pt x="287792" y="42333"/>
                    </a:cubicBezTo>
                    <a:cubicBezTo>
                      <a:pt x="210417" y="42333"/>
                      <a:pt x="146833" y="102817"/>
                      <a:pt x="143044" y="180033"/>
                    </a:cubicBezTo>
                    <a:lnTo>
                      <a:pt x="141890" y="203358"/>
                    </a:lnTo>
                    <a:lnTo>
                      <a:pt x="118787" y="199929"/>
                    </a:lnTo>
                    <a:cubicBezTo>
                      <a:pt x="114945" y="199358"/>
                      <a:pt x="111802" y="199093"/>
                      <a:pt x="108902" y="199093"/>
                    </a:cubicBezTo>
                    <a:close/>
                  </a:path>
                </a:pathLst>
              </a:custGeom>
              <a:grpFill/>
              <a:ln>
                <a:solidFill>
                  <a:srgbClr val="00B050"/>
                </a:solidFill>
              </a:ln>
            </p:spPr>
            <p:txBody>
              <a:bodyPr spcFirstLastPara="1" wrap="square" lIns="68650" tIns="34325" rIns="68650" bIns="34325" anchor="ctr" anchorCtr="0">
                <a:noAutofit/>
              </a:bodyPr>
              <a:lstStyle/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53" name="Google Shape;53;p4"/>
              <p:cNvSpPr/>
              <p:nvPr/>
            </p:nvSpPr>
            <p:spPr>
              <a:xfrm>
                <a:off x="8288011" y="398667"/>
                <a:ext cx="255650" cy="160927"/>
              </a:xfrm>
              <a:custGeom>
                <a:avLst/>
                <a:gdLst/>
                <a:ahLst/>
                <a:cxnLst/>
                <a:rect l="l" t="t" r="r" b="b"/>
                <a:pathLst>
                  <a:path w="340867" h="213857" extrusionOk="0">
                    <a:moveTo>
                      <a:pt x="255841" y="213857"/>
                    </a:moveTo>
                    <a:lnTo>
                      <a:pt x="66463" y="213857"/>
                    </a:lnTo>
                    <a:cubicBezTo>
                      <a:pt x="29813" y="213857"/>
                      <a:pt x="0" y="184033"/>
                      <a:pt x="0" y="147383"/>
                    </a:cubicBezTo>
                    <a:cubicBezTo>
                      <a:pt x="0" y="114712"/>
                      <a:pt x="23706" y="87471"/>
                      <a:pt x="54821" y="81957"/>
                    </a:cubicBezTo>
                    <a:cubicBezTo>
                      <a:pt x="66082" y="34692"/>
                      <a:pt x="108500" y="0"/>
                      <a:pt x="158834" y="0"/>
                    </a:cubicBezTo>
                    <a:cubicBezTo>
                      <a:pt x="193749" y="0"/>
                      <a:pt x="225710" y="16679"/>
                      <a:pt x="245607" y="44428"/>
                    </a:cubicBezTo>
                    <a:cubicBezTo>
                      <a:pt x="249004" y="44005"/>
                      <a:pt x="252412" y="43793"/>
                      <a:pt x="255841" y="43793"/>
                    </a:cubicBezTo>
                    <a:cubicBezTo>
                      <a:pt x="302715" y="43793"/>
                      <a:pt x="340867" y="81946"/>
                      <a:pt x="340867" y="128820"/>
                    </a:cubicBezTo>
                    <a:cubicBezTo>
                      <a:pt x="340867" y="175704"/>
                      <a:pt x="302715" y="213857"/>
                      <a:pt x="255841" y="213857"/>
                    </a:cubicBezTo>
                    <a:close/>
                    <a:moveTo>
                      <a:pt x="66463" y="123264"/>
                    </a:moveTo>
                    <a:cubicBezTo>
                      <a:pt x="53149" y="123264"/>
                      <a:pt x="42333" y="134080"/>
                      <a:pt x="42333" y="147383"/>
                    </a:cubicBezTo>
                    <a:cubicBezTo>
                      <a:pt x="42333" y="160697"/>
                      <a:pt x="53149" y="171524"/>
                      <a:pt x="66463" y="171524"/>
                    </a:cubicBezTo>
                    <a:lnTo>
                      <a:pt x="255841" y="171524"/>
                    </a:lnTo>
                    <a:cubicBezTo>
                      <a:pt x="279378" y="171524"/>
                      <a:pt x="298534" y="152368"/>
                      <a:pt x="298534" y="128820"/>
                    </a:cubicBezTo>
                    <a:cubicBezTo>
                      <a:pt x="298534" y="105282"/>
                      <a:pt x="279378" y="86127"/>
                      <a:pt x="255841" y="86127"/>
                    </a:cubicBezTo>
                    <a:cubicBezTo>
                      <a:pt x="251280" y="86127"/>
                      <a:pt x="246676" y="86889"/>
                      <a:pt x="242178" y="88413"/>
                    </a:cubicBezTo>
                    <a:lnTo>
                      <a:pt x="224789" y="94265"/>
                    </a:lnTo>
                    <a:lnTo>
                      <a:pt x="216524" y="77882"/>
                    </a:lnTo>
                    <a:cubicBezTo>
                      <a:pt x="205464" y="55954"/>
                      <a:pt x="183356" y="42333"/>
                      <a:pt x="158834" y="42333"/>
                    </a:cubicBezTo>
                    <a:cubicBezTo>
                      <a:pt x="124343" y="42333"/>
                      <a:pt x="96001" y="69278"/>
                      <a:pt x="94318" y="103684"/>
                    </a:cubicBezTo>
                    <a:lnTo>
                      <a:pt x="93154" y="127063"/>
                    </a:lnTo>
                    <a:lnTo>
                      <a:pt x="70008" y="123570"/>
                    </a:lnTo>
                    <a:cubicBezTo>
                      <a:pt x="68855" y="123401"/>
                      <a:pt x="67669" y="123264"/>
                      <a:pt x="66463" y="123264"/>
                    </a:cubicBezTo>
                    <a:close/>
                  </a:path>
                </a:pathLst>
              </a:custGeom>
              <a:grpFill/>
              <a:ln>
                <a:solidFill>
                  <a:srgbClr val="00B050"/>
                </a:solidFill>
              </a:ln>
            </p:spPr>
            <p:txBody>
              <a:bodyPr spcFirstLastPara="1" wrap="square" lIns="68650" tIns="34325" rIns="68650" bIns="34325" anchor="ctr" anchorCtr="0">
                <a:noAutofit/>
              </a:bodyPr>
              <a:lstStyle/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54" name="Google Shape;54;p4"/>
              <p:cNvSpPr/>
              <p:nvPr/>
            </p:nvSpPr>
            <p:spPr>
              <a:xfrm>
                <a:off x="477243" y="430748"/>
                <a:ext cx="255650" cy="160927"/>
              </a:xfrm>
              <a:custGeom>
                <a:avLst/>
                <a:gdLst/>
                <a:ahLst/>
                <a:cxnLst/>
                <a:rect l="l" t="t" r="r" b="b"/>
                <a:pathLst>
                  <a:path w="340867" h="213857" extrusionOk="0">
                    <a:moveTo>
                      <a:pt x="255841" y="213857"/>
                    </a:moveTo>
                    <a:lnTo>
                      <a:pt x="66463" y="213857"/>
                    </a:lnTo>
                    <a:cubicBezTo>
                      <a:pt x="29813" y="213857"/>
                      <a:pt x="0" y="184033"/>
                      <a:pt x="0" y="147383"/>
                    </a:cubicBezTo>
                    <a:cubicBezTo>
                      <a:pt x="0" y="114712"/>
                      <a:pt x="23706" y="87471"/>
                      <a:pt x="54821" y="81957"/>
                    </a:cubicBezTo>
                    <a:cubicBezTo>
                      <a:pt x="66082" y="34692"/>
                      <a:pt x="108500" y="0"/>
                      <a:pt x="158834" y="0"/>
                    </a:cubicBezTo>
                    <a:cubicBezTo>
                      <a:pt x="193749" y="0"/>
                      <a:pt x="225710" y="16679"/>
                      <a:pt x="245607" y="44428"/>
                    </a:cubicBezTo>
                    <a:cubicBezTo>
                      <a:pt x="249004" y="44005"/>
                      <a:pt x="252412" y="43793"/>
                      <a:pt x="255841" y="43793"/>
                    </a:cubicBezTo>
                    <a:cubicBezTo>
                      <a:pt x="302715" y="43793"/>
                      <a:pt x="340867" y="81946"/>
                      <a:pt x="340867" y="128820"/>
                    </a:cubicBezTo>
                    <a:cubicBezTo>
                      <a:pt x="340867" y="175704"/>
                      <a:pt x="302715" y="213857"/>
                      <a:pt x="255841" y="213857"/>
                    </a:cubicBezTo>
                    <a:close/>
                    <a:moveTo>
                      <a:pt x="66463" y="123264"/>
                    </a:moveTo>
                    <a:cubicBezTo>
                      <a:pt x="53149" y="123264"/>
                      <a:pt x="42333" y="134080"/>
                      <a:pt x="42333" y="147383"/>
                    </a:cubicBezTo>
                    <a:cubicBezTo>
                      <a:pt x="42333" y="160697"/>
                      <a:pt x="53149" y="171524"/>
                      <a:pt x="66463" y="171524"/>
                    </a:cubicBezTo>
                    <a:lnTo>
                      <a:pt x="255841" y="171524"/>
                    </a:lnTo>
                    <a:cubicBezTo>
                      <a:pt x="279378" y="171524"/>
                      <a:pt x="298534" y="152368"/>
                      <a:pt x="298534" y="128820"/>
                    </a:cubicBezTo>
                    <a:cubicBezTo>
                      <a:pt x="298534" y="105282"/>
                      <a:pt x="279378" y="86127"/>
                      <a:pt x="255841" y="86127"/>
                    </a:cubicBezTo>
                    <a:cubicBezTo>
                      <a:pt x="251280" y="86127"/>
                      <a:pt x="246676" y="86889"/>
                      <a:pt x="242178" y="88413"/>
                    </a:cubicBezTo>
                    <a:lnTo>
                      <a:pt x="224789" y="94265"/>
                    </a:lnTo>
                    <a:lnTo>
                      <a:pt x="216524" y="77882"/>
                    </a:lnTo>
                    <a:cubicBezTo>
                      <a:pt x="205464" y="55954"/>
                      <a:pt x="183356" y="42333"/>
                      <a:pt x="158834" y="42333"/>
                    </a:cubicBezTo>
                    <a:cubicBezTo>
                      <a:pt x="124343" y="42333"/>
                      <a:pt x="96001" y="69278"/>
                      <a:pt x="94318" y="103684"/>
                    </a:cubicBezTo>
                    <a:lnTo>
                      <a:pt x="93154" y="127063"/>
                    </a:lnTo>
                    <a:lnTo>
                      <a:pt x="70008" y="123570"/>
                    </a:lnTo>
                    <a:cubicBezTo>
                      <a:pt x="68855" y="123401"/>
                      <a:pt x="67669" y="123264"/>
                      <a:pt x="66463" y="123264"/>
                    </a:cubicBezTo>
                    <a:close/>
                  </a:path>
                </a:pathLst>
              </a:custGeom>
              <a:grpFill/>
              <a:ln>
                <a:solidFill>
                  <a:srgbClr val="00B050"/>
                </a:solidFill>
              </a:ln>
            </p:spPr>
            <p:txBody>
              <a:bodyPr spcFirstLastPara="1" wrap="square" lIns="68650" tIns="34325" rIns="68650" bIns="34325" anchor="ctr" anchorCtr="0">
                <a:noAutofit/>
              </a:bodyPr>
              <a:lstStyle/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55" name="Google Shape;55;p4"/>
            <p:cNvSpPr/>
            <p:nvPr/>
          </p:nvSpPr>
          <p:spPr>
            <a:xfrm>
              <a:off x="8421361" y="4527117"/>
              <a:ext cx="255650" cy="160927"/>
            </a:xfrm>
            <a:custGeom>
              <a:avLst/>
              <a:gdLst/>
              <a:ahLst/>
              <a:cxnLst/>
              <a:rect l="l" t="t" r="r" b="b"/>
              <a:pathLst>
                <a:path w="340867" h="213857" extrusionOk="0">
                  <a:moveTo>
                    <a:pt x="255841" y="213857"/>
                  </a:moveTo>
                  <a:lnTo>
                    <a:pt x="66463" y="213857"/>
                  </a:lnTo>
                  <a:cubicBezTo>
                    <a:pt x="29813" y="213857"/>
                    <a:pt x="0" y="184033"/>
                    <a:pt x="0" y="147383"/>
                  </a:cubicBezTo>
                  <a:cubicBezTo>
                    <a:pt x="0" y="114712"/>
                    <a:pt x="23706" y="87471"/>
                    <a:pt x="54821" y="81957"/>
                  </a:cubicBezTo>
                  <a:cubicBezTo>
                    <a:pt x="66082" y="34692"/>
                    <a:pt x="108500" y="0"/>
                    <a:pt x="158834" y="0"/>
                  </a:cubicBezTo>
                  <a:cubicBezTo>
                    <a:pt x="193749" y="0"/>
                    <a:pt x="225710" y="16679"/>
                    <a:pt x="245607" y="44428"/>
                  </a:cubicBezTo>
                  <a:cubicBezTo>
                    <a:pt x="249004" y="44005"/>
                    <a:pt x="252412" y="43793"/>
                    <a:pt x="255841" y="43793"/>
                  </a:cubicBezTo>
                  <a:cubicBezTo>
                    <a:pt x="302715" y="43793"/>
                    <a:pt x="340867" y="81946"/>
                    <a:pt x="340867" y="128820"/>
                  </a:cubicBezTo>
                  <a:cubicBezTo>
                    <a:pt x="340867" y="175704"/>
                    <a:pt x="302715" y="213857"/>
                    <a:pt x="255841" y="213857"/>
                  </a:cubicBezTo>
                  <a:close/>
                  <a:moveTo>
                    <a:pt x="66463" y="123264"/>
                  </a:moveTo>
                  <a:cubicBezTo>
                    <a:pt x="53149" y="123264"/>
                    <a:pt x="42333" y="134080"/>
                    <a:pt x="42333" y="147383"/>
                  </a:cubicBezTo>
                  <a:cubicBezTo>
                    <a:pt x="42333" y="160697"/>
                    <a:pt x="53149" y="171524"/>
                    <a:pt x="66463" y="171524"/>
                  </a:cubicBezTo>
                  <a:lnTo>
                    <a:pt x="255841" y="171524"/>
                  </a:lnTo>
                  <a:cubicBezTo>
                    <a:pt x="279378" y="171524"/>
                    <a:pt x="298534" y="152368"/>
                    <a:pt x="298534" y="128820"/>
                  </a:cubicBezTo>
                  <a:cubicBezTo>
                    <a:pt x="298534" y="105282"/>
                    <a:pt x="279378" y="86127"/>
                    <a:pt x="255841" y="86127"/>
                  </a:cubicBezTo>
                  <a:cubicBezTo>
                    <a:pt x="251280" y="86127"/>
                    <a:pt x="246676" y="86889"/>
                    <a:pt x="242178" y="88413"/>
                  </a:cubicBezTo>
                  <a:lnTo>
                    <a:pt x="224789" y="94265"/>
                  </a:lnTo>
                  <a:lnTo>
                    <a:pt x="216524" y="77882"/>
                  </a:lnTo>
                  <a:cubicBezTo>
                    <a:pt x="205464" y="55954"/>
                    <a:pt x="183356" y="42333"/>
                    <a:pt x="158834" y="42333"/>
                  </a:cubicBezTo>
                  <a:cubicBezTo>
                    <a:pt x="124343" y="42333"/>
                    <a:pt x="96001" y="69278"/>
                    <a:pt x="94318" y="103684"/>
                  </a:cubicBezTo>
                  <a:lnTo>
                    <a:pt x="93154" y="127063"/>
                  </a:lnTo>
                  <a:lnTo>
                    <a:pt x="70008" y="123570"/>
                  </a:lnTo>
                  <a:cubicBezTo>
                    <a:pt x="68855" y="123401"/>
                    <a:pt x="67669" y="123264"/>
                    <a:pt x="66463" y="123264"/>
                  </a:cubicBezTo>
                  <a:close/>
                </a:path>
              </a:pathLst>
            </a:custGeom>
            <a:grpFill/>
            <a:ln>
              <a:solidFill>
                <a:srgbClr val="00B050"/>
              </a:solidFill>
            </a:ln>
          </p:spPr>
          <p:txBody>
            <a:bodyPr spcFirstLastPara="1" wrap="square" lIns="68650" tIns="34325" rIns="68650" bIns="343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BCC72087-4FA3-4794-934B-D71FADABB62A}"/>
              </a:ext>
            </a:extLst>
          </p:cNvPr>
          <p:cNvSpPr txBox="1"/>
          <p:nvPr userDrawn="1"/>
        </p:nvSpPr>
        <p:spPr>
          <a:xfrm>
            <a:off x="9651537" y="6415315"/>
            <a:ext cx="160506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solidFill>
                  <a:schemeClr val="bg2"/>
                </a:solidFill>
              </a:rPr>
              <a:t>FeistyForwarders_0968120672</a:t>
            </a:r>
          </a:p>
        </p:txBody>
      </p:sp>
    </p:spTree>
    <p:extLst>
      <p:ext uri="{BB962C8B-B14F-4D97-AF65-F5344CB8AC3E}">
        <p14:creationId xmlns:p14="http://schemas.microsoft.com/office/powerpoint/2010/main" val="32052866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preserve="1" userDrawn="1">
  <p:cSld name="1_Section header">
    <p:bg>
      <p:bgPr>
        <a:solidFill>
          <a:schemeClr val="accent2"/>
        </a:solidFill>
        <a:effectLst/>
      </p:bgPr>
    </p:bg>
    <p:spTree>
      <p:nvGrpSpPr>
        <p:cNvPr id="1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Google Shape;25;p3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defTabSz="1219170">
              <a:buClr>
                <a:srgbClr val="000000"/>
              </a:buClr>
            </a:pPr>
            <a:fld id="{00000000-1234-1234-1234-123412341234}" type="slidenum">
              <a:rPr lang="en" sz="1867" kern="0" smtClean="0">
                <a:solidFill>
                  <a:srgbClr val="000000"/>
                </a:solidFill>
                <a:cs typeface="Arial"/>
                <a:sym typeface="Arial"/>
              </a:rPr>
              <a:pPr defTabSz="1219170">
                <a:buClr>
                  <a:srgbClr val="000000"/>
                </a:buClr>
              </a:pPr>
              <a:t>‹#›</a:t>
            </a:fld>
            <a:endParaRPr lang="en" sz="1867" kern="0">
              <a:solidFill>
                <a:srgbClr val="000000"/>
              </a:solidFill>
              <a:cs typeface="Arial"/>
              <a:sym typeface="Arial"/>
            </a:endParaRPr>
          </a:p>
        </p:txBody>
      </p:sp>
      <p:sp>
        <p:nvSpPr>
          <p:cNvPr id="26" name="Google Shape;26;p3"/>
          <p:cNvSpPr/>
          <p:nvPr/>
        </p:nvSpPr>
        <p:spPr>
          <a:xfrm>
            <a:off x="3551830" y="-52986"/>
            <a:ext cx="8660257" cy="6926579"/>
          </a:xfrm>
          <a:custGeom>
            <a:avLst/>
            <a:gdLst/>
            <a:ahLst/>
            <a:cxnLst/>
            <a:rect l="l" t="t" r="r" b="b"/>
            <a:pathLst>
              <a:path w="8602905" h="6857999" extrusionOk="0">
                <a:moveTo>
                  <a:pt x="2646944" y="4643659"/>
                </a:moveTo>
                <a:cubicBezTo>
                  <a:pt x="5293889" y="4844563"/>
                  <a:pt x="6269259" y="1837203"/>
                  <a:pt x="5619019" y="292883"/>
                </a:cubicBezTo>
                <a:cubicBezTo>
                  <a:pt x="5578961" y="197760"/>
                  <a:pt x="5545857" y="99853"/>
                  <a:pt x="5519504" y="0"/>
                </a:cubicBezTo>
                <a:lnTo>
                  <a:pt x="8602905" y="0"/>
                </a:lnTo>
                <a:lnTo>
                  <a:pt x="8602905" y="6857999"/>
                </a:lnTo>
                <a:lnTo>
                  <a:pt x="91969" y="6857999"/>
                </a:lnTo>
                <a:cubicBezTo>
                  <a:pt x="91969" y="6857999"/>
                  <a:pt x="0" y="4442756"/>
                  <a:pt x="2646944" y="4643659"/>
                </a:cubicBezTo>
                <a:close/>
              </a:path>
            </a:pathLst>
          </a:custGeom>
          <a:solidFill>
            <a:schemeClr val="bg1">
              <a:lumMod val="60000"/>
              <a:lumOff val="40000"/>
            </a:schemeClr>
          </a:solidFill>
          <a:ln>
            <a:noFill/>
          </a:ln>
        </p:spPr>
        <p:txBody>
          <a:bodyPr spcFirstLastPara="1" wrap="square" lIns="91533" tIns="45767" rIns="91533" bIns="45767" anchor="ctr" anchorCtr="0">
            <a:no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27" name="Google Shape;27;p3"/>
          <p:cNvSpPr/>
          <p:nvPr/>
        </p:nvSpPr>
        <p:spPr>
          <a:xfrm>
            <a:off x="-29737" y="0"/>
            <a:ext cx="4328489" cy="1696413"/>
          </a:xfrm>
          <a:custGeom>
            <a:avLst/>
            <a:gdLst>
              <a:gd name="connsiteX0" fmla="*/ 4299824 w 4299824"/>
              <a:gd name="connsiteY0" fmla="*/ 8383 h 2665592"/>
              <a:gd name="connsiteX1" fmla="*/ 1578789 w 4299824"/>
              <a:gd name="connsiteY1" fmla="*/ 586962 h 2665592"/>
              <a:gd name="connsiteX2" fmla="*/ 790955 w 4299824"/>
              <a:gd name="connsiteY2" fmla="*/ 1740259 h 2665592"/>
              <a:gd name="connsiteX3" fmla="*/ 0 w 4299824"/>
              <a:gd name="connsiteY3" fmla="*/ 2655315 h 2665592"/>
              <a:gd name="connsiteX4" fmla="*/ 0 w 4299824"/>
              <a:gd name="connsiteY4" fmla="*/ 0 h 2665592"/>
              <a:gd name="connsiteX5" fmla="*/ 4299824 w 4299824"/>
              <a:gd name="connsiteY5" fmla="*/ 8383 h 2665592"/>
              <a:gd name="connsiteX0" fmla="*/ 4299824 w 4299824"/>
              <a:gd name="connsiteY0" fmla="*/ 8383 h 2665592"/>
              <a:gd name="connsiteX1" fmla="*/ 2798326 w 4299824"/>
              <a:gd name="connsiteY1" fmla="*/ 863596 h 2665592"/>
              <a:gd name="connsiteX2" fmla="*/ 790955 w 4299824"/>
              <a:gd name="connsiteY2" fmla="*/ 1740259 h 2665592"/>
              <a:gd name="connsiteX3" fmla="*/ 0 w 4299824"/>
              <a:gd name="connsiteY3" fmla="*/ 2655315 h 2665592"/>
              <a:gd name="connsiteX4" fmla="*/ 0 w 4299824"/>
              <a:gd name="connsiteY4" fmla="*/ 0 h 2665592"/>
              <a:gd name="connsiteX5" fmla="*/ 4299824 w 4299824"/>
              <a:gd name="connsiteY5" fmla="*/ 8383 h 2665592"/>
              <a:gd name="connsiteX0" fmla="*/ 4299824 w 4299824"/>
              <a:gd name="connsiteY0" fmla="*/ 8383 h 1873529"/>
              <a:gd name="connsiteX1" fmla="*/ 2798326 w 4299824"/>
              <a:gd name="connsiteY1" fmla="*/ 863596 h 1873529"/>
              <a:gd name="connsiteX2" fmla="*/ 790955 w 4299824"/>
              <a:gd name="connsiteY2" fmla="*/ 1740259 h 1873529"/>
              <a:gd name="connsiteX3" fmla="*/ 0 w 4299824"/>
              <a:gd name="connsiteY3" fmla="*/ 1397889 h 1873529"/>
              <a:gd name="connsiteX4" fmla="*/ 0 w 4299824"/>
              <a:gd name="connsiteY4" fmla="*/ 0 h 1873529"/>
              <a:gd name="connsiteX5" fmla="*/ 4299824 w 4299824"/>
              <a:gd name="connsiteY5" fmla="*/ 8383 h 1873529"/>
              <a:gd name="connsiteX0" fmla="*/ 4299824 w 4299824"/>
              <a:gd name="connsiteY0" fmla="*/ 8383 h 1425294"/>
              <a:gd name="connsiteX1" fmla="*/ 2798326 w 4299824"/>
              <a:gd name="connsiteY1" fmla="*/ 863596 h 1425294"/>
              <a:gd name="connsiteX2" fmla="*/ 1211485 w 4299824"/>
              <a:gd name="connsiteY2" fmla="*/ 927124 h 1425294"/>
              <a:gd name="connsiteX3" fmla="*/ 0 w 4299824"/>
              <a:gd name="connsiteY3" fmla="*/ 1397889 h 1425294"/>
              <a:gd name="connsiteX4" fmla="*/ 0 w 4299824"/>
              <a:gd name="connsiteY4" fmla="*/ 0 h 1425294"/>
              <a:gd name="connsiteX5" fmla="*/ 4299824 w 4299824"/>
              <a:gd name="connsiteY5" fmla="*/ 8383 h 1425294"/>
              <a:gd name="connsiteX0" fmla="*/ 4299824 w 4299824"/>
              <a:gd name="connsiteY0" fmla="*/ 8383 h 1425294"/>
              <a:gd name="connsiteX1" fmla="*/ 3126339 w 4299824"/>
              <a:gd name="connsiteY1" fmla="*/ 830065 h 1425294"/>
              <a:gd name="connsiteX2" fmla="*/ 1211485 w 4299824"/>
              <a:gd name="connsiteY2" fmla="*/ 927124 h 1425294"/>
              <a:gd name="connsiteX3" fmla="*/ 0 w 4299824"/>
              <a:gd name="connsiteY3" fmla="*/ 1397889 h 1425294"/>
              <a:gd name="connsiteX4" fmla="*/ 0 w 4299824"/>
              <a:gd name="connsiteY4" fmla="*/ 0 h 1425294"/>
              <a:gd name="connsiteX5" fmla="*/ 4299824 w 4299824"/>
              <a:gd name="connsiteY5" fmla="*/ 8383 h 1425294"/>
              <a:gd name="connsiteX0" fmla="*/ 4299824 w 4299824"/>
              <a:gd name="connsiteY0" fmla="*/ 8383 h 1426105"/>
              <a:gd name="connsiteX1" fmla="*/ 3126339 w 4299824"/>
              <a:gd name="connsiteY1" fmla="*/ 830065 h 1426105"/>
              <a:gd name="connsiteX2" fmla="*/ 1329233 w 4299824"/>
              <a:gd name="connsiteY2" fmla="*/ 935506 h 1426105"/>
              <a:gd name="connsiteX3" fmla="*/ 0 w 4299824"/>
              <a:gd name="connsiteY3" fmla="*/ 1397889 h 1426105"/>
              <a:gd name="connsiteX4" fmla="*/ 0 w 4299824"/>
              <a:gd name="connsiteY4" fmla="*/ 0 h 1426105"/>
              <a:gd name="connsiteX5" fmla="*/ 4299824 w 4299824"/>
              <a:gd name="connsiteY5" fmla="*/ 8383 h 14261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299824" h="1426105" extrusionOk="0">
                <a:moveTo>
                  <a:pt x="4299824" y="8383"/>
                </a:moveTo>
                <a:cubicBezTo>
                  <a:pt x="4299824" y="8383"/>
                  <a:pt x="3621438" y="675544"/>
                  <a:pt x="3126339" y="830065"/>
                </a:cubicBezTo>
                <a:cubicBezTo>
                  <a:pt x="2631240" y="984586"/>
                  <a:pt x="1156873" y="526143"/>
                  <a:pt x="1329233" y="935506"/>
                </a:cubicBezTo>
                <a:cubicBezTo>
                  <a:pt x="1501604" y="1344870"/>
                  <a:pt x="652578" y="1494208"/>
                  <a:pt x="0" y="1397889"/>
                </a:cubicBezTo>
                <a:lnTo>
                  <a:pt x="0" y="0"/>
                </a:lnTo>
                <a:lnTo>
                  <a:pt x="4299824" y="8383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533" tIns="45767" rIns="91533" bIns="45767" anchor="ctr" anchorCtr="0">
            <a:no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28" name="Google Shape;28;p3"/>
          <p:cNvSpPr/>
          <p:nvPr/>
        </p:nvSpPr>
        <p:spPr>
          <a:xfrm>
            <a:off x="222521" y="1482254"/>
            <a:ext cx="269028" cy="269913"/>
          </a:xfrm>
          <a:custGeom>
            <a:avLst/>
            <a:gdLst/>
            <a:ahLst/>
            <a:cxnLst/>
            <a:rect l="l" t="t" r="r" b="b"/>
            <a:pathLst>
              <a:path w="269028" h="269017" extrusionOk="0">
                <a:moveTo>
                  <a:pt x="41190" y="93323"/>
                </a:moveTo>
                <a:lnTo>
                  <a:pt x="93323" y="93323"/>
                </a:lnTo>
                <a:lnTo>
                  <a:pt x="93323" y="41190"/>
                </a:lnTo>
                <a:cubicBezTo>
                  <a:pt x="93323" y="18436"/>
                  <a:pt x="111770" y="0"/>
                  <a:pt x="134514" y="0"/>
                </a:cubicBezTo>
                <a:cubicBezTo>
                  <a:pt x="157257" y="0"/>
                  <a:pt x="175704" y="18436"/>
                  <a:pt x="175704" y="41190"/>
                </a:cubicBezTo>
                <a:lnTo>
                  <a:pt x="175704" y="93323"/>
                </a:lnTo>
                <a:lnTo>
                  <a:pt x="227837" y="93323"/>
                </a:lnTo>
                <a:cubicBezTo>
                  <a:pt x="250581" y="93323"/>
                  <a:pt x="269028" y="111759"/>
                  <a:pt x="269028" y="134514"/>
                </a:cubicBezTo>
                <a:cubicBezTo>
                  <a:pt x="269028" y="157268"/>
                  <a:pt x="250581" y="175704"/>
                  <a:pt x="227837" y="175704"/>
                </a:cubicBezTo>
                <a:lnTo>
                  <a:pt x="175704" y="175704"/>
                </a:lnTo>
                <a:lnTo>
                  <a:pt x="175704" y="227816"/>
                </a:lnTo>
                <a:cubicBezTo>
                  <a:pt x="175704" y="250581"/>
                  <a:pt x="157257" y="269017"/>
                  <a:pt x="134514" y="269017"/>
                </a:cubicBezTo>
                <a:cubicBezTo>
                  <a:pt x="111770" y="269017"/>
                  <a:pt x="93323" y="250581"/>
                  <a:pt x="93323" y="227816"/>
                </a:cubicBezTo>
                <a:lnTo>
                  <a:pt x="93323" y="175704"/>
                </a:lnTo>
                <a:lnTo>
                  <a:pt x="41190" y="175704"/>
                </a:lnTo>
                <a:cubicBezTo>
                  <a:pt x="18446" y="175704"/>
                  <a:pt x="0" y="157268"/>
                  <a:pt x="0" y="134514"/>
                </a:cubicBezTo>
                <a:cubicBezTo>
                  <a:pt x="0" y="111759"/>
                  <a:pt x="18446" y="93323"/>
                  <a:pt x="41190" y="93323"/>
                </a:cubicBezTo>
                <a:close/>
              </a:path>
            </a:pathLst>
          </a:custGeom>
          <a:solidFill>
            <a:schemeClr val="accent2"/>
          </a:solidFill>
          <a:ln>
            <a:solidFill>
              <a:schemeClr val="bg1">
                <a:lumMod val="75000"/>
              </a:schemeClr>
            </a:solidFill>
          </a:ln>
        </p:spPr>
        <p:txBody>
          <a:bodyPr spcFirstLastPara="1" wrap="square" lIns="91533" tIns="45767" rIns="91533" bIns="45767" anchor="ctr" anchorCtr="0">
            <a:no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29" name="Google Shape;29;p3"/>
          <p:cNvSpPr/>
          <p:nvPr/>
        </p:nvSpPr>
        <p:spPr>
          <a:xfrm>
            <a:off x="6945786" y="6131436"/>
            <a:ext cx="269028" cy="269913"/>
          </a:xfrm>
          <a:custGeom>
            <a:avLst/>
            <a:gdLst/>
            <a:ahLst/>
            <a:cxnLst/>
            <a:rect l="l" t="t" r="r" b="b"/>
            <a:pathLst>
              <a:path w="269028" h="269017" extrusionOk="0">
                <a:moveTo>
                  <a:pt x="227837" y="93323"/>
                </a:moveTo>
                <a:lnTo>
                  <a:pt x="175704" y="93323"/>
                </a:lnTo>
                <a:lnTo>
                  <a:pt x="175704" y="41190"/>
                </a:lnTo>
                <a:cubicBezTo>
                  <a:pt x="175704" y="18436"/>
                  <a:pt x="157257" y="0"/>
                  <a:pt x="134514" y="0"/>
                </a:cubicBezTo>
                <a:cubicBezTo>
                  <a:pt x="111770" y="0"/>
                  <a:pt x="93323" y="18436"/>
                  <a:pt x="93323" y="41190"/>
                </a:cubicBezTo>
                <a:lnTo>
                  <a:pt x="93323" y="93323"/>
                </a:lnTo>
                <a:lnTo>
                  <a:pt x="41190" y="93323"/>
                </a:lnTo>
                <a:cubicBezTo>
                  <a:pt x="18446" y="93323"/>
                  <a:pt x="0" y="111759"/>
                  <a:pt x="0" y="134514"/>
                </a:cubicBezTo>
                <a:cubicBezTo>
                  <a:pt x="0" y="157268"/>
                  <a:pt x="18446" y="175704"/>
                  <a:pt x="41190" y="175704"/>
                </a:cubicBezTo>
                <a:lnTo>
                  <a:pt x="93323" y="175704"/>
                </a:lnTo>
                <a:lnTo>
                  <a:pt x="93323" y="227827"/>
                </a:lnTo>
                <a:cubicBezTo>
                  <a:pt x="93323" y="250581"/>
                  <a:pt x="111770" y="269017"/>
                  <a:pt x="134514" y="269017"/>
                </a:cubicBezTo>
                <a:cubicBezTo>
                  <a:pt x="157257" y="269017"/>
                  <a:pt x="175704" y="250581"/>
                  <a:pt x="175704" y="227827"/>
                </a:cubicBezTo>
                <a:lnTo>
                  <a:pt x="175704" y="175704"/>
                </a:lnTo>
                <a:lnTo>
                  <a:pt x="227837" y="175704"/>
                </a:lnTo>
                <a:cubicBezTo>
                  <a:pt x="250581" y="175704"/>
                  <a:pt x="269028" y="157268"/>
                  <a:pt x="269028" y="134514"/>
                </a:cubicBezTo>
                <a:cubicBezTo>
                  <a:pt x="269028" y="111759"/>
                  <a:pt x="250581" y="93323"/>
                  <a:pt x="227837" y="9332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533" tIns="45767" rIns="91533" bIns="45767" anchor="ctr" anchorCtr="0">
            <a:no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0" name="Google Shape;30;p3"/>
          <p:cNvSpPr/>
          <p:nvPr/>
        </p:nvSpPr>
        <p:spPr>
          <a:xfrm>
            <a:off x="11329341" y="5130785"/>
            <a:ext cx="269028" cy="269913"/>
          </a:xfrm>
          <a:custGeom>
            <a:avLst/>
            <a:gdLst/>
            <a:ahLst/>
            <a:cxnLst/>
            <a:rect l="l" t="t" r="r" b="b"/>
            <a:pathLst>
              <a:path w="269028" h="269017" extrusionOk="0">
                <a:moveTo>
                  <a:pt x="227837" y="93323"/>
                </a:moveTo>
                <a:lnTo>
                  <a:pt x="175704" y="93323"/>
                </a:lnTo>
                <a:lnTo>
                  <a:pt x="175704" y="41190"/>
                </a:lnTo>
                <a:cubicBezTo>
                  <a:pt x="175704" y="18436"/>
                  <a:pt x="157257" y="0"/>
                  <a:pt x="134514" y="0"/>
                </a:cubicBezTo>
                <a:cubicBezTo>
                  <a:pt x="111770" y="0"/>
                  <a:pt x="93323" y="18436"/>
                  <a:pt x="93323" y="41190"/>
                </a:cubicBezTo>
                <a:lnTo>
                  <a:pt x="93323" y="93323"/>
                </a:lnTo>
                <a:lnTo>
                  <a:pt x="41190" y="93323"/>
                </a:lnTo>
                <a:cubicBezTo>
                  <a:pt x="18446" y="93323"/>
                  <a:pt x="0" y="111759"/>
                  <a:pt x="0" y="134514"/>
                </a:cubicBezTo>
                <a:cubicBezTo>
                  <a:pt x="0" y="157268"/>
                  <a:pt x="18446" y="175704"/>
                  <a:pt x="41190" y="175704"/>
                </a:cubicBezTo>
                <a:lnTo>
                  <a:pt x="93323" y="175704"/>
                </a:lnTo>
                <a:lnTo>
                  <a:pt x="93323" y="227827"/>
                </a:lnTo>
                <a:cubicBezTo>
                  <a:pt x="93323" y="250581"/>
                  <a:pt x="111770" y="269017"/>
                  <a:pt x="134514" y="269017"/>
                </a:cubicBezTo>
                <a:cubicBezTo>
                  <a:pt x="157257" y="269017"/>
                  <a:pt x="175704" y="250581"/>
                  <a:pt x="175704" y="227827"/>
                </a:cubicBezTo>
                <a:lnTo>
                  <a:pt x="175704" y="175704"/>
                </a:lnTo>
                <a:lnTo>
                  <a:pt x="227837" y="175704"/>
                </a:lnTo>
                <a:cubicBezTo>
                  <a:pt x="250581" y="175704"/>
                  <a:pt x="269028" y="157268"/>
                  <a:pt x="269028" y="134514"/>
                </a:cubicBezTo>
                <a:cubicBezTo>
                  <a:pt x="269028" y="111759"/>
                  <a:pt x="250581" y="93323"/>
                  <a:pt x="227837" y="9332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533" tIns="45767" rIns="91533" bIns="45767" anchor="ctr" anchorCtr="0">
            <a:no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1" name="Google Shape;31;p3"/>
          <p:cNvSpPr/>
          <p:nvPr/>
        </p:nvSpPr>
        <p:spPr>
          <a:xfrm>
            <a:off x="2886979" y="546337"/>
            <a:ext cx="269028" cy="269913"/>
          </a:xfrm>
          <a:custGeom>
            <a:avLst/>
            <a:gdLst/>
            <a:ahLst/>
            <a:cxnLst/>
            <a:rect l="l" t="t" r="r" b="b"/>
            <a:pathLst>
              <a:path w="269028" h="269017" extrusionOk="0">
                <a:moveTo>
                  <a:pt x="227837" y="93323"/>
                </a:moveTo>
                <a:lnTo>
                  <a:pt x="175704" y="93323"/>
                </a:lnTo>
                <a:lnTo>
                  <a:pt x="175704" y="41190"/>
                </a:lnTo>
                <a:cubicBezTo>
                  <a:pt x="175704" y="18436"/>
                  <a:pt x="157257" y="0"/>
                  <a:pt x="134514" y="0"/>
                </a:cubicBezTo>
                <a:cubicBezTo>
                  <a:pt x="111770" y="0"/>
                  <a:pt x="93323" y="18436"/>
                  <a:pt x="93323" y="41190"/>
                </a:cubicBezTo>
                <a:lnTo>
                  <a:pt x="93323" y="93323"/>
                </a:lnTo>
                <a:lnTo>
                  <a:pt x="41190" y="93323"/>
                </a:lnTo>
                <a:cubicBezTo>
                  <a:pt x="18446" y="93323"/>
                  <a:pt x="0" y="111759"/>
                  <a:pt x="0" y="134514"/>
                </a:cubicBezTo>
                <a:cubicBezTo>
                  <a:pt x="0" y="157268"/>
                  <a:pt x="18446" y="175704"/>
                  <a:pt x="41190" y="175704"/>
                </a:cubicBezTo>
                <a:lnTo>
                  <a:pt x="93323" y="175704"/>
                </a:lnTo>
                <a:lnTo>
                  <a:pt x="93323" y="227827"/>
                </a:lnTo>
                <a:cubicBezTo>
                  <a:pt x="93323" y="250581"/>
                  <a:pt x="111770" y="269017"/>
                  <a:pt x="134514" y="269017"/>
                </a:cubicBezTo>
                <a:cubicBezTo>
                  <a:pt x="157257" y="269017"/>
                  <a:pt x="175704" y="250581"/>
                  <a:pt x="175704" y="227827"/>
                </a:cubicBezTo>
                <a:lnTo>
                  <a:pt x="175704" y="175704"/>
                </a:lnTo>
                <a:lnTo>
                  <a:pt x="227837" y="175704"/>
                </a:lnTo>
                <a:cubicBezTo>
                  <a:pt x="250570" y="175704"/>
                  <a:pt x="269028" y="157268"/>
                  <a:pt x="269028" y="134514"/>
                </a:cubicBezTo>
                <a:cubicBezTo>
                  <a:pt x="269028" y="111759"/>
                  <a:pt x="250570" y="93323"/>
                  <a:pt x="227837" y="93323"/>
                </a:cubicBezTo>
                <a:close/>
              </a:path>
            </a:pathLst>
          </a:custGeom>
          <a:solidFill>
            <a:schemeClr val="accent2"/>
          </a:solidFill>
          <a:ln>
            <a:solidFill>
              <a:schemeClr val="bg1">
                <a:lumMod val="75000"/>
              </a:schemeClr>
            </a:solidFill>
          </a:ln>
        </p:spPr>
        <p:txBody>
          <a:bodyPr spcFirstLastPara="1" wrap="square" lIns="91533" tIns="45767" rIns="91533" bIns="45767" anchor="ctr" anchorCtr="0">
            <a:no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2" name="Google Shape;32;p3"/>
          <p:cNvSpPr/>
          <p:nvPr/>
        </p:nvSpPr>
        <p:spPr>
          <a:xfrm>
            <a:off x="6945786" y="546337"/>
            <a:ext cx="269028" cy="269913"/>
          </a:xfrm>
          <a:custGeom>
            <a:avLst/>
            <a:gdLst/>
            <a:ahLst/>
            <a:cxnLst/>
            <a:rect l="l" t="t" r="r" b="b"/>
            <a:pathLst>
              <a:path w="269028" h="269017" extrusionOk="0">
                <a:moveTo>
                  <a:pt x="227837" y="93323"/>
                </a:moveTo>
                <a:lnTo>
                  <a:pt x="175704" y="93323"/>
                </a:lnTo>
                <a:lnTo>
                  <a:pt x="175704" y="41190"/>
                </a:lnTo>
                <a:cubicBezTo>
                  <a:pt x="175704" y="18436"/>
                  <a:pt x="157257" y="0"/>
                  <a:pt x="134514" y="0"/>
                </a:cubicBezTo>
                <a:cubicBezTo>
                  <a:pt x="111770" y="0"/>
                  <a:pt x="93323" y="18436"/>
                  <a:pt x="93323" y="41190"/>
                </a:cubicBezTo>
                <a:lnTo>
                  <a:pt x="93323" y="93323"/>
                </a:lnTo>
                <a:lnTo>
                  <a:pt x="41190" y="93323"/>
                </a:lnTo>
                <a:cubicBezTo>
                  <a:pt x="18446" y="93323"/>
                  <a:pt x="0" y="111759"/>
                  <a:pt x="0" y="134514"/>
                </a:cubicBezTo>
                <a:cubicBezTo>
                  <a:pt x="0" y="157268"/>
                  <a:pt x="18446" y="175704"/>
                  <a:pt x="41190" y="175704"/>
                </a:cubicBezTo>
                <a:lnTo>
                  <a:pt x="93323" y="175704"/>
                </a:lnTo>
                <a:lnTo>
                  <a:pt x="93323" y="227827"/>
                </a:lnTo>
                <a:cubicBezTo>
                  <a:pt x="93323" y="250581"/>
                  <a:pt x="111770" y="269017"/>
                  <a:pt x="134514" y="269017"/>
                </a:cubicBezTo>
                <a:cubicBezTo>
                  <a:pt x="157257" y="269017"/>
                  <a:pt x="175704" y="250581"/>
                  <a:pt x="175704" y="227827"/>
                </a:cubicBezTo>
                <a:lnTo>
                  <a:pt x="175704" y="175704"/>
                </a:lnTo>
                <a:lnTo>
                  <a:pt x="227837" y="175704"/>
                </a:lnTo>
                <a:cubicBezTo>
                  <a:pt x="250581" y="175704"/>
                  <a:pt x="269028" y="157268"/>
                  <a:pt x="269028" y="134514"/>
                </a:cubicBezTo>
                <a:cubicBezTo>
                  <a:pt x="269028" y="111759"/>
                  <a:pt x="250581" y="93323"/>
                  <a:pt x="227837" y="93323"/>
                </a:cubicBezTo>
                <a:close/>
              </a:path>
            </a:pathLst>
          </a:custGeom>
          <a:solidFill>
            <a:schemeClr val="accent2"/>
          </a:solidFill>
          <a:ln>
            <a:solidFill>
              <a:schemeClr val="bg1">
                <a:lumMod val="75000"/>
              </a:schemeClr>
            </a:solidFill>
          </a:ln>
        </p:spPr>
        <p:txBody>
          <a:bodyPr spcFirstLastPara="1" wrap="square" lIns="91533" tIns="45767" rIns="91533" bIns="45767" anchor="ctr" anchorCtr="0">
            <a:no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3" name="Google Shape;33;p3"/>
          <p:cNvSpPr/>
          <p:nvPr/>
        </p:nvSpPr>
        <p:spPr>
          <a:xfrm>
            <a:off x="476872" y="4295305"/>
            <a:ext cx="340877" cy="214569"/>
          </a:xfrm>
          <a:custGeom>
            <a:avLst/>
            <a:gdLst/>
            <a:ahLst/>
            <a:cxnLst/>
            <a:rect l="l" t="t" r="r" b="b"/>
            <a:pathLst>
              <a:path w="340878" h="213857" extrusionOk="0">
                <a:moveTo>
                  <a:pt x="0" y="147383"/>
                </a:moveTo>
                <a:cubicBezTo>
                  <a:pt x="0" y="114702"/>
                  <a:pt x="23706" y="87460"/>
                  <a:pt x="54821" y="81957"/>
                </a:cubicBezTo>
                <a:cubicBezTo>
                  <a:pt x="66082" y="34692"/>
                  <a:pt x="108510" y="0"/>
                  <a:pt x="158834" y="0"/>
                </a:cubicBezTo>
                <a:cubicBezTo>
                  <a:pt x="193749" y="0"/>
                  <a:pt x="225710" y="16668"/>
                  <a:pt x="245617" y="44428"/>
                </a:cubicBezTo>
                <a:cubicBezTo>
                  <a:pt x="249015" y="44005"/>
                  <a:pt x="252423" y="43793"/>
                  <a:pt x="255852" y="43793"/>
                </a:cubicBezTo>
                <a:cubicBezTo>
                  <a:pt x="302736" y="43793"/>
                  <a:pt x="340878" y="81946"/>
                  <a:pt x="340878" y="128820"/>
                </a:cubicBezTo>
                <a:cubicBezTo>
                  <a:pt x="340878" y="175704"/>
                  <a:pt x="302736" y="213857"/>
                  <a:pt x="255852" y="213857"/>
                </a:cubicBezTo>
                <a:lnTo>
                  <a:pt x="66463" y="213857"/>
                </a:lnTo>
                <a:cubicBezTo>
                  <a:pt x="29813" y="213857"/>
                  <a:pt x="0" y="184033"/>
                  <a:pt x="0" y="147383"/>
                </a:cubicBezTo>
                <a:close/>
                <a:moveTo>
                  <a:pt x="242188" y="88413"/>
                </a:moveTo>
                <a:lnTo>
                  <a:pt x="224800" y="94276"/>
                </a:lnTo>
                <a:lnTo>
                  <a:pt x="216534" y="77893"/>
                </a:lnTo>
                <a:cubicBezTo>
                  <a:pt x="205464" y="55954"/>
                  <a:pt x="183356" y="42333"/>
                  <a:pt x="158834" y="42333"/>
                </a:cubicBezTo>
                <a:cubicBezTo>
                  <a:pt x="124354" y="42333"/>
                  <a:pt x="96011" y="69278"/>
                  <a:pt x="94318" y="103684"/>
                </a:cubicBezTo>
                <a:lnTo>
                  <a:pt x="93165" y="127052"/>
                </a:lnTo>
                <a:lnTo>
                  <a:pt x="70019" y="123570"/>
                </a:lnTo>
                <a:cubicBezTo>
                  <a:pt x="68865" y="123401"/>
                  <a:pt x="67680" y="123264"/>
                  <a:pt x="66463" y="123264"/>
                </a:cubicBezTo>
                <a:cubicBezTo>
                  <a:pt x="53160" y="123264"/>
                  <a:pt x="42333" y="134080"/>
                  <a:pt x="42333" y="147383"/>
                </a:cubicBezTo>
                <a:cubicBezTo>
                  <a:pt x="42333" y="160697"/>
                  <a:pt x="53160" y="171524"/>
                  <a:pt x="66463" y="171524"/>
                </a:cubicBezTo>
                <a:lnTo>
                  <a:pt x="255852" y="171524"/>
                </a:lnTo>
                <a:cubicBezTo>
                  <a:pt x="279389" y="171524"/>
                  <a:pt x="298545" y="152368"/>
                  <a:pt x="298545" y="128820"/>
                </a:cubicBezTo>
                <a:cubicBezTo>
                  <a:pt x="298545" y="105282"/>
                  <a:pt x="279389" y="86127"/>
                  <a:pt x="255852" y="86127"/>
                </a:cubicBezTo>
                <a:cubicBezTo>
                  <a:pt x="251280" y="86127"/>
                  <a:pt x="246686" y="86889"/>
                  <a:pt x="242188" y="88413"/>
                </a:cubicBezTo>
                <a:close/>
              </a:path>
            </a:pathLst>
          </a:custGeom>
          <a:solidFill>
            <a:schemeClr val="accent2"/>
          </a:solidFill>
          <a:ln>
            <a:solidFill>
              <a:schemeClr val="bg1">
                <a:lumMod val="75000"/>
              </a:schemeClr>
            </a:solidFill>
          </a:ln>
        </p:spPr>
        <p:txBody>
          <a:bodyPr spcFirstLastPara="1" wrap="square" lIns="91533" tIns="45767" rIns="91533" bIns="45767" anchor="ctr" anchorCtr="0">
            <a:no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4" name="Google Shape;34;p3"/>
          <p:cNvSpPr/>
          <p:nvPr/>
        </p:nvSpPr>
        <p:spPr>
          <a:xfrm>
            <a:off x="9437727" y="5960618"/>
            <a:ext cx="392493" cy="247063"/>
          </a:xfrm>
          <a:custGeom>
            <a:avLst/>
            <a:gdLst/>
            <a:ahLst/>
            <a:cxnLst/>
            <a:rect l="l" t="t" r="r" b="b"/>
            <a:pathLst>
              <a:path w="392493" h="246242" extrusionOk="0">
                <a:moveTo>
                  <a:pt x="0" y="169714"/>
                </a:moveTo>
                <a:cubicBezTo>
                  <a:pt x="0" y="132079"/>
                  <a:pt x="27294" y="100710"/>
                  <a:pt x="63129" y="94371"/>
                </a:cubicBezTo>
                <a:cubicBezTo>
                  <a:pt x="76094" y="39952"/>
                  <a:pt x="124936" y="0"/>
                  <a:pt x="182890" y="0"/>
                </a:cubicBezTo>
                <a:cubicBezTo>
                  <a:pt x="223086" y="0"/>
                  <a:pt x="259884" y="19198"/>
                  <a:pt x="282807" y="51159"/>
                </a:cubicBezTo>
                <a:cubicBezTo>
                  <a:pt x="286723" y="50672"/>
                  <a:pt x="290650" y="50440"/>
                  <a:pt x="294587" y="50440"/>
                </a:cubicBezTo>
                <a:cubicBezTo>
                  <a:pt x="348572" y="50440"/>
                  <a:pt x="392493" y="94360"/>
                  <a:pt x="392493" y="148335"/>
                </a:cubicBezTo>
                <a:cubicBezTo>
                  <a:pt x="392493" y="202321"/>
                  <a:pt x="348572" y="246242"/>
                  <a:pt x="294587" y="246242"/>
                </a:cubicBezTo>
                <a:lnTo>
                  <a:pt x="76528" y="246242"/>
                </a:lnTo>
                <a:cubicBezTo>
                  <a:pt x="34332" y="246242"/>
                  <a:pt x="0" y="211910"/>
                  <a:pt x="0" y="169714"/>
                </a:cubicBezTo>
                <a:close/>
                <a:moveTo>
                  <a:pt x="278860" y="101811"/>
                </a:moveTo>
                <a:lnTo>
                  <a:pt x="258847" y="108553"/>
                </a:lnTo>
                <a:lnTo>
                  <a:pt x="249322" y="89693"/>
                </a:lnTo>
                <a:cubicBezTo>
                  <a:pt x="236579" y="64431"/>
                  <a:pt x="211126" y="48746"/>
                  <a:pt x="182890" y="48746"/>
                </a:cubicBezTo>
                <a:cubicBezTo>
                  <a:pt x="143181" y="48746"/>
                  <a:pt x="110553" y="79777"/>
                  <a:pt x="108595" y="119401"/>
                </a:cubicBezTo>
                <a:lnTo>
                  <a:pt x="107283" y="146303"/>
                </a:lnTo>
                <a:lnTo>
                  <a:pt x="80623" y="142292"/>
                </a:lnTo>
                <a:cubicBezTo>
                  <a:pt x="79290" y="142091"/>
                  <a:pt x="77925" y="141943"/>
                  <a:pt x="76528" y="141943"/>
                </a:cubicBezTo>
                <a:cubicBezTo>
                  <a:pt x="61213" y="141943"/>
                  <a:pt x="48746" y="154400"/>
                  <a:pt x="48746" y="169714"/>
                </a:cubicBezTo>
                <a:cubicBezTo>
                  <a:pt x="48746" y="185038"/>
                  <a:pt x="61213" y="197506"/>
                  <a:pt x="76528" y="197506"/>
                </a:cubicBezTo>
                <a:lnTo>
                  <a:pt x="294587" y="197506"/>
                </a:lnTo>
                <a:cubicBezTo>
                  <a:pt x="321690" y="197506"/>
                  <a:pt x="343746" y="175450"/>
                  <a:pt x="343746" y="148335"/>
                </a:cubicBezTo>
                <a:cubicBezTo>
                  <a:pt x="343746" y="121232"/>
                  <a:pt x="321690" y="99176"/>
                  <a:pt x="294587" y="99176"/>
                </a:cubicBezTo>
                <a:cubicBezTo>
                  <a:pt x="289337" y="99176"/>
                  <a:pt x="284046" y="100054"/>
                  <a:pt x="278860" y="10181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533" tIns="45767" rIns="91533" bIns="45767" anchor="ctr" anchorCtr="0">
            <a:no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5" name="Google Shape;35;p3"/>
          <p:cNvSpPr/>
          <p:nvPr/>
        </p:nvSpPr>
        <p:spPr>
          <a:xfrm>
            <a:off x="11010573" y="3125451"/>
            <a:ext cx="392483" cy="247063"/>
          </a:xfrm>
          <a:custGeom>
            <a:avLst/>
            <a:gdLst/>
            <a:ahLst/>
            <a:cxnLst/>
            <a:rect l="l" t="t" r="r" b="b"/>
            <a:pathLst>
              <a:path w="392482" h="246242" extrusionOk="0">
                <a:moveTo>
                  <a:pt x="0" y="169714"/>
                </a:moveTo>
                <a:cubicBezTo>
                  <a:pt x="0" y="132079"/>
                  <a:pt x="27294" y="100710"/>
                  <a:pt x="63129" y="94371"/>
                </a:cubicBezTo>
                <a:cubicBezTo>
                  <a:pt x="76094" y="39952"/>
                  <a:pt x="124936" y="0"/>
                  <a:pt x="182879" y="0"/>
                </a:cubicBezTo>
                <a:cubicBezTo>
                  <a:pt x="223086" y="0"/>
                  <a:pt x="259884" y="19198"/>
                  <a:pt x="282807" y="51159"/>
                </a:cubicBezTo>
                <a:cubicBezTo>
                  <a:pt x="286723" y="50672"/>
                  <a:pt x="290639" y="50440"/>
                  <a:pt x="294587" y="50440"/>
                </a:cubicBezTo>
                <a:cubicBezTo>
                  <a:pt x="348572" y="50440"/>
                  <a:pt x="392482" y="94360"/>
                  <a:pt x="392482" y="148335"/>
                </a:cubicBezTo>
                <a:cubicBezTo>
                  <a:pt x="392482" y="202321"/>
                  <a:pt x="348572" y="246242"/>
                  <a:pt x="294587" y="246242"/>
                </a:cubicBezTo>
                <a:lnTo>
                  <a:pt x="76528" y="246242"/>
                </a:lnTo>
                <a:cubicBezTo>
                  <a:pt x="34332" y="246242"/>
                  <a:pt x="0" y="211910"/>
                  <a:pt x="0" y="169714"/>
                </a:cubicBezTo>
                <a:close/>
                <a:moveTo>
                  <a:pt x="278860" y="101811"/>
                </a:moveTo>
                <a:lnTo>
                  <a:pt x="258836" y="108553"/>
                </a:lnTo>
                <a:lnTo>
                  <a:pt x="249322" y="89693"/>
                </a:lnTo>
                <a:cubicBezTo>
                  <a:pt x="236579" y="64431"/>
                  <a:pt x="211126" y="48746"/>
                  <a:pt x="182879" y="48746"/>
                </a:cubicBezTo>
                <a:cubicBezTo>
                  <a:pt x="143181" y="48746"/>
                  <a:pt x="110542" y="79777"/>
                  <a:pt x="108595" y="119401"/>
                </a:cubicBezTo>
                <a:lnTo>
                  <a:pt x="107272" y="146303"/>
                </a:lnTo>
                <a:lnTo>
                  <a:pt x="80623" y="142292"/>
                </a:lnTo>
                <a:cubicBezTo>
                  <a:pt x="79290" y="142091"/>
                  <a:pt x="77925" y="141943"/>
                  <a:pt x="76528" y="141943"/>
                </a:cubicBezTo>
                <a:cubicBezTo>
                  <a:pt x="61213" y="141943"/>
                  <a:pt x="48746" y="154400"/>
                  <a:pt x="48746" y="169714"/>
                </a:cubicBezTo>
                <a:cubicBezTo>
                  <a:pt x="48746" y="185038"/>
                  <a:pt x="61213" y="197506"/>
                  <a:pt x="76528" y="197506"/>
                </a:cubicBezTo>
                <a:lnTo>
                  <a:pt x="294587" y="197506"/>
                </a:lnTo>
                <a:cubicBezTo>
                  <a:pt x="321690" y="197506"/>
                  <a:pt x="343746" y="175450"/>
                  <a:pt x="343746" y="148335"/>
                </a:cubicBezTo>
                <a:cubicBezTo>
                  <a:pt x="343746" y="121232"/>
                  <a:pt x="321690" y="99176"/>
                  <a:pt x="294587" y="99176"/>
                </a:cubicBezTo>
                <a:cubicBezTo>
                  <a:pt x="289327" y="99176"/>
                  <a:pt x="284035" y="100054"/>
                  <a:pt x="278860" y="10181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533" tIns="45767" rIns="91533" bIns="45767" anchor="ctr" anchorCtr="0">
            <a:no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6" name="Google Shape;36;p3"/>
          <p:cNvSpPr/>
          <p:nvPr/>
        </p:nvSpPr>
        <p:spPr>
          <a:xfrm>
            <a:off x="3714427" y="103878"/>
            <a:ext cx="584325" cy="367828"/>
          </a:xfrm>
          <a:custGeom>
            <a:avLst/>
            <a:gdLst/>
            <a:ahLst/>
            <a:cxnLst/>
            <a:rect l="l" t="t" r="r" b="b"/>
            <a:pathLst>
              <a:path w="584326" h="366606" extrusionOk="0">
                <a:moveTo>
                  <a:pt x="0" y="220842"/>
                </a:moveTo>
                <a:cubicBezTo>
                  <a:pt x="0" y="140483"/>
                  <a:pt x="65404" y="75088"/>
                  <a:pt x="145764" y="75088"/>
                </a:cubicBezTo>
                <a:cubicBezTo>
                  <a:pt x="151627" y="75088"/>
                  <a:pt x="157469" y="75437"/>
                  <a:pt x="163300" y="76168"/>
                </a:cubicBezTo>
                <a:cubicBezTo>
                  <a:pt x="197410" y="28596"/>
                  <a:pt x="252190" y="0"/>
                  <a:pt x="312049" y="0"/>
                </a:cubicBezTo>
                <a:cubicBezTo>
                  <a:pt x="398335" y="0"/>
                  <a:pt x="471042" y="59478"/>
                  <a:pt x="490336" y="140493"/>
                </a:cubicBezTo>
                <a:cubicBezTo>
                  <a:pt x="543686" y="149955"/>
                  <a:pt x="584326" y="196659"/>
                  <a:pt x="584326" y="252666"/>
                </a:cubicBezTo>
                <a:cubicBezTo>
                  <a:pt x="584326" y="315489"/>
                  <a:pt x="533209" y="366606"/>
                  <a:pt x="470386" y="366606"/>
                </a:cubicBezTo>
                <a:lnTo>
                  <a:pt x="145764" y="366606"/>
                </a:lnTo>
                <a:cubicBezTo>
                  <a:pt x="65404" y="366606"/>
                  <a:pt x="0" y="301212"/>
                  <a:pt x="0" y="220842"/>
                </a:cubicBezTo>
                <a:close/>
                <a:moveTo>
                  <a:pt x="464311" y="211846"/>
                </a:moveTo>
                <a:lnTo>
                  <a:pt x="424624" y="217826"/>
                </a:lnTo>
                <a:lnTo>
                  <a:pt x="422645" y="177757"/>
                </a:lnTo>
                <a:cubicBezTo>
                  <a:pt x="419756" y="118776"/>
                  <a:pt x="371178" y="72569"/>
                  <a:pt x="312049" y="72569"/>
                </a:cubicBezTo>
                <a:cubicBezTo>
                  <a:pt x="270012" y="72569"/>
                  <a:pt x="232113" y="95916"/>
                  <a:pt x="213158" y="133519"/>
                </a:cubicBezTo>
                <a:lnTo>
                  <a:pt x="198987" y="161596"/>
                </a:lnTo>
                <a:lnTo>
                  <a:pt x="169185" y="151574"/>
                </a:lnTo>
                <a:cubicBezTo>
                  <a:pt x="161459" y="148970"/>
                  <a:pt x="153574" y="147658"/>
                  <a:pt x="145764" y="147658"/>
                </a:cubicBezTo>
                <a:cubicBezTo>
                  <a:pt x="105399" y="147658"/>
                  <a:pt x="72569" y="180488"/>
                  <a:pt x="72569" y="220842"/>
                </a:cubicBezTo>
                <a:cubicBezTo>
                  <a:pt x="72569" y="261207"/>
                  <a:pt x="105399" y="294036"/>
                  <a:pt x="145764" y="294036"/>
                </a:cubicBezTo>
                <a:lnTo>
                  <a:pt x="470386" y="294036"/>
                </a:lnTo>
                <a:cubicBezTo>
                  <a:pt x="493204" y="294036"/>
                  <a:pt x="511757" y="275484"/>
                  <a:pt x="511757" y="252666"/>
                </a:cubicBezTo>
                <a:cubicBezTo>
                  <a:pt x="511757" y="229859"/>
                  <a:pt x="493204" y="211317"/>
                  <a:pt x="470386" y="211317"/>
                </a:cubicBezTo>
                <a:cubicBezTo>
                  <a:pt x="468312" y="211317"/>
                  <a:pt x="466291" y="211539"/>
                  <a:pt x="464311" y="211846"/>
                </a:cubicBezTo>
                <a:close/>
              </a:path>
            </a:pathLst>
          </a:custGeom>
          <a:solidFill>
            <a:schemeClr val="accent2"/>
          </a:solidFill>
          <a:ln>
            <a:solidFill>
              <a:schemeClr val="bg1">
                <a:lumMod val="75000"/>
              </a:schemeClr>
            </a:solidFill>
          </a:ln>
        </p:spPr>
        <p:txBody>
          <a:bodyPr spcFirstLastPara="1" wrap="square" lIns="91533" tIns="45767" rIns="91533" bIns="45767" anchor="ctr" anchorCtr="0">
            <a:no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9" name="Google Shape;39;p3"/>
          <p:cNvSpPr/>
          <p:nvPr/>
        </p:nvSpPr>
        <p:spPr>
          <a:xfrm>
            <a:off x="1035449" y="6024116"/>
            <a:ext cx="269028" cy="269913"/>
          </a:xfrm>
          <a:custGeom>
            <a:avLst/>
            <a:gdLst/>
            <a:ahLst/>
            <a:cxnLst/>
            <a:rect l="l" t="t" r="r" b="b"/>
            <a:pathLst>
              <a:path w="269028" h="269017" extrusionOk="0">
                <a:moveTo>
                  <a:pt x="227837" y="93323"/>
                </a:moveTo>
                <a:lnTo>
                  <a:pt x="175704" y="93323"/>
                </a:lnTo>
                <a:lnTo>
                  <a:pt x="175704" y="41190"/>
                </a:lnTo>
                <a:cubicBezTo>
                  <a:pt x="175704" y="18436"/>
                  <a:pt x="157257" y="0"/>
                  <a:pt x="134514" y="0"/>
                </a:cubicBezTo>
                <a:cubicBezTo>
                  <a:pt x="111770" y="0"/>
                  <a:pt x="93323" y="18436"/>
                  <a:pt x="93323" y="41190"/>
                </a:cubicBezTo>
                <a:lnTo>
                  <a:pt x="93323" y="93323"/>
                </a:lnTo>
                <a:lnTo>
                  <a:pt x="41190" y="93323"/>
                </a:lnTo>
                <a:cubicBezTo>
                  <a:pt x="18446" y="93323"/>
                  <a:pt x="0" y="111759"/>
                  <a:pt x="0" y="134514"/>
                </a:cubicBezTo>
                <a:cubicBezTo>
                  <a:pt x="0" y="157268"/>
                  <a:pt x="18446" y="175704"/>
                  <a:pt x="41190" y="175704"/>
                </a:cubicBezTo>
                <a:lnTo>
                  <a:pt x="93323" y="175704"/>
                </a:lnTo>
                <a:lnTo>
                  <a:pt x="93323" y="227827"/>
                </a:lnTo>
                <a:cubicBezTo>
                  <a:pt x="93323" y="250581"/>
                  <a:pt x="111770" y="269017"/>
                  <a:pt x="134514" y="269017"/>
                </a:cubicBezTo>
                <a:cubicBezTo>
                  <a:pt x="157257" y="269017"/>
                  <a:pt x="175704" y="250581"/>
                  <a:pt x="175704" y="227827"/>
                </a:cubicBezTo>
                <a:lnTo>
                  <a:pt x="175704" y="175704"/>
                </a:lnTo>
                <a:lnTo>
                  <a:pt x="227837" y="175704"/>
                </a:lnTo>
                <a:cubicBezTo>
                  <a:pt x="250581" y="175704"/>
                  <a:pt x="269028" y="157268"/>
                  <a:pt x="269028" y="134514"/>
                </a:cubicBezTo>
                <a:cubicBezTo>
                  <a:pt x="269028" y="111759"/>
                  <a:pt x="250581" y="93323"/>
                  <a:pt x="227837" y="93323"/>
                </a:cubicBezTo>
                <a:close/>
              </a:path>
            </a:pathLst>
          </a:custGeom>
          <a:solidFill>
            <a:schemeClr val="accent2"/>
          </a:solidFill>
          <a:ln>
            <a:solidFill>
              <a:schemeClr val="bg1">
                <a:lumMod val="75000"/>
              </a:schemeClr>
            </a:solidFill>
          </a:ln>
        </p:spPr>
        <p:txBody>
          <a:bodyPr spcFirstLastPara="1" wrap="square" lIns="91533" tIns="45767" rIns="91533" bIns="45767" anchor="ctr" anchorCtr="0">
            <a:no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40" name="Google Shape;40;p3"/>
          <p:cNvSpPr/>
          <p:nvPr/>
        </p:nvSpPr>
        <p:spPr>
          <a:xfrm>
            <a:off x="4846083" y="6159073"/>
            <a:ext cx="340877" cy="214569"/>
          </a:xfrm>
          <a:custGeom>
            <a:avLst/>
            <a:gdLst/>
            <a:ahLst/>
            <a:cxnLst/>
            <a:rect l="l" t="t" r="r" b="b"/>
            <a:pathLst>
              <a:path w="340878" h="213857" extrusionOk="0">
                <a:moveTo>
                  <a:pt x="0" y="147383"/>
                </a:moveTo>
                <a:cubicBezTo>
                  <a:pt x="0" y="114702"/>
                  <a:pt x="23706" y="87460"/>
                  <a:pt x="54821" y="81957"/>
                </a:cubicBezTo>
                <a:cubicBezTo>
                  <a:pt x="66082" y="34692"/>
                  <a:pt x="108510" y="0"/>
                  <a:pt x="158834" y="0"/>
                </a:cubicBezTo>
                <a:cubicBezTo>
                  <a:pt x="193749" y="0"/>
                  <a:pt x="225710" y="16668"/>
                  <a:pt x="245617" y="44428"/>
                </a:cubicBezTo>
                <a:cubicBezTo>
                  <a:pt x="249015" y="44005"/>
                  <a:pt x="252423" y="43793"/>
                  <a:pt x="255852" y="43793"/>
                </a:cubicBezTo>
                <a:cubicBezTo>
                  <a:pt x="302736" y="43793"/>
                  <a:pt x="340878" y="81946"/>
                  <a:pt x="340878" y="128820"/>
                </a:cubicBezTo>
                <a:cubicBezTo>
                  <a:pt x="340878" y="175704"/>
                  <a:pt x="302736" y="213857"/>
                  <a:pt x="255852" y="213857"/>
                </a:cubicBezTo>
                <a:lnTo>
                  <a:pt x="66463" y="213857"/>
                </a:lnTo>
                <a:cubicBezTo>
                  <a:pt x="29813" y="213857"/>
                  <a:pt x="0" y="184033"/>
                  <a:pt x="0" y="147383"/>
                </a:cubicBezTo>
                <a:close/>
                <a:moveTo>
                  <a:pt x="242188" y="88413"/>
                </a:moveTo>
                <a:lnTo>
                  <a:pt x="224800" y="94276"/>
                </a:lnTo>
                <a:lnTo>
                  <a:pt x="216534" y="77893"/>
                </a:lnTo>
                <a:cubicBezTo>
                  <a:pt x="205464" y="55954"/>
                  <a:pt x="183356" y="42333"/>
                  <a:pt x="158834" y="42333"/>
                </a:cubicBezTo>
                <a:cubicBezTo>
                  <a:pt x="124354" y="42333"/>
                  <a:pt x="96011" y="69278"/>
                  <a:pt x="94318" y="103684"/>
                </a:cubicBezTo>
                <a:lnTo>
                  <a:pt x="93165" y="127052"/>
                </a:lnTo>
                <a:lnTo>
                  <a:pt x="70019" y="123570"/>
                </a:lnTo>
                <a:cubicBezTo>
                  <a:pt x="68865" y="123401"/>
                  <a:pt x="67680" y="123264"/>
                  <a:pt x="66463" y="123264"/>
                </a:cubicBezTo>
                <a:cubicBezTo>
                  <a:pt x="53160" y="123264"/>
                  <a:pt x="42333" y="134080"/>
                  <a:pt x="42333" y="147383"/>
                </a:cubicBezTo>
                <a:cubicBezTo>
                  <a:pt x="42333" y="160697"/>
                  <a:pt x="53160" y="171524"/>
                  <a:pt x="66463" y="171524"/>
                </a:cubicBezTo>
                <a:lnTo>
                  <a:pt x="255852" y="171524"/>
                </a:lnTo>
                <a:cubicBezTo>
                  <a:pt x="279389" y="171524"/>
                  <a:pt x="298545" y="152368"/>
                  <a:pt x="298545" y="128820"/>
                </a:cubicBezTo>
                <a:cubicBezTo>
                  <a:pt x="298545" y="105282"/>
                  <a:pt x="279389" y="86127"/>
                  <a:pt x="255852" y="86127"/>
                </a:cubicBezTo>
                <a:cubicBezTo>
                  <a:pt x="251280" y="86127"/>
                  <a:pt x="246686" y="86889"/>
                  <a:pt x="242188" y="8841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533" tIns="45767" rIns="91533" bIns="45767" anchor="ctr" anchorCtr="0">
            <a:no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5AF1274F-AEBE-41F7-9AC6-4F59CBCC9747}"/>
              </a:ext>
            </a:extLst>
          </p:cNvPr>
          <p:cNvSpPr txBox="1"/>
          <p:nvPr userDrawn="1"/>
        </p:nvSpPr>
        <p:spPr>
          <a:xfrm>
            <a:off x="9393799" y="115578"/>
            <a:ext cx="273825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vi-VN" sz="4800" b="1" i="0" u="none" strike="noStrike" kern="0" cap="none" spc="0" normalizeH="0" baseline="0" noProof="0" dirty="0">
                <a:ln w="10160">
                  <a:solidFill>
                    <a:schemeClr val="bg1">
                      <a:lumMod val="50000"/>
                    </a:schemeClr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j-lt"/>
                <a:cs typeface="Arial"/>
                <a:sym typeface="Arial"/>
              </a:rPr>
              <a:t>CHỦ ĐỀ 5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xmlns="" id="{0256798B-C569-4288-8547-D3A8F47EE487}"/>
              </a:ext>
            </a:extLst>
          </p:cNvPr>
          <p:cNvSpPr txBox="1"/>
          <p:nvPr userDrawn="1"/>
        </p:nvSpPr>
        <p:spPr>
          <a:xfrm>
            <a:off x="4828038" y="909619"/>
            <a:ext cx="7536449" cy="60313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vi-VN" sz="7200" b="1" i="0" u="none" strike="noStrike" kern="0" cap="none" spc="0" normalizeH="0" baseline="0" noProof="0" dirty="0">
                <a:ln w="10160">
                  <a:solidFill>
                    <a:schemeClr val="bg1">
                      <a:lumMod val="50000"/>
                    </a:schemeClr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j-lt"/>
                <a:cs typeface="Arial"/>
                <a:sym typeface="Arial"/>
              </a:rPr>
              <a:t>                 BẢO    </a:t>
            </a:r>
          </a:p>
          <a:p>
            <a:pPr marL="0" marR="0" lvl="0" indent="0" algn="ctr" defTabSz="121917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vi-VN" sz="7200" b="1" i="0" u="none" strike="noStrike" kern="0" cap="none" spc="0" normalizeH="0" baseline="0" noProof="0" dirty="0">
                <a:ln w="10160">
                  <a:solidFill>
                    <a:schemeClr val="bg1">
                      <a:lumMod val="50000"/>
                    </a:schemeClr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j-lt"/>
                <a:cs typeface="Arial"/>
                <a:sym typeface="Arial"/>
              </a:rPr>
              <a:t>                QUẢN </a:t>
            </a:r>
          </a:p>
          <a:p>
            <a:pPr marL="0" marR="0" lvl="0" indent="0" algn="ctr" defTabSz="121917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vi-VN" sz="7200" b="1" i="0" u="none" strike="noStrike" kern="0" cap="none" spc="0" normalizeH="0" baseline="0" noProof="0" dirty="0">
                <a:ln w="10160">
                  <a:solidFill>
                    <a:schemeClr val="bg1">
                      <a:lumMod val="50000"/>
                    </a:schemeClr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j-lt"/>
                <a:cs typeface="Arial"/>
                <a:sym typeface="Arial"/>
              </a:rPr>
              <a:t>             ĐỒ DÙNG</a:t>
            </a:r>
          </a:p>
          <a:p>
            <a:pPr marL="0" marR="0" lvl="0" indent="0" algn="ctr" defTabSz="121917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vi-VN" sz="7200" b="1" i="0" u="none" strike="noStrike" kern="0" cap="none" spc="0" normalizeH="0" baseline="0" noProof="0" dirty="0">
                <a:ln w="10160">
                  <a:solidFill>
                    <a:schemeClr val="bg1">
                      <a:lumMod val="50000"/>
                    </a:schemeClr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j-lt"/>
                <a:cs typeface="Arial"/>
                <a:sym typeface="Arial"/>
              </a:rPr>
              <a:t>       CÁ NHÂN VÀ </a:t>
            </a:r>
          </a:p>
          <a:p>
            <a:pPr marL="0" marR="0" lvl="0" indent="0" algn="ctr" defTabSz="121917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vi-VN" sz="7200" b="1" i="0" u="none" strike="noStrike" kern="0" cap="none" spc="0" normalizeH="0" baseline="0" noProof="0" dirty="0">
                <a:ln w="10160">
                  <a:solidFill>
                    <a:schemeClr val="bg1">
                      <a:lumMod val="50000"/>
                    </a:schemeClr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j-lt"/>
                <a:cs typeface="Arial"/>
                <a:sym typeface="Arial"/>
              </a:rPr>
              <a:t>            GIA ĐÌNH</a:t>
            </a:r>
          </a:p>
        </p:txBody>
      </p:sp>
      <p:pic>
        <p:nvPicPr>
          <p:cNvPr id="5122" name="Picture 2">
            <a:extLst>
              <a:ext uri="{FF2B5EF4-FFF2-40B4-BE49-F238E27FC236}">
                <a16:creationId xmlns:a16="http://schemas.microsoft.com/office/drawing/2014/main" xmlns="" id="{0775BC22-8A81-4B68-82BE-E53C9B004DAF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2">
            <a:clrChange>
              <a:clrFrom>
                <a:srgbClr val="FFEA8D"/>
              </a:clrFrom>
              <a:clrTo>
                <a:srgbClr val="FFEA8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88"/>
          <a:stretch/>
        </p:blipFill>
        <p:spPr bwMode="auto">
          <a:xfrm>
            <a:off x="1796184" y="3292193"/>
            <a:ext cx="5351217" cy="3581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xmlns="" id="{BF89F3C3-1506-4047-95DD-45D7831B32ED}"/>
              </a:ext>
            </a:extLst>
          </p:cNvPr>
          <p:cNvSpPr txBox="1"/>
          <p:nvPr userDrawn="1"/>
        </p:nvSpPr>
        <p:spPr>
          <a:xfrm>
            <a:off x="6874155" y="6584138"/>
            <a:ext cx="160506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solidFill>
                  <a:schemeClr val="bg2"/>
                </a:solidFill>
              </a:rPr>
              <a:t>FeistyForwarders_0968120672</a:t>
            </a:r>
          </a:p>
        </p:txBody>
      </p:sp>
    </p:spTree>
    <p:extLst>
      <p:ext uri="{BB962C8B-B14F-4D97-AF65-F5344CB8AC3E}">
        <p14:creationId xmlns:p14="http://schemas.microsoft.com/office/powerpoint/2010/main" val="16681487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2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18537742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66" r:id="rId9"/>
    <p:sldLayoutId id="2147483659" r:id="rId10"/>
    <p:sldLayoutId id="2147483660" r:id="rId11"/>
    <p:sldLayoutId id="2147483661" r:id="rId12"/>
    <p:sldLayoutId id="2147483662" r:id="rId13"/>
    <p:sldLayoutId id="2147483663" r:id="rId14"/>
    <p:sldLayoutId id="2147483664" r:id="rId15"/>
    <p:sldLayoutId id="2147483665" r:id="rId16"/>
    <p:sldLayoutId id="2147483667" r:id="rId17"/>
    <p:sldLayoutId id="2147483668" r:id="rId18"/>
    <p:sldLayoutId id="2147483669" r:id="rId19"/>
    <p:sldLayoutId id="2147483670" r:id="rId20"/>
  </p:sldLayoutIdLst>
  <p:transition spd="slow">
    <p:fade thruBlk="1"/>
  </p:transition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emf"/><Relationship Id="rId3" Type="http://schemas.openxmlformats.org/officeDocument/2006/relationships/video" Target="../media/media1.mp4"/><Relationship Id="rId7" Type="http://schemas.openxmlformats.org/officeDocument/2006/relationships/image" Target="../media/image12.emf"/><Relationship Id="rId2" Type="http://schemas.microsoft.com/office/2007/relationships/media" Target="../media/media1.mp4"/><Relationship Id="rId1" Type="http://schemas.openxmlformats.org/officeDocument/2006/relationships/tags" Target="../tags/tag2.xml"/><Relationship Id="rId6" Type="http://schemas.openxmlformats.org/officeDocument/2006/relationships/image" Target="../media/image11.emf"/><Relationship Id="rId11" Type="http://schemas.openxmlformats.org/officeDocument/2006/relationships/image" Target="../media/image16.png"/><Relationship Id="rId5" Type="http://schemas.openxmlformats.org/officeDocument/2006/relationships/notesSlide" Target="../notesSlides/notesSlide1.xml"/><Relationship Id="rId10" Type="http://schemas.openxmlformats.org/officeDocument/2006/relationships/image" Target="../media/image15.emf"/><Relationship Id="rId4" Type="http://schemas.openxmlformats.org/officeDocument/2006/relationships/slideLayout" Target="../slideLayouts/slideLayout17.xml"/><Relationship Id="rId9" Type="http://schemas.openxmlformats.org/officeDocument/2006/relationships/image" Target="../media/image14.em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slideLayout" Target="../slideLayouts/slideLayout14.xml"/><Relationship Id="rId1" Type="http://schemas.openxmlformats.org/officeDocument/2006/relationships/tags" Target="../tags/tag7.xml"/><Relationship Id="rId6" Type="http://schemas.microsoft.com/office/2007/relationships/hdphoto" Target="../media/hdphoto5.wdp"/><Relationship Id="rId5" Type="http://schemas.openxmlformats.org/officeDocument/2006/relationships/image" Target="../media/image24.png"/><Relationship Id="rId4" Type="http://schemas.microsoft.com/office/2007/relationships/hdphoto" Target="../media/hdphoto6.wdp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.xml"/><Relationship Id="rId4" Type="http://schemas.microsoft.com/office/2007/relationships/hdphoto" Target="../media/hdphoto4.wdp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9.xml"/><Relationship Id="rId4" Type="http://schemas.microsoft.com/office/2007/relationships/hdphoto" Target="../media/hdphoto4.wdp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slideLayout" Target="../slideLayouts/slideLayout14.xml"/><Relationship Id="rId1" Type="http://schemas.openxmlformats.org/officeDocument/2006/relationships/tags" Target="../tags/tag10.xml"/><Relationship Id="rId6" Type="http://schemas.microsoft.com/office/2007/relationships/hdphoto" Target="../media/hdphoto6.wdp"/><Relationship Id="rId5" Type="http://schemas.openxmlformats.org/officeDocument/2006/relationships/image" Target="../media/image25.png"/><Relationship Id="rId4" Type="http://schemas.microsoft.com/office/2007/relationships/hdphoto" Target="../media/hdphoto7.wdp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slideLayout" Target="../slideLayouts/slideLayout14.xml"/><Relationship Id="rId1" Type="http://schemas.openxmlformats.org/officeDocument/2006/relationships/tags" Target="../tags/tag11.xml"/><Relationship Id="rId6" Type="http://schemas.microsoft.com/office/2007/relationships/hdphoto" Target="../media/hdphoto6.wdp"/><Relationship Id="rId5" Type="http://schemas.openxmlformats.org/officeDocument/2006/relationships/image" Target="../media/image25.png"/><Relationship Id="rId4" Type="http://schemas.microsoft.com/office/2007/relationships/hdphoto" Target="../media/hdphoto7.wdp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2.xml"/><Relationship Id="rId4" Type="http://schemas.microsoft.com/office/2007/relationships/hdphoto" Target="../media/hdphoto4.wdp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0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7" Type="http://schemas.openxmlformats.org/officeDocument/2006/relationships/image" Target="../media/image16.png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18.png"/><Relationship Id="rId5" Type="http://schemas.openxmlformats.org/officeDocument/2006/relationships/image" Target="../media/image17.jpeg"/><Relationship Id="rId4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gi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9.xml"/><Relationship Id="rId4" Type="http://schemas.openxmlformats.org/officeDocument/2006/relationships/image" Target="../media/image20.g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9.xml"/><Relationship Id="rId5" Type="http://schemas.openxmlformats.org/officeDocument/2006/relationships/image" Target="../media/image20.gif"/><Relationship Id="rId4" Type="http://schemas.openxmlformats.org/officeDocument/2006/relationships/image" Target="../media/image19.g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9.xml"/><Relationship Id="rId5" Type="http://schemas.openxmlformats.org/officeDocument/2006/relationships/image" Target="../media/image20.gif"/><Relationship Id="rId4" Type="http://schemas.openxmlformats.org/officeDocument/2006/relationships/image" Target="../media/image19.g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slideLayout" Target="../slideLayouts/slideLayout14.xml"/><Relationship Id="rId1" Type="http://schemas.openxmlformats.org/officeDocument/2006/relationships/tags" Target="../tags/tag3.xml"/><Relationship Id="rId6" Type="http://schemas.microsoft.com/office/2007/relationships/hdphoto" Target="../media/hdphoto3.wdp"/><Relationship Id="rId5" Type="http://schemas.openxmlformats.org/officeDocument/2006/relationships/image" Target="../media/image22.png"/><Relationship Id="rId4" Type="http://schemas.microsoft.com/office/2007/relationships/hdphoto" Target="../media/hdphoto2.wdp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Relationship Id="rId4" Type="http://schemas.microsoft.com/office/2007/relationships/hdphoto" Target="../media/hdphoto4.wdp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Relationship Id="rId6" Type="http://schemas.microsoft.com/office/2007/relationships/hdphoto" Target="../media/hdphoto5.wdp"/><Relationship Id="rId5" Type="http://schemas.openxmlformats.org/officeDocument/2006/relationships/image" Target="../media/image24.png"/><Relationship Id="rId4" Type="http://schemas.microsoft.com/office/2007/relationships/hdphoto" Target="../media/hdphoto4.wdp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slideLayout" Target="../slideLayouts/slideLayout14.xml"/><Relationship Id="rId1" Type="http://schemas.openxmlformats.org/officeDocument/2006/relationships/tags" Target="../tags/tag6.xml"/><Relationship Id="rId6" Type="http://schemas.microsoft.com/office/2007/relationships/hdphoto" Target="../media/hdphoto5.wdp"/><Relationship Id="rId5" Type="http://schemas.openxmlformats.org/officeDocument/2006/relationships/image" Target="../media/image24.png"/><Relationship Id="rId4" Type="http://schemas.microsoft.com/office/2007/relationships/hdphoto" Target="../media/hdphoto4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211F698E-424C-4AE6-B50E-19FEC7288BB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492246" y="5148521"/>
            <a:ext cx="5218938" cy="1709481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3D7CA8BB-DBC1-465C-A8F8-DC9900452074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581416" y="2128734"/>
            <a:ext cx="1287304" cy="852762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B3F6A219-28DC-414F-9CB3-B1190C293349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906254" y="324918"/>
            <a:ext cx="1287304" cy="852762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92CD855E-1A2C-46C9-ACA5-C850EC70B009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211220" y="4973538"/>
            <a:ext cx="1428722" cy="1859823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9BDF7786-B216-4E4F-9E63-F438101DFB50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325149" y="4973537"/>
            <a:ext cx="1454939" cy="1823536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xmlns="" id="{3DB50836-E293-471D-B26D-E577D8AFE385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363048" y="4973538"/>
            <a:ext cx="1688631" cy="1920727"/>
          </a:xfrm>
          <a:prstGeom prst="rect">
            <a:avLst/>
          </a:prstGeom>
        </p:spPr>
      </p:pic>
      <p:sp>
        <p:nvSpPr>
          <p:cNvPr id="14" name="WordArt 4"/>
          <p:cNvSpPr>
            <a:spLocks noChangeArrowheads="1" noChangeShapeType="1" noTextEdit="1"/>
          </p:cNvSpPr>
          <p:nvPr/>
        </p:nvSpPr>
        <p:spPr bwMode="auto">
          <a:xfrm>
            <a:off x="2949727" y="2800701"/>
            <a:ext cx="6140146" cy="1709481"/>
          </a:xfrm>
          <a:prstGeom prst="rect">
            <a:avLst/>
          </a:prstGeom>
        </p:spPr>
        <p:txBody>
          <a:bodyPr spcFirstLastPara="1" wrap="none" fromWordArt="1">
            <a:prstTxWarp prst="textArchUp">
              <a:avLst>
                <a:gd name="adj" fmla="val 10800004"/>
              </a:avLst>
            </a:prstTxWarp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600" b="1" i="0" u="none" strike="noStrike" kern="10" cap="none" spc="0" normalizeH="0" baseline="0" noProof="0" dirty="0">
                <a:ln w="9360">
                  <a:solidFill>
                    <a:srgbClr val="000000"/>
                  </a:solidFill>
                  <a:miter lim="800000"/>
                  <a:headEnd/>
                  <a:tailEnd/>
                </a:ln>
                <a:solidFill>
                  <a:srgbClr val="00B05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MÔN : ĐẠO ĐỨC </a:t>
            </a:r>
          </a:p>
        </p:txBody>
      </p:sp>
      <p:pic>
        <p:nvPicPr>
          <p:cNvPr id="2" name="nhạc  1.mp4">
            <a:hlinkClick r:id="" action="ppaction://media"/>
          </p:cNvPr>
          <p:cNvPicPr>
            <a:picLocks noChangeAspect="1"/>
          </p:cNvPicPr>
          <p:nvPr>
            <a:vide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6019800" y="3386139"/>
            <a:ext cx="152400" cy="85725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356917435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video>
              <p:cMediaNode vol="29592">
                <p:cTn id="2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  <p:extLst mod="1">
    <p:ext uri="{E180D4A7-C9FB-4DFB-919C-405C955672EB}">
      <p14:showEvtLst xmlns:p14="http://schemas.microsoft.com/office/powerpoint/2010/main">
        <p14:playEvt time="13609" objId="2"/>
        <p14:stopEvt time="31071" objId="2"/>
      </p14:showEvtLst>
    </p:ext>
  </p:extLs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>
            <a:extLst>
              <a:ext uri="{FF2B5EF4-FFF2-40B4-BE49-F238E27FC236}">
                <a16:creationId xmlns:a16="http://schemas.microsoft.com/office/drawing/2014/main" xmlns="" id="{C61CA463-DF0E-4631-B379-AEA9EED2DE1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9278" t="9847" r="5150" b="16402"/>
          <a:stretch/>
        </p:blipFill>
        <p:spPr bwMode="auto">
          <a:xfrm>
            <a:off x="482712" y="334632"/>
            <a:ext cx="882091" cy="7602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DC91D9DA-9576-41D1-99DD-64A18033149B}"/>
              </a:ext>
            </a:extLst>
          </p:cNvPr>
          <p:cNvSpPr txBox="1"/>
          <p:nvPr/>
        </p:nvSpPr>
        <p:spPr>
          <a:xfrm flipH="1">
            <a:off x="1364802" y="590903"/>
            <a:ext cx="98692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400" dirty="0" err="1">
                <a:solidFill>
                  <a:srgbClr val="000000"/>
                </a:solidFill>
              </a:rPr>
              <a:t>Vì</a:t>
            </a:r>
            <a:r>
              <a:rPr lang="en-US" sz="2400" dirty="0">
                <a:solidFill>
                  <a:srgbClr val="000000"/>
                </a:solidFill>
              </a:rPr>
              <a:t> </a:t>
            </a:r>
            <a:r>
              <a:rPr lang="en-US" sz="2400" dirty="0" err="1">
                <a:solidFill>
                  <a:srgbClr val="000000"/>
                </a:solidFill>
              </a:rPr>
              <a:t>sao</a:t>
            </a:r>
            <a:r>
              <a:rPr lang="en-US" sz="2400" dirty="0">
                <a:solidFill>
                  <a:srgbClr val="000000"/>
                </a:solidFill>
              </a:rPr>
              <a:t> </a:t>
            </a:r>
            <a:r>
              <a:rPr lang="en-US" sz="2400" dirty="0" err="1">
                <a:solidFill>
                  <a:srgbClr val="000000"/>
                </a:solidFill>
              </a:rPr>
              <a:t>em</a:t>
            </a:r>
            <a:r>
              <a:rPr lang="en-US" sz="2400" dirty="0">
                <a:solidFill>
                  <a:srgbClr val="000000"/>
                </a:solidFill>
              </a:rPr>
              <a:t> </a:t>
            </a:r>
            <a:r>
              <a:rPr lang="en-US" sz="2400" dirty="0" err="1">
                <a:solidFill>
                  <a:srgbClr val="000000"/>
                </a:solidFill>
              </a:rPr>
              <a:t>cần</a:t>
            </a:r>
            <a:r>
              <a:rPr lang="en-US" sz="2400" dirty="0">
                <a:solidFill>
                  <a:srgbClr val="000000"/>
                </a:solidFill>
              </a:rPr>
              <a:t> </a:t>
            </a:r>
            <a:r>
              <a:rPr lang="en-US" sz="2400" dirty="0" err="1">
                <a:solidFill>
                  <a:srgbClr val="000000"/>
                </a:solidFill>
              </a:rPr>
              <a:t>tìm</a:t>
            </a:r>
            <a:r>
              <a:rPr lang="en-US" sz="2400" dirty="0">
                <a:solidFill>
                  <a:srgbClr val="000000"/>
                </a:solidFill>
              </a:rPr>
              <a:t> </a:t>
            </a:r>
            <a:r>
              <a:rPr lang="en-US" sz="2400" dirty="0" err="1">
                <a:solidFill>
                  <a:srgbClr val="000000"/>
                </a:solidFill>
              </a:rPr>
              <a:t>kiếm</a:t>
            </a:r>
            <a:r>
              <a:rPr lang="en-US" sz="2400" dirty="0">
                <a:solidFill>
                  <a:srgbClr val="000000"/>
                </a:solidFill>
              </a:rPr>
              <a:t> </a:t>
            </a:r>
            <a:r>
              <a:rPr lang="en-US" sz="2400" dirty="0" err="1">
                <a:solidFill>
                  <a:srgbClr val="000000"/>
                </a:solidFill>
              </a:rPr>
              <a:t>sự</a:t>
            </a:r>
            <a:r>
              <a:rPr lang="en-US" sz="2400" dirty="0">
                <a:solidFill>
                  <a:srgbClr val="000000"/>
                </a:solidFill>
              </a:rPr>
              <a:t> </a:t>
            </a:r>
            <a:r>
              <a:rPr lang="en-US" sz="2400" dirty="0" err="1">
                <a:solidFill>
                  <a:srgbClr val="000000"/>
                </a:solidFill>
              </a:rPr>
              <a:t>hỗ</a:t>
            </a:r>
            <a:r>
              <a:rPr lang="en-US" sz="2400" dirty="0">
                <a:solidFill>
                  <a:srgbClr val="000000"/>
                </a:solidFill>
              </a:rPr>
              <a:t> </a:t>
            </a:r>
            <a:r>
              <a:rPr lang="en-US" sz="2400" dirty="0" err="1">
                <a:solidFill>
                  <a:srgbClr val="000000"/>
                </a:solidFill>
              </a:rPr>
              <a:t>trợ</a:t>
            </a:r>
            <a:r>
              <a:rPr lang="en-US" sz="2400" dirty="0">
                <a:solidFill>
                  <a:srgbClr val="000000"/>
                </a:solidFill>
              </a:rPr>
              <a:t> </a:t>
            </a:r>
            <a:r>
              <a:rPr lang="en-US" sz="2400" dirty="0" err="1">
                <a:solidFill>
                  <a:srgbClr val="000000"/>
                </a:solidFill>
              </a:rPr>
              <a:t>trong</a:t>
            </a:r>
            <a:r>
              <a:rPr lang="en-US" sz="2400" dirty="0">
                <a:solidFill>
                  <a:srgbClr val="000000"/>
                </a:solidFill>
              </a:rPr>
              <a:t> </a:t>
            </a:r>
            <a:r>
              <a:rPr lang="en-US" sz="2400" dirty="0" err="1">
                <a:solidFill>
                  <a:srgbClr val="000000"/>
                </a:solidFill>
              </a:rPr>
              <a:t>các</a:t>
            </a:r>
            <a:r>
              <a:rPr lang="en-US" sz="2400" dirty="0">
                <a:solidFill>
                  <a:srgbClr val="000000"/>
                </a:solidFill>
              </a:rPr>
              <a:t> </a:t>
            </a:r>
            <a:r>
              <a:rPr lang="en-US" sz="2400" dirty="0" err="1">
                <a:solidFill>
                  <a:srgbClr val="000000"/>
                </a:solidFill>
              </a:rPr>
              <a:t>tình</a:t>
            </a:r>
            <a:r>
              <a:rPr lang="en-US" sz="2400" dirty="0">
                <a:solidFill>
                  <a:srgbClr val="000000"/>
                </a:solidFill>
              </a:rPr>
              <a:t> </a:t>
            </a:r>
            <a:r>
              <a:rPr lang="en-US" sz="2400" dirty="0" err="1">
                <a:solidFill>
                  <a:srgbClr val="000000"/>
                </a:solidFill>
              </a:rPr>
              <a:t>huống</a:t>
            </a:r>
            <a:r>
              <a:rPr lang="en-US" sz="2400" dirty="0">
                <a:solidFill>
                  <a:srgbClr val="000000"/>
                </a:solidFill>
              </a:rPr>
              <a:t> </a:t>
            </a:r>
            <a:r>
              <a:rPr lang="en-US" sz="2400" dirty="0" err="1">
                <a:solidFill>
                  <a:srgbClr val="000000"/>
                </a:solidFill>
              </a:rPr>
              <a:t>trên</a:t>
            </a:r>
            <a:r>
              <a:rPr lang="en-US" sz="2400" dirty="0">
                <a:solidFill>
                  <a:srgbClr val="000000"/>
                </a:solidFill>
              </a:rPr>
              <a:t>?</a:t>
            </a:r>
            <a:endParaRPr lang="vi-VN" sz="2400" dirty="0">
              <a:solidFill>
                <a:srgbClr val="000000"/>
              </a:solidFill>
            </a:endParaRPr>
          </a:p>
        </p:txBody>
      </p:sp>
      <p:pic>
        <p:nvPicPr>
          <p:cNvPr id="14" name="Picture 2">
            <a:extLst>
              <a:ext uri="{FF2B5EF4-FFF2-40B4-BE49-F238E27FC236}">
                <a16:creationId xmlns:a16="http://schemas.microsoft.com/office/drawing/2014/main" xmlns="" id="{35853F79-1A87-4DAD-9E8A-911FBAC09F0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9278" t="9847" r="5150" b="16402"/>
          <a:stretch/>
        </p:blipFill>
        <p:spPr bwMode="auto">
          <a:xfrm>
            <a:off x="530799" y="5197195"/>
            <a:ext cx="882091" cy="7602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xmlns="" id="{E3A5CF01-02CA-402B-B158-0D3FCC3A1ED0}"/>
              </a:ext>
            </a:extLst>
          </p:cNvPr>
          <p:cNvSpPr txBox="1"/>
          <p:nvPr/>
        </p:nvSpPr>
        <p:spPr>
          <a:xfrm flipH="1">
            <a:off x="1364802" y="5197195"/>
            <a:ext cx="9855353" cy="11318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2400" dirty="0" err="1">
                <a:solidFill>
                  <a:srgbClr val="000000"/>
                </a:solidFill>
              </a:rPr>
              <a:t>Kể</a:t>
            </a:r>
            <a:r>
              <a:rPr lang="en-US" sz="2400" dirty="0">
                <a:solidFill>
                  <a:srgbClr val="000000"/>
                </a:solidFill>
              </a:rPr>
              <a:t> </a:t>
            </a:r>
            <a:r>
              <a:rPr lang="en-US" sz="2400" dirty="0" err="1">
                <a:solidFill>
                  <a:srgbClr val="000000"/>
                </a:solidFill>
              </a:rPr>
              <a:t>thêm</a:t>
            </a:r>
            <a:r>
              <a:rPr lang="en-US" sz="2400" dirty="0">
                <a:solidFill>
                  <a:srgbClr val="000000"/>
                </a:solidFill>
              </a:rPr>
              <a:t> </a:t>
            </a:r>
            <a:r>
              <a:rPr lang="en-US" sz="2400" dirty="0" err="1">
                <a:solidFill>
                  <a:srgbClr val="000000"/>
                </a:solidFill>
              </a:rPr>
              <a:t>những</a:t>
            </a:r>
            <a:r>
              <a:rPr lang="en-US" sz="2400" dirty="0">
                <a:solidFill>
                  <a:srgbClr val="000000"/>
                </a:solidFill>
              </a:rPr>
              <a:t> </a:t>
            </a:r>
            <a:r>
              <a:rPr lang="en-US" sz="2400" dirty="0" err="1">
                <a:solidFill>
                  <a:srgbClr val="000000"/>
                </a:solidFill>
              </a:rPr>
              <a:t>tình</a:t>
            </a:r>
            <a:r>
              <a:rPr lang="en-US" sz="2400" dirty="0">
                <a:solidFill>
                  <a:srgbClr val="000000"/>
                </a:solidFill>
              </a:rPr>
              <a:t> </a:t>
            </a:r>
            <a:r>
              <a:rPr lang="en-US" sz="2400" dirty="0" err="1">
                <a:solidFill>
                  <a:srgbClr val="000000"/>
                </a:solidFill>
              </a:rPr>
              <a:t>huống</a:t>
            </a:r>
            <a:r>
              <a:rPr lang="en-US" sz="2400" dirty="0">
                <a:solidFill>
                  <a:srgbClr val="000000"/>
                </a:solidFill>
              </a:rPr>
              <a:t> </a:t>
            </a:r>
            <a:r>
              <a:rPr lang="en-US" sz="2400" dirty="0" err="1">
                <a:solidFill>
                  <a:srgbClr val="000000"/>
                </a:solidFill>
              </a:rPr>
              <a:t>cần</a:t>
            </a:r>
            <a:r>
              <a:rPr lang="en-US" sz="2400" dirty="0">
                <a:solidFill>
                  <a:srgbClr val="000000"/>
                </a:solidFill>
              </a:rPr>
              <a:t> </a:t>
            </a:r>
            <a:r>
              <a:rPr lang="en-US" sz="2400" dirty="0" err="1">
                <a:solidFill>
                  <a:srgbClr val="000000"/>
                </a:solidFill>
              </a:rPr>
              <a:t>tìm</a:t>
            </a:r>
            <a:r>
              <a:rPr lang="en-US" sz="2400" dirty="0">
                <a:solidFill>
                  <a:srgbClr val="000000"/>
                </a:solidFill>
              </a:rPr>
              <a:t> </a:t>
            </a:r>
            <a:r>
              <a:rPr lang="en-US" sz="2400" dirty="0" err="1">
                <a:solidFill>
                  <a:srgbClr val="000000"/>
                </a:solidFill>
              </a:rPr>
              <a:t>kiếm</a:t>
            </a:r>
            <a:r>
              <a:rPr lang="en-US" sz="2400" dirty="0">
                <a:solidFill>
                  <a:srgbClr val="000000"/>
                </a:solidFill>
              </a:rPr>
              <a:t> </a:t>
            </a:r>
            <a:r>
              <a:rPr lang="en-US" sz="2400" dirty="0" err="1">
                <a:solidFill>
                  <a:srgbClr val="000000"/>
                </a:solidFill>
              </a:rPr>
              <a:t>sự</a:t>
            </a:r>
            <a:r>
              <a:rPr lang="en-US" sz="2400" dirty="0">
                <a:solidFill>
                  <a:srgbClr val="000000"/>
                </a:solidFill>
              </a:rPr>
              <a:t> </a:t>
            </a:r>
            <a:r>
              <a:rPr lang="en-US" sz="2400" dirty="0" err="1">
                <a:solidFill>
                  <a:srgbClr val="000000"/>
                </a:solidFill>
              </a:rPr>
              <a:t>hỗ</a:t>
            </a:r>
            <a:r>
              <a:rPr lang="en-US" sz="2400" dirty="0">
                <a:solidFill>
                  <a:srgbClr val="000000"/>
                </a:solidFill>
              </a:rPr>
              <a:t> </a:t>
            </a:r>
            <a:r>
              <a:rPr lang="en-US" sz="2400" dirty="0" err="1">
                <a:solidFill>
                  <a:srgbClr val="000000"/>
                </a:solidFill>
              </a:rPr>
              <a:t>trợ</a:t>
            </a:r>
            <a:r>
              <a:rPr lang="en-US" sz="2400" dirty="0">
                <a:solidFill>
                  <a:srgbClr val="000000"/>
                </a:solidFill>
              </a:rPr>
              <a:t> </a:t>
            </a:r>
            <a:r>
              <a:rPr lang="en-US" sz="2400" dirty="0" err="1">
                <a:solidFill>
                  <a:srgbClr val="000000"/>
                </a:solidFill>
              </a:rPr>
              <a:t>khi</a:t>
            </a:r>
            <a:r>
              <a:rPr lang="en-US" sz="2400" dirty="0">
                <a:solidFill>
                  <a:srgbClr val="000000"/>
                </a:solidFill>
              </a:rPr>
              <a:t> ở </a:t>
            </a:r>
            <a:r>
              <a:rPr lang="en-US" sz="2400" dirty="0" err="1">
                <a:solidFill>
                  <a:srgbClr val="000000"/>
                </a:solidFill>
              </a:rPr>
              <a:t>nơi</a:t>
            </a:r>
            <a:r>
              <a:rPr lang="en-US" sz="2400" dirty="0">
                <a:solidFill>
                  <a:srgbClr val="000000"/>
                </a:solidFill>
              </a:rPr>
              <a:t> </a:t>
            </a:r>
            <a:r>
              <a:rPr lang="en-US" sz="2400" dirty="0" err="1">
                <a:solidFill>
                  <a:srgbClr val="000000"/>
                </a:solidFill>
              </a:rPr>
              <a:t>công</a:t>
            </a:r>
            <a:r>
              <a:rPr lang="en-US" sz="2400" dirty="0">
                <a:solidFill>
                  <a:srgbClr val="000000"/>
                </a:solidFill>
              </a:rPr>
              <a:t> </a:t>
            </a:r>
            <a:r>
              <a:rPr lang="en-US" sz="2400" dirty="0" err="1">
                <a:solidFill>
                  <a:srgbClr val="000000"/>
                </a:solidFill>
              </a:rPr>
              <a:t>cộng</a:t>
            </a:r>
            <a:r>
              <a:rPr lang="en-US" sz="2400" dirty="0">
                <a:solidFill>
                  <a:srgbClr val="000000"/>
                </a:solidFill>
              </a:rPr>
              <a:t> </a:t>
            </a:r>
            <a:r>
              <a:rPr lang="en-US" sz="2400" dirty="0" err="1">
                <a:solidFill>
                  <a:srgbClr val="000000"/>
                </a:solidFill>
              </a:rPr>
              <a:t>mà</a:t>
            </a:r>
            <a:r>
              <a:rPr lang="en-US" sz="2400" dirty="0">
                <a:solidFill>
                  <a:srgbClr val="000000"/>
                </a:solidFill>
              </a:rPr>
              <a:t> </a:t>
            </a:r>
            <a:r>
              <a:rPr lang="en-US" sz="2400" dirty="0" err="1">
                <a:solidFill>
                  <a:srgbClr val="000000"/>
                </a:solidFill>
              </a:rPr>
              <a:t>em</a:t>
            </a:r>
            <a:r>
              <a:rPr lang="en-US" sz="2400" dirty="0">
                <a:solidFill>
                  <a:srgbClr val="000000"/>
                </a:solidFill>
              </a:rPr>
              <a:t> </a:t>
            </a:r>
            <a:r>
              <a:rPr lang="en-US" sz="2400" dirty="0" err="1">
                <a:solidFill>
                  <a:srgbClr val="000000"/>
                </a:solidFill>
              </a:rPr>
              <a:t>biết</a:t>
            </a:r>
            <a:r>
              <a:rPr lang="en-US" sz="2400" dirty="0">
                <a:solidFill>
                  <a:srgbClr val="000000"/>
                </a:solidFill>
              </a:rPr>
              <a:t>.</a:t>
            </a:r>
            <a:endParaRPr lang="vi-VN" sz="2400" dirty="0">
              <a:solidFill>
                <a:srgbClr val="000000"/>
              </a:solidFill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xmlns="" id="{2ECDD92E-71D5-4F05-B5BB-7CEF605438B0}"/>
              </a:ext>
            </a:extLst>
          </p:cNvPr>
          <p:cNvSpPr txBox="1"/>
          <p:nvPr/>
        </p:nvSpPr>
        <p:spPr>
          <a:xfrm>
            <a:off x="530799" y="3942336"/>
            <a:ext cx="11103195" cy="1088568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2300" dirty="0">
                <a:solidFill>
                  <a:srgbClr val="FF0000"/>
                </a:solidFill>
                <a:sym typeface="Wingdings" panose="05000000000000000000" pitchFamily="2" charset="2"/>
              </a:rPr>
              <a:t> </a:t>
            </a:r>
            <a:r>
              <a:rPr lang="en-US" sz="2300" dirty="0" err="1">
                <a:solidFill>
                  <a:srgbClr val="FF0000"/>
                </a:solidFill>
                <a:sym typeface="Wingdings" panose="05000000000000000000" pitchFamily="2" charset="2"/>
              </a:rPr>
              <a:t>Việc</a:t>
            </a:r>
            <a:r>
              <a:rPr lang="en-US" sz="2300" dirty="0">
                <a:solidFill>
                  <a:srgbClr val="FF0000"/>
                </a:solidFill>
                <a:sym typeface="Wingdings" panose="05000000000000000000" pitchFamily="2" charset="2"/>
              </a:rPr>
              <a:t> </a:t>
            </a:r>
            <a:r>
              <a:rPr lang="en-US" sz="2300" dirty="0" err="1">
                <a:solidFill>
                  <a:srgbClr val="FF0000"/>
                </a:solidFill>
                <a:sym typeface="Wingdings" panose="05000000000000000000" pitchFamily="2" charset="2"/>
              </a:rPr>
              <a:t>tìm</a:t>
            </a:r>
            <a:r>
              <a:rPr lang="en-US" sz="2300" dirty="0">
                <a:solidFill>
                  <a:srgbClr val="FF0000"/>
                </a:solidFill>
                <a:sym typeface="Wingdings" panose="05000000000000000000" pitchFamily="2" charset="2"/>
              </a:rPr>
              <a:t> </a:t>
            </a:r>
            <a:r>
              <a:rPr lang="en-US" sz="2300" dirty="0" err="1">
                <a:solidFill>
                  <a:srgbClr val="FF0000"/>
                </a:solidFill>
                <a:sym typeface="Wingdings" panose="05000000000000000000" pitchFamily="2" charset="2"/>
              </a:rPr>
              <a:t>kiếm</a:t>
            </a:r>
            <a:r>
              <a:rPr lang="en-US" sz="2300" dirty="0">
                <a:solidFill>
                  <a:srgbClr val="FF0000"/>
                </a:solidFill>
                <a:sym typeface="Wingdings" panose="05000000000000000000" pitchFamily="2" charset="2"/>
              </a:rPr>
              <a:t> </a:t>
            </a:r>
            <a:r>
              <a:rPr lang="en-US" sz="2300" dirty="0" err="1">
                <a:solidFill>
                  <a:srgbClr val="FF0000"/>
                </a:solidFill>
                <a:sym typeface="Wingdings" panose="05000000000000000000" pitchFamily="2" charset="2"/>
              </a:rPr>
              <a:t>sự</a:t>
            </a:r>
            <a:r>
              <a:rPr lang="en-US" sz="2300" dirty="0">
                <a:solidFill>
                  <a:srgbClr val="FF0000"/>
                </a:solidFill>
                <a:sym typeface="Wingdings" panose="05000000000000000000" pitchFamily="2" charset="2"/>
              </a:rPr>
              <a:t> </a:t>
            </a:r>
            <a:r>
              <a:rPr lang="en-US" sz="2300" dirty="0" err="1">
                <a:solidFill>
                  <a:srgbClr val="FF0000"/>
                </a:solidFill>
                <a:sym typeface="Wingdings" panose="05000000000000000000" pitchFamily="2" charset="2"/>
              </a:rPr>
              <a:t>hỗ</a:t>
            </a:r>
            <a:r>
              <a:rPr lang="en-US" sz="2300" dirty="0">
                <a:solidFill>
                  <a:srgbClr val="FF0000"/>
                </a:solidFill>
                <a:sym typeface="Wingdings" panose="05000000000000000000" pitchFamily="2" charset="2"/>
              </a:rPr>
              <a:t> </a:t>
            </a:r>
            <a:r>
              <a:rPr lang="en-US" sz="2300" dirty="0" err="1">
                <a:solidFill>
                  <a:srgbClr val="FF0000"/>
                </a:solidFill>
                <a:sym typeface="Wingdings" panose="05000000000000000000" pitchFamily="2" charset="2"/>
              </a:rPr>
              <a:t>trợ</a:t>
            </a:r>
            <a:r>
              <a:rPr lang="en-US" sz="2300" dirty="0">
                <a:solidFill>
                  <a:srgbClr val="FF0000"/>
                </a:solidFill>
                <a:sym typeface="Wingdings" panose="05000000000000000000" pitchFamily="2" charset="2"/>
              </a:rPr>
              <a:t> </a:t>
            </a:r>
            <a:r>
              <a:rPr lang="en-US" sz="2300" dirty="0" err="1">
                <a:solidFill>
                  <a:srgbClr val="FF0000"/>
                </a:solidFill>
                <a:sym typeface="Wingdings" panose="05000000000000000000" pitchFamily="2" charset="2"/>
              </a:rPr>
              <a:t>kịp</a:t>
            </a:r>
            <a:r>
              <a:rPr lang="en-US" sz="2300" dirty="0">
                <a:solidFill>
                  <a:srgbClr val="FF0000"/>
                </a:solidFill>
                <a:sym typeface="Wingdings" panose="05000000000000000000" pitchFamily="2" charset="2"/>
              </a:rPr>
              <a:t> </a:t>
            </a:r>
            <a:r>
              <a:rPr lang="en-US" sz="2300" dirty="0" err="1">
                <a:solidFill>
                  <a:srgbClr val="FF0000"/>
                </a:solidFill>
                <a:sym typeface="Wingdings" panose="05000000000000000000" pitchFamily="2" charset="2"/>
              </a:rPr>
              <a:t>thời</a:t>
            </a:r>
            <a:r>
              <a:rPr lang="en-US" sz="2300" dirty="0">
                <a:solidFill>
                  <a:srgbClr val="FF0000"/>
                </a:solidFill>
                <a:sym typeface="Wingdings" panose="05000000000000000000" pitchFamily="2" charset="2"/>
              </a:rPr>
              <a:t> </a:t>
            </a:r>
            <a:r>
              <a:rPr lang="en-US" sz="2300" dirty="0" err="1">
                <a:solidFill>
                  <a:srgbClr val="FF0000"/>
                </a:solidFill>
                <a:sym typeface="Wingdings" panose="05000000000000000000" pitchFamily="2" charset="2"/>
              </a:rPr>
              <a:t>sẽ</a:t>
            </a:r>
            <a:r>
              <a:rPr lang="en-US" sz="2300" dirty="0">
                <a:solidFill>
                  <a:srgbClr val="FF0000"/>
                </a:solidFill>
                <a:sym typeface="Wingdings" panose="05000000000000000000" pitchFamily="2" charset="2"/>
              </a:rPr>
              <a:t> </a:t>
            </a:r>
            <a:r>
              <a:rPr lang="en-US" sz="2300" dirty="0" err="1">
                <a:solidFill>
                  <a:srgbClr val="FF0000"/>
                </a:solidFill>
                <a:sym typeface="Wingdings" panose="05000000000000000000" pitchFamily="2" charset="2"/>
              </a:rPr>
              <a:t>giúp</a:t>
            </a:r>
            <a:r>
              <a:rPr lang="en-US" sz="2300" dirty="0">
                <a:solidFill>
                  <a:srgbClr val="FF0000"/>
                </a:solidFill>
                <a:sym typeface="Wingdings" panose="05000000000000000000" pitchFamily="2" charset="2"/>
              </a:rPr>
              <a:t> </a:t>
            </a:r>
            <a:r>
              <a:rPr lang="en-US" sz="2300" dirty="0" err="1">
                <a:solidFill>
                  <a:srgbClr val="FF0000"/>
                </a:solidFill>
                <a:sym typeface="Wingdings" panose="05000000000000000000" pitchFamily="2" charset="2"/>
              </a:rPr>
              <a:t>em</a:t>
            </a:r>
            <a:r>
              <a:rPr lang="en-US" sz="2300" dirty="0">
                <a:solidFill>
                  <a:srgbClr val="FF0000"/>
                </a:solidFill>
                <a:sym typeface="Wingdings" panose="05000000000000000000" pitchFamily="2" charset="2"/>
              </a:rPr>
              <a:t> </a:t>
            </a:r>
            <a:r>
              <a:rPr lang="en-US" sz="2300" dirty="0" err="1">
                <a:solidFill>
                  <a:srgbClr val="FF0000"/>
                </a:solidFill>
                <a:sym typeface="Wingdings" panose="05000000000000000000" pitchFamily="2" charset="2"/>
              </a:rPr>
              <a:t>bảo</a:t>
            </a:r>
            <a:r>
              <a:rPr lang="en-US" sz="2300" dirty="0">
                <a:solidFill>
                  <a:srgbClr val="FF0000"/>
                </a:solidFill>
                <a:sym typeface="Wingdings" panose="05000000000000000000" pitchFamily="2" charset="2"/>
              </a:rPr>
              <a:t> </a:t>
            </a:r>
            <a:r>
              <a:rPr lang="en-US" sz="2300" dirty="0" err="1">
                <a:solidFill>
                  <a:srgbClr val="FF0000"/>
                </a:solidFill>
                <a:sym typeface="Wingdings" panose="05000000000000000000" pitchFamily="2" charset="2"/>
              </a:rPr>
              <a:t>vệ</a:t>
            </a:r>
            <a:r>
              <a:rPr lang="en-US" sz="2300" dirty="0">
                <a:solidFill>
                  <a:srgbClr val="FF0000"/>
                </a:solidFill>
                <a:sym typeface="Wingdings" panose="05000000000000000000" pitchFamily="2" charset="2"/>
              </a:rPr>
              <a:t> </a:t>
            </a:r>
            <a:r>
              <a:rPr lang="en-US" sz="2300" dirty="0" err="1">
                <a:solidFill>
                  <a:srgbClr val="FF0000"/>
                </a:solidFill>
                <a:sym typeface="Wingdings" panose="05000000000000000000" pitchFamily="2" charset="2"/>
              </a:rPr>
              <a:t>bản</a:t>
            </a:r>
            <a:r>
              <a:rPr lang="en-US" sz="2300" dirty="0">
                <a:solidFill>
                  <a:srgbClr val="FF0000"/>
                </a:solidFill>
                <a:sym typeface="Wingdings" panose="05000000000000000000" pitchFamily="2" charset="2"/>
              </a:rPr>
              <a:t> </a:t>
            </a:r>
            <a:r>
              <a:rPr lang="en-US" sz="2300" dirty="0" err="1">
                <a:solidFill>
                  <a:srgbClr val="FF0000"/>
                </a:solidFill>
                <a:sym typeface="Wingdings" panose="05000000000000000000" pitchFamily="2" charset="2"/>
              </a:rPr>
              <a:t>thân</a:t>
            </a:r>
            <a:r>
              <a:rPr lang="en-US" sz="2300" dirty="0">
                <a:solidFill>
                  <a:srgbClr val="FF0000"/>
                </a:solidFill>
                <a:sym typeface="Wingdings" panose="05000000000000000000" pitchFamily="2" charset="2"/>
              </a:rPr>
              <a:t>, </a:t>
            </a:r>
            <a:r>
              <a:rPr lang="en-US" sz="2300" dirty="0" err="1">
                <a:solidFill>
                  <a:srgbClr val="FF0000"/>
                </a:solidFill>
                <a:sym typeface="Wingdings" panose="05000000000000000000" pitchFamily="2" charset="2"/>
              </a:rPr>
              <a:t>không</a:t>
            </a:r>
            <a:r>
              <a:rPr lang="en-US" sz="2300" dirty="0">
                <a:solidFill>
                  <a:srgbClr val="FF0000"/>
                </a:solidFill>
                <a:sym typeface="Wingdings" panose="05000000000000000000" pitchFamily="2" charset="2"/>
              </a:rPr>
              <a:t> </a:t>
            </a:r>
            <a:r>
              <a:rPr lang="en-US" sz="2300" dirty="0" err="1">
                <a:solidFill>
                  <a:srgbClr val="FF0000"/>
                </a:solidFill>
                <a:sym typeface="Wingdings" panose="05000000000000000000" pitchFamily="2" charset="2"/>
              </a:rPr>
              <a:t>ảnh</a:t>
            </a:r>
            <a:r>
              <a:rPr lang="en-US" sz="2300" dirty="0">
                <a:solidFill>
                  <a:srgbClr val="FF0000"/>
                </a:solidFill>
                <a:sym typeface="Wingdings" panose="05000000000000000000" pitchFamily="2" charset="2"/>
              </a:rPr>
              <a:t> </a:t>
            </a:r>
            <a:r>
              <a:rPr lang="en-US" sz="2300" dirty="0" err="1">
                <a:solidFill>
                  <a:srgbClr val="FF0000"/>
                </a:solidFill>
                <a:sym typeface="Wingdings" panose="05000000000000000000" pitchFamily="2" charset="2"/>
              </a:rPr>
              <a:t>hưởng</a:t>
            </a:r>
            <a:r>
              <a:rPr lang="en-US" sz="2300" dirty="0">
                <a:solidFill>
                  <a:srgbClr val="FF0000"/>
                </a:solidFill>
                <a:sym typeface="Wingdings" panose="05000000000000000000" pitchFamily="2" charset="2"/>
              </a:rPr>
              <a:t> </a:t>
            </a:r>
            <a:r>
              <a:rPr lang="en-US" sz="2300" dirty="0" err="1">
                <a:solidFill>
                  <a:srgbClr val="FF0000"/>
                </a:solidFill>
                <a:sym typeface="Wingdings" panose="05000000000000000000" pitchFamily="2" charset="2"/>
              </a:rPr>
              <a:t>tới</a:t>
            </a:r>
            <a:r>
              <a:rPr lang="en-US" sz="2300" dirty="0">
                <a:solidFill>
                  <a:srgbClr val="FF0000"/>
                </a:solidFill>
                <a:sym typeface="Wingdings" panose="05000000000000000000" pitchFamily="2" charset="2"/>
              </a:rPr>
              <a:t> </a:t>
            </a:r>
            <a:r>
              <a:rPr lang="en-US" sz="2300" dirty="0" err="1">
                <a:solidFill>
                  <a:srgbClr val="FF0000"/>
                </a:solidFill>
                <a:sym typeface="Wingdings" panose="05000000000000000000" pitchFamily="2" charset="2"/>
              </a:rPr>
              <a:t>những</a:t>
            </a:r>
            <a:r>
              <a:rPr lang="en-US" sz="2300" dirty="0">
                <a:solidFill>
                  <a:srgbClr val="FF0000"/>
                </a:solidFill>
                <a:sym typeface="Wingdings" panose="05000000000000000000" pitchFamily="2" charset="2"/>
              </a:rPr>
              <a:t> </a:t>
            </a:r>
            <a:r>
              <a:rPr lang="en-US" sz="2300" dirty="0" err="1">
                <a:solidFill>
                  <a:srgbClr val="FF0000"/>
                </a:solidFill>
                <a:sym typeface="Wingdings" panose="05000000000000000000" pitchFamily="2" charset="2"/>
              </a:rPr>
              <a:t>công</a:t>
            </a:r>
            <a:r>
              <a:rPr lang="en-US" sz="2300" dirty="0">
                <a:solidFill>
                  <a:srgbClr val="FF0000"/>
                </a:solidFill>
                <a:sym typeface="Wingdings" panose="05000000000000000000" pitchFamily="2" charset="2"/>
              </a:rPr>
              <a:t> </a:t>
            </a:r>
            <a:r>
              <a:rPr lang="en-US" sz="2300" dirty="0" err="1">
                <a:solidFill>
                  <a:srgbClr val="FF0000"/>
                </a:solidFill>
                <a:sym typeface="Wingdings" panose="05000000000000000000" pitchFamily="2" charset="2"/>
              </a:rPr>
              <a:t>việc</a:t>
            </a:r>
            <a:r>
              <a:rPr lang="en-US" sz="2300" dirty="0">
                <a:solidFill>
                  <a:srgbClr val="FF0000"/>
                </a:solidFill>
                <a:sym typeface="Wingdings" panose="05000000000000000000" pitchFamily="2" charset="2"/>
              </a:rPr>
              <a:t> </a:t>
            </a:r>
            <a:r>
              <a:rPr lang="en-US" sz="2300" dirty="0" err="1">
                <a:solidFill>
                  <a:srgbClr val="FF0000"/>
                </a:solidFill>
                <a:sym typeface="Wingdings" panose="05000000000000000000" pitchFamily="2" charset="2"/>
              </a:rPr>
              <a:t>cá</a:t>
            </a:r>
            <a:r>
              <a:rPr lang="en-US" sz="2300" dirty="0">
                <a:solidFill>
                  <a:srgbClr val="FF0000"/>
                </a:solidFill>
                <a:sym typeface="Wingdings" panose="05000000000000000000" pitchFamily="2" charset="2"/>
              </a:rPr>
              <a:t> </a:t>
            </a:r>
            <a:r>
              <a:rPr lang="en-US" sz="2300" dirty="0" err="1">
                <a:solidFill>
                  <a:srgbClr val="FF0000"/>
                </a:solidFill>
                <a:sym typeface="Wingdings" panose="05000000000000000000" pitchFamily="2" charset="2"/>
              </a:rPr>
              <a:t>nhân</a:t>
            </a:r>
            <a:r>
              <a:rPr lang="en-US" sz="2300" dirty="0">
                <a:solidFill>
                  <a:srgbClr val="FF0000"/>
                </a:solidFill>
                <a:sym typeface="Wingdings" panose="05000000000000000000" pitchFamily="2" charset="2"/>
              </a:rPr>
              <a:t> </a:t>
            </a:r>
            <a:r>
              <a:rPr lang="en-US" sz="2300" dirty="0" err="1">
                <a:solidFill>
                  <a:srgbClr val="FF0000"/>
                </a:solidFill>
                <a:sym typeface="Wingdings" panose="05000000000000000000" pitchFamily="2" charset="2"/>
              </a:rPr>
              <a:t>của</a:t>
            </a:r>
            <a:r>
              <a:rPr lang="en-US" sz="2300" dirty="0">
                <a:solidFill>
                  <a:srgbClr val="FF0000"/>
                </a:solidFill>
                <a:sym typeface="Wingdings" panose="05000000000000000000" pitchFamily="2" charset="2"/>
              </a:rPr>
              <a:t> </a:t>
            </a:r>
            <a:r>
              <a:rPr lang="en-US" sz="2300" dirty="0" err="1">
                <a:solidFill>
                  <a:srgbClr val="FF0000"/>
                </a:solidFill>
                <a:sym typeface="Wingdings" panose="05000000000000000000" pitchFamily="2" charset="2"/>
              </a:rPr>
              <a:t>mình</a:t>
            </a:r>
            <a:r>
              <a:rPr lang="en-US" sz="2300" dirty="0">
                <a:solidFill>
                  <a:srgbClr val="FF0000"/>
                </a:solidFill>
                <a:sym typeface="Wingdings" panose="05000000000000000000" pitchFamily="2" charset="2"/>
              </a:rPr>
              <a:t>.</a:t>
            </a:r>
            <a:endParaRPr lang="vi-VN" sz="2300" dirty="0">
              <a:solidFill>
                <a:srgbClr val="FF0000"/>
              </a:solidFill>
            </a:endParaRPr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xmlns="" id="{F3B4CAA6-CF58-4973-ABED-8FF8F154D9EC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25000"/>
                    </a14:imgEffect>
                    <a14:imgEffect>
                      <a14:saturation sat="200000"/>
                    </a14:imgEffect>
                  </a14:imgLayer>
                </a14:imgProps>
              </a:ext>
            </a:extLst>
          </a:blip>
          <a:srcRect l="1453" t="3512" r="49274"/>
          <a:stretch/>
        </p:blipFill>
        <p:spPr>
          <a:xfrm>
            <a:off x="2547092" y="994876"/>
            <a:ext cx="2801024" cy="2767463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xmlns="" id="{0DD79E52-D4BE-43ED-A826-94CDB80EDF13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25000"/>
                    </a14:imgEffect>
                    <a14:imgEffect>
                      <a14:saturation sat="200000"/>
                    </a14:imgEffect>
                  </a14:imgLayer>
                </a14:imgProps>
              </a:ext>
            </a:extLst>
          </a:blip>
          <a:srcRect l="50860" t="1966" r="-133" b="1546"/>
          <a:stretch/>
        </p:blipFill>
        <p:spPr>
          <a:xfrm>
            <a:off x="6530406" y="1094881"/>
            <a:ext cx="2801024" cy="2767463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080304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5" grpId="0"/>
      <p:bldP spid="1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06CB1FD2-ECF9-4322-BBBC-01D6D8BE5AC2}"/>
              </a:ext>
            </a:extLst>
          </p:cNvPr>
          <p:cNvSpPr txBox="1"/>
          <p:nvPr/>
        </p:nvSpPr>
        <p:spPr>
          <a:xfrm>
            <a:off x="1473071" y="854447"/>
            <a:ext cx="178446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vi-VN" sz="2800" b="1" dirty="0">
                <a:solidFill>
                  <a:schemeClr val="accent2"/>
                </a:solidFill>
                <a:latin typeface="+mj-lt"/>
              </a:rPr>
              <a:t>KHÁM PHÁ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F03C792E-904E-4764-B798-B8271F25A115}"/>
              </a:ext>
            </a:extLst>
          </p:cNvPr>
          <p:cNvSpPr txBox="1"/>
          <p:nvPr/>
        </p:nvSpPr>
        <p:spPr>
          <a:xfrm flipH="1">
            <a:off x="628486" y="925151"/>
            <a:ext cx="9919028" cy="660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TÌM KIẾM SỰ HỖ TRỢ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Ở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NƠI CÔNG CỘNG</a:t>
            </a:r>
            <a:endParaRPr lang="vi-VN" sz="2800" dirty="0"/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xmlns="" id="{E30A6F26-CFF9-BF65-16E5-FE45CD44742B}"/>
              </a:ext>
            </a:extLst>
          </p:cNvPr>
          <p:cNvGrpSpPr/>
          <p:nvPr/>
        </p:nvGrpSpPr>
        <p:grpSpPr>
          <a:xfrm>
            <a:off x="331718" y="1436519"/>
            <a:ext cx="2625536" cy="1489289"/>
            <a:chOff x="569798" y="1124402"/>
            <a:chExt cx="3274476" cy="1489289"/>
          </a:xfrm>
        </p:grpSpPr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xmlns="" id="{EC4549E0-25A8-6DFF-A119-E7E260A1976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harpenSoften amount="5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569798" y="1124402"/>
              <a:ext cx="3274476" cy="1489289"/>
            </a:xfrm>
            <a:prstGeom prst="rect">
              <a:avLst/>
            </a:prstGeom>
          </p:spPr>
        </p:pic>
        <p:sp>
          <p:nvSpPr>
            <p:cNvPr id="9" name="TextBox 8">
              <a:extLst>
                <a:ext uri="{FF2B5EF4-FFF2-40B4-BE49-F238E27FC236}">
                  <a16:creationId xmlns:a16="http://schemas.microsoft.com/office/drawing/2014/main" xmlns="" id="{B2278BCE-B00E-8CDF-E786-630D8043C754}"/>
                </a:ext>
              </a:extLst>
            </p:cNvPr>
            <p:cNvSpPr txBox="1"/>
            <p:nvPr/>
          </p:nvSpPr>
          <p:spPr>
            <a:xfrm>
              <a:off x="1560157" y="1610762"/>
              <a:ext cx="1784463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vi-VN" sz="2800" b="1" dirty="0">
                  <a:solidFill>
                    <a:schemeClr val="accent2"/>
                  </a:solidFill>
                  <a:latin typeface="+mj-lt"/>
                </a:rPr>
                <a:t>KHÁM PHÁ</a:t>
              </a:r>
            </a:p>
          </p:txBody>
        </p:sp>
      </p:grp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EC1D0DC0-366F-B3DE-C2D3-675FA42D44DC}"/>
              </a:ext>
            </a:extLst>
          </p:cNvPr>
          <p:cNvSpPr txBox="1"/>
          <p:nvPr/>
        </p:nvSpPr>
        <p:spPr>
          <a:xfrm flipH="1">
            <a:off x="331718" y="2499258"/>
            <a:ext cx="11860282" cy="660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2800" u="sng" dirty="0" err="1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Hoạt</a:t>
            </a:r>
            <a:r>
              <a:rPr lang="en-US" sz="2800" u="sng" dirty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u="sng" dirty="0" err="1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sz="2800" u="sng" dirty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Tìm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hiểu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những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tình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huống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cần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tìm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kiếm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sự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hỗ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trợ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nơi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công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cộng</a:t>
            </a:r>
            <a:r>
              <a:rPr lang="en-US" sz="2800" dirty="0">
                <a:solidFill>
                  <a:srgbClr val="000000"/>
                </a:solidFill>
              </a:rPr>
              <a:t>.</a:t>
            </a:r>
            <a:endParaRPr lang="vi-VN" sz="2800" dirty="0">
              <a:solidFill>
                <a:srgbClr val="000000"/>
              </a:solidFill>
            </a:endParaRPr>
          </a:p>
        </p:txBody>
      </p:sp>
      <p:sp>
        <p:nvSpPr>
          <p:cNvPr id="2" name="Scroll: Horizontal 12">
            <a:extLst>
              <a:ext uri="{FF2B5EF4-FFF2-40B4-BE49-F238E27FC236}">
                <a16:creationId xmlns:a16="http://schemas.microsoft.com/office/drawing/2014/main" xmlns="" id="{97320A75-778E-AFED-E50C-AAAB7C8D0CD6}"/>
              </a:ext>
            </a:extLst>
          </p:cNvPr>
          <p:cNvSpPr/>
          <p:nvPr/>
        </p:nvSpPr>
        <p:spPr>
          <a:xfrm>
            <a:off x="922336" y="3429000"/>
            <a:ext cx="10679046" cy="2697480"/>
          </a:xfrm>
          <a:prstGeom prst="horizontalScroll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en-US" sz="32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Em</a:t>
            </a:r>
            <a:r>
              <a:rPr lang="en-US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 </a:t>
            </a:r>
            <a:r>
              <a:rPr lang="en-US" sz="32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bị</a:t>
            </a:r>
            <a:r>
              <a:rPr lang="en-US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 </a:t>
            </a:r>
            <a:r>
              <a:rPr lang="en-US" sz="32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hỏng</a:t>
            </a:r>
            <a:r>
              <a:rPr lang="en-US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 </a:t>
            </a:r>
            <a:r>
              <a:rPr lang="en-US" sz="32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xe</a:t>
            </a:r>
            <a:r>
              <a:rPr lang="en-US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, Khi </a:t>
            </a:r>
            <a:r>
              <a:rPr lang="en-US" sz="32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có</a:t>
            </a:r>
            <a:r>
              <a:rPr lang="en-US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 </a:t>
            </a:r>
            <a:r>
              <a:rPr lang="en-US" sz="32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nười</a:t>
            </a:r>
            <a:r>
              <a:rPr lang="en-US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 </a:t>
            </a:r>
            <a:r>
              <a:rPr lang="en-US" sz="32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lạ</a:t>
            </a:r>
            <a:r>
              <a:rPr lang="en-US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 </a:t>
            </a:r>
            <a:r>
              <a:rPr lang="en-US" sz="32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đi</a:t>
            </a:r>
            <a:r>
              <a:rPr lang="en-US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 </a:t>
            </a:r>
            <a:r>
              <a:rPr lang="en-US" sz="32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theo</a:t>
            </a:r>
            <a:r>
              <a:rPr lang="en-US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 </a:t>
            </a:r>
            <a:r>
              <a:rPr lang="en-US" sz="32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em</a:t>
            </a:r>
            <a:r>
              <a:rPr lang="en-US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, hay </a:t>
            </a:r>
            <a:r>
              <a:rPr lang="en-US" sz="32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người</a:t>
            </a:r>
            <a:r>
              <a:rPr lang="en-US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 </a:t>
            </a:r>
            <a:r>
              <a:rPr lang="en-US" sz="32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lạ</a:t>
            </a:r>
            <a:r>
              <a:rPr lang="en-US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 </a:t>
            </a:r>
            <a:r>
              <a:rPr lang="en-US" sz="32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đến</a:t>
            </a:r>
            <a:r>
              <a:rPr lang="en-US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 </a:t>
            </a:r>
            <a:r>
              <a:rPr lang="en-US" sz="32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đón</a:t>
            </a:r>
            <a:r>
              <a:rPr lang="en-US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 </a:t>
            </a:r>
            <a:r>
              <a:rPr lang="en-US" sz="32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em</a:t>
            </a:r>
            <a:r>
              <a:rPr lang="en-US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,… </a:t>
            </a:r>
            <a:r>
              <a:rPr lang="en-US" sz="32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em</a:t>
            </a:r>
            <a:r>
              <a:rPr lang="en-US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 </a:t>
            </a:r>
            <a:r>
              <a:rPr lang="en-US" sz="32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cần</a:t>
            </a:r>
            <a:r>
              <a:rPr lang="en-US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 </a:t>
            </a:r>
            <a:r>
              <a:rPr lang="en-US" sz="32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tìm</a:t>
            </a:r>
            <a:r>
              <a:rPr lang="en-US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 </a:t>
            </a:r>
            <a:r>
              <a:rPr lang="en-US" sz="32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kiếm</a:t>
            </a:r>
            <a:r>
              <a:rPr lang="en-US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 </a:t>
            </a:r>
            <a:r>
              <a:rPr lang="en-US" sz="32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sự</a:t>
            </a:r>
            <a:r>
              <a:rPr lang="en-US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 </a:t>
            </a:r>
            <a:r>
              <a:rPr lang="en-US" sz="32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hỗ</a:t>
            </a:r>
            <a:r>
              <a:rPr lang="en-US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 </a:t>
            </a:r>
            <a:r>
              <a:rPr lang="en-US" sz="32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trợ</a:t>
            </a:r>
            <a:r>
              <a:rPr lang="en-US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 </a:t>
            </a:r>
            <a:r>
              <a:rPr lang="en-US" sz="32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từ</a:t>
            </a:r>
            <a:r>
              <a:rPr lang="en-US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 </a:t>
            </a:r>
            <a:r>
              <a:rPr lang="en-US" sz="32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những</a:t>
            </a:r>
            <a:r>
              <a:rPr lang="en-US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 </a:t>
            </a:r>
            <a:r>
              <a:rPr lang="en-US" sz="32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người</a:t>
            </a:r>
            <a:r>
              <a:rPr lang="en-US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 </a:t>
            </a:r>
            <a:r>
              <a:rPr lang="en-US" sz="32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xung</a:t>
            </a:r>
            <a:r>
              <a:rPr lang="en-US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 </a:t>
            </a:r>
            <a:r>
              <a:rPr lang="en-US" sz="32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quanh</a:t>
            </a:r>
            <a:r>
              <a:rPr lang="en-US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.</a:t>
            </a:r>
            <a:endParaRPr lang="vi-VN" sz="32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613474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06CB1FD2-ECF9-4322-BBBC-01D6D8BE5AC2}"/>
              </a:ext>
            </a:extLst>
          </p:cNvPr>
          <p:cNvSpPr txBox="1"/>
          <p:nvPr/>
        </p:nvSpPr>
        <p:spPr>
          <a:xfrm>
            <a:off x="1473071" y="854447"/>
            <a:ext cx="178446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vi-VN" sz="2800" b="1" dirty="0">
                <a:solidFill>
                  <a:schemeClr val="accent2"/>
                </a:solidFill>
                <a:latin typeface="+mj-lt"/>
              </a:rPr>
              <a:t>KHÁM PHÁ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F03C792E-904E-4764-B798-B8271F25A115}"/>
              </a:ext>
            </a:extLst>
          </p:cNvPr>
          <p:cNvSpPr txBox="1"/>
          <p:nvPr/>
        </p:nvSpPr>
        <p:spPr>
          <a:xfrm flipH="1">
            <a:off x="628486" y="925151"/>
            <a:ext cx="9919028" cy="660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TÌM KIẾM SỰ HỖ TRỢ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Ở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NƠI CÔNG CỘNG</a:t>
            </a:r>
            <a:endParaRPr lang="vi-VN" sz="2800" dirty="0"/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xmlns="" id="{E30A6F26-CFF9-BF65-16E5-FE45CD44742B}"/>
              </a:ext>
            </a:extLst>
          </p:cNvPr>
          <p:cNvGrpSpPr/>
          <p:nvPr/>
        </p:nvGrpSpPr>
        <p:grpSpPr>
          <a:xfrm>
            <a:off x="331718" y="1436519"/>
            <a:ext cx="2625536" cy="1489289"/>
            <a:chOff x="569798" y="1124402"/>
            <a:chExt cx="3274476" cy="1489289"/>
          </a:xfrm>
        </p:grpSpPr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xmlns="" id="{EC4549E0-25A8-6DFF-A119-E7E260A1976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harpenSoften amount="5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569798" y="1124402"/>
              <a:ext cx="3274476" cy="1489289"/>
            </a:xfrm>
            <a:prstGeom prst="rect">
              <a:avLst/>
            </a:prstGeom>
          </p:spPr>
        </p:pic>
        <p:sp>
          <p:nvSpPr>
            <p:cNvPr id="9" name="TextBox 8">
              <a:extLst>
                <a:ext uri="{FF2B5EF4-FFF2-40B4-BE49-F238E27FC236}">
                  <a16:creationId xmlns:a16="http://schemas.microsoft.com/office/drawing/2014/main" xmlns="" id="{B2278BCE-B00E-8CDF-E786-630D8043C754}"/>
                </a:ext>
              </a:extLst>
            </p:cNvPr>
            <p:cNvSpPr txBox="1"/>
            <p:nvPr/>
          </p:nvSpPr>
          <p:spPr>
            <a:xfrm>
              <a:off x="1560157" y="1610762"/>
              <a:ext cx="1784463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vi-VN" sz="2800" b="1" dirty="0">
                  <a:solidFill>
                    <a:schemeClr val="accent2"/>
                  </a:solidFill>
                  <a:latin typeface="+mj-lt"/>
                </a:rPr>
                <a:t>KHÁM PHÁ</a:t>
              </a:r>
            </a:p>
          </p:txBody>
        </p:sp>
      </p:grp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EC1D0DC0-366F-B3DE-C2D3-675FA42D44DC}"/>
              </a:ext>
            </a:extLst>
          </p:cNvPr>
          <p:cNvSpPr txBox="1"/>
          <p:nvPr/>
        </p:nvSpPr>
        <p:spPr>
          <a:xfrm flipH="1">
            <a:off x="628486" y="3937941"/>
            <a:ext cx="11231796" cy="660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800" u="sng" dirty="0" err="1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Hoạt</a:t>
            </a:r>
            <a:r>
              <a:rPr lang="en-US" sz="2800" u="sng" dirty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u="sng" dirty="0" err="1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sz="2800" u="sng" dirty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Ý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nghĩa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việc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biết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tìm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kiếm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sự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hỗ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trợ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nơi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công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cộng</a:t>
            </a:r>
            <a:endParaRPr lang="vi-VN" sz="2800" dirty="0">
              <a:solidFill>
                <a:srgbClr val="000000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B10D34D1-DB74-D305-FCE6-EA6B3D138E92}"/>
              </a:ext>
            </a:extLst>
          </p:cNvPr>
          <p:cNvSpPr txBox="1"/>
          <p:nvPr/>
        </p:nvSpPr>
        <p:spPr>
          <a:xfrm flipH="1">
            <a:off x="628486" y="2627028"/>
            <a:ext cx="10847234" cy="1305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2800" u="sng" dirty="0" err="1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Hoạt</a:t>
            </a:r>
            <a:r>
              <a:rPr lang="en-US" sz="2800" u="sng" dirty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u="sng" dirty="0" err="1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sz="2800" u="sng" dirty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Tìm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hiểu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những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tình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huống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cần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tìm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kiếm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sự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hỗ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trợ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nơi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công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cộng</a:t>
            </a:r>
            <a:r>
              <a:rPr lang="en-US" sz="2800" dirty="0">
                <a:solidFill>
                  <a:srgbClr val="000000"/>
                </a:solidFill>
              </a:rPr>
              <a:t>.</a:t>
            </a:r>
            <a:endParaRPr lang="vi-VN" sz="2800" dirty="0">
              <a:solidFill>
                <a:srgbClr val="00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25279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1">
            <a:extLst>
              <a:ext uri="{FF2B5EF4-FFF2-40B4-BE49-F238E27FC236}">
                <a16:creationId xmlns:a16="http://schemas.microsoft.com/office/drawing/2014/main" xmlns="" id="{486BC9A2-9C30-400D-8E3E-F1DF7866F68B}"/>
              </a:ext>
            </a:extLst>
          </p:cNvPr>
          <p:cNvSpPr/>
          <p:nvPr/>
        </p:nvSpPr>
        <p:spPr>
          <a:xfrm>
            <a:off x="969783" y="581974"/>
            <a:ext cx="463826" cy="463826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>
                <a:solidFill>
                  <a:schemeClr val="accent2"/>
                </a:solidFill>
                <a:latin typeface="+mj-lt"/>
              </a:rPr>
              <a:t>2</a:t>
            </a:r>
            <a:endParaRPr lang="vi-VN" sz="3200" dirty="0">
              <a:solidFill>
                <a:schemeClr val="accent2"/>
              </a:solidFill>
              <a:latin typeface="+mj-lt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3420C3BF-64AA-49B6-931E-0DCA14BAE41F}"/>
              </a:ext>
            </a:extLst>
          </p:cNvPr>
          <p:cNvSpPr txBox="1"/>
          <p:nvPr/>
        </p:nvSpPr>
        <p:spPr>
          <a:xfrm>
            <a:off x="1433608" y="581974"/>
            <a:ext cx="629793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err="1">
                <a:solidFill>
                  <a:srgbClr val="00B050"/>
                </a:solidFill>
              </a:rPr>
              <a:t>Đọc</a:t>
            </a:r>
            <a:r>
              <a:rPr lang="en-US" sz="2800" b="1" dirty="0">
                <a:solidFill>
                  <a:srgbClr val="00B050"/>
                </a:solidFill>
              </a:rPr>
              <a:t> </a:t>
            </a:r>
            <a:r>
              <a:rPr lang="en-US" sz="2800" b="1" dirty="0" err="1">
                <a:solidFill>
                  <a:srgbClr val="00B050"/>
                </a:solidFill>
              </a:rPr>
              <a:t>tình</a:t>
            </a:r>
            <a:r>
              <a:rPr lang="en-US" sz="2800" b="1" dirty="0">
                <a:solidFill>
                  <a:srgbClr val="00B050"/>
                </a:solidFill>
              </a:rPr>
              <a:t> </a:t>
            </a:r>
            <a:r>
              <a:rPr lang="en-US" sz="2800" b="1" dirty="0" err="1">
                <a:solidFill>
                  <a:srgbClr val="00B050"/>
                </a:solidFill>
              </a:rPr>
              <a:t>huống</a:t>
            </a:r>
            <a:r>
              <a:rPr lang="en-US" sz="2800" b="1" dirty="0">
                <a:solidFill>
                  <a:srgbClr val="00B050"/>
                </a:solidFill>
              </a:rPr>
              <a:t> </a:t>
            </a:r>
            <a:r>
              <a:rPr lang="en-US" sz="2800" b="1" dirty="0" err="1">
                <a:solidFill>
                  <a:srgbClr val="00B050"/>
                </a:solidFill>
              </a:rPr>
              <a:t>và</a:t>
            </a:r>
            <a:r>
              <a:rPr lang="en-US" sz="2800" b="1" dirty="0">
                <a:solidFill>
                  <a:srgbClr val="00B050"/>
                </a:solidFill>
              </a:rPr>
              <a:t> </a:t>
            </a:r>
            <a:r>
              <a:rPr lang="en-US" sz="2800" b="1" dirty="0" err="1">
                <a:solidFill>
                  <a:srgbClr val="00B050"/>
                </a:solidFill>
              </a:rPr>
              <a:t>trả</a:t>
            </a:r>
            <a:r>
              <a:rPr lang="en-US" sz="2800" b="1" dirty="0">
                <a:solidFill>
                  <a:srgbClr val="00B050"/>
                </a:solidFill>
              </a:rPr>
              <a:t> </a:t>
            </a:r>
            <a:r>
              <a:rPr lang="en-US" sz="2800" b="1" dirty="0" err="1">
                <a:solidFill>
                  <a:srgbClr val="00B050"/>
                </a:solidFill>
              </a:rPr>
              <a:t>lời</a:t>
            </a:r>
            <a:r>
              <a:rPr lang="en-US" sz="2800" b="1" dirty="0">
                <a:solidFill>
                  <a:srgbClr val="00B050"/>
                </a:solidFill>
              </a:rPr>
              <a:t> </a:t>
            </a:r>
            <a:r>
              <a:rPr lang="en-US" sz="2800" b="1" dirty="0" err="1">
                <a:solidFill>
                  <a:srgbClr val="00B050"/>
                </a:solidFill>
              </a:rPr>
              <a:t>câu</a:t>
            </a:r>
            <a:r>
              <a:rPr lang="en-US" sz="2800" b="1" dirty="0">
                <a:solidFill>
                  <a:srgbClr val="00B050"/>
                </a:solidFill>
              </a:rPr>
              <a:t> </a:t>
            </a:r>
            <a:r>
              <a:rPr lang="en-US" sz="2800" b="1" dirty="0" err="1">
                <a:solidFill>
                  <a:srgbClr val="00B050"/>
                </a:solidFill>
              </a:rPr>
              <a:t>hỏi</a:t>
            </a:r>
            <a:r>
              <a:rPr lang="en-US" sz="2800" b="1" dirty="0">
                <a:solidFill>
                  <a:srgbClr val="00B050"/>
                </a:solidFill>
              </a:rPr>
              <a:t>:</a:t>
            </a:r>
            <a:endParaRPr lang="vi-VN" sz="2800" b="1" dirty="0">
              <a:solidFill>
                <a:srgbClr val="00B050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B4C34FCC-9101-4120-A93F-DAF059269028}"/>
              </a:ext>
            </a:extLst>
          </p:cNvPr>
          <p:cNvSpPr txBox="1"/>
          <p:nvPr/>
        </p:nvSpPr>
        <p:spPr>
          <a:xfrm flipH="1">
            <a:off x="711200" y="1224258"/>
            <a:ext cx="10769599" cy="16858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2400" i="1" dirty="0" err="1">
                <a:solidFill>
                  <a:srgbClr val="000000"/>
                </a:solidFill>
              </a:rPr>
              <a:t>Lớp</a:t>
            </a:r>
            <a:r>
              <a:rPr lang="en-US" sz="2400" i="1" dirty="0">
                <a:solidFill>
                  <a:srgbClr val="000000"/>
                </a:solidFill>
              </a:rPr>
              <a:t> </a:t>
            </a:r>
            <a:r>
              <a:rPr lang="en-US" sz="2400" i="1" dirty="0" err="1">
                <a:solidFill>
                  <a:srgbClr val="000000"/>
                </a:solidFill>
              </a:rPr>
              <a:t>Hà</a:t>
            </a:r>
            <a:r>
              <a:rPr lang="en-US" sz="2400" i="1" dirty="0">
                <a:solidFill>
                  <a:srgbClr val="000000"/>
                </a:solidFill>
              </a:rPr>
              <a:t> </a:t>
            </a:r>
            <a:r>
              <a:rPr lang="en-US" sz="2400" i="1" dirty="0" err="1">
                <a:solidFill>
                  <a:srgbClr val="000000"/>
                </a:solidFill>
              </a:rPr>
              <a:t>đi</a:t>
            </a:r>
            <a:r>
              <a:rPr lang="en-US" sz="2400" i="1" dirty="0">
                <a:solidFill>
                  <a:srgbClr val="000000"/>
                </a:solidFill>
              </a:rPr>
              <a:t> </a:t>
            </a:r>
            <a:r>
              <a:rPr lang="en-US" sz="2400" i="1" dirty="0" err="1">
                <a:solidFill>
                  <a:srgbClr val="000000"/>
                </a:solidFill>
              </a:rPr>
              <a:t>tham</a:t>
            </a:r>
            <a:r>
              <a:rPr lang="en-US" sz="2400" i="1" dirty="0">
                <a:solidFill>
                  <a:srgbClr val="000000"/>
                </a:solidFill>
              </a:rPr>
              <a:t> </a:t>
            </a:r>
            <a:r>
              <a:rPr lang="en-US" sz="2400" i="1" dirty="0" err="1">
                <a:solidFill>
                  <a:srgbClr val="000000"/>
                </a:solidFill>
              </a:rPr>
              <a:t>quan</a:t>
            </a:r>
            <a:r>
              <a:rPr lang="en-US" sz="2400" i="1" dirty="0">
                <a:solidFill>
                  <a:srgbClr val="000000"/>
                </a:solidFill>
              </a:rPr>
              <a:t> </a:t>
            </a:r>
            <a:r>
              <a:rPr lang="en-US" sz="2400" i="1" dirty="0" err="1">
                <a:solidFill>
                  <a:srgbClr val="000000"/>
                </a:solidFill>
              </a:rPr>
              <a:t>vườn</a:t>
            </a:r>
            <a:r>
              <a:rPr lang="en-US" sz="2400" i="1" dirty="0">
                <a:solidFill>
                  <a:srgbClr val="000000"/>
                </a:solidFill>
              </a:rPr>
              <a:t> </a:t>
            </a:r>
            <a:r>
              <a:rPr lang="en-US" sz="2400" i="1" dirty="0" err="1">
                <a:solidFill>
                  <a:srgbClr val="000000"/>
                </a:solidFill>
              </a:rPr>
              <a:t>bách</a:t>
            </a:r>
            <a:r>
              <a:rPr lang="en-US" sz="2400" i="1" dirty="0">
                <a:solidFill>
                  <a:srgbClr val="000000"/>
                </a:solidFill>
              </a:rPr>
              <a:t> </a:t>
            </a:r>
            <a:r>
              <a:rPr lang="en-US" sz="2400" i="1" dirty="0" err="1">
                <a:solidFill>
                  <a:srgbClr val="000000"/>
                </a:solidFill>
              </a:rPr>
              <a:t>thú</a:t>
            </a:r>
            <a:r>
              <a:rPr lang="en-US" sz="2400" i="1" dirty="0">
                <a:solidFill>
                  <a:srgbClr val="000000"/>
                </a:solidFill>
              </a:rPr>
              <a:t>. Do </a:t>
            </a:r>
            <a:r>
              <a:rPr lang="en-US" sz="2400" i="1" dirty="0" err="1">
                <a:solidFill>
                  <a:srgbClr val="000000"/>
                </a:solidFill>
              </a:rPr>
              <a:t>mải</a:t>
            </a:r>
            <a:r>
              <a:rPr lang="en-US" sz="2400" i="1" dirty="0">
                <a:solidFill>
                  <a:srgbClr val="000000"/>
                </a:solidFill>
              </a:rPr>
              <a:t> </a:t>
            </a:r>
            <a:r>
              <a:rPr lang="en-US" sz="2400" i="1" dirty="0" err="1">
                <a:solidFill>
                  <a:srgbClr val="000000"/>
                </a:solidFill>
              </a:rPr>
              <a:t>ngắm</a:t>
            </a:r>
            <a:r>
              <a:rPr lang="en-US" sz="2400" i="1" dirty="0">
                <a:solidFill>
                  <a:srgbClr val="000000"/>
                </a:solidFill>
              </a:rPr>
              <a:t> </a:t>
            </a:r>
            <a:r>
              <a:rPr lang="en-US" sz="2400" i="1" dirty="0" err="1">
                <a:solidFill>
                  <a:srgbClr val="000000"/>
                </a:solidFill>
              </a:rPr>
              <a:t>những</a:t>
            </a:r>
            <a:r>
              <a:rPr lang="en-US" sz="2400" i="1" dirty="0">
                <a:solidFill>
                  <a:srgbClr val="000000"/>
                </a:solidFill>
              </a:rPr>
              <a:t> con </a:t>
            </a:r>
            <a:r>
              <a:rPr lang="en-US" sz="2400" i="1" dirty="0" err="1">
                <a:solidFill>
                  <a:srgbClr val="000000"/>
                </a:solidFill>
              </a:rPr>
              <a:t>vật</a:t>
            </a:r>
            <a:r>
              <a:rPr lang="en-US" sz="2400" i="1" dirty="0">
                <a:solidFill>
                  <a:srgbClr val="000000"/>
                </a:solidFill>
              </a:rPr>
              <a:t> </a:t>
            </a:r>
            <a:r>
              <a:rPr lang="en-US" sz="2400" i="1" dirty="0" err="1">
                <a:solidFill>
                  <a:srgbClr val="000000"/>
                </a:solidFill>
              </a:rPr>
              <a:t>mình</a:t>
            </a:r>
            <a:r>
              <a:rPr lang="en-US" sz="2400" i="1" dirty="0">
                <a:solidFill>
                  <a:srgbClr val="000000"/>
                </a:solidFill>
              </a:rPr>
              <a:t> </a:t>
            </a:r>
            <a:r>
              <a:rPr lang="en-US" sz="2400" i="1" dirty="0" err="1">
                <a:solidFill>
                  <a:srgbClr val="000000"/>
                </a:solidFill>
              </a:rPr>
              <a:t>yêu</a:t>
            </a:r>
            <a:r>
              <a:rPr lang="en-US" sz="2400" i="1" dirty="0">
                <a:solidFill>
                  <a:srgbClr val="000000"/>
                </a:solidFill>
              </a:rPr>
              <a:t> </a:t>
            </a:r>
            <a:r>
              <a:rPr lang="en-US" sz="2400" i="1" dirty="0" err="1">
                <a:solidFill>
                  <a:srgbClr val="000000"/>
                </a:solidFill>
              </a:rPr>
              <a:t>thích</a:t>
            </a:r>
            <a:r>
              <a:rPr lang="en-US" sz="2400" i="1" dirty="0">
                <a:solidFill>
                  <a:srgbClr val="000000"/>
                </a:solidFill>
              </a:rPr>
              <a:t> </a:t>
            </a:r>
            <a:r>
              <a:rPr lang="en-US" sz="2400" i="1" dirty="0" err="1">
                <a:solidFill>
                  <a:srgbClr val="000000"/>
                </a:solidFill>
              </a:rPr>
              <a:t>nên</a:t>
            </a:r>
            <a:r>
              <a:rPr lang="en-US" sz="2400" i="1" dirty="0">
                <a:solidFill>
                  <a:srgbClr val="000000"/>
                </a:solidFill>
              </a:rPr>
              <a:t> </a:t>
            </a:r>
            <a:r>
              <a:rPr lang="en-US" sz="2400" i="1" dirty="0" err="1">
                <a:solidFill>
                  <a:srgbClr val="000000"/>
                </a:solidFill>
              </a:rPr>
              <a:t>Hà</a:t>
            </a:r>
            <a:r>
              <a:rPr lang="en-US" sz="2400" i="1" dirty="0">
                <a:solidFill>
                  <a:srgbClr val="000000"/>
                </a:solidFill>
              </a:rPr>
              <a:t> </a:t>
            </a:r>
            <a:r>
              <a:rPr lang="en-US" sz="2400" i="1" dirty="0" err="1">
                <a:solidFill>
                  <a:srgbClr val="000000"/>
                </a:solidFill>
              </a:rPr>
              <a:t>đã</a:t>
            </a:r>
            <a:r>
              <a:rPr lang="en-US" sz="2400" i="1" dirty="0">
                <a:solidFill>
                  <a:srgbClr val="000000"/>
                </a:solidFill>
              </a:rPr>
              <a:t> </a:t>
            </a:r>
            <a:r>
              <a:rPr lang="en-US" sz="2400" i="1" dirty="0" err="1">
                <a:solidFill>
                  <a:srgbClr val="000000"/>
                </a:solidFill>
              </a:rPr>
              <a:t>bị</a:t>
            </a:r>
            <a:r>
              <a:rPr lang="en-US" sz="2400" i="1" dirty="0">
                <a:solidFill>
                  <a:srgbClr val="000000"/>
                </a:solidFill>
              </a:rPr>
              <a:t> </a:t>
            </a:r>
            <a:r>
              <a:rPr lang="en-US" sz="2400" i="1" dirty="0" err="1">
                <a:solidFill>
                  <a:srgbClr val="000000"/>
                </a:solidFill>
              </a:rPr>
              <a:t>đi</a:t>
            </a:r>
            <a:r>
              <a:rPr lang="en-US" sz="2400" i="1" dirty="0">
                <a:solidFill>
                  <a:srgbClr val="000000"/>
                </a:solidFill>
              </a:rPr>
              <a:t> </a:t>
            </a:r>
            <a:r>
              <a:rPr lang="en-US" sz="2400" i="1" dirty="0" err="1">
                <a:solidFill>
                  <a:srgbClr val="000000"/>
                </a:solidFill>
              </a:rPr>
              <a:t>lạc</a:t>
            </a:r>
            <a:r>
              <a:rPr lang="en-US" sz="2400" i="1" dirty="0">
                <a:solidFill>
                  <a:srgbClr val="000000"/>
                </a:solidFill>
              </a:rPr>
              <a:t>. </a:t>
            </a:r>
            <a:r>
              <a:rPr lang="en-US" sz="2400" i="1" dirty="0" err="1">
                <a:solidFill>
                  <a:srgbClr val="000000"/>
                </a:solidFill>
              </a:rPr>
              <a:t>Bạn</a:t>
            </a:r>
            <a:r>
              <a:rPr lang="en-US" sz="2400" i="1" dirty="0">
                <a:solidFill>
                  <a:srgbClr val="000000"/>
                </a:solidFill>
              </a:rPr>
              <a:t> </a:t>
            </a:r>
            <a:r>
              <a:rPr lang="en-US" sz="2400" i="1" dirty="0" err="1">
                <a:solidFill>
                  <a:srgbClr val="000000"/>
                </a:solidFill>
              </a:rPr>
              <a:t>đã</a:t>
            </a:r>
            <a:r>
              <a:rPr lang="en-US" sz="2400" i="1" dirty="0">
                <a:solidFill>
                  <a:srgbClr val="000000"/>
                </a:solidFill>
              </a:rPr>
              <a:t> </a:t>
            </a:r>
            <a:r>
              <a:rPr lang="en-US" sz="2400" i="1" dirty="0" err="1">
                <a:solidFill>
                  <a:srgbClr val="000000"/>
                </a:solidFill>
              </a:rPr>
              <a:t>bình</a:t>
            </a:r>
            <a:r>
              <a:rPr lang="en-US" sz="2400" i="1" dirty="0">
                <a:solidFill>
                  <a:srgbClr val="000000"/>
                </a:solidFill>
              </a:rPr>
              <a:t> </a:t>
            </a:r>
            <a:r>
              <a:rPr lang="en-US" sz="2400" i="1" dirty="0" err="1">
                <a:solidFill>
                  <a:srgbClr val="000000"/>
                </a:solidFill>
              </a:rPr>
              <a:t>tĩnh</a:t>
            </a:r>
            <a:r>
              <a:rPr lang="en-US" sz="2400" i="1" dirty="0">
                <a:solidFill>
                  <a:srgbClr val="000000"/>
                </a:solidFill>
              </a:rPr>
              <a:t>, </a:t>
            </a:r>
            <a:r>
              <a:rPr lang="en-US" sz="2400" i="1" dirty="0" err="1">
                <a:solidFill>
                  <a:srgbClr val="000000"/>
                </a:solidFill>
              </a:rPr>
              <a:t>quan</a:t>
            </a:r>
            <a:r>
              <a:rPr lang="en-US" sz="2400" i="1" dirty="0">
                <a:solidFill>
                  <a:srgbClr val="000000"/>
                </a:solidFill>
              </a:rPr>
              <a:t> </a:t>
            </a:r>
            <a:r>
              <a:rPr lang="en-US" sz="2400" i="1" dirty="0" err="1">
                <a:solidFill>
                  <a:srgbClr val="000000"/>
                </a:solidFill>
              </a:rPr>
              <a:t>sát</a:t>
            </a:r>
            <a:r>
              <a:rPr lang="en-US" sz="2400" i="1" dirty="0">
                <a:solidFill>
                  <a:srgbClr val="000000"/>
                </a:solidFill>
              </a:rPr>
              <a:t> </a:t>
            </a:r>
            <a:r>
              <a:rPr lang="en-US" sz="2400" i="1" dirty="0" err="1">
                <a:solidFill>
                  <a:srgbClr val="000000"/>
                </a:solidFill>
              </a:rPr>
              <a:t>xung</a:t>
            </a:r>
            <a:r>
              <a:rPr lang="en-US" sz="2400" i="1" dirty="0">
                <a:solidFill>
                  <a:srgbClr val="000000"/>
                </a:solidFill>
              </a:rPr>
              <a:t> </a:t>
            </a:r>
            <a:r>
              <a:rPr lang="en-US" sz="2400" i="1" dirty="0" err="1">
                <a:solidFill>
                  <a:srgbClr val="000000"/>
                </a:solidFill>
              </a:rPr>
              <a:t>quanh</a:t>
            </a:r>
            <a:r>
              <a:rPr lang="en-US" sz="2400" i="1" dirty="0">
                <a:solidFill>
                  <a:srgbClr val="000000"/>
                </a:solidFill>
              </a:rPr>
              <a:t>, </a:t>
            </a:r>
            <a:r>
              <a:rPr lang="en-US" sz="2400" i="1" dirty="0" err="1">
                <a:solidFill>
                  <a:srgbClr val="000000"/>
                </a:solidFill>
              </a:rPr>
              <a:t>tìm</a:t>
            </a:r>
            <a:r>
              <a:rPr lang="en-US" sz="2400" i="1" dirty="0">
                <a:solidFill>
                  <a:srgbClr val="000000"/>
                </a:solidFill>
              </a:rPr>
              <a:t> </a:t>
            </a:r>
            <a:r>
              <a:rPr lang="en-US" sz="2400" i="1" dirty="0" err="1">
                <a:solidFill>
                  <a:srgbClr val="000000"/>
                </a:solidFill>
              </a:rPr>
              <a:t>chú</a:t>
            </a:r>
            <a:r>
              <a:rPr lang="en-US" sz="2400" i="1" dirty="0">
                <a:solidFill>
                  <a:srgbClr val="000000"/>
                </a:solidFill>
              </a:rPr>
              <a:t> </a:t>
            </a:r>
            <a:r>
              <a:rPr lang="en-US" sz="2400" i="1" dirty="0" err="1">
                <a:solidFill>
                  <a:srgbClr val="000000"/>
                </a:solidFill>
              </a:rPr>
              <a:t>bảo</a:t>
            </a:r>
            <a:r>
              <a:rPr lang="en-US" sz="2400" i="1" dirty="0">
                <a:solidFill>
                  <a:srgbClr val="000000"/>
                </a:solidFill>
              </a:rPr>
              <a:t> </a:t>
            </a:r>
            <a:r>
              <a:rPr lang="en-US" sz="2400" i="1" dirty="0" err="1">
                <a:solidFill>
                  <a:srgbClr val="000000"/>
                </a:solidFill>
              </a:rPr>
              <a:t>vệ</a:t>
            </a:r>
            <a:r>
              <a:rPr lang="en-US" sz="2400" i="1" dirty="0">
                <a:solidFill>
                  <a:srgbClr val="000000"/>
                </a:solidFill>
              </a:rPr>
              <a:t> </a:t>
            </a:r>
            <a:r>
              <a:rPr lang="en-US" sz="2400" i="1" dirty="0" err="1">
                <a:solidFill>
                  <a:srgbClr val="000000"/>
                </a:solidFill>
              </a:rPr>
              <a:t>và</a:t>
            </a:r>
            <a:r>
              <a:rPr lang="en-US" sz="2400" i="1" dirty="0">
                <a:solidFill>
                  <a:srgbClr val="000000"/>
                </a:solidFill>
              </a:rPr>
              <a:t> </a:t>
            </a:r>
            <a:r>
              <a:rPr lang="en-US" sz="2400" i="1" dirty="0" err="1">
                <a:solidFill>
                  <a:srgbClr val="000000"/>
                </a:solidFill>
              </a:rPr>
              <a:t>nhờ</a:t>
            </a:r>
            <a:r>
              <a:rPr lang="en-US" sz="2400" i="1" dirty="0">
                <a:solidFill>
                  <a:srgbClr val="000000"/>
                </a:solidFill>
              </a:rPr>
              <a:t> </a:t>
            </a:r>
            <a:r>
              <a:rPr lang="en-US" sz="2400" i="1" dirty="0" err="1">
                <a:solidFill>
                  <a:srgbClr val="000000"/>
                </a:solidFill>
              </a:rPr>
              <a:t>chú</a:t>
            </a:r>
            <a:r>
              <a:rPr lang="en-US" sz="2400" i="1" dirty="0">
                <a:solidFill>
                  <a:srgbClr val="000000"/>
                </a:solidFill>
              </a:rPr>
              <a:t> </a:t>
            </a:r>
            <a:r>
              <a:rPr lang="en-US" sz="2400" i="1" dirty="0" err="1">
                <a:solidFill>
                  <a:srgbClr val="000000"/>
                </a:solidFill>
              </a:rPr>
              <a:t>giúp</a:t>
            </a:r>
            <a:r>
              <a:rPr lang="en-US" sz="2400" i="1" dirty="0">
                <a:solidFill>
                  <a:srgbClr val="000000"/>
                </a:solidFill>
              </a:rPr>
              <a:t> </a:t>
            </a:r>
            <a:r>
              <a:rPr lang="en-US" sz="2400" i="1" dirty="0" err="1">
                <a:solidFill>
                  <a:srgbClr val="000000"/>
                </a:solidFill>
              </a:rPr>
              <a:t>đỡ</a:t>
            </a:r>
            <a:r>
              <a:rPr lang="en-US" sz="2400" i="1" dirty="0">
                <a:solidFill>
                  <a:srgbClr val="000000"/>
                </a:solidFill>
              </a:rPr>
              <a:t>.</a:t>
            </a:r>
            <a:endParaRPr lang="vi-VN" sz="2400" i="1" dirty="0">
              <a:solidFill>
                <a:srgbClr val="000000"/>
              </a:solidFill>
            </a:endParaRP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xmlns="" id="{60CF46F2-0C15-4657-8FE7-B7E21922E0E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428343" y="2583511"/>
            <a:ext cx="6226628" cy="369251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" name="Picture 2">
            <a:extLst>
              <a:ext uri="{FF2B5EF4-FFF2-40B4-BE49-F238E27FC236}">
                <a16:creationId xmlns:a16="http://schemas.microsoft.com/office/drawing/2014/main" xmlns="" id="{3F2BCA9C-41CB-43B7-B596-993CCEA62AE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9278" t="9847" r="5150" b="16402"/>
          <a:stretch/>
        </p:blipFill>
        <p:spPr bwMode="auto">
          <a:xfrm>
            <a:off x="337569" y="3132876"/>
            <a:ext cx="882091" cy="7602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xmlns="" id="{8DB91E74-048B-41F0-9F3F-BA172F88E3F5}"/>
              </a:ext>
            </a:extLst>
          </p:cNvPr>
          <p:cNvSpPr txBox="1"/>
          <p:nvPr/>
        </p:nvSpPr>
        <p:spPr>
          <a:xfrm flipH="1">
            <a:off x="1079444" y="2947076"/>
            <a:ext cx="3708885" cy="11318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2400" dirty="0">
                <a:solidFill>
                  <a:srgbClr val="000000"/>
                </a:solidFill>
              </a:rPr>
              <a:t>Khi </a:t>
            </a:r>
            <a:r>
              <a:rPr lang="en-US" sz="2400" dirty="0" err="1">
                <a:solidFill>
                  <a:srgbClr val="000000"/>
                </a:solidFill>
              </a:rPr>
              <a:t>bị</a:t>
            </a:r>
            <a:r>
              <a:rPr lang="en-US" sz="2400" dirty="0">
                <a:solidFill>
                  <a:srgbClr val="000000"/>
                </a:solidFill>
              </a:rPr>
              <a:t> </a:t>
            </a:r>
            <a:r>
              <a:rPr lang="en-US" sz="2400" dirty="0" err="1">
                <a:solidFill>
                  <a:srgbClr val="000000"/>
                </a:solidFill>
              </a:rPr>
              <a:t>lạc</a:t>
            </a:r>
            <a:r>
              <a:rPr lang="en-US" sz="2400" dirty="0">
                <a:solidFill>
                  <a:srgbClr val="000000"/>
                </a:solidFill>
              </a:rPr>
              <a:t>, </a:t>
            </a:r>
            <a:r>
              <a:rPr lang="en-US" sz="2400" dirty="0" err="1">
                <a:solidFill>
                  <a:srgbClr val="000000"/>
                </a:solidFill>
              </a:rPr>
              <a:t>Hà</a:t>
            </a:r>
            <a:r>
              <a:rPr lang="en-US" sz="2400" dirty="0">
                <a:solidFill>
                  <a:srgbClr val="000000"/>
                </a:solidFill>
              </a:rPr>
              <a:t> </a:t>
            </a:r>
            <a:r>
              <a:rPr lang="en-US" sz="2400" dirty="0" err="1">
                <a:solidFill>
                  <a:srgbClr val="000000"/>
                </a:solidFill>
              </a:rPr>
              <a:t>tìm</a:t>
            </a:r>
            <a:r>
              <a:rPr lang="en-US" sz="2400" dirty="0">
                <a:solidFill>
                  <a:srgbClr val="000000"/>
                </a:solidFill>
              </a:rPr>
              <a:t> </a:t>
            </a:r>
            <a:r>
              <a:rPr lang="en-US" sz="2400" dirty="0" err="1">
                <a:solidFill>
                  <a:srgbClr val="000000"/>
                </a:solidFill>
              </a:rPr>
              <a:t>kiếm</a:t>
            </a:r>
            <a:r>
              <a:rPr lang="en-US" sz="2400" dirty="0">
                <a:solidFill>
                  <a:srgbClr val="000000"/>
                </a:solidFill>
              </a:rPr>
              <a:t> </a:t>
            </a:r>
            <a:r>
              <a:rPr lang="en-US" sz="2400" dirty="0" err="1">
                <a:solidFill>
                  <a:srgbClr val="000000"/>
                </a:solidFill>
              </a:rPr>
              <a:t>sự</a:t>
            </a:r>
            <a:r>
              <a:rPr lang="en-US" sz="2400" dirty="0">
                <a:solidFill>
                  <a:srgbClr val="000000"/>
                </a:solidFill>
              </a:rPr>
              <a:t> </a:t>
            </a:r>
            <a:r>
              <a:rPr lang="en-US" sz="2400" dirty="0" err="1">
                <a:solidFill>
                  <a:srgbClr val="000000"/>
                </a:solidFill>
              </a:rPr>
              <a:t>hỗ</a:t>
            </a:r>
            <a:r>
              <a:rPr lang="en-US" sz="2400" dirty="0">
                <a:solidFill>
                  <a:srgbClr val="000000"/>
                </a:solidFill>
              </a:rPr>
              <a:t> </a:t>
            </a:r>
            <a:r>
              <a:rPr lang="en-US" sz="2400" dirty="0" err="1">
                <a:solidFill>
                  <a:srgbClr val="000000"/>
                </a:solidFill>
              </a:rPr>
              <a:t>trợ</a:t>
            </a:r>
            <a:r>
              <a:rPr lang="en-US" sz="2400" dirty="0">
                <a:solidFill>
                  <a:srgbClr val="000000"/>
                </a:solidFill>
              </a:rPr>
              <a:t> </a:t>
            </a:r>
            <a:r>
              <a:rPr lang="en-US" sz="2400" dirty="0" err="1">
                <a:solidFill>
                  <a:srgbClr val="000000"/>
                </a:solidFill>
              </a:rPr>
              <a:t>bằng</a:t>
            </a:r>
            <a:r>
              <a:rPr lang="en-US" sz="2400" dirty="0">
                <a:solidFill>
                  <a:srgbClr val="000000"/>
                </a:solidFill>
              </a:rPr>
              <a:t> </a:t>
            </a:r>
            <a:r>
              <a:rPr lang="en-US" sz="2400" dirty="0" err="1">
                <a:solidFill>
                  <a:srgbClr val="000000"/>
                </a:solidFill>
              </a:rPr>
              <a:t>cách</a:t>
            </a:r>
            <a:r>
              <a:rPr lang="en-US" sz="2400" dirty="0">
                <a:solidFill>
                  <a:srgbClr val="000000"/>
                </a:solidFill>
              </a:rPr>
              <a:t> </a:t>
            </a:r>
            <a:r>
              <a:rPr lang="en-US" sz="2400" dirty="0" err="1">
                <a:solidFill>
                  <a:srgbClr val="000000"/>
                </a:solidFill>
              </a:rPr>
              <a:t>nào</a:t>
            </a:r>
            <a:r>
              <a:rPr lang="en-US" sz="2400" dirty="0">
                <a:solidFill>
                  <a:srgbClr val="000000"/>
                </a:solidFill>
              </a:rPr>
              <a:t>?</a:t>
            </a:r>
            <a:endParaRPr lang="vi-VN" sz="2400" dirty="0">
              <a:solidFill>
                <a:srgbClr val="000000"/>
              </a:solidFill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xmlns="" id="{18D83035-94AE-47B7-8C7D-55DE3FCFD46E}"/>
              </a:ext>
            </a:extLst>
          </p:cNvPr>
          <p:cNvSpPr txBox="1"/>
          <p:nvPr/>
        </p:nvSpPr>
        <p:spPr>
          <a:xfrm>
            <a:off x="647570" y="4429768"/>
            <a:ext cx="4572631" cy="161948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rgbClr val="00B050"/>
            </a:solidFill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Tx/>
              <a:buChar char="-"/>
            </a:pPr>
            <a:r>
              <a:rPr lang="en-US" sz="2300" i="1" dirty="0" err="1">
                <a:solidFill>
                  <a:srgbClr val="000000"/>
                </a:solidFill>
              </a:rPr>
              <a:t>Bình</a:t>
            </a:r>
            <a:r>
              <a:rPr lang="en-US" sz="2300" i="1" dirty="0">
                <a:solidFill>
                  <a:srgbClr val="000000"/>
                </a:solidFill>
              </a:rPr>
              <a:t> </a:t>
            </a:r>
            <a:r>
              <a:rPr lang="en-US" sz="2300" i="1" dirty="0" err="1">
                <a:solidFill>
                  <a:srgbClr val="000000"/>
                </a:solidFill>
              </a:rPr>
              <a:t>tĩnh</a:t>
            </a:r>
            <a:r>
              <a:rPr lang="en-US" sz="2300" i="1" dirty="0">
                <a:solidFill>
                  <a:srgbClr val="000000"/>
                </a:solidFill>
              </a:rPr>
              <a:t>, </a:t>
            </a:r>
            <a:r>
              <a:rPr lang="en-US" sz="2300" i="1" dirty="0" err="1">
                <a:solidFill>
                  <a:srgbClr val="000000"/>
                </a:solidFill>
              </a:rPr>
              <a:t>quan</a:t>
            </a:r>
            <a:r>
              <a:rPr lang="en-US" sz="2300" i="1" dirty="0">
                <a:solidFill>
                  <a:srgbClr val="000000"/>
                </a:solidFill>
              </a:rPr>
              <a:t> </a:t>
            </a:r>
            <a:r>
              <a:rPr lang="en-US" sz="2300" i="1" dirty="0" err="1">
                <a:solidFill>
                  <a:srgbClr val="000000"/>
                </a:solidFill>
              </a:rPr>
              <a:t>sát</a:t>
            </a:r>
            <a:r>
              <a:rPr lang="en-US" sz="2300" i="1" dirty="0">
                <a:solidFill>
                  <a:srgbClr val="000000"/>
                </a:solidFill>
              </a:rPr>
              <a:t> </a:t>
            </a:r>
            <a:r>
              <a:rPr lang="en-US" sz="2300" i="1" dirty="0" err="1">
                <a:solidFill>
                  <a:srgbClr val="000000"/>
                </a:solidFill>
              </a:rPr>
              <a:t>xung</a:t>
            </a:r>
            <a:r>
              <a:rPr lang="en-US" sz="2300" i="1" dirty="0">
                <a:solidFill>
                  <a:srgbClr val="000000"/>
                </a:solidFill>
              </a:rPr>
              <a:t> </a:t>
            </a:r>
            <a:r>
              <a:rPr lang="en-US" sz="2300" i="1" dirty="0" err="1">
                <a:solidFill>
                  <a:srgbClr val="000000"/>
                </a:solidFill>
              </a:rPr>
              <a:t>quanh</a:t>
            </a:r>
            <a:endParaRPr lang="en-US" sz="2300" i="1" dirty="0">
              <a:solidFill>
                <a:srgbClr val="000000"/>
              </a:solidFill>
            </a:endParaRPr>
          </a:p>
          <a:p>
            <a:pPr marL="342900" indent="-342900">
              <a:lnSpc>
                <a:spcPct val="150000"/>
              </a:lnSpc>
              <a:buFontTx/>
              <a:buChar char="-"/>
            </a:pPr>
            <a:r>
              <a:rPr lang="en-US" sz="2300" i="1" dirty="0" err="1">
                <a:solidFill>
                  <a:srgbClr val="000000"/>
                </a:solidFill>
              </a:rPr>
              <a:t>Tìm</a:t>
            </a:r>
            <a:r>
              <a:rPr lang="en-US" sz="2300" i="1" dirty="0">
                <a:solidFill>
                  <a:srgbClr val="000000"/>
                </a:solidFill>
              </a:rPr>
              <a:t> </a:t>
            </a:r>
            <a:r>
              <a:rPr lang="en-US" sz="2300" i="1" dirty="0" err="1">
                <a:solidFill>
                  <a:srgbClr val="000000"/>
                </a:solidFill>
              </a:rPr>
              <a:t>chú</a:t>
            </a:r>
            <a:r>
              <a:rPr lang="en-US" sz="2300" i="1" dirty="0">
                <a:solidFill>
                  <a:srgbClr val="000000"/>
                </a:solidFill>
              </a:rPr>
              <a:t> </a:t>
            </a:r>
            <a:r>
              <a:rPr lang="en-US" sz="2300" i="1" dirty="0" err="1">
                <a:solidFill>
                  <a:srgbClr val="000000"/>
                </a:solidFill>
              </a:rPr>
              <a:t>bảo</a:t>
            </a:r>
            <a:r>
              <a:rPr lang="en-US" sz="2300" i="1" dirty="0">
                <a:solidFill>
                  <a:srgbClr val="000000"/>
                </a:solidFill>
              </a:rPr>
              <a:t> </a:t>
            </a:r>
            <a:r>
              <a:rPr lang="en-US" sz="2300" i="1" dirty="0" err="1">
                <a:solidFill>
                  <a:srgbClr val="000000"/>
                </a:solidFill>
              </a:rPr>
              <a:t>vệ</a:t>
            </a:r>
            <a:r>
              <a:rPr lang="en-US" sz="2300" i="1" dirty="0">
                <a:solidFill>
                  <a:srgbClr val="000000"/>
                </a:solidFill>
              </a:rPr>
              <a:t>, </a:t>
            </a:r>
            <a:r>
              <a:rPr lang="en-US" sz="2300" i="1" dirty="0" err="1">
                <a:solidFill>
                  <a:srgbClr val="000000"/>
                </a:solidFill>
              </a:rPr>
              <a:t>kể</a:t>
            </a:r>
            <a:r>
              <a:rPr lang="en-US" sz="2300" i="1" dirty="0">
                <a:solidFill>
                  <a:srgbClr val="000000"/>
                </a:solidFill>
              </a:rPr>
              <a:t> </a:t>
            </a:r>
            <a:r>
              <a:rPr lang="en-US" sz="2300" i="1" dirty="0" err="1">
                <a:solidFill>
                  <a:srgbClr val="000000"/>
                </a:solidFill>
              </a:rPr>
              <a:t>rõ</a:t>
            </a:r>
            <a:r>
              <a:rPr lang="en-US" sz="2300" i="1" dirty="0">
                <a:solidFill>
                  <a:srgbClr val="000000"/>
                </a:solidFill>
              </a:rPr>
              <a:t> </a:t>
            </a:r>
            <a:r>
              <a:rPr lang="en-US" sz="2300" i="1" dirty="0" err="1">
                <a:solidFill>
                  <a:srgbClr val="000000"/>
                </a:solidFill>
              </a:rPr>
              <a:t>sự</a:t>
            </a:r>
            <a:r>
              <a:rPr lang="en-US" sz="2300" i="1" dirty="0">
                <a:solidFill>
                  <a:srgbClr val="000000"/>
                </a:solidFill>
              </a:rPr>
              <a:t> </a:t>
            </a:r>
            <a:r>
              <a:rPr lang="en-US" sz="2300" i="1" dirty="0" err="1">
                <a:solidFill>
                  <a:srgbClr val="000000"/>
                </a:solidFill>
              </a:rPr>
              <a:t>việc</a:t>
            </a:r>
            <a:r>
              <a:rPr lang="en-US" sz="2300" i="1" dirty="0">
                <a:solidFill>
                  <a:srgbClr val="000000"/>
                </a:solidFill>
              </a:rPr>
              <a:t>.</a:t>
            </a:r>
          </a:p>
          <a:p>
            <a:pPr marL="342900" indent="-342900">
              <a:lnSpc>
                <a:spcPct val="150000"/>
              </a:lnSpc>
              <a:buFontTx/>
              <a:buChar char="-"/>
            </a:pPr>
            <a:r>
              <a:rPr lang="en-US" sz="2300" i="1" dirty="0" err="1">
                <a:solidFill>
                  <a:srgbClr val="000000"/>
                </a:solidFill>
              </a:rPr>
              <a:t>Nhờ</a:t>
            </a:r>
            <a:r>
              <a:rPr lang="en-US" sz="2300" i="1" dirty="0">
                <a:solidFill>
                  <a:srgbClr val="000000"/>
                </a:solidFill>
              </a:rPr>
              <a:t> </a:t>
            </a:r>
            <a:r>
              <a:rPr lang="en-US" sz="2300" i="1" dirty="0" err="1">
                <a:solidFill>
                  <a:srgbClr val="000000"/>
                </a:solidFill>
              </a:rPr>
              <a:t>chú</a:t>
            </a:r>
            <a:r>
              <a:rPr lang="en-US" sz="2300" i="1" dirty="0">
                <a:solidFill>
                  <a:srgbClr val="000000"/>
                </a:solidFill>
              </a:rPr>
              <a:t> </a:t>
            </a:r>
            <a:r>
              <a:rPr lang="en-US" sz="2300" i="1" dirty="0" err="1">
                <a:solidFill>
                  <a:srgbClr val="000000"/>
                </a:solidFill>
              </a:rPr>
              <a:t>báo</a:t>
            </a:r>
            <a:r>
              <a:rPr lang="en-US" sz="2300" i="1" dirty="0">
                <a:solidFill>
                  <a:srgbClr val="000000"/>
                </a:solidFill>
              </a:rPr>
              <a:t> </a:t>
            </a:r>
            <a:r>
              <a:rPr lang="en-US" sz="2300" i="1" dirty="0" err="1">
                <a:solidFill>
                  <a:srgbClr val="000000"/>
                </a:solidFill>
              </a:rPr>
              <a:t>với</a:t>
            </a:r>
            <a:r>
              <a:rPr lang="en-US" sz="2300" i="1" dirty="0">
                <a:solidFill>
                  <a:srgbClr val="000000"/>
                </a:solidFill>
              </a:rPr>
              <a:t> </a:t>
            </a:r>
            <a:r>
              <a:rPr lang="en-US" sz="2300" i="1" dirty="0" err="1">
                <a:solidFill>
                  <a:srgbClr val="000000"/>
                </a:solidFill>
              </a:rPr>
              <a:t>thầy</a:t>
            </a:r>
            <a:r>
              <a:rPr lang="en-US" sz="2300" i="1" dirty="0">
                <a:solidFill>
                  <a:srgbClr val="000000"/>
                </a:solidFill>
              </a:rPr>
              <a:t> </a:t>
            </a:r>
            <a:r>
              <a:rPr lang="en-US" sz="2300" i="1" dirty="0" err="1">
                <a:solidFill>
                  <a:srgbClr val="000000"/>
                </a:solidFill>
              </a:rPr>
              <a:t>cô</a:t>
            </a:r>
            <a:r>
              <a:rPr lang="en-US" sz="2300" i="1" dirty="0">
                <a:solidFill>
                  <a:srgbClr val="000000"/>
                </a:solidFill>
              </a:rPr>
              <a:t>.</a:t>
            </a:r>
            <a:endParaRPr lang="vi-VN" sz="2300" i="1" dirty="0">
              <a:solidFill>
                <a:srgbClr val="000000"/>
              </a:solidFill>
            </a:endParaRPr>
          </a:p>
        </p:txBody>
      </p:sp>
      <p:cxnSp>
        <p:nvCxnSpPr>
          <p:cNvPr id="4" name="Curved Connector 19">
            <a:extLst>
              <a:ext uri="{FF2B5EF4-FFF2-40B4-BE49-F238E27FC236}">
                <a16:creationId xmlns:a16="http://schemas.microsoft.com/office/drawing/2014/main" xmlns="" id="{D44C3C16-1406-8735-5B08-206E17F80EE5}"/>
              </a:ext>
            </a:extLst>
          </p:cNvPr>
          <p:cNvCxnSpPr>
            <a:cxnSpLocks/>
          </p:cNvCxnSpPr>
          <p:nvPr/>
        </p:nvCxnSpPr>
        <p:spPr>
          <a:xfrm flipH="1">
            <a:off x="1556384" y="1098708"/>
            <a:ext cx="2482216" cy="0"/>
          </a:xfrm>
          <a:prstGeom prst="straightConnector1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Curved Connector 19">
            <a:extLst>
              <a:ext uri="{FF2B5EF4-FFF2-40B4-BE49-F238E27FC236}">
                <a16:creationId xmlns:a16="http://schemas.microsoft.com/office/drawing/2014/main" xmlns="" id="{2398B2BE-4403-622F-64B8-EF3F0C5F29C7}"/>
              </a:ext>
            </a:extLst>
          </p:cNvPr>
          <p:cNvCxnSpPr>
            <a:cxnSpLocks/>
          </p:cNvCxnSpPr>
          <p:nvPr/>
        </p:nvCxnSpPr>
        <p:spPr>
          <a:xfrm flipH="1">
            <a:off x="4279829" y="1098708"/>
            <a:ext cx="2882971" cy="4639"/>
          </a:xfrm>
          <a:prstGeom prst="straightConnector1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42367250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6" grpId="0"/>
      <p:bldP spid="21" grpId="0"/>
      <p:bldP spid="2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1">
            <a:extLst>
              <a:ext uri="{FF2B5EF4-FFF2-40B4-BE49-F238E27FC236}">
                <a16:creationId xmlns:a16="http://schemas.microsoft.com/office/drawing/2014/main" xmlns="" id="{486BC9A2-9C30-400D-8E3E-F1DF7866F68B}"/>
              </a:ext>
            </a:extLst>
          </p:cNvPr>
          <p:cNvSpPr/>
          <p:nvPr/>
        </p:nvSpPr>
        <p:spPr>
          <a:xfrm>
            <a:off x="969783" y="652971"/>
            <a:ext cx="463826" cy="463826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>
                <a:solidFill>
                  <a:schemeClr val="accent2"/>
                </a:solidFill>
                <a:latin typeface="+mj-lt"/>
              </a:rPr>
              <a:t>2</a:t>
            </a:r>
            <a:endParaRPr lang="vi-VN" sz="3200" dirty="0">
              <a:solidFill>
                <a:schemeClr val="accent2"/>
              </a:solidFill>
              <a:latin typeface="+mj-lt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3420C3BF-64AA-49B6-931E-0DCA14BAE41F}"/>
              </a:ext>
            </a:extLst>
          </p:cNvPr>
          <p:cNvSpPr txBox="1"/>
          <p:nvPr/>
        </p:nvSpPr>
        <p:spPr>
          <a:xfrm>
            <a:off x="1433608" y="652971"/>
            <a:ext cx="629793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err="1">
                <a:solidFill>
                  <a:srgbClr val="00B050"/>
                </a:solidFill>
              </a:rPr>
              <a:t>Đọc</a:t>
            </a:r>
            <a:r>
              <a:rPr lang="en-US" sz="2800" b="1" dirty="0">
                <a:solidFill>
                  <a:srgbClr val="00B050"/>
                </a:solidFill>
              </a:rPr>
              <a:t> </a:t>
            </a:r>
            <a:r>
              <a:rPr lang="en-US" sz="2800" b="1" dirty="0" err="1">
                <a:solidFill>
                  <a:srgbClr val="00B050"/>
                </a:solidFill>
              </a:rPr>
              <a:t>tình</a:t>
            </a:r>
            <a:r>
              <a:rPr lang="en-US" sz="2800" b="1" dirty="0">
                <a:solidFill>
                  <a:srgbClr val="00B050"/>
                </a:solidFill>
              </a:rPr>
              <a:t> </a:t>
            </a:r>
            <a:r>
              <a:rPr lang="en-US" sz="2800" b="1" dirty="0" err="1">
                <a:solidFill>
                  <a:srgbClr val="00B050"/>
                </a:solidFill>
              </a:rPr>
              <a:t>huống</a:t>
            </a:r>
            <a:r>
              <a:rPr lang="en-US" sz="2800" b="1" dirty="0">
                <a:solidFill>
                  <a:srgbClr val="00B050"/>
                </a:solidFill>
              </a:rPr>
              <a:t> </a:t>
            </a:r>
            <a:r>
              <a:rPr lang="en-US" sz="2800" b="1" dirty="0" err="1">
                <a:solidFill>
                  <a:srgbClr val="00B050"/>
                </a:solidFill>
              </a:rPr>
              <a:t>và</a:t>
            </a:r>
            <a:r>
              <a:rPr lang="en-US" sz="2800" b="1" dirty="0">
                <a:solidFill>
                  <a:srgbClr val="00B050"/>
                </a:solidFill>
              </a:rPr>
              <a:t> </a:t>
            </a:r>
            <a:r>
              <a:rPr lang="en-US" sz="2800" b="1" dirty="0" err="1">
                <a:solidFill>
                  <a:srgbClr val="00B050"/>
                </a:solidFill>
              </a:rPr>
              <a:t>trả</a:t>
            </a:r>
            <a:r>
              <a:rPr lang="en-US" sz="2800" b="1" dirty="0">
                <a:solidFill>
                  <a:srgbClr val="00B050"/>
                </a:solidFill>
              </a:rPr>
              <a:t> </a:t>
            </a:r>
            <a:r>
              <a:rPr lang="en-US" sz="2800" b="1" dirty="0" err="1">
                <a:solidFill>
                  <a:srgbClr val="00B050"/>
                </a:solidFill>
              </a:rPr>
              <a:t>lời</a:t>
            </a:r>
            <a:r>
              <a:rPr lang="en-US" sz="2800" b="1" dirty="0">
                <a:solidFill>
                  <a:srgbClr val="00B050"/>
                </a:solidFill>
              </a:rPr>
              <a:t> </a:t>
            </a:r>
            <a:r>
              <a:rPr lang="en-US" sz="2800" b="1" dirty="0" err="1">
                <a:solidFill>
                  <a:srgbClr val="00B050"/>
                </a:solidFill>
              </a:rPr>
              <a:t>câu</a:t>
            </a:r>
            <a:r>
              <a:rPr lang="en-US" sz="2800" b="1" dirty="0">
                <a:solidFill>
                  <a:srgbClr val="00B050"/>
                </a:solidFill>
              </a:rPr>
              <a:t> </a:t>
            </a:r>
            <a:r>
              <a:rPr lang="en-US" sz="2800" b="1" dirty="0" err="1">
                <a:solidFill>
                  <a:srgbClr val="00B050"/>
                </a:solidFill>
              </a:rPr>
              <a:t>hỏi</a:t>
            </a:r>
            <a:r>
              <a:rPr lang="en-US" sz="2800" b="1" dirty="0">
                <a:solidFill>
                  <a:srgbClr val="00B050"/>
                </a:solidFill>
              </a:rPr>
              <a:t>:</a:t>
            </a:r>
            <a:endParaRPr lang="vi-VN" sz="2800" b="1" dirty="0">
              <a:solidFill>
                <a:srgbClr val="00B050"/>
              </a:solidFill>
            </a:endParaRP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xmlns="" id="{60CF46F2-0C15-4657-8FE7-B7E21922E0E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376352" y="2646851"/>
            <a:ext cx="4976693" cy="295127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" name="Picture 2">
            <a:extLst>
              <a:ext uri="{FF2B5EF4-FFF2-40B4-BE49-F238E27FC236}">
                <a16:creationId xmlns:a16="http://schemas.microsoft.com/office/drawing/2014/main" xmlns="" id="{3F2BCA9C-41CB-43B7-B596-993CCEA62AE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9278" t="9847" r="5150" b="16402"/>
          <a:stretch/>
        </p:blipFill>
        <p:spPr bwMode="auto">
          <a:xfrm>
            <a:off x="760650" y="1244790"/>
            <a:ext cx="882091" cy="7602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xmlns="" id="{8DB91E74-048B-41F0-9F3F-BA172F88E3F5}"/>
              </a:ext>
            </a:extLst>
          </p:cNvPr>
          <p:cNvSpPr txBox="1"/>
          <p:nvPr/>
        </p:nvSpPr>
        <p:spPr>
          <a:xfrm flipH="1">
            <a:off x="1433608" y="1335990"/>
            <a:ext cx="10198156" cy="5778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2400" dirty="0" err="1">
                <a:solidFill>
                  <a:srgbClr val="000000"/>
                </a:solidFill>
              </a:rPr>
              <a:t>Chuyện</a:t>
            </a:r>
            <a:r>
              <a:rPr lang="en-US" sz="2400" dirty="0">
                <a:solidFill>
                  <a:srgbClr val="000000"/>
                </a:solidFill>
              </a:rPr>
              <a:t> </a:t>
            </a:r>
            <a:r>
              <a:rPr lang="en-US" sz="2400" dirty="0" err="1">
                <a:solidFill>
                  <a:srgbClr val="000000"/>
                </a:solidFill>
              </a:rPr>
              <a:t>gì</a:t>
            </a:r>
            <a:r>
              <a:rPr lang="en-US" sz="2400" dirty="0">
                <a:solidFill>
                  <a:srgbClr val="000000"/>
                </a:solidFill>
              </a:rPr>
              <a:t> </a:t>
            </a:r>
            <a:r>
              <a:rPr lang="en-US" sz="2400" dirty="0" err="1">
                <a:solidFill>
                  <a:srgbClr val="000000"/>
                </a:solidFill>
              </a:rPr>
              <a:t>sẽ</a:t>
            </a:r>
            <a:r>
              <a:rPr lang="en-US" sz="2400" dirty="0">
                <a:solidFill>
                  <a:srgbClr val="000000"/>
                </a:solidFill>
              </a:rPr>
              <a:t> </a:t>
            </a:r>
            <a:r>
              <a:rPr lang="en-US" sz="2400" dirty="0" err="1">
                <a:solidFill>
                  <a:srgbClr val="000000"/>
                </a:solidFill>
              </a:rPr>
              <a:t>xảy</a:t>
            </a:r>
            <a:r>
              <a:rPr lang="en-US" sz="2400" dirty="0">
                <a:solidFill>
                  <a:srgbClr val="000000"/>
                </a:solidFill>
              </a:rPr>
              <a:t> ra </a:t>
            </a:r>
            <a:r>
              <a:rPr lang="en-US" sz="2400" dirty="0" err="1">
                <a:solidFill>
                  <a:srgbClr val="000000"/>
                </a:solidFill>
              </a:rPr>
              <a:t>nếu</a:t>
            </a:r>
            <a:r>
              <a:rPr lang="en-US" sz="2400" dirty="0">
                <a:solidFill>
                  <a:srgbClr val="000000"/>
                </a:solidFill>
              </a:rPr>
              <a:t> </a:t>
            </a:r>
            <a:r>
              <a:rPr lang="en-US" sz="2400" dirty="0" err="1">
                <a:solidFill>
                  <a:srgbClr val="000000"/>
                </a:solidFill>
              </a:rPr>
              <a:t>Hà</a:t>
            </a:r>
            <a:r>
              <a:rPr lang="en-US" sz="2400" dirty="0">
                <a:solidFill>
                  <a:srgbClr val="000000"/>
                </a:solidFill>
              </a:rPr>
              <a:t> </a:t>
            </a:r>
            <a:r>
              <a:rPr lang="en-US" sz="2400" dirty="0" err="1">
                <a:solidFill>
                  <a:srgbClr val="000000"/>
                </a:solidFill>
              </a:rPr>
              <a:t>không</a:t>
            </a:r>
            <a:r>
              <a:rPr lang="en-US" sz="2400" dirty="0">
                <a:solidFill>
                  <a:srgbClr val="000000"/>
                </a:solidFill>
              </a:rPr>
              <a:t> </a:t>
            </a:r>
            <a:r>
              <a:rPr lang="en-US" sz="2400" dirty="0" err="1">
                <a:solidFill>
                  <a:srgbClr val="000000"/>
                </a:solidFill>
              </a:rPr>
              <a:t>nhờ</a:t>
            </a:r>
            <a:r>
              <a:rPr lang="en-US" sz="2400" dirty="0">
                <a:solidFill>
                  <a:srgbClr val="000000"/>
                </a:solidFill>
              </a:rPr>
              <a:t> </a:t>
            </a:r>
            <a:r>
              <a:rPr lang="en-US" sz="2400" dirty="0" err="1">
                <a:solidFill>
                  <a:srgbClr val="000000"/>
                </a:solidFill>
              </a:rPr>
              <a:t>tới</a:t>
            </a:r>
            <a:r>
              <a:rPr lang="en-US" sz="2400" dirty="0">
                <a:solidFill>
                  <a:srgbClr val="000000"/>
                </a:solidFill>
              </a:rPr>
              <a:t> </a:t>
            </a:r>
            <a:r>
              <a:rPr lang="en-US" sz="2400" dirty="0" err="1">
                <a:solidFill>
                  <a:srgbClr val="000000"/>
                </a:solidFill>
              </a:rPr>
              <a:t>sự</a:t>
            </a:r>
            <a:r>
              <a:rPr lang="en-US" sz="2400" dirty="0">
                <a:solidFill>
                  <a:srgbClr val="000000"/>
                </a:solidFill>
              </a:rPr>
              <a:t> </a:t>
            </a:r>
            <a:r>
              <a:rPr lang="en-US" sz="2400" dirty="0" err="1">
                <a:solidFill>
                  <a:srgbClr val="000000"/>
                </a:solidFill>
              </a:rPr>
              <a:t>giúp</a:t>
            </a:r>
            <a:r>
              <a:rPr lang="en-US" sz="2400" dirty="0">
                <a:solidFill>
                  <a:srgbClr val="000000"/>
                </a:solidFill>
              </a:rPr>
              <a:t> </a:t>
            </a:r>
            <a:r>
              <a:rPr lang="en-US" sz="2400" dirty="0" err="1">
                <a:solidFill>
                  <a:srgbClr val="000000"/>
                </a:solidFill>
              </a:rPr>
              <a:t>đỡ</a:t>
            </a:r>
            <a:r>
              <a:rPr lang="en-US" sz="2400" dirty="0">
                <a:solidFill>
                  <a:srgbClr val="000000"/>
                </a:solidFill>
              </a:rPr>
              <a:t> </a:t>
            </a:r>
            <a:r>
              <a:rPr lang="en-US" sz="2400" dirty="0" err="1">
                <a:solidFill>
                  <a:srgbClr val="000000"/>
                </a:solidFill>
              </a:rPr>
              <a:t>của</a:t>
            </a:r>
            <a:r>
              <a:rPr lang="en-US" sz="2400" dirty="0">
                <a:solidFill>
                  <a:srgbClr val="000000"/>
                </a:solidFill>
              </a:rPr>
              <a:t> </a:t>
            </a:r>
            <a:r>
              <a:rPr lang="en-US" sz="2400" dirty="0" err="1">
                <a:solidFill>
                  <a:srgbClr val="000000"/>
                </a:solidFill>
              </a:rPr>
              <a:t>chú</a:t>
            </a:r>
            <a:r>
              <a:rPr lang="en-US" sz="2400" dirty="0">
                <a:solidFill>
                  <a:srgbClr val="000000"/>
                </a:solidFill>
              </a:rPr>
              <a:t> </a:t>
            </a:r>
            <a:r>
              <a:rPr lang="en-US" sz="2400" dirty="0" err="1">
                <a:solidFill>
                  <a:srgbClr val="000000"/>
                </a:solidFill>
              </a:rPr>
              <a:t>bảo</a:t>
            </a:r>
            <a:r>
              <a:rPr lang="en-US" sz="2400" dirty="0">
                <a:solidFill>
                  <a:srgbClr val="000000"/>
                </a:solidFill>
              </a:rPr>
              <a:t> </a:t>
            </a:r>
            <a:r>
              <a:rPr lang="en-US" sz="2400" dirty="0" err="1">
                <a:solidFill>
                  <a:srgbClr val="000000"/>
                </a:solidFill>
              </a:rPr>
              <a:t>vệ</a:t>
            </a:r>
            <a:r>
              <a:rPr lang="en-US" sz="2400" dirty="0">
                <a:solidFill>
                  <a:srgbClr val="000000"/>
                </a:solidFill>
              </a:rPr>
              <a:t>?</a:t>
            </a:r>
            <a:endParaRPr lang="vi-VN" sz="2400" dirty="0">
              <a:solidFill>
                <a:srgbClr val="000000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384F06A8-DE59-49E1-90F4-4AEC7D366A49}"/>
              </a:ext>
            </a:extLst>
          </p:cNvPr>
          <p:cNvSpPr txBox="1"/>
          <p:nvPr/>
        </p:nvSpPr>
        <p:spPr>
          <a:xfrm>
            <a:off x="1433608" y="2092836"/>
            <a:ext cx="6046206" cy="577979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2400" dirty="0">
                <a:solidFill>
                  <a:srgbClr val="FF0000"/>
                </a:solidFill>
                <a:sym typeface="Wingdings" panose="05000000000000000000" pitchFamily="2" charset="2"/>
              </a:rPr>
              <a:t> </a:t>
            </a:r>
            <a:r>
              <a:rPr lang="en-US" sz="2400" dirty="0" err="1">
                <a:solidFill>
                  <a:srgbClr val="FF0000"/>
                </a:solidFill>
              </a:rPr>
              <a:t>Hà</a:t>
            </a:r>
            <a:r>
              <a:rPr lang="en-US" sz="2400" dirty="0">
                <a:solidFill>
                  <a:srgbClr val="FF0000"/>
                </a:solidFill>
              </a:rPr>
              <a:t> </a:t>
            </a:r>
            <a:r>
              <a:rPr lang="en-US" sz="2400" dirty="0" err="1">
                <a:solidFill>
                  <a:srgbClr val="FF0000"/>
                </a:solidFill>
              </a:rPr>
              <a:t>có</a:t>
            </a:r>
            <a:r>
              <a:rPr lang="en-US" sz="2400" dirty="0">
                <a:solidFill>
                  <a:srgbClr val="FF0000"/>
                </a:solidFill>
              </a:rPr>
              <a:t> </a:t>
            </a:r>
            <a:r>
              <a:rPr lang="en-US" sz="2400" dirty="0" err="1">
                <a:solidFill>
                  <a:srgbClr val="FF0000"/>
                </a:solidFill>
              </a:rPr>
              <a:t>thể</a:t>
            </a:r>
            <a:r>
              <a:rPr lang="en-US" sz="2400" dirty="0">
                <a:solidFill>
                  <a:srgbClr val="FF0000"/>
                </a:solidFill>
              </a:rPr>
              <a:t> </a:t>
            </a:r>
            <a:r>
              <a:rPr lang="en-US" sz="2400" dirty="0" err="1">
                <a:solidFill>
                  <a:srgbClr val="FF0000"/>
                </a:solidFill>
              </a:rPr>
              <a:t>sẽ</a:t>
            </a:r>
            <a:r>
              <a:rPr lang="en-US" sz="2400" dirty="0">
                <a:solidFill>
                  <a:srgbClr val="FF0000"/>
                </a:solidFill>
              </a:rPr>
              <a:t> </a:t>
            </a:r>
            <a:r>
              <a:rPr lang="en-US" sz="2400" dirty="0" err="1">
                <a:solidFill>
                  <a:srgbClr val="FF0000"/>
                </a:solidFill>
              </a:rPr>
              <a:t>bị</a:t>
            </a:r>
            <a:r>
              <a:rPr lang="en-US" sz="2400" dirty="0">
                <a:solidFill>
                  <a:srgbClr val="FF0000"/>
                </a:solidFill>
              </a:rPr>
              <a:t> </a:t>
            </a:r>
            <a:r>
              <a:rPr lang="en-US" sz="2400" dirty="0" err="1">
                <a:solidFill>
                  <a:srgbClr val="FF0000"/>
                </a:solidFill>
              </a:rPr>
              <a:t>lạc</a:t>
            </a:r>
            <a:r>
              <a:rPr lang="en-US" sz="2400" dirty="0">
                <a:solidFill>
                  <a:srgbClr val="FF0000"/>
                </a:solidFill>
              </a:rPr>
              <a:t> </a:t>
            </a:r>
            <a:r>
              <a:rPr lang="en-US" sz="2400" dirty="0" err="1">
                <a:solidFill>
                  <a:srgbClr val="FF0000"/>
                </a:solidFill>
              </a:rPr>
              <a:t>và</a:t>
            </a:r>
            <a:r>
              <a:rPr lang="en-US" sz="2400" dirty="0">
                <a:solidFill>
                  <a:srgbClr val="FF0000"/>
                </a:solidFill>
              </a:rPr>
              <a:t> </a:t>
            </a:r>
            <a:r>
              <a:rPr lang="en-US" sz="2400" dirty="0" err="1">
                <a:solidFill>
                  <a:srgbClr val="FF0000"/>
                </a:solidFill>
              </a:rPr>
              <a:t>gặp</a:t>
            </a:r>
            <a:r>
              <a:rPr lang="en-US" sz="2400" dirty="0">
                <a:solidFill>
                  <a:srgbClr val="FF0000"/>
                </a:solidFill>
              </a:rPr>
              <a:t> </a:t>
            </a:r>
            <a:r>
              <a:rPr lang="en-US" sz="2400" dirty="0" err="1">
                <a:solidFill>
                  <a:srgbClr val="FF0000"/>
                </a:solidFill>
              </a:rPr>
              <a:t>nguy</a:t>
            </a:r>
            <a:r>
              <a:rPr lang="en-US" sz="2400" dirty="0">
                <a:solidFill>
                  <a:srgbClr val="FF0000"/>
                </a:solidFill>
              </a:rPr>
              <a:t> </a:t>
            </a:r>
            <a:r>
              <a:rPr lang="en-US" sz="2400" dirty="0" err="1">
                <a:solidFill>
                  <a:srgbClr val="FF0000"/>
                </a:solidFill>
              </a:rPr>
              <a:t>hiểm</a:t>
            </a:r>
            <a:r>
              <a:rPr lang="en-US" sz="2400" dirty="0">
                <a:solidFill>
                  <a:srgbClr val="FF0000"/>
                </a:solidFill>
              </a:rPr>
              <a:t>.</a:t>
            </a:r>
            <a:endParaRPr lang="vi-VN" sz="2400" dirty="0">
              <a:solidFill>
                <a:srgbClr val="FF0000"/>
              </a:solidFill>
            </a:endParaRPr>
          </a:p>
        </p:txBody>
      </p:sp>
      <p:pic>
        <p:nvPicPr>
          <p:cNvPr id="11" name="Picture 2">
            <a:extLst>
              <a:ext uri="{FF2B5EF4-FFF2-40B4-BE49-F238E27FC236}">
                <a16:creationId xmlns:a16="http://schemas.microsoft.com/office/drawing/2014/main" xmlns="" id="{F2DDD438-E01D-4AFC-B91F-4443DDA3690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9278" t="9847" r="5150" b="16402"/>
          <a:stretch/>
        </p:blipFill>
        <p:spPr bwMode="auto">
          <a:xfrm>
            <a:off x="781874" y="3256998"/>
            <a:ext cx="882091" cy="7602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18613C37-6FA4-4CEE-9489-08FBEC310A8B}"/>
              </a:ext>
            </a:extLst>
          </p:cNvPr>
          <p:cNvSpPr txBox="1"/>
          <p:nvPr/>
        </p:nvSpPr>
        <p:spPr>
          <a:xfrm flipH="1">
            <a:off x="1642741" y="3071199"/>
            <a:ext cx="3895888" cy="11318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2400" dirty="0" err="1">
                <a:solidFill>
                  <a:srgbClr val="000000"/>
                </a:solidFill>
              </a:rPr>
              <a:t>Việc</a:t>
            </a:r>
            <a:r>
              <a:rPr lang="en-US" sz="2400" dirty="0">
                <a:solidFill>
                  <a:srgbClr val="000000"/>
                </a:solidFill>
              </a:rPr>
              <a:t> </a:t>
            </a:r>
            <a:r>
              <a:rPr lang="en-US" sz="2400" dirty="0" err="1">
                <a:solidFill>
                  <a:srgbClr val="000000"/>
                </a:solidFill>
              </a:rPr>
              <a:t>tìm</a:t>
            </a:r>
            <a:r>
              <a:rPr lang="en-US" sz="2400" dirty="0">
                <a:solidFill>
                  <a:srgbClr val="000000"/>
                </a:solidFill>
              </a:rPr>
              <a:t> </a:t>
            </a:r>
            <a:r>
              <a:rPr lang="en-US" sz="2400" dirty="0" err="1">
                <a:solidFill>
                  <a:srgbClr val="000000"/>
                </a:solidFill>
              </a:rPr>
              <a:t>kiếm</a:t>
            </a:r>
            <a:r>
              <a:rPr lang="en-US" sz="2400" dirty="0">
                <a:solidFill>
                  <a:srgbClr val="000000"/>
                </a:solidFill>
              </a:rPr>
              <a:t> </a:t>
            </a:r>
            <a:r>
              <a:rPr lang="en-US" sz="2400" dirty="0" err="1">
                <a:solidFill>
                  <a:srgbClr val="000000"/>
                </a:solidFill>
              </a:rPr>
              <a:t>sự</a:t>
            </a:r>
            <a:r>
              <a:rPr lang="en-US" sz="2400" dirty="0">
                <a:solidFill>
                  <a:srgbClr val="000000"/>
                </a:solidFill>
              </a:rPr>
              <a:t> </a:t>
            </a:r>
            <a:r>
              <a:rPr lang="en-US" sz="2400" dirty="0" err="1">
                <a:solidFill>
                  <a:srgbClr val="000000"/>
                </a:solidFill>
              </a:rPr>
              <a:t>giúp</a:t>
            </a:r>
            <a:r>
              <a:rPr lang="en-US" sz="2400" dirty="0">
                <a:solidFill>
                  <a:srgbClr val="000000"/>
                </a:solidFill>
              </a:rPr>
              <a:t> </a:t>
            </a:r>
            <a:r>
              <a:rPr lang="en-US" sz="2400" dirty="0" err="1">
                <a:solidFill>
                  <a:srgbClr val="000000"/>
                </a:solidFill>
              </a:rPr>
              <a:t>đỡ</a:t>
            </a:r>
            <a:r>
              <a:rPr lang="en-US" sz="2400" dirty="0">
                <a:solidFill>
                  <a:srgbClr val="000000"/>
                </a:solidFill>
              </a:rPr>
              <a:t> </a:t>
            </a:r>
            <a:r>
              <a:rPr lang="en-US" sz="2400" dirty="0" err="1">
                <a:solidFill>
                  <a:srgbClr val="000000"/>
                </a:solidFill>
              </a:rPr>
              <a:t>có</a:t>
            </a:r>
            <a:r>
              <a:rPr lang="en-US" sz="2400" dirty="0">
                <a:solidFill>
                  <a:srgbClr val="000000"/>
                </a:solidFill>
              </a:rPr>
              <a:t> </a:t>
            </a:r>
            <a:r>
              <a:rPr lang="en-US" sz="2400" dirty="0" err="1">
                <a:solidFill>
                  <a:srgbClr val="000000"/>
                </a:solidFill>
              </a:rPr>
              <a:t>lợi</a:t>
            </a:r>
            <a:r>
              <a:rPr lang="en-US" sz="2400" dirty="0">
                <a:solidFill>
                  <a:srgbClr val="000000"/>
                </a:solidFill>
              </a:rPr>
              <a:t> </a:t>
            </a:r>
            <a:r>
              <a:rPr lang="en-US" sz="2400" dirty="0" err="1">
                <a:solidFill>
                  <a:srgbClr val="000000"/>
                </a:solidFill>
              </a:rPr>
              <a:t>ích</a:t>
            </a:r>
            <a:r>
              <a:rPr lang="en-US" sz="2400" dirty="0">
                <a:solidFill>
                  <a:srgbClr val="000000"/>
                </a:solidFill>
              </a:rPr>
              <a:t> </a:t>
            </a:r>
            <a:r>
              <a:rPr lang="en-US" sz="2400" dirty="0" err="1">
                <a:solidFill>
                  <a:srgbClr val="000000"/>
                </a:solidFill>
              </a:rPr>
              <a:t>gì</a:t>
            </a:r>
            <a:r>
              <a:rPr lang="en-US" sz="2400" dirty="0">
                <a:solidFill>
                  <a:srgbClr val="000000"/>
                </a:solidFill>
              </a:rPr>
              <a:t>?</a:t>
            </a:r>
            <a:endParaRPr lang="vi-VN" sz="2400" dirty="0">
              <a:solidFill>
                <a:srgbClr val="000000"/>
              </a:solidFill>
            </a:endParaRPr>
          </a:p>
        </p:txBody>
      </p:sp>
      <p:sp>
        <p:nvSpPr>
          <p:cNvPr id="13" name="Scroll: Horizontal 12">
            <a:extLst>
              <a:ext uri="{FF2B5EF4-FFF2-40B4-BE49-F238E27FC236}">
                <a16:creationId xmlns:a16="http://schemas.microsoft.com/office/drawing/2014/main" xmlns="" id="{9306001B-CCC2-4669-B4EC-8EFD00F2E086}"/>
              </a:ext>
            </a:extLst>
          </p:cNvPr>
          <p:cNvSpPr/>
          <p:nvPr/>
        </p:nvSpPr>
        <p:spPr>
          <a:xfrm>
            <a:off x="969783" y="5490217"/>
            <a:ext cx="10679046" cy="785808"/>
          </a:xfrm>
          <a:prstGeom prst="horizontalScroll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en-US" sz="2400" dirty="0" err="1">
                <a:solidFill>
                  <a:srgbClr val="FF0000"/>
                </a:solidFill>
                <a:sym typeface="Wingdings" panose="05000000000000000000" pitchFamily="2" charset="2"/>
              </a:rPr>
              <a:t>Biết</a:t>
            </a:r>
            <a:r>
              <a:rPr lang="en-US" sz="2400" dirty="0">
                <a:solidFill>
                  <a:srgbClr val="FF0000"/>
                </a:solidFill>
                <a:sym typeface="Wingdings" panose="05000000000000000000" pitchFamily="2" charset="2"/>
              </a:rPr>
              <a:t> </a:t>
            </a:r>
            <a:r>
              <a:rPr lang="en-US" sz="2400" dirty="0" err="1">
                <a:solidFill>
                  <a:srgbClr val="FF0000"/>
                </a:solidFill>
                <a:sym typeface="Wingdings" panose="05000000000000000000" pitchFamily="2" charset="2"/>
              </a:rPr>
              <a:t>tìm</a:t>
            </a:r>
            <a:r>
              <a:rPr lang="en-US" sz="2400" dirty="0">
                <a:solidFill>
                  <a:srgbClr val="FF0000"/>
                </a:solidFill>
                <a:sym typeface="Wingdings" panose="05000000000000000000" pitchFamily="2" charset="2"/>
              </a:rPr>
              <a:t> </a:t>
            </a:r>
            <a:r>
              <a:rPr lang="en-US" sz="2400" dirty="0" err="1">
                <a:solidFill>
                  <a:srgbClr val="FF0000"/>
                </a:solidFill>
                <a:sym typeface="Wingdings" panose="05000000000000000000" pitchFamily="2" charset="2"/>
              </a:rPr>
              <a:t>kiếm</a:t>
            </a:r>
            <a:r>
              <a:rPr lang="en-US" sz="2400" dirty="0">
                <a:solidFill>
                  <a:srgbClr val="FF0000"/>
                </a:solidFill>
                <a:sym typeface="Wingdings" panose="05000000000000000000" pitchFamily="2" charset="2"/>
              </a:rPr>
              <a:t> </a:t>
            </a:r>
            <a:r>
              <a:rPr lang="en-US" sz="2400" dirty="0" err="1">
                <a:solidFill>
                  <a:srgbClr val="FF0000"/>
                </a:solidFill>
                <a:sym typeface="Wingdings" panose="05000000000000000000" pitchFamily="2" charset="2"/>
              </a:rPr>
              <a:t>sự</a:t>
            </a:r>
            <a:r>
              <a:rPr lang="en-US" sz="2400" dirty="0">
                <a:solidFill>
                  <a:srgbClr val="FF0000"/>
                </a:solidFill>
                <a:sym typeface="Wingdings" panose="05000000000000000000" pitchFamily="2" charset="2"/>
              </a:rPr>
              <a:t> </a:t>
            </a:r>
            <a:r>
              <a:rPr lang="en-US" sz="2400" dirty="0" err="1">
                <a:solidFill>
                  <a:srgbClr val="FF0000"/>
                </a:solidFill>
                <a:sym typeface="Wingdings" panose="05000000000000000000" pitchFamily="2" charset="2"/>
              </a:rPr>
              <a:t>hỗ</a:t>
            </a:r>
            <a:r>
              <a:rPr lang="en-US" sz="2400" dirty="0">
                <a:solidFill>
                  <a:srgbClr val="FF0000"/>
                </a:solidFill>
                <a:sym typeface="Wingdings" panose="05000000000000000000" pitchFamily="2" charset="2"/>
              </a:rPr>
              <a:t> </a:t>
            </a:r>
            <a:r>
              <a:rPr lang="en-US" sz="2400" dirty="0" err="1">
                <a:solidFill>
                  <a:srgbClr val="FF0000"/>
                </a:solidFill>
                <a:sym typeface="Wingdings" panose="05000000000000000000" pitchFamily="2" charset="2"/>
              </a:rPr>
              <a:t>trợ</a:t>
            </a:r>
            <a:r>
              <a:rPr lang="en-US" sz="2400" dirty="0">
                <a:solidFill>
                  <a:srgbClr val="FF0000"/>
                </a:solidFill>
                <a:sym typeface="Wingdings" panose="05000000000000000000" pitchFamily="2" charset="2"/>
              </a:rPr>
              <a:t> </a:t>
            </a:r>
            <a:r>
              <a:rPr lang="en-US" sz="2400" dirty="0" err="1">
                <a:solidFill>
                  <a:srgbClr val="FF0000"/>
                </a:solidFill>
                <a:sym typeface="Wingdings" panose="05000000000000000000" pitchFamily="2" charset="2"/>
              </a:rPr>
              <a:t>sẽ</a:t>
            </a:r>
            <a:r>
              <a:rPr lang="en-US" sz="2400" dirty="0">
                <a:solidFill>
                  <a:srgbClr val="FF0000"/>
                </a:solidFill>
                <a:sym typeface="Wingdings" panose="05000000000000000000" pitchFamily="2" charset="2"/>
              </a:rPr>
              <a:t> </a:t>
            </a:r>
            <a:r>
              <a:rPr lang="en-US" sz="2400" dirty="0" err="1">
                <a:solidFill>
                  <a:srgbClr val="FF0000"/>
                </a:solidFill>
                <a:sym typeface="Wingdings" panose="05000000000000000000" pitchFamily="2" charset="2"/>
              </a:rPr>
              <a:t>giúp</a:t>
            </a:r>
            <a:r>
              <a:rPr lang="en-US" sz="2400" dirty="0">
                <a:solidFill>
                  <a:srgbClr val="FF0000"/>
                </a:solidFill>
                <a:sym typeface="Wingdings" panose="05000000000000000000" pitchFamily="2" charset="2"/>
              </a:rPr>
              <a:t> </a:t>
            </a:r>
            <a:r>
              <a:rPr lang="en-US" sz="2400" dirty="0" err="1">
                <a:solidFill>
                  <a:srgbClr val="FF0000"/>
                </a:solidFill>
                <a:sym typeface="Wingdings" panose="05000000000000000000" pitchFamily="2" charset="2"/>
              </a:rPr>
              <a:t>chúng</a:t>
            </a:r>
            <a:r>
              <a:rPr lang="en-US" sz="2400" dirty="0">
                <a:solidFill>
                  <a:srgbClr val="FF0000"/>
                </a:solidFill>
                <a:sym typeface="Wingdings" panose="05000000000000000000" pitchFamily="2" charset="2"/>
              </a:rPr>
              <a:t> ta </a:t>
            </a:r>
            <a:r>
              <a:rPr lang="en-US" sz="2400" dirty="0" err="1">
                <a:solidFill>
                  <a:srgbClr val="FF0000"/>
                </a:solidFill>
                <a:sym typeface="Wingdings" panose="05000000000000000000" pitchFamily="2" charset="2"/>
              </a:rPr>
              <a:t>giải</a:t>
            </a:r>
            <a:r>
              <a:rPr lang="en-US" sz="2400" dirty="0">
                <a:solidFill>
                  <a:srgbClr val="FF0000"/>
                </a:solidFill>
                <a:sym typeface="Wingdings" panose="05000000000000000000" pitchFamily="2" charset="2"/>
              </a:rPr>
              <a:t> </a:t>
            </a:r>
            <a:r>
              <a:rPr lang="en-US" sz="2400" dirty="0" err="1">
                <a:solidFill>
                  <a:srgbClr val="FF0000"/>
                </a:solidFill>
                <a:sym typeface="Wingdings" panose="05000000000000000000" pitchFamily="2" charset="2"/>
              </a:rPr>
              <a:t>quyết</a:t>
            </a:r>
            <a:r>
              <a:rPr lang="en-US" sz="2400" dirty="0">
                <a:solidFill>
                  <a:srgbClr val="FF0000"/>
                </a:solidFill>
                <a:sym typeface="Wingdings" panose="05000000000000000000" pitchFamily="2" charset="2"/>
              </a:rPr>
              <a:t> </a:t>
            </a:r>
            <a:r>
              <a:rPr lang="en-US" sz="2400" dirty="0" err="1">
                <a:solidFill>
                  <a:srgbClr val="FF0000"/>
                </a:solidFill>
                <a:sym typeface="Wingdings" panose="05000000000000000000" pitchFamily="2" charset="2"/>
              </a:rPr>
              <a:t>kịp</a:t>
            </a:r>
            <a:r>
              <a:rPr lang="en-US" sz="2400" dirty="0">
                <a:solidFill>
                  <a:srgbClr val="FF0000"/>
                </a:solidFill>
                <a:sym typeface="Wingdings" panose="05000000000000000000" pitchFamily="2" charset="2"/>
              </a:rPr>
              <a:t> </a:t>
            </a:r>
            <a:r>
              <a:rPr lang="en-US" sz="2400" dirty="0" err="1">
                <a:solidFill>
                  <a:srgbClr val="FF0000"/>
                </a:solidFill>
                <a:sym typeface="Wingdings" panose="05000000000000000000" pitchFamily="2" charset="2"/>
              </a:rPr>
              <a:t>thời</a:t>
            </a:r>
            <a:r>
              <a:rPr lang="en-US" sz="2400" dirty="0">
                <a:solidFill>
                  <a:srgbClr val="FF0000"/>
                </a:solidFill>
                <a:sym typeface="Wingdings" panose="05000000000000000000" pitchFamily="2" charset="2"/>
              </a:rPr>
              <a:t> </a:t>
            </a:r>
            <a:r>
              <a:rPr lang="en-US" sz="2400" dirty="0" err="1">
                <a:solidFill>
                  <a:srgbClr val="FF0000"/>
                </a:solidFill>
                <a:sym typeface="Wingdings" panose="05000000000000000000" pitchFamily="2" charset="2"/>
              </a:rPr>
              <a:t>những</a:t>
            </a:r>
            <a:r>
              <a:rPr lang="en-US" sz="2400" dirty="0">
                <a:solidFill>
                  <a:srgbClr val="FF0000"/>
                </a:solidFill>
                <a:sym typeface="Wingdings" panose="05000000000000000000" pitchFamily="2" charset="2"/>
              </a:rPr>
              <a:t> </a:t>
            </a:r>
            <a:r>
              <a:rPr lang="en-US" sz="2400" dirty="0" err="1">
                <a:solidFill>
                  <a:srgbClr val="FF0000"/>
                </a:solidFill>
                <a:sym typeface="Wingdings" panose="05000000000000000000" pitchFamily="2" charset="2"/>
              </a:rPr>
              <a:t>khó</a:t>
            </a:r>
            <a:r>
              <a:rPr lang="en-US" sz="2400" dirty="0">
                <a:solidFill>
                  <a:srgbClr val="FF0000"/>
                </a:solidFill>
                <a:sym typeface="Wingdings" panose="05000000000000000000" pitchFamily="2" charset="2"/>
              </a:rPr>
              <a:t> </a:t>
            </a:r>
            <a:r>
              <a:rPr lang="en-US" sz="2400" dirty="0" err="1">
                <a:solidFill>
                  <a:srgbClr val="FF0000"/>
                </a:solidFill>
                <a:sym typeface="Wingdings" panose="05000000000000000000" pitchFamily="2" charset="2"/>
              </a:rPr>
              <a:t>khăn</a:t>
            </a:r>
            <a:r>
              <a:rPr lang="en-US" sz="2400" dirty="0">
                <a:solidFill>
                  <a:srgbClr val="FF0000"/>
                </a:solidFill>
                <a:sym typeface="Wingdings" panose="05000000000000000000" pitchFamily="2" charset="2"/>
              </a:rPr>
              <a:t>.</a:t>
            </a:r>
            <a:endParaRPr lang="vi-VN" sz="2400" dirty="0">
              <a:solidFill>
                <a:srgbClr val="FF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337419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10" grpId="0" animBg="1"/>
      <p:bldP spid="12" grpId="0"/>
      <p:bldP spid="1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06CB1FD2-ECF9-4322-BBBC-01D6D8BE5AC2}"/>
              </a:ext>
            </a:extLst>
          </p:cNvPr>
          <p:cNvSpPr txBox="1"/>
          <p:nvPr/>
        </p:nvSpPr>
        <p:spPr>
          <a:xfrm>
            <a:off x="1473071" y="854447"/>
            <a:ext cx="178446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vi-VN" sz="2800" b="1" dirty="0">
                <a:solidFill>
                  <a:schemeClr val="accent2"/>
                </a:solidFill>
                <a:latin typeface="+mj-lt"/>
              </a:rPr>
              <a:t>KHÁM PHÁ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F03C792E-904E-4764-B798-B8271F25A115}"/>
              </a:ext>
            </a:extLst>
          </p:cNvPr>
          <p:cNvSpPr txBox="1"/>
          <p:nvPr/>
        </p:nvSpPr>
        <p:spPr>
          <a:xfrm flipH="1">
            <a:off x="628486" y="925151"/>
            <a:ext cx="9919028" cy="660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TÌM KIẾM SỰ HỖ TRỢ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Ở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NƠI CÔNG CỘNG</a:t>
            </a:r>
            <a:endParaRPr lang="vi-VN" sz="2800" dirty="0"/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xmlns="" id="{E30A6F26-CFF9-BF65-16E5-FE45CD44742B}"/>
              </a:ext>
            </a:extLst>
          </p:cNvPr>
          <p:cNvGrpSpPr/>
          <p:nvPr/>
        </p:nvGrpSpPr>
        <p:grpSpPr>
          <a:xfrm>
            <a:off x="331718" y="1436519"/>
            <a:ext cx="2625536" cy="1489289"/>
            <a:chOff x="569798" y="1124402"/>
            <a:chExt cx="3274476" cy="1489289"/>
          </a:xfrm>
        </p:grpSpPr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xmlns="" id="{EC4549E0-25A8-6DFF-A119-E7E260A1976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harpenSoften amount="5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569798" y="1124402"/>
              <a:ext cx="3274476" cy="1489289"/>
            </a:xfrm>
            <a:prstGeom prst="rect">
              <a:avLst/>
            </a:prstGeom>
          </p:spPr>
        </p:pic>
        <p:sp>
          <p:nvSpPr>
            <p:cNvPr id="9" name="TextBox 8">
              <a:extLst>
                <a:ext uri="{FF2B5EF4-FFF2-40B4-BE49-F238E27FC236}">
                  <a16:creationId xmlns:a16="http://schemas.microsoft.com/office/drawing/2014/main" xmlns="" id="{B2278BCE-B00E-8CDF-E786-630D8043C754}"/>
                </a:ext>
              </a:extLst>
            </p:cNvPr>
            <p:cNvSpPr txBox="1"/>
            <p:nvPr/>
          </p:nvSpPr>
          <p:spPr>
            <a:xfrm>
              <a:off x="1560157" y="1610762"/>
              <a:ext cx="1784463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vi-VN" sz="2800" b="1" dirty="0">
                  <a:solidFill>
                    <a:schemeClr val="accent2"/>
                  </a:solidFill>
                  <a:latin typeface="+mj-lt"/>
                </a:rPr>
                <a:t>KHÁM PHÁ</a:t>
              </a:r>
            </a:p>
          </p:txBody>
        </p:sp>
      </p:grp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EC1D0DC0-366F-B3DE-C2D3-675FA42D44DC}"/>
              </a:ext>
            </a:extLst>
          </p:cNvPr>
          <p:cNvSpPr txBox="1"/>
          <p:nvPr/>
        </p:nvSpPr>
        <p:spPr>
          <a:xfrm flipH="1">
            <a:off x="331718" y="3239836"/>
            <a:ext cx="11231796" cy="660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800" u="sng" dirty="0" err="1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Hoạt</a:t>
            </a:r>
            <a:r>
              <a:rPr lang="en-US" sz="2800" u="sng" dirty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u="sng" dirty="0" err="1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sz="2800" u="sng" dirty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Ý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nghĩa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việc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biết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tìm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kiếm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sự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hỗ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trợ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nơi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công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cộng</a:t>
            </a:r>
            <a:endParaRPr lang="vi-VN" sz="2800" dirty="0">
              <a:solidFill>
                <a:srgbClr val="000000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B10D34D1-DB74-D305-FCE6-EA6B3D138E92}"/>
              </a:ext>
            </a:extLst>
          </p:cNvPr>
          <p:cNvSpPr txBox="1"/>
          <p:nvPr/>
        </p:nvSpPr>
        <p:spPr>
          <a:xfrm flipH="1">
            <a:off x="243924" y="2627028"/>
            <a:ext cx="11616358" cy="660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2800" u="sng" dirty="0" err="1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Hoạt</a:t>
            </a:r>
            <a:r>
              <a:rPr lang="en-US" sz="2800" u="sng" dirty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u="sng" dirty="0" err="1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sz="2800" u="sng" dirty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Tìm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hiểu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những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tình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huống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cần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tìm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kiếm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sự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hỗ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trợ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nơi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công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cộng</a:t>
            </a:r>
            <a:r>
              <a:rPr lang="en-US" sz="2800" dirty="0">
                <a:solidFill>
                  <a:srgbClr val="000000"/>
                </a:solidFill>
              </a:rPr>
              <a:t>.</a:t>
            </a:r>
            <a:endParaRPr lang="vi-VN" sz="2800" dirty="0">
              <a:solidFill>
                <a:srgbClr val="000000"/>
              </a:solidFill>
            </a:endParaRPr>
          </a:p>
        </p:txBody>
      </p:sp>
      <p:sp>
        <p:nvSpPr>
          <p:cNvPr id="3" name="Scroll: Horizontal 12">
            <a:extLst>
              <a:ext uri="{FF2B5EF4-FFF2-40B4-BE49-F238E27FC236}">
                <a16:creationId xmlns:a16="http://schemas.microsoft.com/office/drawing/2014/main" xmlns="" id="{BED4CB85-21D0-4855-0DA8-483523BCA10C}"/>
              </a:ext>
            </a:extLst>
          </p:cNvPr>
          <p:cNvSpPr/>
          <p:nvPr/>
        </p:nvSpPr>
        <p:spPr>
          <a:xfrm>
            <a:off x="756476" y="4119222"/>
            <a:ext cx="11103805" cy="2190137"/>
          </a:xfrm>
          <a:prstGeom prst="horizontalScroll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en-US" sz="32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Biết</a:t>
            </a:r>
            <a:r>
              <a:rPr lang="en-US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 </a:t>
            </a:r>
            <a:r>
              <a:rPr lang="en-US" sz="32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tìm</a:t>
            </a:r>
            <a:r>
              <a:rPr lang="en-US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 </a:t>
            </a:r>
            <a:r>
              <a:rPr lang="en-US" sz="32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kiếm</a:t>
            </a:r>
            <a:r>
              <a:rPr lang="en-US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 </a:t>
            </a:r>
            <a:r>
              <a:rPr lang="en-US" sz="32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sự</a:t>
            </a:r>
            <a:r>
              <a:rPr lang="en-US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 </a:t>
            </a:r>
            <a:r>
              <a:rPr lang="en-US" sz="32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hỗ</a:t>
            </a:r>
            <a:r>
              <a:rPr lang="en-US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 </a:t>
            </a:r>
            <a:r>
              <a:rPr lang="en-US" sz="32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trợ</a:t>
            </a:r>
            <a:r>
              <a:rPr lang="en-US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 </a:t>
            </a:r>
            <a:r>
              <a:rPr lang="en-US" sz="32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sẽ</a:t>
            </a:r>
            <a:r>
              <a:rPr lang="en-US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 </a:t>
            </a:r>
            <a:r>
              <a:rPr lang="en-US" sz="32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giúp</a:t>
            </a:r>
            <a:r>
              <a:rPr lang="en-US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 </a:t>
            </a:r>
            <a:r>
              <a:rPr lang="en-US" sz="32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chúng</a:t>
            </a:r>
            <a:r>
              <a:rPr lang="en-US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 ta </a:t>
            </a:r>
            <a:r>
              <a:rPr lang="en-US" sz="32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giải</a:t>
            </a:r>
            <a:r>
              <a:rPr lang="en-US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 </a:t>
            </a:r>
            <a:r>
              <a:rPr lang="en-US" sz="32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quyết</a:t>
            </a:r>
            <a:r>
              <a:rPr lang="en-US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 </a:t>
            </a:r>
            <a:r>
              <a:rPr lang="en-US" sz="32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kịp</a:t>
            </a:r>
            <a:r>
              <a:rPr lang="en-US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 </a:t>
            </a:r>
            <a:r>
              <a:rPr lang="en-US" sz="32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thời</a:t>
            </a:r>
            <a:r>
              <a:rPr lang="en-US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 </a:t>
            </a:r>
            <a:r>
              <a:rPr lang="en-US" sz="32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những</a:t>
            </a:r>
            <a:r>
              <a:rPr lang="en-US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 </a:t>
            </a:r>
            <a:r>
              <a:rPr lang="en-US" sz="32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khó</a:t>
            </a:r>
            <a:r>
              <a:rPr lang="en-US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 </a:t>
            </a:r>
            <a:r>
              <a:rPr lang="en-US" sz="32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khăn</a:t>
            </a:r>
            <a:r>
              <a:rPr lang="en-US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.</a:t>
            </a:r>
            <a:endParaRPr lang="vi-VN" sz="32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375154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524000" y="-12474"/>
            <a:ext cx="9144000" cy="6855520"/>
          </a:xfrm>
          <a:prstGeom prst="rect">
            <a:avLst/>
          </a:prstGeom>
        </p:spPr>
      </p:pic>
      <p:sp>
        <p:nvSpPr>
          <p:cNvPr id="12" name="TextBox 4"/>
          <p:cNvSpPr txBox="1"/>
          <p:nvPr/>
        </p:nvSpPr>
        <p:spPr>
          <a:xfrm>
            <a:off x="1683026" y="2096712"/>
            <a:ext cx="8481391" cy="1431767"/>
          </a:xfrm>
          <a:prstGeom prst="rect">
            <a:avLst/>
          </a:prstGeom>
          <a:noFill/>
        </p:spPr>
        <p:txBody>
          <a:bodyPr wrap="square" lIns="76800" tIns="38400" rIns="76800" bIns="3840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altLang="zh-CN" sz="44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>
                  <a:glow rad="139700">
                    <a:srgbClr val="9BBB59">
                      <a:satMod val="175000"/>
                      <a:alpha val="40000"/>
                    </a:srgbClr>
                  </a:glow>
                </a:effectLst>
                <a:uLnTx/>
                <a:uFillTx/>
                <a:latin typeface="Times New Roman" pitchFamily="18" charset="0"/>
                <a:ea typeface="华康标题宋W9(P)" panose="02020900000000000000" pitchFamily="18" charset="-122"/>
                <a:cs typeface="Times New Roman" pitchFamily="18" charset="0"/>
                <a:sym typeface="Arial"/>
              </a:rPr>
              <a:t>CHÚC CÁC EM CHĂM NGOAN HỌC GIỎI</a:t>
            </a:r>
          </a:p>
        </p:txBody>
      </p:sp>
    </p:spTree>
    <p:extLst>
      <p:ext uri="{BB962C8B-B14F-4D97-AF65-F5344CB8AC3E}">
        <p14:creationId xmlns:p14="http://schemas.microsoft.com/office/powerpoint/2010/main" val="2650168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2727">
        <p14:ferris dir="l"/>
      </p:transition>
    </mc:Choice>
    <mc:Fallback xmlns="">
      <p:transition spd="slow" advTm="22727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850"/>
                            </p:stCondLst>
                            <p:childTnLst>
                              <p:par>
                                <p:cTn id="13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>
            <a:extLst>
              <a:ext uri="{FF2B5EF4-FFF2-40B4-BE49-F238E27FC236}">
                <a16:creationId xmlns:a16="http://schemas.microsoft.com/office/drawing/2014/main" xmlns="" id="{DFAD6D53-3DE8-4273-9180-4C2692309D4F}"/>
              </a:ext>
            </a:extLst>
          </p:cNvPr>
          <p:cNvGrpSpPr/>
          <p:nvPr/>
        </p:nvGrpSpPr>
        <p:grpSpPr>
          <a:xfrm>
            <a:off x="1524000" y="450574"/>
            <a:ext cx="8839200" cy="6407426"/>
            <a:chOff x="0" y="0"/>
            <a:chExt cx="12192000" cy="6858000"/>
          </a:xfrm>
        </p:grpSpPr>
        <p:pic>
          <p:nvPicPr>
            <p:cNvPr id="3" name="图片 2">
              <a:extLst>
                <a:ext uri="{FF2B5EF4-FFF2-40B4-BE49-F238E27FC236}">
                  <a16:creationId xmlns:a16="http://schemas.microsoft.com/office/drawing/2014/main" xmlns="" id="{A5E91FBD-37BC-457E-ABD5-D9C2829FD3C5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394857" y="0"/>
              <a:ext cx="9797143" cy="6858000"/>
            </a:xfrm>
            <a:prstGeom prst="rect">
              <a:avLst/>
            </a:prstGeom>
          </p:spPr>
        </p:pic>
        <p:sp>
          <p:nvSpPr>
            <p:cNvPr id="4" name="矩形 3">
              <a:extLst>
                <a:ext uri="{FF2B5EF4-FFF2-40B4-BE49-F238E27FC236}">
                  <a16:creationId xmlns:a16="http://schemas.microsoft.com/office/drawing/2014/main" xmlns="" id="{A2E216C4-7DC3-4BDA-A6E4-709881A4CC07}"/>
                </a:ext>
              </a:extLst>
            </p:cNvPr>
            <p:cNvSpPr/>
            <p:nvPr/>
          </p:nvSpPr>
          <p:spPr>
            <a:xfrm>
              <a:off x="0" y="0"/>
              <a:ext cx="2394857" cy="6858000"/>
            </a:xfrm>
            <a:prstGeom prst="rect">
              <a:avLst/>
            </a:prstGeom>
            <a:solidFill>
              <a:srgbClr val="FEFBE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inpin heiti" charset="-122"/>
                <a:ea typeface="inpin heiti" charset="-122"/>
              </a:endParaRPr>
            </a:p>
          </p:txBody>
        </p:sp>
      </p:grpSp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C134D97E-F1D2-445D-8119-3552073EF5F6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4059" y="2273208"/>
            <a:ext cx="3166878" cy="4666130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981B65FC-ADA6-4EC9-B82F-79A6B8E3B053}"/>
              </a:ext>
            </a:extLst>
          </p:cNvPr>
          <p:cNvSpPr txBox="1"/>
          <p:nvPr/>
        </p:nvSpPr>
        <p:spPr>
          <a:xfrm>
            <a:off x="4942817" y="2441218"/>
            <a:ext cx="5258787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600" b="1" dirty="0">
                <a:solidFill>
                  <a:srgbClr val="FF0000"/>
                </a:solidFill>
                <a:latin typeface="Times New Roman" pitchFamily="18" charset="0"/>
                <a:ea typeface="inpin heiti" charset="-122"/>
                <a:cs typeface="Times New Roman" pitchFamily="18" charset="0"/>
              </a:rPr>
              <a:t>KHỞI ĐỘNG</a:t>
            </a:r>
            <a:endParaRPr lang="zh-CN" altLang="en-US" sz="6600" b="1" dirty="0">
              <a:solidFill>
                <a:srgbClr val="FF0000"/>
              </a:solidFill>
              <a:latin typeface="Times New Roman" pitchFamily="18" charset="0"/>
              <a:ea typeface="inpin heiti" charset="-122"/>
              <a:cs typeface="Times New Roman" pitchFamily="18" charset="0"/>
            </a:endParaRPr>
          </a:p>
        </p:txBody>
      </p:sp>
      <p:pic>
        <p:nvPicPr>
          <p:cNvPr id="2" name="nhạc  1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545069" y="6679666"/>
            <a:ext cx="152400" cy="85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3005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6962">
        <p:circle/>
      </p:transition>
    </mc:Choice>
    <mc:Fallback xmlns="">
      <p:transition spd="slow" advTm="6962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8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AutoShape 6" descr="Hình ảnh có liên quan">
            <a:extLst>
              <a:ext uri="{FF2B5EF4-FFF2-40B4-BE49-F238E27FC236}">
                <a16:creationId xmlns:a16="http://schemas.microsoft.com/office/drawing/2014/main" xmlns="" id="{004BABDF-6412-99DE-5F99-207B45A076E1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207963" y="-192088"/>
            <a:ext cx="406400" cy="4064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20" tIns="60960" rIns="121920" bIns="60960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2400">
              <a:solidFill>
                <a:srgbClr val="000000"/>
              </a:solidFill>
            </a:endParaRPr>
          </a:p>
        </p:txBody>
      </p:sp>
      <p:sp>
        <p:nvSpPr>
          <p:cNvPr id="5123" name="AutoShape 8" descr="Hình ảnh có liên quan">
            <a:extLst>
              <a:ext uri="{FF2B5EF4-FFF2-40B4-BE49-F238E27FC236}">
                <a16:creationId xmlns:a16="http://schemas.microsoft.com/office/drawing/2014/main" xmlns="" id="{9FE9287B-7F2A-AD57-E111-AF70E198437E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11163" y="11113"/>
            <a:ext cx="406400" cy="40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20" tIns="60960" rIns="121920" bIns="60960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2400">
              <a:solidFill>
                <a:srgbClr val="000000"/>
              </a:solidFill>
            </a:endParaRPr>
          </a:p>
        </p:txBody>
      </p:sp>
      <p:sp>
        <p:nvSpPr>
          <p:cNvPr id="5124" name="AutoShape 10" descr="Hình ảnh có liên quan">
            <a:extLst>
              <a:ext uri="{FF2B5EF4-FFF2-40B4-BE49-F238E27FC236}">
                <a16:creationId xmlns:a16="http://schemas.microsoft.com/office/drawing/2014/main" xmlns="" id="{D079DBAE-620B-65DA-B350-4C33BD1DEC28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614363" y="214313"/>
            <a:ext cx="406400" cy="40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20" tIns="60960" rIns="121920" bIns="60960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2400">
              <a:solidFill>
                <a:srgbClr val="000000"/>
              </a:solidFill>
            </a:endParaRPr>
          </a:p>
        </p:txBody>
      </p:sp>
      <p:sp>
        <p:nvSpPr>
          <p:cNvPr id="5125" name="AutoShape 12" descr="Hình ảnh có liên quan">
            <a:extLst>
              <a:ext uri="{FF2B5EF4-FFF2-40B4-BE49-F238E27FC236}">
                <a16:creationId xmlns:a16="http://schemas.microsoft.com/office/drawing/2014/main" xmlns="" id="{34158C22-3A04-9119-2019-6CBB1030440C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817563" y="417513"/>
            <a:ext cx="406400" cy="40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20" tIns="60960" rIns="121920" bIns="60960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2400">
              <a:solidFill>
                <a:srgbClr val="000000"/>
              </a:solidFill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xmlns="" id="{CB467606-05AA-9F76-FBDB-AC882FB790D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8900" y="1092200"/>
            <a:ext cx="1638300" cy="163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7" name="Picture 8">
            <a:extLst>
              <a:ext uri="{FF2B5EF4-FFF2-40B4-BE49-F238E27FC236}">
                <a16:creationId xmlns:a16="http://schemas.microsoft.com/office/drawing/2014/main" xmlns="" id="{E028C85D-CF17-FB60-E16B-EA3293785B8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2000" y="2413000"/>
            <a:ext cx="1971675" cy="2727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8" name="Picture 11">
            <a:extLst>
              <a:ext uri="{FF2B5EF4-FFF2-40B4-BE49-F238E27FC236}">
                <a16:creationId xmlns:a16="http://schemas.microsoft.com/office/drawing/2014/main" xmlns="" id="{5736B058-2B9B-E885-E841-D3215AD216D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2382838"/>
            <a:ext cx="1971675" cy="2727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9" name="Picture 12">
            <a:extLst>
              <a:ext uri="{FF2B5EF4-FFF2-40B4-BE49-F238E27FC236}">
                <a16:creationId xmlns:a16="http://schemas.microsoft.com/office/drawing/2014/main" xmlns="" id="{BFCAA73E-A0B6-A1CE-ED8A-A4909A3CC06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5200" y="2366963"/>
            <a:ext cx="1971675" cy="2725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Flowchart: Connector 10">
            <a:extLst>
              <a:ext uri="{FF2B5EF4-FFF2-40B4-BE49-F238E27FC236}">
                <a16:creationId xmlns:a16="http://schemas.microsoft.com/office/drawing/2014/main" xmlns="" id="{427FDEFE-B954-311C-8086-9BB4DF941B0E}"/>
              </a:ext>
            </a:extLst>
          </p:cNvPr>
          <p:cNvSpPr/>
          <p:nvPr/>
        </p:nvSpPr>
        <p:spPr>
          <a:xfrm>
            <a:off x="2611683" y="5257800"/>
            <a:ext cx="812800" cy="812800"/>
          </a:xfrm>
          <a:prstGeom prst="flowChartConnector">
            <a:avLst/>
          </a:prstGeom>
          <a:effectLst>
            <a:glow rad="228600">
              <a:schemeClr val="accent1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267" b="1" dirty="0">
                <a:solidFill>
                  <a:srgbClr val="002060"/>
                </a:solidFill>
              </a:rPr>
              <a:t>A</a:t>
            </a:r>
          </a:p>
        </p:txBody>
      </p:sp>
      <p:sp>
        <p:nvSpPr>
          <p:cNvPr id="16" name="Flowchart: Connector 15">
            <a:extLst>
              <a:ext uri="{FF2B5EF4-FFF2-40B4-BE49-F238E27FC236}">
                <a16:creationId xmlns:a16="http://schemas.microsoft.com/office/drawing/2014/main" xmlns="" id="{63D0AEAC-9D4D-3BD0-CF08-BE69176A6F8A}"/>
              </a:ext>
            </a:extLst>
          </p:cNvPr>
          <p:cNvSpPr/>
          <p:nvPr/>
        </p:nvSpPr>
        <p:spPr>
          <a:xfrm>
            <a:off x="5184011" y="5257800"/>
            <a:ext cx="812800" cy="812800"/>
          </a:xfrm>
          <a:prstGeom prst="flowChartConnector">
            <a:avLst/>
          </a:prstGeom>
          <a:effectLst>
            <a:glow rad="228600">
              <a:schemeClr val="accent1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267" b="1" dirty="0">
                <a:solidFill>
                  <a:srgbClr val="002060"/>
                </a:solidFill>
              </a:rPr>
              <a:t>B</a:t>
            </a:r>
          </a:p>
        </p:txBody>
      </p:sp>
      <p:sp>
        <p:nvSpPr>
          <p:cNvPr id="17" name="Flowchart: Connector 16">
            <a:extLst>
              <a:ext uri="{FF2B5EF4-FFF2-40B4-BE49-F238E27FC236}">
                <a16:creationId xmlns:a16="http://schemas.microsoft.com/office/drawing/2014/main" xmlns="" id="{416D812F-38D4-55AF-A7A3-20C6B5673927}"/>
              </a:ext>
            </a:extLst>
          </p:cNvPr>
          <p:cNvSpPr/>
          <p:nvPr/>
        </p:nvSpPr>
        <p:spPr>
          <a:xfrm>
            <a:off x="7894884" y="5206619"/>
            <a:ext cx="812800" cy="812800"/>
          </a:xfrm>
          <a:prstGeom prst="flowChartConnector">
            <a:avLst/>
          </a:prstGeom>
          <a:effectLst>
            <a:glow rad="228600">
              <a:schemeClr val="accent1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267" b="1" dirty="0">
                <a:solidFill>
                  <a:srgbClr val="002060"/>
                </a:solidFill>
              </a:rPr>
              <a:t>C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1882C247-E3EA-12AD-4066-AE379C5E144F}"/>
              </a:ext>
            </a:extLst>
          </p:cNvPr>
          <p:cNvSpPr txBox="1"/>
          <p:nvPr/>
        </p:nvSpPr>
        <p:spPr>
          <a:xfrm>
            <a:off x="2619375" y="436563"/>
            <a:ext cx="7092950" cy="1265237"/>
          </a:xfrm>
          <a:prstGeom prst="cloud">
            <a:avLst/>
          </a:prstGeom>
          <a:solidFill>
            <a:schemeClr val="accent2">
              <a:lumMod val="20000"/>
              <a:lumOff val="80000"/>
            </a:schemeClr>
          </a:solidFill>
          <a:ln>
            <a:prstDash val="dash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800">
                <a:solidFill>
                  <a:srgbClr val="FF0000"/>
                </a:solidFill>
                <a:latin typeface="Mystical Woods Smooth Script" panose="020B0604020202020204" pitchFamily="2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Ong tìm hoa</a:t>
            </a:r>
          </a:p>
        </p:txBody>
      </p:sp>
    </p:spTree>
  </p:cSld>
  <p:clrMapOvr>
    <a:masterClrMapping/>
  </p:clrMapOvr>
  <p:transition spd="slow"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AutoShape 6" descr="Hình ảnh có liên quan">
            <a:extLst>
              <a:ext uri="{FF2B5EF4-FFF2-40B4-BE49-F238E27FC236}">
                <a16:creationId xmlns:a16="http://schemas.microsoft.com/office/drawing/2014/main" xmlns="" id="{B9D8F511-C8B3-73B5-C0A1-227156C5388D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207963" y="-192088"/>
            <a:ext cx="406400" cy="4064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20" tIns="60960" rIns="121920" bIns="60960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2400">
              <a:solidFill>
                <a:srgbClr val="000000"/>
              </a:solidFill>
            </a:endParaRPr>
          </a:p>
        </p:txBody>
      </p:sp>
      <p:sp>
        <p:nvSpPr>
          <p:cNvPr id="9219" name="AutoShape 8" descr="Hình ảnh có liên quan">
            <a:extLst>
              <a:ext uri="{FF2B5EF4-FFF2-40B4-BE49-F238E27FC236}">
                <a16:creationId xmlns:a16="http://schemas.microsoft.com/office/drawing/2014/main" xmlns="" id="{EA7A897D-0908-5B93-EF18-EDE35937B8C6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11163" y="11113"/>
            <a:ext cx="406400" cy="40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20" tIns="60960" rIns="121920" bIns="60960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2400">
              <a:solidFill>
                <a:srgbClr val="000000"/>
              </a:solidFill>
            </a:endParaRPr>
          </a:p>
        </p:txBody>
      </p:sp>
      <p:sp>
        <p:nvSpPr>
          <p:cNvPr id="9220" name="AutoShape 10" descr="Hình ảnh có liên quan">
            <a:extLst>
              <a:ext uri="{FF2B5EF4-FFF2-40B4-BE49-F238E27FC236}">
                <a16:creationId xmlns:a16="http://schemas.microsoft.com/office/drawing/2014/main" xmlns="" id="{856920C0-6AEC-2BF0-F468-B32F6C560E4E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614363" y="214313"/>
            <a:ext cx="406400" cy="40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20" tIns="60960" rIns="121920" bIns="60960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2400">
              <a:solidFill>
                <a:srgbClr val="000000"/>
              </a:solidFill>
            </a:endParaRPr>
          </a:p>
        </p:txBody>
      </p:sp>
      <p:sp>
        <p:nvSpPr>
          <p:cNvPr id="9221" name="AutoShape 12" descr="Hình ảnh có liên quan">
            <a:extLst>
              <a:ext uri="{FF2B5EF4-FFF2-40B4-BE49-F238E27FC236}">
                <a16:creationId xmlns:a16="http://schemas.microsoft.com/office/drawing/2014/main" xmlns="" id="{48747FE1-2850-2238-CE7D-063D4B4ED28C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817563" y="417513"/>
            <a:ext cx="406400" cy="40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20" tIns="60960" rIns="121920" bIns="60960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2400">
              <a:solidFill>
                <a:srgbClr val="000000"/>
              </a:solidFill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xmlns="" id="{6BDBF732-EA4E-2C79-7E82-C835D75F329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8900" y="1092200"/>
            <a:ext cx="1638300" cy="163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3" name="Picture 8">
            <a:extLst>
              <a:ext uri="{FF2B5EF4-FFF2-40B4-BE49-F238E27FC236}">
                <a16:creationId xmlns:a16="http://schemas.microsoft.com/office/drawing/2014/main" xmlns="" id="{7E61E29C-85D0-4F56-9794-E107A52AA64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6400" y="2856004"/>
            <a:ext cx="1971675" cy="2725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4" name="Picture 11">
            <a:extLst>
              <a:ext uri="{FF2B5EF4-FFF2-40B4-BE49-F238E27FC236}">
                <a16:creationId xmlns:a16="http://schemas.microsoft.com/office/drawing/2014/main" xmlns="" id="{9D518E94-7D20-6EB3-9758-BA7E8D850DB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90675" y="2786248"/>
            <a:ext cx="1973263" cy="2727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5" name="Picture 12">
            <a:extLst>
              <a:ext uri="{FF2B5EF4-FFF2-40B4-BE49-F238E27FC236}">
                <a16:creationId xmlns:a16="http://schemas.microsoft.com/office/drawing/2014/main" xmlns="" id="{57E4EF11-D8EC-CA01-B57C-EF59297712D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6150" y="2812769"/>
            <a:ext cx="1973263" cy="2727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Flowchart: Connector 10">
            <a:extLst>
              <a:ext uri="{FF2B5EF4-FFF2-40B4-BE49-F238E27FC236}">
                <a16:creationId xmlns:a16="http://schemas.microsoft.com/office/drawing/2014/main" xmlns="" id="{7CF22423-5D5F-A4CD-CBE2-4DDACAFA6114}"/>
              </a:ext>
            </a:extLst>
          </p:cNvPr>
          <p:cNvSpPr/>
          <p:nvPr/>
        </p:nvSpPr>
        <p:spPr>
          <a:xfrm>
            <a:off x="8605837" y="5644064"/>
            <a:ext cx="812800" cy="812800"/>
          </a:xfrm>
          <a:prstGeom prst="flowChartConnector">
            <a:avLst/>
          </a:prstGeom>
          <a:effectLst>
            <a:glow rad="228600">
              <a:schemeClr val="accent1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267" b="1" dirty="0">
                <a:solidFill>
                  <a:srgbClr val="002060"/>
                </a:solidFill>
              </a:rPr>
              <a:t>C</a:t>
            </a:r>
          </a:p>
        </p:txBody>
      </p:sp>
      <p:sp>
        <p:nvSpPr>
          <p:cNvPr id="16" name="Flowchart: Connector 15">
            <a:extLst>
              <a:ext uri="{FF2B5EF4-FFF2-40B4-BE49-F238E27FC236}">
                <a16:creationId xmlns:a16="http://schemas.microsoft.com/office/drawing/2014/main" xmlns="" id="{4164D679-AB9E-2A4A-2644-9485570634B0}"/>
              </a:ext>
            </a:extLst>
          </p:cNvPr>
          <p:cNvSpPr/>
          <p:nvPr/>
        </p:nvSpPr>
        <p:spPr>
          <a:xfrm>
            <a:off x="2170906" y="5602287"/>
            <a:ext cx="812800" cy="812800"/>
          </a:xfrm>
          <a:prstGeom prst="flowChartConnector">
            <a:avLst/>
          </a:prstGeom>
          <a:effectLst>
            <a:glow rad="228600">
              <a:schemeClr val="accent1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267" b="1" dirty="0">
                <a:solidFill>
                  <a:srgbClr val="002060"/>
                </a:solidFill>
              </a:rPr>
              <a:t>A</a:t>
            </a:r>
          </a:p>
        </p:txBody>
      </p:sp>
      <p:sp>
        <p:nvSpPr>
          <p:cNvPr id="17" name="Flowchart: Connector 16">
            <a:extLst>
              <a:ext uri="{FF2B5EF4-FFF2-40B4-BE49-F238E27FC236}">
                <a16:creationId xmlns:a16="http://schemas.microsoft.com/office/drawing/2014/main" xmlns="" id="{D0AE1B55-3CF0-1E7A-3A03-B99FE51B8DD3}"/>
              </a:ext>
            </a:extLst>
          </p:cNvPr>
          <p:cNvSpPr/>
          <p:nvPr/>
        </p:nvSpPr>
        <p:spPr>
          <a:xfrm>
            <a:off x="5354918" y="5694418"/>
            <a:ext cx="812800" cy="712092"/>
          </a:xfrm>
          <a:prstGeom prst="flowChartConnector">
            <a:avLst/>
          </a:prstGeom>
          <a:effectLst>
            <a:glow rad="228600">
              <a:schemeClr val="accent1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267" b="1" dirty="0">
                <a:solidFill>
                  <a:srgbClr val="002060"/>
                </a:solidFill>
              </a:rPr>
              <a:t>B</a:t>
            </a:r>
          </a:p>
        </p:txBody>
      </p:sp>
      <p:sp>
        <p:nvSpPr>
          <p:cNvPr id="14" name="Multiply 13">
            <a:extLst>
              <a:ext uri="{FF2B5EF4-FFF2-40B4-BE49-F238E27FC236}">
                <a16:creationId xmlns:a16="http://schemas.microsoft.com/office/drawing/2014/main" xmlns="" id="{C7DD3D7A-9A9C-EB0D-2029-6E711FAF065B}"/>
              </a:ext>
            </a:extLst>
          </p:cNvPr>
          <p:cNvSpPr/>
          <p:nvPr/>
        </p:nvSpPr>
        <p:spPr>
          <a:xfrm>
            <a:off x="1714500" y="3730625"/>
            <a:ext cx="1727200" cy="1336675"/>
          </a:xfrm>
          <a:prstGeom prst="mathMultiply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400">
              <a:solidFill>
                <a:prstClr val="white"/>
              </a:solidFill>
            </a:endParaRPr>
          </a:p>
        </p:txBody>
      </p:sp>
      <p:sp>
        <p:nvSpPr>
          <p:cNvPr id="20" name="Multiply 19">
            <a:extLst>
              <a:ext uri="{FF2B5EF4-FFF2-40B4-BE49-F238E27FC236}">
                <a16:creationId xmlns:a16="http://schemas.microsoft.com/office/drawing/2014/main" xmlns="" id="{9CE3DBFB-8059-45D8-9FCD-A182E00E9B5B}"/>
              </a:ext>
            </a:extLst>
          </p:cNvPr>
          <p:cNvSpPr/>
          <p:nvPr/>
        </p:nvSpPr>
        <p:spPr>
          <a:xfrm>
            <a:off x="4879975" y="3921125"/>
            <a:ext cx="1727200" cy="1336675"/>
          </a:xfrm>
          <a:prstGeom prst="mathMultiply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400">
              <a:solidFill>
                <a:prstClr val="white"/>
              </a:solidFill>
            </a:endParaRPr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xmlns="" id="{9678E2B2-4701-E667-0234-55B64B83937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9538" y="3519488"/>
            <a:ext cx="854076" cy="852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xmlns="" id="{75DD54E4-C226-BFA5-918D-67361D177730}"/>
              </a:ext>
            </a:extLst>
          </p:cNvPr>
          <p:cNvSpPr txBox="1"/>
          <p:nvPr/>
        </p:nvSpPr>
        <p:spPr>
          <a:xfrm>
            <a:off x="1549400" y="195501"/>
            <a:ext cx="8939306" cy="1736646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 w="28575">
            <a:solidFill>
              <a:srgbClr val="885329"/>
            </a:solidFill>
            <a:prstDash val="sysDash"/>
          </a:ln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2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1: Nam </a:t>
            </a:r>
            <a:r>
              <a:rPr lang="en-US" sz="24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đang</a:t>
            </a:r>
            <a:r>
              <a:rPr lang="en-US" sz="2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mở</a:t>
            </a:r>
            <a:r>
              <a:rPr lang="en-US" sz="2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quạt</a:t>
            </a:r>
            <a:r>
              <a:rPr lang="en-US" sz="2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sz="2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2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2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thì</a:t>
            </a:r>
            <a:r>
              <a:rPr lang="en-US" sz="2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chiếc</a:t>
            </a:r>
            <a:r>
              <a:rPr lang="en-US" sz="2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quạt</a:t>
            </a:r>
            <a:r>
              <a:rPr lang="en-US" sz="2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bị</a:t>
            </a:r>
            <a:r>
              <a:rPr lang="en-US" sz="2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hỏng</a:t>
            </a:r>
            <a:r>
              <a:rPr lang="en-US" sz="2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 </a:t>
            </a:r>
            <a:r>
              <a:rPr lang="en-US" sz="24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Tự</a:t>
            </a:r>
            <a:r>
              <a:rPr lang="en-US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sửa</a:t>
            </a:r>
            <a:r>
              <a:rPr lang="en-US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quạt</a:t>
            </a:r>
            <a:r>
              <a:rPr lang="en-US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hỏng</a:t>
            </a:r>
            <a:r>
              <a:rPr lang="en-US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 </a:t>
            </a:r>
            <a:r>
              <a:rPr lang="en-US" sz="24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im</a:t>
            </a:r>
            <a:r>
              <a:rPr lang="en-US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đó</a:t>
            </a:r>
            <a:r>
              <a:rPr lang="en-US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nói</a:t>
            </a:r>
            <a:r>
              <a:rPr lang="en-US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ai   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C.Nhờ</a:t>
            </a:r>
            <a:r>
              <a:rPr lang="en-US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bố</a:t>
            </a:r>
            <a:r>
              <a:rPr lang="en-US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hoặc</a:t>
            </a:r>
            <a:r>
              <a:rPr lang="en-US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mẹ</a:t>
            </a:r>
            <a:r>
              <a:rPr lang="en-US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sửa</a:t>
            </a:r>
            <a:r>
              <a:rPr lang="en-US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hộ</a:t>
            </a:r>
            <a:r>
              <a:rPr lang="en-US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quạt</a:t>
            </a:r>
            <a:r>
              <a:rPr lang="en-US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49 0.08704 L 0.0125 0.08704 C 0.03472 0.08704 0.06007 0.07315 0.08229 0.07099 C 0.09895 0.07099 0.13038 0.08395 0.14375 0.08395 C 0.16371 0.08395 0.18316 0.07994 0.21944 0.07994 L 0.24479 -0.075 L 0.27239 0.11204 L 0.3059 0.08704 L 0.33454 0.07994 L 0.40138 0.08611 C 0.43177 0.08303 0.45763 0.07007 0.48836 0.06513 C 0.49982 0.06389 0.52465 0.06297 0.54184 0.06513 C 0.55816 0.06698 0.57257 0.08118 0.5776 0.0821 C 0.58663 0.08611 0.60555 0.0821 0.61701 0.08395 L 0.6342 0.08704 L 0.6651 0.08704 " pathEditMode="relative" rAng="0" ptsTypes="FfffFFFFFffffFFF">
                                      <p:cBhvr>
                                        <p:cTn id="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000" y="-6852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 nodeType="clickPar">
                      <p:stCondLst>
                        <p:cond delay="0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 nodeType="clickPar">
                      <p:stCondLst>
                        <p:cond delay="0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 nodeType="clickPar">
                      <p:stCondLst>
                        <p:cond delay="0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-7.40741E-7 L 0.94861 -0.00185 " pathEditMode="relative" rAng="0" ptsTypes="AA">
                                      <p:cBhvr>
                                        <p:cTn id="21" dur="20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7431" y="-9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AutoShape 6" descr="Hình ảnh có liên quan">
            <a:extLst>
              <a:ext uri="{FF2B5EF4-FFF2-40B4-BE49-F238E27FC236}">
                <a16:creationId xmlns:a16="http://schemas.microsoft.com/office/drawing/2014/main" xmlns="" id="{E1DC6B88-7BEE-286E-01C8-CCC9D1C4221B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207963" y="-192088"/>
            <a:ext cx="406400" cy="4064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20" tIns="60960" rIns="121920" bIns="60960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2400">
              <a:solidFill>
                <a:srgbClr val="000000"/>
              </a:solidFill>
            </a:endParaRPr>
          </a:p>
        </p:txBody>
      </p:sp>
      <p:sp>
        <p:nvSpPr>
          <p:cNvPr id="7171" name="AutoShape 8" descr="Hình ảnh có liên quan">
            <a:extLst>
              <a:ext uri="{FF2B5EF4-FFF2-40B4-BE49-F238E27FC236}">
                <a16:creationId xmlns:a16="http://schemas.microsoft.com/office/drawing/2014/main" xmlns="" id="{46AFD2B8-E68A-5B60-CBD1-C538313D26B0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11163" y="11113"/>
            <a:ext cx="406400" cy="40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20" tIns="60960" rIns="121920" bIns="60960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2400">
              <a:solidFill>
                <a:srgbClr val="000000"/>
              </a:solidFill>
            </a:endParaRPr>
          </a:p>
        </p:txBody>
      </p:sp>
      <p:sp>
        <p:nvSpPr>
          <p:cNvPr id="7172" name="AutoShape 10" descr="Hình ảnh có liên quan">
            <a:extLst>
              <a:ext uri="{FF2B5EF4-FFF2-40B4-BE49-F238E27FC236}">
                <a16:creationId xmlns:a16="http://schemas.microsoft.com/office/drawing/2014/main" xmlns="" id="{4FC0D6B6-D14B-122A-91C7-0765C673C80F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614363" y="214313"/>
            <a:ext cx="406400" cy="40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20" tIns="60960" rIns="121920" bIns="60960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2400">
              <a:solidFill>
                <a:srgbClr val="000000"/>
              </a:solidFill>
            </a:endParaRPr>
          </a:p>
        </p:txBody>
      </p:sp>
      <p:sp>
        <p:nvSpPr>
          <p:cNvPr id="7173" name="AutoShape 12" descr="Hình ảnh có liên quan">
            <a:extLst>
              <a:ext uri="{FF2B5EF4-FFF2-40B4-BE49-F238E27FC236}">
                <a16:creationId xmlns:a16="http://schemas.microsoft.com/office/drawing/2014/main" xmlns="" id="{331255D9-4C37-47DE-269E-FD59712CF0ED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817563" y="417513"/>
            <a:ext cx="406400" cy="40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20" tIns="60960" rIns="121920" bIns="60960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2400">
              <a:solidFill>
                <a:srgbClr val="000000"/>
              </a:solidFill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xmlns="" id="{AB1CCE51-C21D-A8FB-DFD1-7C82978A542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8900" y="1092200"/>
            <a:ext cx="1638300" cy="163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5" name="Picture 8">
            <a:extLst>
              <a:ext uri="{FF2B5EF4-FFF2-40B4-BE49-F238E27FC236}">
                <a16:creationId xmlns:a16="http://schemas.microsoft.com/office/drawing/2014/main" xmlns="" id="{F555D6CA-F094-3269-AE1B-F511545426F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2000" y="2829857"/>
            <a:ext cx="1971675" cy="2727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6" name="Picture 11">
            <a:extLst>
              <a:ext uri="{FF2B5EF4-FFF2-40B4-BE49-F238E27FC236}">
                <a16:creationId xmlns:a16="http://schemas.microsoft.com/office/drawing/2014/main" xmlns="" id="{1FAD131C-6765-6917-D58B-5A8F74A7C95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2866930"/>
            <a:ext cx="1971675" cy="2727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7" name="Picture 12">
            <a:extLst>
              <a:ext uri="{FF2B5EF4-FFF2-40B4-BE49-F238E27FC236}">
                <a16:creationId xmlns:a16="http://schemas.microsoft.com/office/drawing/2014/main" xmlns="" id="{1FF28F65-97CA-07E1-A81C-B25FE26400C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5200" y="2972078"/>
            <a:ext cx="1971675" cy="2725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Flowchart: Connector 10">
            <a:extLst>
              <a:ext uri="{FF2B5EF4-FFF2-40B4-BE49-F238E27FC236}">
                <a16:creationId xmlns:a16="http://schemas.microsoft.com/office/drawing/2014/main" xmlns="" id="{E960B2C3-95C6-7245-7DAB-31833C7C15FD}"/>
              </a:ext>
            </a:extLst>
          </p:cNvPr>
          <p:cNvSpPr/>
          <p:nvPr/>
        </p:nvSpPr>
        <p:spPr>
          <a:xfrm>
            <a:off x="2611683" y="5499846"/>
            <a:ext cx="812800" cy="812800"/>
          </a:xfrm>
          <a:prstGeom prst="flowChartConnector">
            <a:avLst/>
          </a:prstGeom>
          <a:effectLst>
            <a:glow rad="228600">
              <a:schemeClr val="accent1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267" b="1" dirty="0">
                <a:solidFill>
                  <a:srgbClr val="002060"/>
                </a:solidFill>
              </a:rPr>
              <a:t>A</a:t>
            </a:r>
          </a:p>
        </p:txBody>
      </p:sp>
      <p:sp>
        <p:nvSpPr>
          <p:cNvPr id="16" name="Flowchart: Connector 15">
            <a:extLst>
              <a:ext uri="{FF2B5EF4-FFF2-40B4-BE49-F238E27FC236}">
                <a16:creationId xmlns:a16="http://schemas.microsoft.com/office/drawing/2014/main" xmlns="" id="{9C7BD09D-57CF-B248-AA76-77135D481277}"/>
              </a:ext>
            </a:extLst>
          </p:cNvPr>
          <p:cNvSpPr/>
          <p:nvPr/>
        </p:nvSpPr>
        <p:spPr>
          <a:xfrm>
            <a:off x="5184011" y="5553634"/>
            <a:ext cx="812800" cy="812800"/>
          </a:xfrm>
          <a:prstGeom prst="flowChartConnector">
            <a:avLst/>
          </a:prstGeom>
          <a:effectLst>
            <a:glow rad="228600">
              <a:schemeClr val="accent1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267" b="1" dirty="0">
                <a:solidFill>
                  <a:srgbClr val="002060"/>
                </a:solidFill>
              </a:rPr>
              <a:t>B</a:t>
            </a:r>
          </a:p>
        </p:txBody>
      </p:sp>
      <p:sp>
        <p:nvSpPr>
          <p:cNvPr id="17" name="Flowchart: Connector 16">
            <a:extLst>
              <a:ext uri="{FF2B5EF4-FFF2-40B4-BE49-F238E27FC236}">
                <a16:creationId xmlns:a16="http://schemas.microsoft.com/office/drawing/2014/main" xmlns="" id="{42A267F7-3711-6168-CEF0-BDAA195A30A0}"/>
              </a:ext>
            </a:extLst>
          </p:cNvPr>
          <p:cNvSpPr/>
          <p:nvPr/>
        </p:nvSpPr>
        <p:spPr>
          <a:xfrm>
            <a:off x="7894884" y="5556241"/>
            <a:ext cx="812800" cy="812800"/>
          </a:xfrm>
          <a:prstGeom prst="flowChartConnector">
            <a:avLst/>
          </a:prstGeom>
          <a:effectLst>
            <a:glow rad="228600">
              <a:schemeClr val="accent1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267" b="1" dirty="0">
                <a:solidFill>
                  <a:srgbClr val="002060"/>
                </a:solidFill>
              </a:rPr>
              <a:t>C</a:t>
            </a:r>
          </a:p>
        </p:txBody>
      </p:sp>
      <p:sp>
        <p:nvSpPr>
          <p:cNvPr id="14" name="Multiply 13">
            <a:extLst>
              <a:ext uri="{FF2B5EF4-FFF2-40B4-BE49-F238E27FC236}">
                <a16:creationId xmlns:a16="http://schemas.microsoft.com/office/drawing/2014/main" xmlns="" id="{E395EBB6-69C5-F5B3-E9B8-DF37322FE464}"/>
              </a:ext>
            </a:extLst>
          </p:cNvPr>
          <p:cNvSpPr/>
          <p:nvPr/>
        </p:nvSpPr>
        <p:spPr>
          <a:xfrm>
            <a:off x="4694238" y="3730625"/>
            <a:ext cx="1727200" cy="1336675"/>
          </a:xfrm>
          <a:prstGeom prst="mathMultiply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400">
              <a:solidFill>
                <a:prstClr val="white"/>
              </a:solidFill>
            </a:endParaRPr>
          </a:p>
        </p:txBody>
      </p:sp>
      <p:sp>
        <p:nvSpPr>
          <p:cNvPr id="20" name="Multiply 19">
            <a:extLst>
              <a:ext uri="{FF2B5EF4-FFF2-40B4-BE49-F238E27FC236}">
                <a16:creationId xmlns:a16="http://schemas.microsoft.com/office/drawing/2014/main" xmlns="" id="{38B34D15-674D-ADD1-C1FB-785346A2DCFB}"/>
              </a:ext>
            </a:extLst>
          </p:cNvPr>
          <p:cNvSpPr/>
          <p:nvPr/>
        </p:nvSpPr>
        <p:spPr>
          <a:xfrm>
            <a:off x="7437438" y="3784600"/>
            <a:ext cx="1727200" cy="1336675"/>
          </a:xfrm>
          <a:prstGeom prst="mathMultiply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400">
              <a:solidFill>
                <a:prstClr val="white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xmlns="" id="{778E89C3-9FFE-4436-6BA0-AC7D72A4441C}"/>
              </a:ext>
            </a:extLst>
          </p:cNvPr>
          <p:cNvSpPr txBox="1"/>
          <p:nvPr/>
        </p:nvSpPr>
        <p:spPr>
          <a:xfrm>
            <a:off x="1549400" y="283697"/>
            <a:ext cx="9649572" cy="2009061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 w="28575">
            <a:solidFill>
              <a:srgbClr val="885329"/>
            </a:solidFill>
            <a:prstDash val="sysDash"/>
          </a:ln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Câu2 : </a:t>
            </a:r>
            <a:r>
              <a:rPr lang="en-US" sz="28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Bạn</a:t>
            </a:r>
            <a:r>
              <a:rPr lang="en-US" sz="28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Lan </a:t>
            </a:r>
            <a:r>
              <a:rPr lang="en-US" sz="28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đến</a:t>
            </a:r>
            <a:r>
              <a:rPr lang="en-US" sz="28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trường</a:t>
            </a:r>
            <a:r>
              <a:rPr lang="en-US" sz="28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quên</a:t>
            </a:r>
            <a:r>
              <a:rPr lang="en-US" sz="28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đem</a:t>
            </a:r>
            <a:r>
              <a:rPr lang="en-US" sz="28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theo</a:t>
            </a:r>
            <a:r>
              <a:rPr lang="en-US" sz="28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bút</a:t>
            </a:r>
            <a:r>
              <a:rPr lang="en-US" sz="28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A. </a:t>
            </a:r>
            <a:r>
              <a:rPr lang="en-US" sz="28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Bạn</a:t>
            </a:r>
            <a:r>
              <a:rPr lang="en-US" sz="2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Lan </a:t>
            </a:r>
            <a:r>
              <a:rPr lang="en-US" sz="28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nói</a:t>
            </a:r>
            <a:r>
              <a:rPr lang="en-US" sz="2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sz="2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vô</a:t>
            </a:r>
            <a:r>
              <a:rPr lang="en-US" sz="2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giáo</a:t>
            </a:r>
            <a:r>
              <a:rPr lang="en-US" sz="2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mượn</a:t>
            </a:r>
            <a:r>
              <a:rPr lang="en-US" sz="2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bút</a:t>
            </a:r>
            <a:r>
              <a:rPr lang="en-US" sz="2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bạn</a:t>
            </a:r>
            <a:r>
              <a:rPr lang="en-US" sz="2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en-US" sz="28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B.Bạn</a:t>
            </a:r>
            <a:r>
              <a:rPr lang="en-US" sz="2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Lan </a:t>
            </a:r>
            <a:r>
              <a:rPr lang="en-US" sz="28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sz="2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viết</a:t>
            </a:r>
            <a:r>
              <a:rPr lang="en-US" sz="2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2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vì</a:t>
            </a:r>
            <a:r>
              <a:rPr lang="en-US" sz="2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sz="2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bút</a:t>
            </a:r>
            <a:r>
              <a:rPr lang="en-US" sz="2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 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en-US" sz="28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C.Bạn</a:t>
            </a:r>
            <a:r>
              <a:rPr lang="en-US" sz="2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Lan </a:t>
            </a:r>
            <a:r>
              <a:rPr lang="en-US" sz="28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khóc</a:t>
            </a:r>
            <a:r>
              <a:rPr lang="en-US" sz="2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2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giờ</a:t>
            </a:r>
            <a:r>
              <a:rPr lang="en-US" sz="2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2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vì</a:t>
            </a:r>
            <a:r>
              <a:rPr lang="en-US" sz="2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sz="2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đem</a:t>
            </a:r>
            <a:r>
              <a:rPr lang="en-US" sz="2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bút</a:t>
            </a:r>
            <a:r>
              <a:rPr lang="en-US" sz="2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      </a:t>
            </a: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xmlns="" id="{52C6EF7B-ACFE-E4CB-FE0A-9EFE119B613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9538" y="3519488"/>
            <a:ext cx="854076" cy="852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49 0.08704 L -0.01962 0.08704 C -0.0125 0.08704 -0.00434 0.07315 0.00277 0.07099 C 0.00816 0.07099 0.01823 0.08395 0.02257 0.08395 C 0.02899 0.08395 0.03524 0.07994 0.04687 0.07994 L 0.05503 -0.075 L 0.06388 0.11204 L 0.07465 0.08704 L 0.08385 0.07994 L 0.10538 0.08611 C 0.1151 0.08303 0.12343 0.07007 0.13333 0.06513 C 0.13698 0.06389 0.14496 0.06297 0.15052 0.06513 C 0.15573 0.06698 0.16041 0.08118 0.16198 0.0821 C 0.16493 0.08611 0.171 0.0821 0.17465 0.08395 L 0.1802 0.08704 L 0.1901 0.08704 " pathEditMode="relative" rAng="0" ptsTypes="FfffFFFFFffffFFF">
                                      <p:cBhvr>
                                        <p:cTn id="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250" y="-6852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 nodeType="clickPar">
                      <p:stCondLst>
                        <p:cond delay="0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 nodeType="clickPar">
                      <p:stCondLst>
                        <p:cond delay="0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 nodeType="clickPar">
                      <p:stCondLst>
                        <p:cond delay="0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-7.40741E-7 L 0.94861 -0.00185 " pathEditMode="relative" rAng="0" ptsTypes="AA">
                                      <p:cBhvr>
                                        <p:cTn id="21" dur="2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7431" y="-9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xmlns="" id="{5D31EA86-8F97-4AB1-A369-D2667E954F4D}"/>
              </a:ext>
            </a:extLst>
          </p:cNvPr>
          <p:cNvGrpSpPr/>
          <p:nvPr/>
        </p:nvGrpSpPr>
        <p:grpSpPr>
          <a:xfrm>
            <a:off x="500062" y="381715"/>
            <a:ext cx="2886686" cy="975278"/>
            <a:chOff x="500062" y="381715"/>
            <a:chExt cx="2886686" cy="975278"/>
          </a:xfrm>
        </p:grpSpPr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xmlns="" id="{E8587C76-7A33-417F-83CB-FA8AD70CC3A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harpenSoften amount="5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500062" y="381715"/>
              <a:ext cx="1170334" cy="975278"/>
            </a:xfrm>
            <a:prstGeom prst="rect">
              <a:avLst/>
            </a:prstGeom>
          </p:spPr>
        </p:pic>
        <p:sp>
          <p:nvSpPr>
            <p:cNvPr id="4" name="TextBox 3">
              <a:extLst>
                <a:ext uri="{FF2B5EF4-FFF2-40B4-BE49-F238E27FC236}">
                  <a16:creationId xmlns:a16="http://schemas.microsoft.com/office/drawing/2014/main" xmlns="" id="{228C363B-62E1-4D04-AA67-99695478A773}"/>
                </a:ext>
              </a:extLst>
            </p:cNvPr>
            <p:cNvSpPr txBox="1"/>
            <p:nvPr/>
          </p:nvSpPr>
          <p:spPr>
            <a:xfrm>
              <a:off x="1493281" y="639505"/>
              <a:ext cx="189346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vi-VN" sz="2800" b="1" dirty="0">
                  <a:solidFill>
                    <a:srgbClr val="F78609"/>
                  </a:solidFill>
                  <a:latin typeface="+mj-lt"/>
                </a:rPr>
                <a:t>KHỞI ĐỘNG</a:t>
              </a:r>
            </a:p>
          </p:txBody>
        </p:sp>
      </p:grp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8133D60E-6580-45AB-A7E1-67BCC76FC547}"/>
              </a:ext>
            </a:extLst>
          </p:cNvPr>
          <p:cNvSpPr txBox="1"/>
          <p:nvPr/>
        </p:nvSpPr>
        <p:spPr>
          <a:xfrm flipH="1">
            <a:off x="2023003" y="1356993"/>
            <a:ext cx="8494336" cy="1305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2800" dirty="0" err="1">
                <a:solidFill>
                  <a:srgbClr val="000000"/>
                </a:solidFill>
              </a:rPr>
              <a:t>Kể</a:t>
            </a:r>
            <a:r>
              <a:rPr lang="en-US" sz="2800" dirty="0">
                <a:solidFill>
                  <a:srgbClr val="000000"/>
                </a:solidFill>
              </a:rPr>
              <a:t> </a:t>
            </a:r>
            <a:r>
              <a:rPr lang="en-US" sz="2800" dirty="0" err="1">
                <a:solidFill>
                  <a:srgbClr val="000000"/>
                </a:solidFill>
              </a:rPr>
              <a:t>về</a:t>
            </a:r>
            <a:r>
              <a:rPr lang="en-US" sz="2800" dirty="0">
                <a:solidFill>
                  <a:srgbClr val="000000"/>
                </a:solidFill>
              </a:rPr>
              <a:t> </a:t>
            </a:r>
            <a:r>
              <a:rPr lang="en-US" sz="2800" dirty="0" err="1">
                <a:solidFill>
                  <a:srgbClr val="000000"/>
                </a:solidFill>
              </a:rPr>
              <a:t>một</a:t>
            </a:r>
            <a:r>
              <a:rPr lang="en-US" sz="2800" dirty="0">
                <a:solidFill>
                  <a:srgbClr val="000000"/>
                </a:solidFill>
              </a:rPr>
              <a:t> </a:t>
            </a:r>
            <a:r>
              <a:rPr lang="en-US" sz="2800" dirty="0" err="1">
                <a:solidFill>
                  <a:srgbClr val="000000"/>
                </a:solidFill>
              </a:rPr>
              <a:t>lần</a:t>
            </a:r>
            <a:r>
              <a:rPr lang="en-US" sz="2800" dirty="0">
                <a:solidFill>
                  <a:srgbClr val="000000"/>
                </a:solidFill>
              </a:rPr>
              <a:t> </a:t>
            </a:r>
            <a:r>
              <a:rPr lang="en-US" sz="2800" dirty="0" err="1">
                <a:solidFill>
                  <a:srgbClr val="000000"/>
                </a:solidFill>
              </a:rPr>
              <a:t>em</a:t>
            </a:r>
            <a:r>
              <a:rPr lang="en-US" sz="2800" dirty="0">
                <a:solidFill>
                  <a:srgbClr val="000000"/>
                </a:solidFill>
              </a:rPr>
              <a:t> </a:t>
            </a:r>
            <a:r>
              <a:rPr lang="en-US" sz="2800" dirty="0" err="1">
                <a:solidFill>
                  <a:srgbClr val="000000"/>
                </a:solidFill>
              </a:rPr>
              <a:t>gặp</a:t>
            </a:r>
            <a:r>
              <a:rPr lang="en-US" sz="2800" dirty="0">
                <a:solidFill>
                  <a:srgbClr val="000000"/>
                </a:solidFill>
              </a:rPr>
              <a:t> </a:t>
            </a:r>
            <a:r>
              <a:rPr lang="en-US" sz="2800" dirty="0" err="1">
                <a:solidFill>
                  <a:srgbClr val="000000"/>
                </a:solidFill>
              </a:rPr>
              <a:t>khó</a:t>
            </a:r>
            <a:r>
              <a:rPr lang="en-US" sz="2800" dirty="0">
                <a:solidFill>
                  <a:srgbClr val="000000"/>
                </a:solidFill>
              </a:rPr>
              <a:t> </a:t>
            </a:r>
            <a:r>
              <a:rPr lang="en-US" sz="2800" dirty="0" err="1">
                <a:solidFill>
                  <a:srgbClr val="000000"/>
                </a:solidFill>
              </a:rPr>
              <a:t>khăn</a:t>
            </a:r>
            <a:r>
              <a:rPr lang="en-US" sz="2800" dirty="0">
                <a:solidFill>
                  <a:srgbClr val="000000"/>
                </a:solidFill>
              </a:rPr>
              <a:t> ở </a:t>
            </a:r>
            <a:r>
              <a:rPr lang="en-US" sz="2800" dirty="0" err="1">
                <a:solidFill>
                  <a:srgbClr val="000000"/>
                </a:solidFill>
              </a:rPr>
              <a:t>nơi</a:t>
            </a:r>
            <a:r>
              <a:rPr lang="en-US" sz="2800" dirty="0">
                <a:solidFill>
                  <a:srgbClr val="000000"/>
                </a:solidFill>
              </a:rPr>
              <a:t> </a:t>
            </a:r>
            <a:r>
              <a:rPr lang="en-US" sz="2800" dirty="0" err="1">
                <a:solidFill>
                  <a:srgbClr val="000000"/>
                </a:solidFill>
              </a:rPr>
              <a:t>công</a:t>
            </a:r>
            <a:r>
              <a:rPr lang="en-US" sz="2800" dirty="0">
                <a:solidFill>
                  <a:srgbClr val="000000"/>
                </a:solidFill>
              </a:rPr>
              <a:t> </a:t>
            </a:r>
            <a:r>
              <a:rPr lang="en-US" sz="2800" dirty="0" err="1">
                <a:solidFill>
                  <a:srgbClr val="000000"/>
                </a:solidFill>
              </a:rPr>
              <a:t>cộng</a:t>
            </a:r>
            <a:r>
              <a:rPr lang="en-US" sz="2800" dirty="0">
                <a:solidFill>
                  <a:srgbClr val="000000"/>
                </a:solidFill>
              </a:rPr>
              <a:t>. Khi </a:t>
            </a:r>
            <a:r>
              <a:rPr lang="en-US" sz="2800" dirty="0" err="1">
                <a:solidFill>
                  <a:srgbClr val="000000"/>
                </a:solidFill>
              </a:rPr>
              <a:t>đó</a:t>
            </a:r>
            <a:r>
              <a:rPr lang="en-US" sz="2800" dirty="0">
                <a:solidFill>
                  <a:srgbClr val="000000"/>
                </a:solidFill>
              </a:rPr>
              <a:t>, </a:t>
            </a:r>
            <a:r>
              <a:rPr lang="en-US" sz="2800" dirty="0" err="1">
                <a:solidFill>
                  <a:srgbClr val="000000"/>
                </a:solidFill>
              </a:rPr>
              <a:t>em</a:t>
            </a:r>
            <a:r>
              <a:rPr lang="en-US" sz="2800" dirty="0">
                <a:solidFill>
                  <a:srgbClr val="000000"/>
                </a:solidFill>
              </a:rPr>
              <a:t> </a:t>
            </a:r>
            <a:r>
              <a:rPr lang="en-US" sz="2800" dirty="0" err="1">
                <a:solidFill>
                  <a:srgbClr val="000000"/>
                </a:solidFill>
              </a:rPr>
              <a:t>đã</a:t>
            </a:r>
            <a:r>
              <a:rPr lang="en-US" sz="2800" dirty="0">
                <a:solidFill>
                  <a:srgbClr val="000000"/>
                </a:solidFill>
              </a:rPr>
              <a:t> </a:t>
            </a:r>
            <a:r>
              <a:rPr lang="en-US" sz="2800" dirty="0" err="1">
                <a:solidFill>
                  <a:srgbClr val="000000"/>
                </a:solidFill>
              </a:rPr>
              <a:t>làm</a:t>
            </a:r>
            <a:r>
              <a:rPr lang="en-US" sz="2800" dirty="0">
                <a:solidFill>
                  <a:srgbClr val="000000"/>
                </a:solidFill>
              </a:rPr>
              <a:t> </a:t>
            </a:r>
            <a:r>
              <a:rPr lang="en-US" sz="2800" dirty="0" err="1">
                <a:solidFill>
                  <a:srgbClr val="000000"/>
                </a:solidFill>
              </a:rPr>
              <a:t>gì</a:t>
            </a:r>
            <a:r>
              <a:rPr lang="en-US" sz="2800" dirty="0">
                <a:solidFill>
                  <a:srgbClr val="000000"/>
                </a:solidFill>
              </a:rPr>
              <a:t>?</a:t>
            </a:r>
            <a:endParaRPr lang="vi-VN" sz="2800" dirty="0">
              <a:solidFill>
                <a:srgbClr val="000000"/>
              </a:solidFill>
            </a:endParaRPr>
          </a:p>
        </p:txBody>
      </p:sp>
      <p:pic>
        <p:nvPicPr>
          <p:cNvPr id="1030" name="Picture 6" descr="Premium Vector | Happy cute kids smile with teacher together">
            <a:extLst>
              <a:ext uri="{FF2B5EF4-FFF2-40B4-BE49-F238E27FC236}">
                <a16:creationId xmlns:a16="http://schemas.microsoft.com/office/drawing/2014/main" xmlns="" id="{F7478D52-8C7E-4296-AAB7-FB7E9C11C08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25000"/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2341" y="2856426"/>
            <a:ext cx="7807317" cy="4053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824847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06CB1FD2-ECF9-4322-BBBC-01D6D8BE5AC2}"/>
              </a:ext>
            </a:extLst>
          </p:cNvPr>
          <p:cNvSpPr txBox="1"/>
          <p:nvPr/>
        </p:nvSpPr>
        <p:spPr>
          <a:xfrm>
            <a:off x="1473071" y="854447"/>
            <a:ext cx="178446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vi-VN" sz="2800" b="1" dirty="0">
                <a:solidFill>
                  <a:schemeClr val="accent2"/>
                </a:solidFill>
                <a:latin typeface="+mj-lt"/>
              </a:rPr>
              <a:t>KHÁM PHÁ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EE26FEDB-8FB7-EDF5-4022-9BC1B63B6A05}"/>
              </a:ext>
            </a:extLst>
          </p:cNvPr>
          <p:cNvSpPr txBox="1"/>
          <p:nvPr/>
        </p:nvSpPr>
        <p:spPr>
          <a:xfrm flipH="1">
            <a:off x="636641" y="245213"/>
            <a:ext cx="99190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u="sng" dirty="0" err="1" smtClean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Đạo</a:t>
            </a:r>
            <a:r>
              <a:rPr lang="en-US" sz="2800" u="sng" dirty="0" smtClean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u="sng" dirty="0" err="1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đức</a:t>
            </a:r>
            <a:endParaRPr lang="en-US" sz="2800" u="sng" dirty="0">
              <a:solidFill>
                <a:schemeClr val="bg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F03C792E-904E-4764-B798-B8271F25A115}"/>
              </a:ext>
            </a:extLst>
          </p:cNvPr>
          <p:cNvSpPr txBox="1"/>
          <p:nvPr/>
        </p:nvSpPr>
        <p:spPr>
          <a:xfrm flipH="1">
            <a:off x="755486" y="916848"/>
            <a:ext cx="9919028" cy="660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TÌM KIẾM SỰ HỖ TRỢ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Ở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NƠI CÔNG CỘNG</a:t>
            </a:r>
            <a:endParaRPr lang="vi-VN" sz="2800" dirty="0"/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xmlns="" id="{E30A6F26-CFF9-BF65-16E5-FE45CD44742B}"/>
              </a:ext>
            </a:extLst>
          </p:cNvPr>
          <p:cNvGrpSpPr/>
          <p:nvPr/>
        </p:nvGrpSpPr>
        <p:grpSpPr>
          <a:xfrm>
            <a:off x="331718" y="1436519"/>
            <a:ext cx="2625536" cy="1489289"/>
            <a:chOff x="569798" y="1124402"/>
            <a:chExt cx="3274476" cy="1489289"/>
          </a:xfrm>
        </p:grpSpPr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xmlns="" id="{EC4549E0-25A8-6DFF-A119-E7E260A1976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harpenSoften amount="5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569798" y="1124402"/>
              <a:ext cx="3274476" cy="1489289"/>
            </a:xfrm>
            <a:prstGeom prst="rect">
              <a:avLst/>
            </a:prstGeom>
          </p:spPr>
        </p:pic>
        <p:sp>
          <p:nvSpPr>
            <p:cNvPr id="9" name="TextBox 8">
              <a:extLst>
                <a:ext uri="{FF2B5EF4-FFF2-40B4-BE49-F238E27FC236}">
                  <a16:creationId xmlns:a16="http://schemas.microsoft.com/office/drawing/2014/main" xmlns="" id="{B2278BCE-B00E-8CDF-E786-630D8043C754}"/>
                </a:ext>
              </a:extLst>
            </p:cNvPr>
            <p:cNvSpPr txBox="1"/>
            <p:nvPr/>
          </p:nvSpPr>
          <p:spPr>
            <a:xfrm>
              <a:off x="1560157" y="1610762"/>
              <a:ext cx="1784463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vi-VN" sz="2800" b="1" dirty="0">
                  <a:solidFill>
                    <a:schemeClr val="accent2"/>
                  </a:solidFill>
                  <a:latin typeface="+mj-lt"/>
                </a:rPr>
                <a:t>KHÁM PHÁ</a:t>
              </a:r>
            </a:p>
          </p:txBody>
        </p:sp>
      </p:grp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EC1D0DC0-366F-B3DE-C2D3-675FA42D44DC}"/>
              </a:ext>
            </a:extLst>
          </p:cNvPr>
          <p:cNvSpPr txBox="1"/>
          <p:nvPr/>
        </p:nvSpPr>
        <p:spPr>
          <a:xfrm flipH="1">
            <a:off x="628486" y="2627028"/>
            <a:ext cx="9919028" cy="1305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2800" u="sng" dirty="0" err="1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Hoạt</a:t>
            </a:r>
            <a:r>
              <a:rPr lang="en-US" sz="2800" u="sng" dirty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u="sng" dirty="0" err="1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sz="2800" u="sng" dirty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Tìm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hiểu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những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tình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huống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cần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tìm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kiếm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sự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hỗ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trợ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nơi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công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cộng</a:t>
            </a:r>
            <a:r>
              <a:rPr lang="en-US" sz="2800" dirty="0">
                <a:solidFill>
                  <a:srgbClr val="000000"/>
                </a:solidFill>
              </a:rPr>
              <a:t>.</a:t>
            </a:r>
            <a:endParaRPr lang="vi-VN" sz="2800" dirty="0">
              <a:solidFill>
                <a:srgbClr val="00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514832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xmlns="" id="{425BE0C7-3CEC-4518-B8E9-AEA0C0BB3519}"/>
              </a:ext>
            </a:extLst>
          </p:cNvPr>
          <p:cNvGrpSpPr/>
          <p:nvPr/>
        </p:nvGrpSpPr>
        <p:grpSpPr>
          <a:xfrm>
            <a:off x="482712" y="368087"/>
            <a:ext cx="3274476" cy="1489289"/>
            <a:chOff x="569798" y="1124402"/>
            <a:chExt cx="3274476" cy="1489289"/>
          </a:xfrm>
        </p:grpSpPr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xmlns="" id="{A7E49621-CDA3-4C97-8D7B-9EFC6F3A98A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harpenSoften amount="5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569798" y="1124402"/>
              <a:ext cx="3274476" cy="1489289"/>
            </a:xfrm>
            <a:prstGeom prst="rect">
              <a:avLst/>
            </a:prstGeom>
          </p:spPr>
        </p:pic>
        <p:sp>
          <p:nvSpPr>
            <p:cNvPr id="4" name="TextBox 3">
              <a:extLst>
                <a:ext uri="{FF2B5EF4-FFF2-40B4-BE49-F238E27FC236}">
                  <a16:creationId xmlns:a16="http://schemas.microsoft.com/office/drawing/2014/main" xmlns="" id="{06CB1FD2-ECF9-4322-BBBC-01D6D8BE5AC2}"/>
                </a:ext>
              </a:extLst>
            </p:cNvPr>
            <p:cNvSpPr txBox="1"/>
            <p:nvPr/>
          </p:nvSpPr>
          <p:spPr>
            <a:xfrm>
              <a:off x="1560157" y="1610762"/>
              <a:ext cx="1784463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vi-VN" sz="2800" b="1" dirty="0">
                  <a:solidFill>
                    <a:schemeClr val="accent2"/>
                  </a:solidFill>
                  <a:latin typeface="+mj-lt"/>
                </a:rPr>
                <a:t>KHÁM PHÁ</a:t>
              </a:r>
            </a:p>
          </p:txBody>
        </p:sp>
      </p:grpSp>
      <p:sp>
        <p:nvSpPr>
          <p:cNvPr id="5" name="Oval 4">
            <a:extLst>
              <a:ext uri="{FF2B5EF4-FFF2-40B4-BE49-F238E27FC236}">
                <a16:creationId xmlns:a16="http://schemas.microsoft.com/office/drawing/2014/main" xmlns="" id="{831BC949-3304-4C44-B24B-9EF0B658FB5C}"/>
              </a:ext>
            </a:extLst>
          </p:cNvPr>
          <p:cNvSpPr/>
          <p:nvPr/>
        </p:nvSpPr>
        <p:spPr>
          <a:xfrm>
            <a:off x="3872640" y="901288"/>
            <a:ext cx="463826" cy="463826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3200" dirty="0">
                <a:solidFill>
                  <a:schemeClr val="accent2"/>
                </a:solidFill>
                <a:latin typeface="+mj-lt"/>
              </a:rPr>
              <a:t>1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AB291BBC-E560-4D30-A920-96F5104F2A6A}"/>
              </a:ext>
            </a:extLst>
          </p:cNvPr>
          <p:cNvSpPr txBox="1"/>
          <p:nvPr/>
        </p:nvSpPr>
        <p:spPr>
          <a:xfrm>
            <a:off x="4336465" y="901288"/>
            <a:ext cx="629793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00B050"/>
                </a:solidFill>
              </a:rPr>
              <a:t>Quan </a:t>
            </a:r>
            <a:r>
              <a:rPr lang="en-US" sz="2800" b="1" dirty="0" err="1">
                <a:solidFill>
                  <a:srgbClr val="00B050"/>
                </a:solidFill>
              </a:rPr>
              <a:t>sát</a:t>
            </a:r>
            <a:r>
              <a:rPr lang="en-US" sz="2800" b="1" dirty="0">
                <a:solidFill>
                  <a:srgbClr val="00B050"/>
                </a:solidFill>
              </a:rPr>
              <a:t> </a:t>
            </a:r>
            <a:r>
              <a:rPr lang="en-US" sz="2800" b="1" dirty="0" err="1">
                <a:solidFill>
                  <a:srgbClr val="00B050"/>
                </a:solidFill>
              </a:rPr>
              <a:t>tranh</a:t>
            </a:r>
            <a:r>
              <a:rPr lang="en-US" sz="2800" b="1" dirty="0">
                <a:solidFill>
                  <a:srgbClr val="00B050"/>
                </a:solidFill>
              </a:rPr>
              <a:t> </a:t>
            </a:r>
            <a:r>
              <a:rPr lang="en-US" sz="2800" b="1" dirty="0" err="1">
                <a:solidFill>
                  <a:srgbClr val="00B050"/>
                </a:solidFill>
              </a:rPr>
              <a:t>và</a:t>
            </a:r>
            <a:r>
              <a:rPr lang="en-US" sz="2800" b="1" dirty="0">
                <a:solidFill>
                  <a:srgbClr val="00B050"/>
                </a:solidFill>
              </a:rPr>
              <a:t> </a:t>
            </a:r>
            <a:r>
              <a:rPr lang="en-US" sz="2800" b="1" dirty="0" err="1">
                <a:solidFill>
                  <a:srgbClr val="00B050"/>
                </a:solidFill>
              </a:rPr>
              <a:t>trả</a:t>
            </a:r>
            <a:r>
              <a:rPr lang="en-US" sz="2800" b="1" dirty="0">
                <a:solidFill>
                  <a:srgbClr val="00B050"/>
                </a:solidFill>
              </a:rPr>
              <a:t> </a:t>
            </a:r>
            <a:r>
              <a:rPr lang="en-US" sz="2800" b="1" dirty="0" err="1">
                <a:solidFill>
                  <a:srgbClr val="00B050"/>
                </a:solidFill>
              </a:rPr>
              <a:t>lời</a:t>
            </a:r>
            <a:r>
              <a:rPr lang="en-US" sz="2800" b="1" dirty="0">
                <a:solidFill>
                  <a:srgbClr val="00B050"/>
                </a:solidFill>
              </a:rPr>
              <a:t> </a:t>
            </a:r>
            <a:r>
              <a:rPr lang="en-US" sz="2800" b="1" dirty="0" err="1">
                <a:solidFill>
                  <a:srgbClr val="00B050"/>
                </a:solidFill>
              </a:rPr>
              <a:t>câu</a:t>
            </a:r>
            <a:r>
              <a:rPr lang="en-US" sz="2800" b="1" dirty="0">
                <a:solidFill>
                  <a:srgbClr val="00B050"/>
                </a:solidFill>
              </a:rPr>
              <a:t> </a:t>
            </a:r>
            <a:r>
              <a:rPr lang="en-US" sz="2800" b="1" dirty="0" err="1">
                <a:solidFill>
                  <a:srgbClr val="00B050"/>
                </a:solidFill>
              </a:rPr>
              <a:t>hỏi</a:t>
            </a:r>
            <a:r>
              <a:rPr lang="en-US" sz="2800" b="1" dirty="0">
                <a:solidFill>
                  <a:srgbClr val="00B050"/>
                </a:solidFill>
              </a:rPr>
              <a:t>:</a:t>
            </a:r>
            <a:endParaRPr lang="vi-VN" sz="2800" b="1" dirty="0">
              <a:solidFill>
                <a:srgbClr val="00B050"/>
              </a:solidFill>
            </a:endParaRPr>
          </a:p>
        </p:txBody>
      </p:sp>
      <p:pic>
        <p:nvPicPr>
          <p:cNvPr id="23" name="Picture 22">
            <a:extLst>
              <a:ext uri="{FF2B5EF4-FFF2-40B4-BE49-F238E27FC236}">
                <a16:creationId xmlns:a16="http://schemas.microsoft.com/office/drawing/2014/main" xmlns="" id="{771B4266-81BC-4B4E-ABA8-EB8726BB4A9B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25000"/>
                    </a14:imgEffect>
                    <a14:imgEffect>
                      <a14:saturation sat="200000"/>
                    </a14:imgEffect>
                  </a14:imgLayer>
                </a14:imgProps>
              </a:ext>
            </a:extLst>
          </a:blip>
          <a:srcRect l="1453" t="3512" r="49274"/>
          <a:stretch/>
        </p:blipFill>
        <p:spPr>
          <a:xfrm>
            <a:off x="1034351" y="1528766"/>
            <a:ext cx="4530622" cy="4476337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xmlns="" id="{F369C7EF-F814-4306-8ED6-C6847F4A70C6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25000"/>
                    </a14:imgEffect>
                    <a14:imgEffect>
                      <a14:saturation sat="200000"/>
                    </a14:imgEffect>
                  </a14:imgLayer>
                </a14:imgProps>
              </a:ext>
            </a:extLst>
          </a:blip>
          <a:srcRect l="50860" t="1966" r="-133" b="1546"/>
          <a:stretch/>
        </p:blipFill>
        <p:spPr>
          <a:xfrm>
            <a:off x="6977951" y="1501452"/>
            <a:ext cx="4530622" cy="4476337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185DA142-9471-1563-4D16-EA3397543401}"/>
              </a:ext>
            </a:extLst>
          </p:cNvPr>
          <p:cNvSpPr txBox="1"/>
          <p:nvPr/>
        </p:nvSpPr>
        <p:spPr>
          <a:xfrm flipH="1">
            <a:off x="1034350" y="5705508"/>
            <a:ext cx="10609009" cy="823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Hai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bạn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tranh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gặp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khó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khăn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gì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vi-VN" sz="3600" dirty="0"/>
          </a:p>
        </p:txBody>
      </p:sp>
      <p:cxnSp>
        <p:nvCxnSpPr>
          <p:cNvPr id="8" name="Curved Connector 19">
            <a:extLst>
              <a:ext uri="{FF2B5EF4-FFF2-40B4-BE49-F238E27FC236}">
                <a16:creationId xmlns:a16="http://schemas.microsoft.com/office/drawing/2014/main" xmlns="" id="{48C78059-8BED-FEA5-C3EE-90EFFF4C1A84}"/>
              </a:ext>
            </a:extLst>
          </p:cNvPr>
          <p:cNvCxnSpPr>
            <a:cxnSpLocks/>
          </p:cNvCxnSpPr>
          <p:nvPr/>
        </p:nvCxnSpPr>
        <p:spPr>
          <a:xfrm flipH="1">
            <a:off x="4558664" y="1365114"/>
            <a:ext cx="2419287" cy="0"/>
          </a:xfrm>
          <a:prstGeom prst="straightConnector1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Curved Connector 19">
            <a:extLst>
              <a:ext uri="{FF2B5EF4-FFF2-40B4-BE49-F238E27FC236}">
                <a16:creationId xmlns:a16="http://schemas.microsoft.com/office/drawing/2014/main" xmlns="" id="{EF12E2FE-4517-99D0-F7DE-671D212609C5}"/>
              </a:ext>
            </a:extLst>
          </p:cNvPr>
          <p:cNvCxnSpPr>
            <a:cxnSpLocks/>
          </p:cNvCxnSpPr>
          <p:nvPr/>
        </p:nvCxnSpPr>
        <p:spPr>
          <a:xfrm flipH="1">
            <a:off x="7510709" y="1377667"/>
            <a:ext cx="2419287" cy="0"/>
          </a:xfrm>
          <a:prstGeom prst="straightConnector1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37416790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xmlns="" id="{425BE0C7-3CEC-4518-B8E9-AEA0C0BB3519}"/>
              </a:ext>
            </a:extLst>
          </p:cNvPr>
          <p:cNvGrpSpPr/>
          <p:nvPr/>
        </p:nvGrpSpPr>
        <p:grpSpPr>
          <a:xfrm>
            <a:off x="482712" y="368087"/>
            <a:ext cx="3274476" cy="1489289"/>
            <a:chOff x="569798" y="1124402"/>
            <a:chExt cx="3274476" cy="1489289"/>
          </a:xfrm>
        </p:grpSpPr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xmlns="" id="{A7E49621-CDA3-4C97-8D7B-9EFC6F3A98A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harpenSoften amount="5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569798" y="1124402"/>
              <a:ext cx="3274476" cy="1489289"/>
            </a:xfrm>
            <a:prstGeom prst="rect">
              <a:avLst/>
            </a:prstGeom>
          </p:spPr>
        </p:pic>
        <p:sp>
          <p:nvSpPr>
            <p:cNvPr id="4" name="TextBox 3">
              <a:extLst>
                <a:ext uri="{FF2B5EF4-FFF2-40B4-BE49-F238E27FC236}">
                  <a16:creationId xmlns:a16="http://schemas.microsoft.com/office/drawing/2014/main" xmlns="" id="{06CB1FD2-ECF9-4322-BBBC-01D6D8BE5AC2}"/>
                </a:ext>
              </a:extLst>
            </p:cNvPr>
            <p:cNvSpPr txBox="1"/>
            <p:nvPr/>
          </p:nvSpPr>
          <p:spPr>
            <a:xfrm>
              <a:off x="1560157" y="1610762"/>
              <a:ext cx="1784463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vi-VN" sz="2800" b="1" dirty="0">
                  <a:solidFill>
                    <a:schemeClr val="accent2"/>
                  </a:solidFill>
                  <a:latin typeface="+mj-lt"/>
                </a:rPr>
                <a:t>KHÁM PHÁ</a:t>
              </a:r>
            </a:p>
          </p:txBody>
        </p:sp>
      </p:grpSp>
      <p:sp>
        <p:nvSpPr>
          <p:cNvPr id="5" name="Oval 4">
            <a:extLst>
              <a:ext uri="{FF2B5EF4-FFF2-40B4-BE49-F238E27FC236}">
                <a16:creationId xmlns:a16="http://schemas.microsoft.com/office/drawing/2014/main" xmlns="" id="{831BC949-3304-4C44-B24B-9EF0B658FB5C}"/>
              </a:ext>
            </a:extLst>
          </p:cNvPr>
          <p:cNvSpPr/>
          <p:nvPr/>
        </p:nvSpPr>
        <p:spPr>
          <a:xfrm>
            <a:off x="3872640" y="901288"/>
            <a:ext cx="463826" cy="463826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3200" dirty="0">
                <a:solidFill>
                  <a:schemeClr val="accent2"/>
                </a:solidFill>
                <a:latin typeface="+mj-lt"/>
              </a:rPr>
              <a:t>1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AB291BBC-E560-4D30-A920-96F5104F2A6A}"/>
              </a:ext>
            </a:extLst>
          </p:cNvPr>
          <p:cNvSpPr txBox="1"/>
          <p:nvPr/>
        </p:nvSpPr>
        <p:spPr>
          <a:xfrm>
            <a:off x="4336465" y="901288"/>
            <a:ext cx="629793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00B050"/>
                </a:solidFill>
              </a:rPr>
              <a:t>Quan </a:t>
            </a:r>
            <a:r>
              <a:rPr lang="en-US" sz="2800" b="1" dirty="0" err="1">
                <a:solidFill>
                  <a:srgbClr val="00B050"/>
                </a:solidFill>
              </a:rPr>
              <a:t>sát</a:t>
            </a:r>
            <a:r>
              <a:rPr lang="en-US" sz="2800" b="1" dirty="0">
                <a:solidFill>
                  <a:srgbClr val="00B050"/>
                </a:solidFill>
              </a:rPr>
              <a:t> </a:t>
            </a:r>
            <a:r>
              <a:rPr lang="en-US" sz="2800" b="1" dirty="0" err="1">
                <a:solidFill>
                  <a:srgbClr val="00B050"/>
                </a:solidFill>
              </a:rPr>
              <a:t>tranh</a:t>
            </a:r>
            <a:r>
              <a:rPr lang="en-US" sz="2800" b="1" dirty="0">
                <a:solidFill>
                  <a:srgbClr val="00B050"/>
                </a:solidFill>
              </a:rPr>
              <a:t> </a:t>
            </a:r>
            <a:r>
              <a:rPr lang="en-US" sz="2800" b="1" dirty="0" err="1">
                <a:solidFill>
                  <a:srgbClr val="00B050"/>
                </a:solidFill>
              </a:rPr>
              <a:t>và</a:t>
            </a:r>
            <a:r>
              <a:rPr lang="en-US" sz="2800" b="1" dirty="0">
                <a:solidFill>
                  <a:srgbClr val="00B050"/>
                </a:solidFill>
              </a:rPr>
              <a:t> </a:t>
            </a:r>
            <a:r>
              <a:rPr lang="en-US" sz="2800" b="1" dirty="0" err="1">
                <a:solidFill>
                  <a:srgbClr val="00B050"/>
                </a:solidFill>
              </a:rPr>
              <a:t>trả</a:t>
            </a:r>
            <a:r>
              <a:rPr lang="en-US" sz="2800" b="1" dirty="0">
                <a:solidFill>
                  <a:srgbClr val="00B050"/>
                </a:solidFill>
              </a:rPr>
              <a:t> </a:t>
            </a:r>
            <a:r>
              <a:rPr lang="en-US" sz="2800" b="1" dirty="0" err="1">
                <a:solidFill>
                  <a:srgbClr val="00B050"/>
                </a:solidFill>
              </a:rPr>
              <a:t>lời</a:t>
            </a:r>
            <a:r>
              <a:rPr lang="en-US" sz="2800" b="1" dirty="0">
                <a:solidFill>
                  <a:srgbClr val="00B050"/>
                </a:solidFill>
              </a:rPr>
              <a:t> </a:t>
            </a:r>
            <a:r>
              <a:rPr lang="en-US" sz="2800" b="1" dirty="0" err="1">
                <a:solidFill>
                  <a:srgbClr val="00B050"/>
                </a:solidFill>
              </a:rPr>
              <a:t>câu</a:t>
            </a:r>
            <a:r>
              <a:rPr lang="en-US" sz="2800" b="1" dirty="0">
                <a:solidFill>
                  <a:srgbClr val="00B050"/>
                </a:solidFill>
              </a:rPr>
              <a:t> </a:t>
            </a:r>
            <a:r>
              <a:rPr lang="en-US" sz="2800" b="1" dirty="0" err="1">
                <a:solidFill>
                  <a:srgbClr val="00B050"/>
                </a:solidFill>
              </a:rPr>
              <a:t>hỏi</a:t>
            </a:r>
            <a:r>
              <a:rPr lang="en-US" sz="2800" b="1" dirty="0">
                <a:solidFill>
                  <a:srgbClr val="00B050"/>
                </a:solidFill>
              </a:rPr>
              <a:t>:</a:t>
            </a:r>
            <a:endParaRPr lang="vi-VN" sz="2800" b="1" dirty="0">
              <a:solidFill>
                <a:srgbClr val="00B050"/>
              </a:solidFill>
            </a:endParaRPr>
          </a:p>
        </p:txBody>
      </p:sp>
      <p:pic>
        <p:nvPicPr>
          <p:cNvPr id="23" name="Picture 22">
            <a:extLst>
              <a:ext uri="{FF2B5EF4-FFF2-40B4-BE49-F238E27FC236}">
                <a16:creationId xmlns:a16="http://schemas.microsoft.com/office/drawing/2014/main" xmlns="" id="{771B4266-81BC-4B4E-ABA8-EB8726BB4A9B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25000"/>
                    </a14:imgEffect>
                    <a14:imgEffect>
                      <a14:saturation sat="200000"/>
                    </a14:imgEffect>
                  </a14:imgLayer>
                </a14:imgProps>
              </a:ext>
            </a:extLst>
          </a:blip>
          <a:srcRect l="1453" t="3512" r="49274"/>
          <a:stretch/>
        </p:blipFill>
        <p:spPr>
          <a:xfrm>
            <a:off x="1034351" y="1528766"/>
            <a:ext cx="4530622" cy="4476337"/>
          </a:xfrm>
          <a:prstGeom prst="rect">
            <a:avLst/>
          </a:prstGeom>
        </p:spPr>
      </p:pic>
      <p:sp>
        <p:nvSpPr>
          <p:cNvPr id="24" name="TextBox 23">
            <a:extLst>
              <a:ext uri="{FF2B5EF4-FFF2-40B4-BE49-F238E27FC236}">
                <a16:creationId xmlns:a16="http://schemas.microsoft.com/office/drawing/2014/main" xmlns="" id="{FE010327-10B1-47F8-9E86-D2AEDC44B10F}"/>
              </a:ext>
            </a:extLst>
          </p:cNvPr>
          <p:cNvSpPr txBox="1"/>
          <p:nvPr/>
        </p:nvSpPr>
        <p:spPr>
          <a:xfrm>
            <a:off x="1129155" y="6051944"/>
            <a:ext cx="4435818" cy="446276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300" i="1" dirty="0" err="1">
                <a:solidFill>
                  <a:schemeClr val="bg2"/>
                </a:solidFill>
              </a:rPr>
              <a:t>Em</a:t>
            </a:r>
            <a:r>
              <a:rPr lang="en-US" sz="2300" i="1" dirty="0">
                <a:solidFill>
                  <a:schemeClr val="bg2"/>
                </a:solidFill>
              </a:rPr>
              <a:t> </a:t>
            </a:r>
            <a:r>
              <a:rPr lang="en-US" sz="2300" i="1" dirty="0" err="1">
                <a:solidFill>
                  <a:schemeClr val="bg2"/>
                </a:solidFill>
              </a:rPr>
              <a:t>bị</a:t>
            </a:r>
            <a:r>
              <a:rPr lang="en-US" sz="2300" i="1" dirty="0">
                <a:solidFill>
                  <a:schemeClr val="bg2"/>
                </a:solidFill>
              </a:rPr>
              <a:t> </a:t>
            </a:r>
            <a:r>
              <a:rPr lang="en-US" sz="2300" i="1" dirty="0" err="1">
                <a:solidFill>
                  <a:schemeClr val="bg2"/>
                </a:solidFill>
              </a:rPr>
              <a:t>người</a:t>
            </a:r>
            <a:r>
              <a:rPr lang="en-US" sz="2300" i="1" dirty="0">
                <a:solidFill>
                  <a:schemeClr val="bg2"/>
                </a:solidFill>
              </a:rPr>
              <a:t> </a:t>
            </a:r>
            <a:r>
              <a:rPr lang="en-US" sz="2300" i="1" dirty="0" err="1">
                <a:solidFill>
                  <a:schemeClr val="bg2"/>
                </a:solidFill>
              </a:rPr>
              <a:t>lạ</a:t>
            </a:r>
            <a:r>
              <a:rPr lang="en-US" sz="2300" i="1" dirty="0">
                <a:solidFill>
                  <a:schemeClr val="bg2"/>
                </a:solidFill>
              </a:rPr>
              <a:t> </a:t>
            </a:r>
            <a:r>
              <a:rPr lang="en-US" sz="2300" i="1" dirty="0" err="1">
                <a:solidFill>
                  <a:schemeClr val="bg2"/>
                </a:solidFill>
              </a:rPr>
              <a:t>mặt</a:t>
            </a:r>
            <a:r>
              <a:rPr lang="en-US" sz="2300" i="1" dirty="0">
                <a:solidFill>
                  <a:schemeClr val="bg2"/>
                </a:solidFill>
              </a:rPr>
              <a:t> </a:t>
            </a:r>
            <a:r>
              <a:rPr lang="en-US" sz="2300" i="1" dirty="0" err="1">
                <a:solidFill>
                  <a:schemeClr val="bg2"/>
                </a:solidFill>
              </a:rPr>
              <a:t>đi</a:t>
            </a:r>
            <a:r>
              <a:rPr lang="en-US" sz="2300" i="1" dirty="0">
                <a:solidFill>
                  <a:schemeClr val="bg2"/>
                </a:solidFill>
              </a:rPr>
              <a:t> </a:t>
            </a:r>
            <a:r>
              <a:rPr lang="en-US" sz="2300" i="1" dirty="0" err="1">
                <a:solidFill>
                  <a:schemeClr val="bg2"/>
                </a:solidFill>
              </a:rPr>
              <a:t>theo.</a:t>
            </a:r>
            <a:endParaRPr lang="vi-VN" sz="2300" i="1" dirty="0">
              <a:solidFill>
                <a:schemeClr val="bg2"/>
              </a:solidFill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xmlns="" id="{4A22D85C-91E1-492B-88E8-9935DF9D5780}"/>
              </a:ext>
            </a:extLst>
          </p:cNvPr>
          <p:cNvSpPr txBox="1"/>
          <p:nvPr/>
        </p:nvSpPr>
        <p:spPr>
          <a:xfrm>
            <a:off x="7072755" y="6005103"/>
            <a:ext cx="4435818" cy="446276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300" i="1" dirty="0">
                <a:solidFill>
                  <a:schemeClr val="bg2"/>
                </a:solidFill>
              </a:rPr>
              <a:t>Xe </a:t>
            </a:r>
            <a:r>
              <a:rPr lang="en-US" sz="2300" i="1" dirty="0" err="1">
                <a:solidFill>
                  <a:schemeClr val="bg2"/>
                </a:solidFill>
              </a:rPr>
              <a:t>đạp</a:t>
            </a:r>
            <a:r>
              <a:rPr lang="en-US" sz="2300" i="1" dirty="0">
                <a:solidFill>
                  <a:schemeClr val="bg2"/>
                </a:solidFill>
              </a:rPr>
              <a:t> </a:t>
            </a:r>
            <a:r>
              <a:rPr lang="en-US" sz="2300" i="1" dirty="0" err="1">
                <a:solidFill>
                  <a:schemeClr val="bg2"/>
                </a:solidFill>
              </a:rPr>
              <a:t>của</a:t>
            </a:r>
            <a:r>
              <a:rPr lang="en-US" sz="2300" i="1" dirty="0">
                <a:solidFill>
                  <a:schemeClr val="bg2"/>
                </a:solidFill>
              </a:rPr>
              <a:t> </a:t>
            </a:r>
            <a:r>
              <a:rPr lang="en-US" sz="2300" i="1" dirty="0" err="1">
                <a:solidFill>
                  <a:schemeClr val="bg2"/>
                </a:solidFill>
              </a:rPr>
              <a:t>em</a:t>
            </a:r>
            <a:r>
              <a:rPr lang="en-US" sz="2300" i="1" dirty="0">
                <a:solidFill>
                  <a:schemeClr val="bg2"/>
                </a:solidFill>
              </a:rPr>
              <a:t> </a:t>
            </a:r>
            <a:r>
              <a:rPr lang="en-US" sz="2300" i="1" dirty="0" err="1">
                <a:solidFill>
                  <a:schemeClr val="bg2"/>
                </a:solidFill>
              </a:rPr>
              <a:t>bị</a:t>
            </a:r>
            <a:r>
              <a:rPr lang="en-US" sz="2300" i="1" dirty="0">
                <a:solidFill>
                  <a:schemeClr val="bg2"/>
                </a:solidFill>
              </a:rPr>
              <a:t> </a:t>
            </a:r>
            <a:r>
              <a:rPr lang="en-US" sz="2300" i="1" dirty="0" err="1">
                <a:solidFill>
                  <a:schemeClr val="bg2"/>
                </a:solidFill>
              </a:rPr>
              <a:t>tuột</a:t>
            </a:r>
            <a:r>
              <a:rPr lang="en-US" sz="2300" i="1" dirty="0">
                <a:solidFill>
                  <a:schemeClr val="bg2"/>
                </a:solidFill>
              </a:rPr>
              <a:t> </a:t>
            </a:r>
            <a:r>
              <a:rPr lang="en-US" sz="2300" i="1" dirty="0" err="1">
                <a:solidFill>
                  <a:schemeClr val="bg2"/>
                </a:solidFill>
              </a:rPr>
              <a:t>xích</a:t>
            </a:r>
            <a:r>
              <a:rPr lang="en-US" sz="2300" i="1" dirty="0">
                <a:solidFill>
                  <a:schemeClr val="bg2"/>
                </a:solidFill>
              </a:rPr>
              <a:t>.</a:t>
            </a:r>
            <a:endParaRPr lang="vi-VN" sz="2300" i="1" dirty="0">
              <a:solidFill>
                <a:schemeClr val="bg2"/>
              </a:solidFill>
            </a:endParaRPr>
          </a:p>
        </p:txBody>
      </p:sp>
      <p:pic>
        <p:nvPicPr>
          <p:cNvPr id="26" name="Picture 25">
            <a:extLst>
              <a:ext uri="{FF2B5EF4-FFF2-40B4-BE49-F238E27FC236}">
                <a16:creationId xmlns:a16="http://schemas.microsoft.com/office/drawing/2014/main" xmlns="" id="{F369C7EF-F814-4306-8ED6-C6847F4A70C6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25000"/>
                    </a14:imgEffect>
                    <a14:imgEffect>
                      <a14:saturation sat="200000"/>
                    </a14:imgEffect>
                  </a14:imgLayer>
                </a14:imgProps>
              </a:ext>
            </a:extLst>
          </a:blip>
          <a:srcRect l="50860" t="1966" r="-133" b="1546"/>
          <a:stretch/>
        </p:blipFill>
        <p:spPr>
          <a:xfrm>
            <a:off x="6977951" y="1501452"/>
            <a:ext cx="4530622" cy="4476337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167835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S_PPT_DBNAME" val="Bai5.Quytrongthoigian[20210613103607207].mdb"/>
  <p:tag name="ARS_RESPONSE_PERSONNUM" val="100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S_RESPONSETYPE" val="None"/>
  <p:tag name="ARS_CHARTPARA_ITEMLABELFONTNAME" val="Arial"/>
  <p:tag name="ARS_CHARTPARA_ITEMLABELFONTSIZE" val="16"/>
  <p:tag name="ARS_CHARTPARA_ITEMLABELFONTBOLD" val="False"/>
  <p:tag name="ARS_CHARTPARA_ITEMLABELFONTITALIC" val="False"/>
  <p:tag name="ARS_CHARTPARA_ITEMLABELFONTCOLOR" val="-16777216"/>
  <p:tag name="ARS_CHARTPARA_DATALABELFONTNAME" val="Arial"/>
  <p:tag name="ARS_CHARTPARA_DATALABELFONTSIZE" val="14"/>
  <p:tag name="ARS_CHARTPARA_DATALABELFONTBOLD" val="False"/>
  <p:tag name="ARS_CHARTPARA_DATALABELFONTITALIC" val="False"/>
  <p:tag name="ARS_CHARTPARA_DATALABELFONTCOLOR" val="-16777216"/>
  <p:tag name="ARS_CHARTPARA_DATAFORMAT" val="ltNumberValue"/>
  <p:tag name="ARS_CHARTPARA_SHOWTIME" val="csStop"/>
  <p:tag name="ARS_CHARTPARA_NUMBERDEC" val="0"/>
  <p:tag name="ARS_CHARTPARA_DATAPERCENTBASE" val="crParticipant"/>
  <p:tag name="ARS_CHARTPARA_PERCENTDEC" val="1"/>
  <p:tag name="ARS_CHARTPARA_SHOW3D" val="0"/>
  <p:tag name="ARS_CHARTPARA_SHOWWINDOW" val="0"/>
  <p:tag name="ARS_CHARTPOINTWIDTH" val="0.5"/>
  <p:tag name="ARS_CHARTSHOWITEMTEXT" val="0"/>
  <p:tag name="ARS_CHARTCOLOR_0" val="-12481296"/>
  <p:tag name="ARS_CHARTCOLOR_1" val="-2080758"/>
  <p:tag name="ARS_CHARTCOLOR_2" val="-215999"/>
  <p:tag name="ARS_CHARTCOLOR_3" val="-16423790"/>
  <p:tag name="ARS_CHARTCOLOR_4" val="-4210753"/>
  <p:tag name="ARS_CHARTCOLOR_5" val="-15058071"/>
  <p:tag name="ARS_CHARTCOLOR_6" val="-7294"/>
  <p:tag name="ARS_CHARTCOLOR_7" val="-15557411"/>
  <p:tag name="ARS_CHARTCOLOR_8" val="-3511477"/>
  <p:tag name="ARS_CHARTCOLOR_9" val="-16753445"/>
  <p:tag name="ARS_CHARTPARA_TYPE" val="ctColumn"/>
  <p:tag name="ARS_SLIDE_DUENO" val="100"/>
  <p:tag name="ARS_SLIDE_PARTICIPANTNUM" val="100"/>
  <p:tag name="ARS_SLIDE_SUBMITNUM" val="0"/>
  <p:tag name="ARS_SLIDE_CORRECTNUM" val="0"/>
  <p:tag name="ARS_SLIDE_VOTEMEAN" val="0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S_RESPONSETYPE" val="None"/>
  <p:tag name="ARS_CHARTPARA_ITEMLABELFONTNAME" val="Arial"/>
  <p:tag name="ARS_CHARTPARA_ITEMLABELFONTSIZE" val="16"/>
  <p:tag name="ARS_CHARTPARA_ITEMLABELFONTBOLD" val="False"/>
  <p:tag name="ARS_CHARTPARA_ITEMLABELFONTITALIC" val="False"/>
  <p:tag name="ARS_CHARTPARA_ITEMLABELFONTCOLOR" val="-16777216"/>
  <p:tag name="ARS_CHARTPARA_DATALABELFONTNAME" val="Arial"/>
  <p:tag name="ARS_CHARTPARA_DATALABELFONTSIZE" val="14"/>
  <p:tag name="ARS_CHARTPARA_DATALABELFONTBOLD" val="False"/>
  <p:tag name="ARS_CHARTPARA_DATALABELFONTITALIC" val="False"/>
  <p:tag name="ARS_CHARTPARA_DATALABELFONTCOLOR" val="-16777216"/>
  <p:tag name="ARS_CHARTPARA_DATAFORMAT" val="ltNumberValue"/>
  <p:tag name="ARS_CHARTPARA_SHOWTIME" val="csStop"/>
  <p:tag name="ARS_CHARTPARA_NUMBERDEC" val="0"/>
  <p:tag name="ARS_CHARTPARA_DATAPERCENTBASE" val="crParticipant"/>
  <p:tag name="ARS_CHARTPARA_PERCENTDEC" val="1"/>
  <p:tag name="ARS_CHARTPARA_SHOW3D" val="0"/>
  <p:tag name="ARS_CHARTPARA_SHOWWINDOW" val="0"/>
  <p:tag name="ARS_CHARTPOINTWIDTH" val="0.5"/>
  <p:tag name="ARS_CHARTSHOWITEMTEXT" val="0"/>
  <p:tag name="ARS_CHARTCOLOR_0" val="-12481296"/>
  <p:tag name="ARS_CHARTCOLOR_1" val="-2080758"/>
  <p:tag name="ARS_CHARTCOLOR_2" val="-215999"/>
  <p:tag name="ARS_CHARTCOLOR_3" val="-16423790"/>
  <p:tag name="ARS_CHARTCOLOR_4" val="-4210753"/>
  <p:tag name="ARS_CHARTCOLOR_5" val="-15058071"/>
  <p:tag name="ARS_CHARTCOLOR_6" val="-7294"/>
  <p:tag name="ARS_CHARTCOLOR_7" val="-15557411"/>
  <p:tag name="ARS_CHARTCOLOR_8" val="-3511477"/>
  <p:tag name="ARS_CHARTCOLOR_9" val="-16753445"/>
  <p:tag name="ARS_CHARTPARA_TYPE" val="ctColumn"/>
  <p:tag name="ARS_SLIDE_DUENO" val="100"/>
  <p:tag name="ARS_SLIDE_PARTICIPANTNUM" val="100"/>
  <p:tag name="ARS_SLIDE_SUBMITNUM" val="0"/>
  <p:tag name="ARS_SLIDE_CORRECTNUM" val="0"/>
  <p:tag name="ARS_SLIDE_VOTEMEAN" val="0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S_RESPONSETYPE" val="None"/>
  <p:tag name="ARS_CHARTPARA_ITEMLABELFONTNAME" val="Arial"/>
  <p:tag name="ARS_CHARTPARA_ITEMLABELFONTSIZE" val="16"/>
  <p:tag name="ARS_CHARTPARA_ITEMLABELFONTBOLD" val="False"/>
  <p:tag name="ARS_CHARTPARA_ITEMLABELFONTITALIC" val="False"/>
  <p:tag name="ARS_CHARTPARA_ITEMLABELFONTCOLOR" val="-16777216"/>
  <p:tag name="ARS_CHARTPARA_DATALABELFONTNAME" val="Arial"/>
  <p:tag name="ARS_CHARTPARA_DATALABELFONTSIZE" val="14"/>
  <p:tag name="ARS_CHARTPARA_DATALABELFONTBOLD" val="False"/>
  <p:tag name="ARS_CHARTPARA_DATALABELFONTITALIC" val="False"/>
  <p:tag name="ARS_CHARTPARA_DATALABELFONTCOLOR" val="-16777216"/>
  <p:tag name="ARS_CHARTPARA_DATAFORMAT" val="ltNumberValue"/>
  <p:tag name="ARS_CHARTPARA_SHOWTIME" val="csStop"/>
  <p:tag name="ARS_CHARTPARA_NUMBERDEC" val="0"/>
  <p:tag name="ARS_CHARTPARA_DATAPERCENTBASE" val="crParticipant"/>
  <p:tag name="ARS_CHARTPARA_PERCENTDEC" val="1"/>
  <p:tag name="ARS_CHARTPARA_SHOW3D" val="0"/>
  <p:tag name="ARS_CHARTPARA_SHOWWINDOW" val="0"/>
  <p:tag name="ARS_CHARTPOINTWIDTH" val="0.5"/>
  <p:tag name="ARS_CHARTSHOWITEMTEXT" val="0"/>
  <p:tag name="ARS_CHARTCOLOR_0" val="-12481296"/>
  <p:tag name="ARS_CHARTCOLOR_1" val="-2080758"/>
  <p:tag name="ARS_CHARTCOLOR_2" val="-215999"/>
  <p:tag name="ARS_CHARTCOLOR_3" val="-16423790"/>
  <p:tag name="ARS_CHARTCOLOR_4" val="-4210753"/>
  <p:tag name="ARS_CHARTCOLOR_5" val="-15058071"/>
  <p:tag name="ARS_CHARTCOLOR_6" val="-7294"/>
  <p:tag name="ARS_CHARTCOLOR_7" val="-15557411"/>
  <p:tag name="ARS_CHARTCOLOR_8" val="-3511477"/>
  <p:tag name="ARS_CHARTCOLOR_9" val="-16753445"/>
  <p:tag name="ARS_CHARTPARA_TYPE" val="ctColumn"/>
  <p:tag name="ARS_SLIDE_DUENO" val="100"/>
  <p:tag name="ARS_SLIDE_PARTICIPANTNUM" val="100"/>
  <p:tag name="ARS_SLIDE_SUBMITNUM" val="0"/>
  <p:tag name="ARS_SLIDE_CORRECTNUM" val="0"/>
  <p:tag name="ARS_SLIDE_VOTEMEAN" val="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2|4.6|1.9|1.2|5.4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S_RESPONSETYPE" val="None"/>
  <p:tag name="ARS_CHARTPARA_ITEMLABELFONTNAME" val="Arial"/>
  <p:tag name="ARS_CHARTPARA_ITEMLABELFONTSIZE" val="16"/>
  <p:tag name="ARS_CHARTPARA_ITEMLABELFONTBOLD" val="False"/>
  <p:tag name="ARS_CHARTPARA_ITEMLABELFONTITALIC" val="False"/>
  <p:tag name="ARS_CHARTPARA_ITEMLABELFONTCOLOR" val="-16777216"/>
  <p:tag name="ARS_CHARTPARA_DATALABELFONTNAME" val="Arial"/>
  <p:tag name="ARS_CHARTPARA_DATALABELFONTSIZE" val="14"/>
  <p:tag name="ARS_CHARTPARA_DATALABELFONTBOLD" val="False"/>
  <p:tag name="ARS_CHARTPARA_DATALABELFONTITALIC" val="False"/>
  <p:tag name="ARS_CHARTPARA_DATALABELFONTCOLOR" val="-16777216"/>
  <p:tag name="ARS_CHARTPARA_DATAFORMAT" val="ltNumberValue"/>
  <p:tag name="ARS_CHARTPARA_SHOWTIME" val="csStop"/>
  <p:tag name="ARS_CHARTPARA_NUMBERDEC" val="0"/>
  <p:tag name="ARS_CHARTPARA_DATAPERCENTBASE" val="crParticipant"/>
  <p:tag name="ARS_CHARTPARA_PERCENTDEC" val="1"/>
  <p:tag name="ARS_CHARTPARA_SHOW3D" val="0"/>
  <p:tag name="ARS_CHARTPARA_SHOWWINDOW" val="0"/>
  <p:tag name="ARS_CHARTPOINTWIDTH" val="0.5"/>
  <p:tag name="ARS_CHARTSHOWITEMTEXT" val="0"/>
  <p:tag name="ARS_CHARTCOLOR_0" val="-12481296"/>
  <p:tag name="ARS_CHARTCOLOR_1" val="-2080758"/>
  <p:tag name="ARS_CHARTCOLOR_2" val="-215999"/>
  <p:tag name="ARS_CHARTCOLOR_3" val="-16423790"/>
  <p:tag name="ARS_CHARTCOLOR_4" val="-4210753"/>
  <p:tag name="ARS_CHARTCOLOR_5" val="-15058071"/>
  <p:tag name="ARS_CHARTCOLOR_6" val="-7294"/>
  <p:tag name="ARS_CHARTCOLOR_7" val="-15557411"/>
  <p:tag name="ARS_CHARTCOLOR_8" val="-3511477"/>
  <p:tag name="ARS_CHARTCOLOR_9" val="-16753445"/>
  <p:tag name="ARS_CHARTPARA_TYPE" val="ctColumn"/>
  <p:tag name="ARS_SLIDE_DUENO" val="100"/>
  <p:tag name="ARS_SLIDE_PARTICIPANTNUM" val="100"/>
  <p:tag name="ARS_SLIDE_SUBMITNUM" val="0"/>
  <p:tag name="ARS_SLIDE_CORRECTNUM" val="0"/>
  <p:tag name="ARS_SLIDE_VOTEMEAN" val="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S_RESPONSETYPE" val="None"/>
  <p:tag name="ARS_CHARTPARA_ITEMLABELFONTNAME" val="Arial"/>
  <p:tag name="ARS_CHARTPARA_ITEMLABELFONTSIZE" val="16"/>
  <p:tag name="ARS_CHARTPARA_ITEMLABELFONTBOLD" val="False"/>
  <p:tag name="ARS_CHARTPARA_ITEMLABELFONTITALIC" val="False"/>
  <p:tag name="ARS_CHARTPARA_ITEMLABELFONTCOLOR" val="-16777216"/>
  <p:tag name="ARS_CHARTPARA_DATALABELFONTNAME" val="Arial"/>
  <p:tag name="ARS_CHARTPARA_DATALABELFONTSIZE" val="14"/>
  <p:tag name="ARS_CHARTPARA_DATALABELFONTBOLD" val="False"/>
  <p:tag name="ARS_CHARTPARA_DATALABELFONTITALIC" val="False"/>
  <p:tag name="ARS_CHARTPARA_DATALABELFONTCOLOR" val="-16777216"/>
  <p:tag name="ARS_CHARTPARA_DATAFORMAT" val="ltNumberValue"/>
  <p:tag name="ARS_CHARTPARA_SHOWTIME" val="csStop"/>
  <p:tag name="ARS_CHARTPARA_NUMBERDEC" val="0"/>
  <p:tag name="ARS_CHARTPARA_DATAPERCENTBASE" val="crParticipant"/>
  <p:tag name="ARS_CHARTPARA_PERCENTDEC" val="1"/>
  <p:tag name="ARS_CHARTPARA_SHOW3D" val="0"/>
  <p:tag name="ARS_CHARTPARA_SHOWWINDOW" val="0"/>
  <p:tag name="ARS_CHARTPOINTWIDTH" val="0.5"/>
  <p:tag name="ARS_CHARTSHOWITEMTEXT" val="0"/>
  <p:tag name="ARS_CHARTCOLOR_0" val="-12481296"/>
  <p:tag name="ARS_CHARTCOLOR_1" val="-2080758"/>
  <p:tag name="ARS_CHARTCOLOR_2" val="-215999"/>
  <p:tag name="ARS_CHARTCOLOR_3" val="-16423790"/>
  <p:tag name="ARS_CHARTCOLOR_4" val="-4210753"/>
  <p:tag name="ARS_CHARTCOLOR_5" val="-15058071"/>
  <p:tag name="ARS_CHARTCOLOR_6" val="-7294"/>
  <p:tag name="ARS_CHARTCOLOR_7" val="-15557411"/>
  <p:tag name="ARS_CHARTCOLOR_8" val="-3511477"/>
  <p:tag name="ARS_CHARTCOLOR_9" val="-16753445"/>
  <p:tag name="ARS_CHARTPARA_TYPE" val="ctColumn"/>
  <p:tag name="ARS_SLIDE_DUENO" val="100"/>
  <p:tag name="ARS_SLIDE_PARTICIPANTNUM" val="100"/>
  <p:tag name="ARS_SLIDE_SUBMITNUM" val="0"/>
  <p:tag name="ARS_SLIDE_CORRECTNUM" val="0"/>
  <p:tag name="ARS_SLIDE_VOTEMEAN" val="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S_RESPONSETYPE" val="None"/>
  <p:tag name="ARS_CHARTPARA_ITEMLABELFONTNAME" val="Arial"/>
  <p:tag name="ARS_CHARTPARA_ITEMLABELFONTSIZE" val="16"/>
  <p:tag name="ARS_CHARTPARA_ITEMLABELFONTBOLD" val="False"/>
  <p:tag name="ARS_CHARTPARA_ITEMLABELFONTITALIC" val="False"/>
  <p:tag name="ARS_CHARTPARA_ITEMLABELFONTCOLOR" val="-16777216"/>
  <p:tag name="ARS_CHARTPARA_DATALABELFONTNAME" val="Arial"/>
  <p:tag name="ARS_CHARTPARA_DATALABELFONTSIZE" val="14"/>
  <p:tag name="ARS_CHARTPARA_DATALABELFONTBOLD" val="False"/>
  <p:tag name="ARS_CHARTPARA_DATALABELFONTITALIC" val="False"/>
  <p:tag name="ARS_CHARTPARA_DATALABELFONTCOLOR" val="-16777216"/>
  <p:tag name="ARS_CHARTPARA_DATAFORMAT" val="ltNumberValue"/>
  <p:tag name="ARS_CHARTPARA_SHOWTIME" val="csStop"/>
  <p:tag name="ARS_CHARTPARA_NUMBERDEC" val="0"/>
  <p:tag name="ARS_CHARTPARA_DATAPERCENTBASE" val="crParticipant"/>
  <p:tag name="ARS_CHARTPARA_PERCENTDEC" val="1"/>
  <p:tag name="ARS_CHARTPARA_SHOW3D" val="0"/>
  <p:tag name="ARS_CHARTPARA_SHOWWINDOW" val="0"/>
  <p:tag name="ARS_CHARTPOINTWIDTH" val="0.5"/>
  <p:tag name="ARS_CHARTSHOWITEMTEXT" val="0"/>
  <p:tag name="ARS_CHARTCOLOR_0" val="-12481296"/>
  <p:tag name="ARS_CHARTCOLOR_1" val="-2080758"/>
  <p:tag name="ARS_CHARTCOLOR_2" val="-215999"/>
  <p:tag name="ARS_CHARTCOLOR_3" val="-16423790"/>
  <p:tag name="ARS_CHARTCOLOR_4" val="-4210753"/>
  <p:tag name="ARS_CHARTCOLOR_5" val="-15058071"/>
  <p:tag name="ARS_CHARTCOLOR_6" val="-7294"/>
  <p:tag name="ARS_CHARTCOLOR_7" val="-15557411"/>
  <p:tag name="ARS_CHARTCOLOR_8" val="-3511477"/>
  <p:tag name="ARS_CHARTCOLOR_9" val="-16753445"/>
  <p:tag name="ARS_CHARTPARA_TYPE" val="ctColumn"/>
  <p:tag name="ARS_SLIDE_DUENO" val="100"/>
  <p:tag name="ARS_SLIDE_PARTICIPANTNUM" val="100"/>
  <p:tag name="ARS_SLIDE_SUBMITNUM" val="0"/>
  <p:tag name="ARS_SLIDE_CORRECTNUM" val="0"/>
  <p:tag name="ARS_SLIDE_VOTEMEAN" val="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S_RESPONSETYPE" val="None"/>
  <p:tag name="ARS_CHARTPARA_ITEMLABELFONTNAME" val="Arial"/>
  <p:tag name="ARS_CHARTPARA_ITEMLABELFONTSIZE" val="16"/>
  <p:tag name="ARS_CHARTPARA_ITEMLABELFONTBOLD" val="False"/>
  <p:tag name="ARS_CHARTPARA_ITEMLABELFONTITALIC" val="False"/>
  <p:tag name="ARS_CHARTPARA_ITEMLABELFONTCOLOR" val="-16777216"/>
  <p:tag name="ARS_CHARTPARA_DATALABELFONTNAME" val="Arial"/>
  <p:tag name="ARS_CHARTPARA_DATALABELFONTSIZE" val="14"/>
  <p:tag name="ARS_CHARTPARA_DATALABELFONTBOLD" val="False"/>
  <p:tag name="ARS_CHARTPARA_DATALABELFONTITALIC" val="False"/>
  <p:tag name="ARS_CHARTPARA_DATALABELFONTCOLOR" val="-16777216"/>
  <p:tag name="ARS_CHARTPARA_DATAFORMAT" val="ltNumberValue"/>
  <p:tag name="ARS_CHARTPARA_SHOWTIME" val="csStop"/>
  <p:tag name="ARS_CHARTPARA_NUMBERDEC" val="0"/>
  <p:tag name="ARS_CHARTPARA_DATAPERCENTBASE" val="crParticipant"/>
  <p:tag name="ARS_CHARTPARA_PERCENTDEC" val="1"/>
  <p:tag name="ARS_CHARTPARA_SHOW3D" val="0"/>
  <p:tag name="ARS_CHARTPARA_SHOWWINDOW" val="0"/>
  <p:tag name="ARS_CHARTPOINTWIDTH" val="0.5"/>
  <p:tag name="ARS_CHARTSHOWITEMTEXT" val="0"/>
  <p:tag name="ARS_CHARTCOLOR_0" val="-12481296"/>
  <p:tag name="ARS_CHARTCOLOR_1" val="-2080758"/>
  <p:tag name="ARS_CHARTCOLOR_2" val="-215999"/>
  <p:tag name="ARS_CHARTCOLOR_3" val="-16423790"/>
  <p:tag name="ARS_CHARTCOLOR_4" val="-4210753"/>
  <p:tag name="ARS_CHARTCOLOR_5" val="-15058071"/>
  <p:tag name="ARS_CHARTCOLOR_6" val="-7294"/>
  <p:tag name="ARS_CHARTCOLOR_7" val="-15557411"/>
  <p:tag name="ARS_CHARTCOLOR_8" val="-3511477"/>
  <p:tag name="ARS_CHARTCOLOR_9" val="-16753445"/>
  <p:tag name="ARS_CHARTPARA_TYPE" val="ctColumn"/>
  <p:tag name="ARS_SLIDE_DUENO" val="100"/>
  <p:tag name="ARS_SLIDE_PARTICIPANTNUM" val="100"/>
  <p:tag name="ARS_SLIDE_SUBMITNUM" val="0"/>
  <p:tag name="ARS_SLIDE_CORRECTNUM" val="0"/>
  <p:tag name="ARS_SLIDE_VOTEMEAN" val="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S_RESPONSETYPE" val="None"/>
  <p:tag name="ARS_CHARTPARA_ITEMLABELFONTNAME" val="Arial"/>
  <p:tag name="ARS_CHARTPARA_ITEMLABELFONTSIZE" val="16"/>
  <p:tag name="ARS_CHARTPARA_ITEMLABELFONTBOLD" val="False"/>
  <p:tag name="ARS_CHARTPARA_ITEMLABELFONTITALIC" val="False"/>
  <p:tag name="ARS_CHARTPARA_ITEMLABELFONTCOLOR" val="-16777216"/>
  <p:tag name="ARS_CHARTPARA_DATALABELFONTNAME" val="Arial"/>
  <p:tag name="ARS_CHARTPARA_DATALABELFONTSIZE" val="14"/>
  <p:tag name="ARS_CHARTPARA_DATALABELFONTBOLD" val="False"/>
  <p:tag name="ARS_CHARTPARA_DATALABELFONTITALIC" val="False"/>
  <p:tag name="ARS_CHARTPARA_DATALABELFONTCOLOR" val="-16777216"/>
  <p:tag name="ARS_CHARTPARA_DATAFORMAT" val="ltNumberValue"/>
  <p:tag name="ARS_CHARTPARA_SHOWTIME" val="csStop"/>
  <p:tag name="ARS_CHARTPARA_NUMBERDEC" val="0"/>
  <p:tag name="ARS_CHARTPARA_DATAPERCENTBASE" val="crParticipant"/>
  <p:tag name="ARS_CHARTPARA_PERCENTDEC" val="1"/>
  <p:tag name="ARS_CHARTPARA_SHOW3D" val="0"/>
  <p:tag name="ARS_CHARTPARA_SHOWWINDOW" val="0"/>
  <p:tag name="ARS_CHARTPOINTWIDTH" val="0.5"/>
  <p:tag name="ARS_CHARTSHOWITEMTEXT" val="0"/>
  <p:tag name="ARS_CHARTCOLOR_0" val="-12481296"/>
  <p:tag name="ARS_CHARTCOLOR_1" val="-2080758"/>
  <p:tag name="ARS_CHARTCOLOR_2" val="-215999"/>
  <p:tag name="ARS_CHARTCOLOR_3" val="-16423790"/>
  <p:tag name="ARS_CHARTCOLOR_4" val="-4210753"/>
  <p:tag name="ARS_CHARTCOLOR_5" val="-15058071"/>
  <p:tag name="ARS_CHARTCOLOR_6" val="-7294"/>
  <p:tag name="ARS_CHARTCOLOR_7" val="-15557411"/>
  <p:tag name="ARS_CHARTCOLOR_8" val="-3511477"/>
  <p:tag name="ARS_CHARTCOLOR_9" val="-16753445"/>
  <p:tag name="ARS_CHARTPARA_TYPE" val="ctColumn"/>
  <p:tag name="ARS_SLIDE_DUENO" val="100"/>
  <p:tag name="ARS_SLIDE_PARTICIPANTNUM" val="100"/>
  <p:tag name="ARS_SLIDE_SUBMITNUM" val="0"/>
  <p:tag name="ARS_SLIDE_CORRECTNUM" val="0"/>
  <p:tag name="ARS_SLIDE_VOTEMEAN" val="0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S_RESPONSETYPE" val="None"/>
  <p:tag name="ARS_CHARTPARA_ITEMLABELFONTNAME" val="Arial"/>
  <p:tag name="ARS_CHARTPARA_ITEMLABELFONTSIZE" val="16"/>
  <p:tag name="ARS_CHARTPARA_ITEMLABELFONTBOLD" val="False"/>
  <p:tag name="ARS_CHARTPARA_ITEMLABELFONTITALIC" val="False"/>
  <p:tag name="ARS_CHARTPARA_ITEMLABELFONTCOLOR" val="-16777216"/>
  <p:tag name="ARS_CHARTPARA_DATALABELFONTNAME" val="Arial"/>
  <p:tag name="ARS_CHARTPARA_DATALABELFONTSIZE" val="14"/>
  <p:tag name="ARS_CHARTPARA_DATALABELFONTBOLD" val="False"/>
  <p:tag name="ARS_CHARTPARA_DATALABELFONTITALIC" val="False"/>
  <p:tag name="ARS_CHARTPARA_DATALABELFONTCOLOR" val="-16777216"/>
  <p:tag name="ARS_CHARTPARA_DATAFORMAT" val="ltNumberValue"/>
  <p:tag name="ARS_CHARTPARA_SHOWTIME" val="csStop"/>
  <p:tag name="ARS_CHARTPARA_NUMBERDEC" val="0"/>
  <p:tag name="ARS_CHARTPARA_DATAPERCENTBASE" val="crParticipant"/>
  <p:tag name="ARS_CHARTPARA_PERCENTDEC" val="1"/>
  <p:tag name="ARS_CHARTPARA_SHOW3D" val="0"/>
  <p:tag name="ARS_CHARTPARA_SHOWWINDOW" val="0"/>
  <p:tag name="ARS_CHARTPOINTWIDTH" val="0.5"/>
  <p:tag name="ARS_CHARTSHOWITEMTEXT" val="0"/>
  <p:tag name="ARS_CHARTCOLOR_0" val="-12481296"/>
  <p:tag name="ARS_CHARTCOLOR_1" val="-2080758"/>
  <p:tag name="ARS_CHARTCOLOR_2" val="-215999"/>
  <p:tag name="ARS_CHARTCOLOR_3" val="-16423790"/>
  <p:tag name="ARS_CHARTCOLOR_4" val="-4210753"/>
  <p:tag name="ARS_CHARTCOLOR_5" val="-15058071"/>
  <p:tag name="ARS_CHARTCOLOR_6" val="-7294"/>
  <p:tag name="ARS_CHARTCOLOR_7" val="-15557411"/>
  <p:tag name="ARS_CHARTCOLOR_8" val="-3511477"/>
  <p:tag name="ARS_CHARTCOLOR_9" val="-16753445"/>
  <p:tag name="ARS_CHARTPARA_TYPE" val="ctColumn"/>
  <p:tag name="ARS_SLIDE_DUENO" val="100"/>
  <p:tag name="ARS_SLIDE_PARTICIPANTNUM" val="100"/>
  <p:tag name="ARS_SLIDE_SUBMITNUM" val="0"/>
  <p:tag name="ARS_SLIDE_CORRECTNUM" val="0"/>
  <p:tag name="ARS_SLIDE_VOTEMEAN" val="0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S_RESPONSETYPE" val="None"/>
  <p:tag name="ARS_CHARTPARA_ITEMLABELFONTNAME" val="Arial"/>
  <p:tag name="ARS_CHARTPARA_ITEMLABELFONTSIZE" val="16"/>
  <p:tag name="ARS_CHARTPARA_ITEMLABELFONTBOLD" val="False"/>
  <p:tag name="ARS_CHARTPARA_ITEMLABELFONTITALIC" val="False"/>
  <p:tag name="ARS_CHARTPARA_ITEMLABELFONTCOLOR" val="-16777216"/>
  <p:tag name="ARS_CHARTPARA_DATALABELFONTNAME" val="Arial"/>
  <p:tag name="ARS_CHARTPARA_DATALABELFONTSIZE" val="14"/>
  <p:tag name="ARS_CHARTPARA_DATALABELFONTBOLD" val="False"/>
  <p:tag name="ARS_CHARTPARA_DATALABELFONTITALIC" val="False"/>
  <p:tag name="ARS_CHARTPARA_DATALABELFONTCOLOR" val="-16777216"/>
  <p:tag name="ARS_CHARTPARA_DATAFORMAT" val="ltNumberValue"/>
  <p:tag name="ARS_CHARTPARA_SHOWTIME" val="csStop"/>
  <p:tag name="ARS_CHARTPARA_NUMBERDEC" val="0"/>
  <p:tag name="ARS_CHARTPARA_DATAPERCENTBASE" val="crParticipant"/>
  <p:tag name="ARS_CHARTPARA_PERCENTDEC" val="1"/>
  <p:tag name="ARS_CHARTPARA_SHOW3D" val="0"/>
  <p:tag name="ARS_CHARTPARA_SHOWWINDOW" val="0"/>
  <p:tag name="ARS_CHARTPOINTWIDTH" val="0.5"/>
  <p:tag name="ARS_CHARTSHOWITEMTEXT" val="0"/>
  <p:tag name="ARS_CHARTCOLOR_0" val="-12481296"/>
  <p:tag name="ARS_CHARTCOLOR_1" val="-2080758"/>
  <p:tag name="ARS_CHARTCOLOR_2" val="-215999"/>
  <p:tag name="ARS_CHARTCOLOR_3" val="-16423790"/>
  <p:tag name="ARS_CHARTCOLOR_4" val="-4210753"/>
  <p:tag name="ARS_CHARTCOLOR_5" val="-15058071"/>
  <p:tag name="ARS_CHARTCOLOR_6" val="-7294"/>
  <p:tag name="ARS_CHARTCOLOR_7" val="-15557411"/>
  <p:tag name="ARS_CHARTCOLOR_8" val="-3511477"/>
  <p:tag name="ARS_CHARTCOLOR_9" val="-16753445"/>
  <p:tag name="ARS_CHARTPARA_TYPE" val="ctColumn"/>
  <p:tag name="ARS_SLIDE_DUENO" val="100"/>
  <p:tag name="ARS_SLIDE_PARTICIPANTNUM" val="100"/>
  <p:tag name="ARS_SLIDE_SUBMITNUM" val="0"/>
  <p:tag name="ARS_SLIDE_CORRECTNUM" val="0"/>
  <p:tag name="ARS_SLIDE_VOTEMEAN" val="0"/>
</p:tagLst>
</file>

<file path=ppt/theme/theme1.xml><?xml version="1.0" encoding="utf-8"?>
<a:theme xmlns:a="http://schemas.openxmlformats.org/drawingml/2006/main" name="Cute Sticker by Slidesgo">
  <a:themeElements>
    <a:clrScheme name="Simple Light">
      <a:dk1>
        <a:srgbClr val="EA4F46"/>
      </a:dk1>
      <a:lt1>
        <a:srgbClr val="F7D538"/>
      </a:lt1>
      <a:dk2>
        <a:srgbClr val="472C18"/>
      </a:dk2>
      <a:lt2>
        <a:srgbClr val="B2DEEE"/>
      </a:lt2>
      <a:accent1>
        <a:srgbClr val="A2CF9D"/>
      </a:accent1>
      <a:accent2>
        <a:srgbClr val="FFFFFF"/>
      </a:accent2>
      <a:accent3>
        <a:srgbClr val="EF786D"/>
      </a:accent3>
      <a:accent4>
        <a:srgbClr val="7A4934"/>
      </a:accent4>
      <a:accent5>
        <a:srgbClr val="D43733"/>
      </a:accent5>
      <a:accent6>
        <a:srgbClr val="D3AC09"/>
      </a:accent6>
      <a:hlink>
        <a:srgbClr val="F7D538"/>
      </a:hlink>
      <a:folHlink>
        <a:srgbClr val="0097A7"/>
      </a:folHlink>
    </a:clrScheme>
    <a:fontScheme name="Custom 4">
      <a:majorFont>
        <a:latin typeface="UTM Cookies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833</TotalTime>
  <Words>630</Words>
  <Application>Microsoft Office PowerPoint</Application>
  <PresentationFormat>Widescreen</PresentationFormat>
  <Paragraphs>73</Paragraphs>
  <Slides>16</Slides>
  <Notes>4</Notes>
  <HiddenSlides>0</HiddenSlides>
  <MMClips>2</MMClips>
  <ScaleCrop>false</ScaleCrop>
  <HeadingPairs>
    <vt:vector size="6" baseType="variant">
      <vt:variant>
        <vt:lpstr>Fonts Used</vt:lpstr>
      </vt:variant>
      <vt:variant>
        <vt:i4>12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9" baseType="lpstr">
      <vt:lpstr>宋体</vt:lpstr>
      <vt:lpstr>Arial</vt:lpstr>
      <vt:lpstr>Calibri</vt:lpstr>
      <vt:lpstr>等线</vt:lpstr>
      <vt:lpstr>inpin heiti</vt:lpstr>
      <vt:lpstr>Mystical Woods Smooth Script</vt:lpstr>
      <vt:lpstr>Open Sans Extrabold</vt:lpstr>
      <vt:lpstr>Times New Roman</vt:lpstr>
      <vt:lpstr>UTM Cookies</vt:lpstr>
      <vt:lpstr>Wingdings</vt:lpstr>
      <vt:lpstr>华康标题宋W9(P)</vt:lpstr>
      <vt:lpstr>印品黑体</vt:lpstr>
      <vt:lpstr>Cute Sticker by Slidesgo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Phạm Thanh Hằng (ADAS – GV)</dc:creator>
  <cp:lastModifiedBy>ADMIN</cp:lastModifiedBy>
  <cp:revision>107</cp:revision>
  <dcterms:created xsi:type="dcterms:W3CDTF">2021-06-11T02:39:36Z</dcterms:created>
  <dcterms:modified xsi:type="dcterms:W3CDTF">2025-02-27T14:30:12Z</dcterms:modified>
</cp:coreProperties>
</file>