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sldIdLst>
    <p:sldId id="276" r:id="rId5"/>
    <p:sldId id="286" r:id="rId6"/>
    <p:sldId id="299" r:id="rId7"/>
    <p:sldId id="304" r:id="rId8"/>
    <p:sldId id="279" r:id="rId9"/>
    <p:sldId id="264" r:id="rId10"/>
    <p:sldId id="302" r:id="rId11"/>
    <p:sldId id="287" r:id="rId12"/>
    <p:sldId id="292" r:id="rId13"/>
    <p:sldId id="280" r:id="rId14"/>
    <p:sldId id="265" r:id="rId15"/>
    <p:sldId id="295" r:id="rId16"/>
    <p:sldId id="303" r:id="rId17"/>
    <p:sldId id="300" r:id="rId18"/>
    <p:sldId id="301" r:id="rId19"/>
    <p:sldId id="281" r:id="rId20"/>
    <p:sldId id="272" r:id="rId21"/>
    <p:sldId id="285" r:id="rId22"/>
    <p:sldId id="296" r:id="rId23"/>
    <p:sldId id="282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1138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F75E6-CF7A-40B5-8E57-520E09672CF2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1782E-2E59-4265-8AE0-0174D138A7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CD1C4-E356-47D1-8F80-18AAEFB546E0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E072D-595E-43E5-99B0-77AE62F385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EF302-4FDD-4198-AC05-D592B6D5B71E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7F38E-FD51-48A1-BD92-14C1F85382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3C8FF-DDE0-45A5-A18A-A733A726292C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AEF87-D580-4873-9311-E40E1F3072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9F3B7-5C1D-4BA7-8D8E-8207F4947DDE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0722-2475-4C5E-816F-A09D55827F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6AAD6-99D7-4669-8CD1-6B45EFA53746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B56C7-B717-426E-B242-499DD849FE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9931B-6FB7-45B8-94DF-0F9008873479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3F661-E0DD-4E58-9B04-86C88B84F9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BF6AB-510D-49E6-B06C-57C2167C595B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C37B2-B499-4602-87FB-95765CB018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ED195-0896-44EB-A0DA-899AA308889E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32338-3709-4214-9A40-E0C6B5CFCC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C4E8D-09E6-4AC2-A6A5-25484E68661A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E2B6C-C5A0-480F-8374-8F74BECB6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D297D-35B9-4E3D-B231-0B7D62D23925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B6BF2-6C05-4C34-8B63-F86BDDFCF7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F75E6-CF7A-40B5-8E57-520E09672CF2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01782E-2E59-4265-8AE0-0174D138A7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CD1C4-E356-47D1-8F80-18AAEFB546E0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E072D-595E-43E5-99B0-77AE62F385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EF302-4FDD-4198-AC05-D592B6D5B71E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7F38E-FD51-48A1-BD92-14C1F85382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3C8FF-DDE0-45A5-A18A-A733A726292C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AEF87-D580-4873-9311-E40E1F3072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9F3B7-5C1D-4BA7-8D8E-8207F4947DDE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3E0722-2475-4C5E-816F-A09D55827F0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6AAD6-99D7-4669-8CD1-6B45EFA53746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B56C7-B717-426E-B242-499DD849FE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9931B-6FB7-45B8-94DF-0F9008873479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3F661-E0DD-4E58-9B04-86C88B84F9D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5BF6AB-510D-49E6-B06C-57C2167C595B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C37B2-B499-4602-87FB-95765CB0181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ED195-0896-44EB-A0DA-899AA308889E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32338-3709-4214-9A40-E0C6B5CFCCD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C4E8D-09E6-4AC2-A6A5-25484E68661A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FE2B6C-C5A0-480F-8374-8F74BECB6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D297D-35B9-4E3D-B231-0B7D62D23925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B6BF2-6C05-4C34-8B63-F86BDDFCF73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B04EC1-5BE0-4BA1-8DA9-85DC30000315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672BD45-E3A3-449F-B707-7CBF779D2D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8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2B04EC1-5BE0-4BA1-8DA9-85DC30000315}" type="datetimeFigureOut">
              <a:rPr lang="en-US"/>
              <a:pPr>
                <a:defRPr/>
              </a:pPr>
              <a:t>3/3/2025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672BD45-E3A3-449F-B707-7CBF779D2D7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Favorites\Downloads\412_20200510085506_22.di-toi-truong----bai-11-tap-bai-hat-lop-1.mp3" TargetMode="External"/><Relationship Id="rId4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Administrator\Favorites\Downloads\412_20200510085506_22.di-toi-truong----bai-11-tap-bai-hat-lop-1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Favorites\Downloads\412_20200510085506_22.di-toi-truong----bai-11-tap-bai-hat-lop-1.mp3" TargetMode="External"/><Relationship Id="rId4" Type="http://schemas.openxmlformats.org/officeDocument/2006/relationships/image" Target="../media/image5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06005" y="417515"/>
            <a:ext cx="8174831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ỦY BAN NHÂN DÂN QUẬN 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</a:t>
            </a:r>
            <a:r>
              <a:rPr lang="en-US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78580" y="1219200"/>
            <a:ext cx="9144000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ĐẠO ĐỨC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LỚP 2</a:t>
            </a:r>
          </a:p>
          <a:p>
            <a:pPr algn="ctr">
              <a:defRPr/>
            </a:pPr>
            <a:r>
              <a:rPr lang="en-US" sz="4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 15:</a:t>
            </a:r>
          </a:p>
          <a:p>
            <a:pPr algn="ctr">
              <a:defRPr/>
            </a:pP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 HIỆN QUY ĐỊNH </a:t>
            </a:r>
            <a:endParaRPr lang="en-US" sz="4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 </a:t>
            </a:r>
            <a:r>
              <a:rPr lang="en-US" sz="4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 CỘNG</a:t>
            </a:r>
            <a:endParaRPr 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Sách giáo khoa Chân trời sáng tạo - Bộ sách của Nhà xuất bản Giáo dục Việt  Nam">
            <a:extLst>
              <a:ext uri="{FF2B5EF4-FFF2-40B4-BE49-F238E27FC236}">
                <a16:creationId xmlns:a16="http://schemas.microsoft.com/office/drawing/2014/main" xmlns="" id="{9704104B-3D75-45B3-8823-D57FBFE6D9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47021"/>
            <a:ext cx="1405818" cy="111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E:\Hinh nen pp\14861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0"/>
            <a:ext cx="6026150" cy="314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587625" y="609600"/>
            <a:ext cx="43465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54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Luyện</a:t>
            </a:r>
            <a:r>
              <a:rPr lang="en-US" altLang="en-US" sz="5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tập</a:t>
            </a:r>
            <a:endParaRPr lang="en-US" altLang="en-US" sz="5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1080519" y="-789572"/>
            <a:ext cx="1025510" cy="2604656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316185" y="-53180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 smtClean="0">
                <a:solidFill>
                  <a:srgbClr val="0000FF"/>
                </a:solidFill>
                <a:latin typeface="HP-089" pitchFamily="34" charset="0"/>
              </a:rPr>
              <a:t>Luyện tập</a:t>
            </a:r>
            <a:endParaRPr lang="vi-VN" sz="3600" b="1" dirty="0">
              <a:solidFill>
                <a:srgbClr val="0000FF"/>
              </a:solidFill>
              <a:latin typeface="HP001 TD 4H" pitchFamily="34" charset="-93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5687" y="685800"/>
            <a:ext cx="89983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endParaRPr lang="en-US" sz="4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6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Lựa</a:t>
            </a:r>
            <a:r>
              <a:rPr lang="en-US" sz="6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chọn</a:t>
            </a:r>
            <a:r>
              <a:rPr lang="en-US" sz="6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6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60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6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7" name="Picture 6" descr="C:\Users\Administrator\Desktop\HINH ĐĐ\z2556298922651_4281d0cf0cbbc9ff00708dd16eac95c7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43200"/>
            <a:ext cx="4648200" cy="3533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C:\Users\Administrator\Desktop\HINH ĐĐ\z2556298913069_31ea85d39d4244bdc1b8837ff77895c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590800"/>
            <a:ext cx="3289935" cy="39033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481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966218" y="-675272"/>
            <a:ext cx="1025510" cy="2376055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" y="-85335"/>
            <a:ext cx="2971801" cy="1196180"/>
          </a:xfrm>
        </p:spPr>
        <p:txBody>
          <a:bodyPr>
            <a:noAutofit/>
          </a:bodyPr>
          <a:lstStyle/>
          <a:p>
            <a:r>
              <a:rPr lang="en-US" sz="3600" b="1" noProof="1" smtClean="0">
                <a:solidFill>
                  <a:srgbClr val="0000FF"/>
                </a:solidFill>
                <a:latin typeface="HP-089" pitchFamily="34" charset="0"/>
              </a:rPr>
              <a:t>Luyện tập</a:t>
            </a:r>
            <a:endParaRPr lang="vi-VN" sz="3600" b="1" dirty="0">
              <a:solidFill>
                <a:srgbClr val="0000FF"/>
              </a:solidFill>
              <a:latin typeface="HP001 TD 4H" pitchFamily="34" charset="-93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5713" y="914400"/>
            <a:ext cx="8991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tình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huống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6451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966218" y="-675272"/>
            <a:ext cx="1025510" cy="2376055"/>
          </a:xfrm>
          <a:prstGeom prst="trapezoid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" y="-85335"/>
            <a:ext cx="2971801" cy="1196180"/>
          </a:xfrm>
        </p:spPr>
        <p:txBody>
          <a:bodyPr>
            <a:noAutofit/>
          </a:bodyPr>
          <a:lstStyle/>
          <a:p>
            <a:r>
              <a:rPr lang="en-US" sz="3600" b="1" noProof="1" smtClean="0">
                <a:solidFill>
                  <a:srgbClr val="0000FF"/>
                </a:solidFill>
                <a:latin typeface="HP-089" pitchFamily="34" charset="0"/>
              </a:rPr>
              <a:t>Luyện tập</a:t>
            </a:r>
            <a:endParaRPr lang="vi-VN" sz="3600" b="1" dirty="0">
              <a:solidFill>
                <a:srgbClr val="0000FF"/>
              </a:solidFill>
              <a:latin typeface="HP001 TD 4H" pitchFamily="34" charset="-93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28600" y="914400"/>
            <a:ext cx="9677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sắm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vai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tuyên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truyền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9" name="Picture 8" descr="C:\Users\Administrator\Desktop\HINH ĐĐ\z2556298921984_ea180e7c46d11a8059fd89a0b9c7e7e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3229350"/>
            <a:ext cx="3733800" cy="30985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5709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E:\Hinh nen pp\14861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76200"/>
            <a:ext cx="6026150" cy="314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587625" y="609600"/>
            <a:ext cx="43465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5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Khởi</a:t>
            </a:r>
            <a:r>
              <a:rPr lang="en-US" altLang="en-US" sz="5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động</a:t>
            </a:r>
            <a:endParaRPr lang="en-US" altLang="en-US" sz="5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76200" y="3429000"/>
            <a:ext cx="922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 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endParaRPr lang="en-US" sz="4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43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8805" y="9939"/>
            <a:ext cx="7924800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12_20200510085506_22.di-toi-truong----bai-11-tap-bai-hat-lop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038600" y="2667000"/>
            <a:ext cx="1371600" cy="1371600"/>
          </a:xfrm>
          <a:prstGeom prst="rect">
            <a:avLst/>
          </a:prstGeom>
        </p:spPr>
      </p:pic>
      <p:pic>
        <p:nvPicPr>
          <p:cNvPr id="6" name="Picture 4" descr="Anh Dong (220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424" y="1371600"/>
            <a:ext cx="1478756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Anh Dong (220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6040" y="1828800"/>
            <a:ext cx="147756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52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E:\Hinh nen pp\14861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0"/>
            <a:ext cx="6026150" cy="314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587625" y="609600"/>
            <a:ext cx="43465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54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Vận</a:t>
            </a:r>
            <a:r>
              <a:rPr lang="en-US" altLang="en-US" sz="5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dụng</a:t>
            </a:r>
            <a:endParaRPr lang="en-US" altLang="en-US" sz="5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966218" y="-675272"/>
            <a:ext cx="1025510" cy="2376055"/>
          </a:xfrm>
          <a:prstGeom prst="trapezoid">
            <a:avLst/>
          </a:prstGeom>
          <a:solidFill>
            <a:srgbClr val="0000F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295400" y="-53180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 smtClean="0">
                <a:solidFill>
                  <a:schemeClr val="bg1"/>
                </a:solidFill>
                <a:latin typeface="HP-089" pitchFamily="34" charset="0"/>
              </a:rPr>
              <a:t>Vận dụng</a:t>
            </a:r>
            <a:endParaRPr lang="vi-VN" sz="3600" b="1" dirty="0">
              <a:solidFill>
                <a:schemeClr val="bg1"/>
              </a:solidFill>
              <a:latin typeface="HP001 TD 4H" pitchFamily="34" charset="-9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39927" y="1457116"/>
            <a:ext cx="9260127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1: </a:t>
            </a:r>
          </a:p>
          <a:p>
            <a:pPr algn="ctr"/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chứng </a:t>
            </a:r>
            <a:r>
              <a:rPr lang="vi-VN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</a:t>
            </a:r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</a:t>
            </a:r>
            <a:r>
              <a:rPr lang="vi-VN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vi-VN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731265"/>
            <a:ext cx="3741281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5" descr="C:\Users\Administrator\Desktop\HINH ĐĐ\z2556298907240_e6b7804c0d5f073aeb9ab33cc96552ef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657600"/>
            <a:ext cx="2104390" cy="29432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1967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966218" y="-675272"/>
            <a:ext cx="1025510" cy="2376055"/>
          </a:xfrm>
          <a:prstGeom prst="trapezoid">
            <a:avLst/>
          </a:prstGeom>
          <a:solidFill>
            <a:srgbClr val="0000F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295400" y="-53180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 smtClean="0">
                <a:solidFill>
                  <a:schemeClr val="bg1"/>
                </a:solidFill>
                <a:latin typeface="HP-089" pitchFamily="34" charset="0"/>
              </a:rPr>
              <a:t>Vận dụng</a:t>
            </a:r>
            <a:endParaRPr lang="vi-VN" sz="3600" b="1" dirty="0">
              <a:solidFill>
                <a:schemeClr val="bg1"/>
              </a:solidFill>
              <a:latin typeface="HP001 TD 4H" pitchFamily="34" charset="-9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127373"/>
            <a:ext cx="911084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6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</a:t>
            </a:r>
            <a:r>
              <a:rPr lang="en-US" sz="6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vi-VN" sz="6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US" sz="60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>
                <a:solidFill>
                  <a:srgbClr val="0000FF"/>
                </a:solidFill>
              </a:rPr>
              <a:t>Chia </a:t>
            </a:r>
            <a:r>
              <a:rPr lang="en-US" sz="4800" b="1" dirty="0" err="1">
                <a:solidFill>
                  <a:srgbClr val="0000FF"/>
                </a:solidFill>
              </a:rPr>
              <a:t>sẻ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với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các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bạn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về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việc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em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thực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hiện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các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quy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định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nơi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công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  <a:r>
              <a:rPr lang="en-US" sz="4800" b="1" dirty="0" err="1">
                <a:solidFill>
                  <a:srgbClr val="0000FF"/>
                </a:solidFill>
              </a:rPr>
              <a:t>cộng</a:t>
            </a:r>
            <a:r>
              <a:rPr lang="en-US" sz="4800" b="1" dirty="0">
                <a:solidFill>
                  <a:srgbClr val="0000FF"/>
                </a:solidFill>
              </a:rPr>
              <a:t> 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724400"/>
            <a:ext cx="3741281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883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966218" y="-675272"/>
            <a:ext cx="1025510" cy="2376055"/>
          </a:xfrm>
          <a:prstGeom prst="trapezoid">
            <a:avLst/>
          </a:prstGeom>
          <a:solidFill>
            <a:srgbClr val="0000FF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295400" y="-53180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 smtClean="0">
                <a:solidFill>
                  <a:schemeClr val="bg1"/>
                </a:solidFill>
                <a:latin typeface="HP-089" pitchFamily="34" charset="0"/>
              </a:rPr>
              <a:t>Vận dụng</a:t>
            </a:r>
            <a:endParaRPr lang="vi-VN" sz="3600" b="1" dirty="0">
              <a:solidFill>
                <a:schemeClr val="bg1"/>
              </a:solidFill>
              <a:latin typeface="HP001 TD 4H" pitchFamily="34" charset="-93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47800"/>
            <a:ext cx="9220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800" b="1" dirty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Hoạt động </a:t>
            </a:r>
            <a:r>
              <a:rPr lang="en-US" sz="48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3</a:t>
            </a:r>
            <a:r>
              <a:rPr lang="vi-VN" sz="4800" b="1" dirty="0" smtClean="0">
                <a:solidFill>
                  <a:srgbClr val="0000FF"/>
                </a:solidFill>
                <a:latin typeface="+mj-lt"/>
                <a:cs typeface="Times New Roman" panose="02020603050405020304" pitchFamily="18" charset="0"/>
              </a:rPr>
              <a:t>: </a:t>
            </a:r>
            <a:endParaRPr lang="en-US" sz="4800" b="1" dirty="0" smtClean="0">
              <a:solidFill>
                <a:srgbClr val="0000FF"/>
              </a:solidFill>
              <a:latin typeface="+mj-lt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 err="1" smtClean="0">
                <a:solidFill>
                  <a:srgbClr val="0000FF"/>
                </a:solidFill>
                <a:latin typeface="+mj-lt"/>
              </a:rPr>
              <a:t>Nhắc</a:t>
            </a:r>
            <a:r>
              <a:rPr lang="en-US" sz="4800" b="1" dirty="0" smtClean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nhở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bạn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cùng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thực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hiện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những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quy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định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nơi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công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+mj-lt"/>
              </a:rPr>
              <a:t>cộng</a:t>
            </a:r>
            <a:r>
              <a:rPr lang="en-US" sz="4800" b="1" dirty="0">
                <a:solidFill>
                  <a:srgbClr val="0000FF"/>
                </a:solidFill>
                <a:latin typeface="+mj-lt"/>
              </a:rPr>
              <a:t>.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4800600"/>
            <a:ext cx="3741281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2169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E:\Hinh nen pp\14861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76200"/>
            <a:ext cx="60261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587625" y="609600"/>
            <a:ext cx="43465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5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Khởi</a:t>
            </a:r>
            <a:r>
              <a:rPr lang="en-US" altLang="en-US" sz="5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động</a:t>
            </a:r>
            <a:endParaRPr lang="en-US" altLang="en-US" sz="5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473960"/>
            <a:ext cx="914399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6000" b="1" i="1" dirty="0">
                <a:solidFill>
                  <a:srgbClr val="0000FF"/>
                </a:solidFill>
                <a:latin typeface="+mj-lt"/>
              </a:rPr>
              <a:t>cả lớp hát bài </a:t>
            </a:r>
            <a:r>
              <a:rPr lang="vi-VN" sz="6000" b="1" dirty="0">
                <a:solidFill>
                  <a:srgbClr val="0000FF"/>
                </a:solidFill>
                <a:latin typeface="+mj-lt"/>
              </a:rPr>
              <a:t>Em đi chơi thuyền</a:t>
            </a:r>
            <a:r>
              <a:rPr lang="vi-VN" sz="6000" b="1" i="1" dirty="0">
                <a:solidFill>
                  <a:srgbClr val="0000FF"/>
                </a:solidFill>
                <a:latin typeface="+mj-lt"/>
              </a:rPr>
              <a:t> (nhạc và lời: Trần Kiết Tường)</a:t>
            </a:r>
            <a:endParaRPr lang="en-US" sz="6000" b="1" i="1" dirty="0">
              <a:solidFill>
                <a:srgbClr val="0000FF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7384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4" descr="Anh Dong (220)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424" y="1371600"/>
            <a:ext cx="1478756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Anh Dong (220)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9237" y="1022350"/>
            <a:ext cx="147756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62200" y="2819400"/>
            <a:ext cx="47244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66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TIẾT HỌC KẾT THÚC </a:t>
            </a:r>
            <a:endParaRPr lang="en-US" sz="66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nh Dong (220)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424" y="1371600"/>
            <a:ext cx="1478756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Anh Dong (220)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6040" y="1828800"/>
            <a:ext cx="147756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412_20200510085506_22.di-toi-truong----bai-11-tap-bai-hat-lop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038600" y="2667000"/>
            <a:ext cx="1371600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33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5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E:\Hinh nen pp\14861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76200"/>
            <a:ext cx="60261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587625" y="609600"/>
            <a:ext cx="43465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5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Khởi</a:t>
            </a:r>
            <a:r>
              <a:rPr lang="en-US" altLang="en-US" sz="5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động</a:t>
            </a:r>
            <a:endParaRPr lang="en-US" altLang="en-US" sz="5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473960"/>
            <a:ext cx="91439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endParaRPr lang="en-US" sz="4800" b="1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Picture 5" descr="C:\Users\Administrator\Desktop\HINH ĐĐ\z2556298912192_9b2644bafddaebd934465ca0ce867f2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5020" y="4294326"/>
            <a:ext cx="2251710" cy="21297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2154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E:\Hinh nen pp\14861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0"/>
            <a:ext cx="6026150" cy="314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587625" y="609600"/>
            <a:ext cx="43465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54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Khám</a:t>
            </a:r>
            <a:r>
              <a:rPr lang="en-US" altLang="en-US" sz="5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phá</a:t>
            </a:r>
            <a:endParaRPr lang="en-US" altLang="en-US" sz="5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rapezoid 1"/>
          <p:cNvSpPr/>
          <p:nvPr/>
        </p:nvSpPr>
        <p:spPr>
          <a:xfrm rot="16200000">
            <a:off x="1118619" y="-827672"/>
            <a:ext cx="1025510" cy="2680856"/>
          </a:xfrm>
          <a:prstGeom prst="trapezoid">
            <a:avLst/>
          </a:prstGeom>
          <a:solidFill>
            <a:srgbClr val="FFFF00"/>
          </a:solidFill>
          <a:ln>
            <a:solidFill>
              <a:schemeClr val="accent2">
                <a:lumMod val="20000"/>
                <a:lumOff val="80000"/>
              </a:schemeClr>
            </a:solidFill>
          </a:ln>
          <a:scene3d>
            <a:camera prst="perspectiveAbove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-1295400" y="-85335"/>
            <a:ext cx="5791200" cy="1196180"/>
          </a:xfrm>
        </p:spPr>
        <p:txBody>
          <a:bodyPr>
            <a:noAutofit/>
          </a:bodyPr>
          <a:lstStyle/>
          <a:p>
            <a:r>
              <a:rPr lang="en-US" sz="3600" b="1" noProof="1" smtClean="0">
                <a:solidFill>
                  <a:srgbClr val="0000FF"/>
                </a:solidFill>
                <a:latin typeface="HP-089" pitchFamily="34" charset="0"/>
              </a:rPr>
              <a:t>Khám phá</a:t>
            </a:r>
            <a:endParaRPr lang="vi-VN" sz="3600" b="1" dirty="0">
              <a:solidFill>
                <a:srgbClr val="0000FF"/>
              </a:solidFill>
              <a:latin typeface="HP001 TD 4H" pitchFamily="34" charset="-93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066800"/>
            <a:ext cx="9143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</a:p>
          <a:p>
            <a:pPr algn="ctr"/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tuân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quy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nơi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cộng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1481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Anh Dong (220)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424" y="1371600"/>
            <a:ext cx="1478756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Anh Dong (220)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66040" y="1828800"/>
            <a:ext cx="147756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Users\Administrator\Desktop\HINH ĐĐ\z2556494069073_feb34f4cecb0ba2c95244c413b18a74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1000"/>
            <a:ext cx="4832439" cy="5562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297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E:\Hinh nen pp\148610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76200"/>
            <a:ext cx="6026150" cy="314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 bwMode="auto">
          <a:xfrm>
            <a:off x="2587625" y="609600"/>
            <a:ext cx="4346575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altLang="en-US" sz="5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Khởi</a:t>
            </a:r>
            <a:r>
              <a:rPr lang="en-US" altLang="en-US" sz="54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altLang="en-US" sz="5400" b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động</a:t>
            </a:r>
            <a:endParaRPr lang="en-US" altLang="en-US" sz="5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76200" y="3429000"/>
            <a:ext cx="922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 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48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endParaRPr lang="en-US" sz="4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530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18805" y="9939"/>
            <a:ext cx="7924800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: “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48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en-US" sz="4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412_20200510085506_22.di-toi-truong----bai-11-tap-bai-hat-lop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038600" y="2667000"/>
            <a:ext cx="1371600" cy="1371600"/>
          </a:xfrm>
          <a:prstGeom prst="rect">
            <a:avLst/>
          </a:prstGeom>
        </p:spPr>
      </p:pic>
      <p:pic>
        <p:nvPicPr>
          <p:cNvPr id="6" name="Picture 4" descr="Anh Dong (220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424" y="1371600"/>
            <a:ext cx="1478756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Anh Dong (220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66040" y="1828800"/>
            <a:ext cx="147756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11232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365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549</TotalTime>
  <Words>236</Words>
  <Application>Microsoft Office PowerPoint</Application>
  <PresentationFormat>On-screen Show (4:3)</PresentationFormat>
  <Paragraphs>43</Paragraphs>
  <Slides>20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Calibri</vt:lpstr>
      <vt:lpstr>Calibri Light</vt:lpstr>
      <vt:lpstr>HP001 TD 4H</vt:lpstr>
      <vt:lpstr>HP-089</vt:lpstr>
      <vt:lpstr>Times New Roman</vt:lpstr>
      <vt:lpstr>Office Theme</vt:lpstr>
      <vt:lpstr>1_Office Theme</vt:lpstr>
      <vt:lpstr>2_Office Theme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Khám phá</vt:lpstr>
      <vt:lpstr>PowerPoint Presentation</vt:lpstr>
      <vt:lpstr>PowerPoint Presentation</vt:lpstr>
      <vt:lpstr>PowerPoint Presentation</vt:lpstr>
      <vt:lpstr>PowerPoint Presentation</vt:lpstr>
      <vt:lpstr>Luyện tập</vt:lpstr>
      <vt:lpstr>Luyện tập</vt:lpstr>
      <vt:lpstr>Luyện tập</vt:lpstr>
      <vt:lpstr>PowerPoint Presentation</vt:lpstr>
      <vt:lpstr>PowerPoint Presentation</vt:lpstr>
      <vt:lpstr>PowerPoint Presentation</vt:lpstr>
      <vt:lpstr>Vận dụng</vt:lpstr>
      <vt:lpstr>Vận dụng</vt:lpstr>
      <vt:lpstr>Vận dụng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</dc:creator>
  <cp:lastModifiedBy>ADMIN</cp:lastModifiedBy>
  <cp:revision>74</cp:revision>
  <dcterms:created xsi:type="dcterms:W3CDTF">2006-08-16T00:00:00Z</dcterms:created>
  <dcterms:modified xsi:type="dcterms:W3CDTF">2025-03-03T08:25:32Z</dcterms:modified>
</cp:coreProperties>
</file>