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5" r:id="rId2"/>
    <p:sldMasterId id="2147483667" r:id="rId3"/>
  </p:sldMasterIdLst>
  <p:notesMasterIdLst>
    <p:notesMasterId r:id="rId41"/>
  </p:notesMasterIdLst>
  <p:sldIdLst>
    <p:sldId id="258" r:id="rId4"/>
    <p:sldId id="298" r:id="rId5"/>
    <p:sldId id="259" r:id="rId6"/>
    <p:sldId id="303" r:id="rId7"/>
    <p:sldId id="261" r:id="rId8"/>
    <p:sldId id="302" r:id="rId9"/>
    <p:sldId id="299" r:id="rId10"/>
    <p:sldId id="304" r:id="rId11"/>
    <p:sldId id="305" r:id="rId12"/>
    <p:sldId id="260" r:id="rId13"/>
    <p:sldId id="308" r:id="rId14"/>
    <p:sldId id="263" r:id="rId15"/>
    <p:sldId id="309" r:id="rId16"/>
    <p:sldId id="313" r:id="rId17"/>
    <p:sldId id="310" r:id="rId18"/>
    <p:sldId id="314" r:id="rId19"/>
    <p:sldId id="307" r:id="rId20"/>
    <p:sldId id="311" r:id="rId21"/>
    <p:sldId id="312" r:id="rId22"/>
    <p:sldId id="300" r:id="rId23"/>
    <p:sldId id="315" r:id="rId24"/>
    <p:sldId id="301" r:id="rId25"/>
    <p:sldId id="264" r:id="rId26"/>
    <p:sldId id="317" r:id="rId27"/>
    <p:sldId id="318" r:id="rId28"/>
    <p:sldId id="319" r:id="rId29"/>
    <p:sldId id="320" r:id="rId30"/>
    <p:sldId id="321" r:id="rId31"/>
    <p:sldId id="322" r:id="rId32"/>
    <p:sldId id="323" r:id="rId33"/>
    <p:sldId id="339" r:id="rId34"/>
    <p:sldId id="340" r:id="rId35"/>
    <p:sldId id="341" r:id="rId36"/>
    <p:sldId id="342" r:id="rId37"/>
    <p:sldId id="343" r:id="rId38"/>
    <p:sldId id="344" r:id="rId39"/>
    <p:sldId id="296" r:id="rId40"/>
  </p:sldIdLst>
  <p:sldSz cx="9144000" cy="5143500" type="screen16x9"/>
  <p:notesSz cx="6858000" cy="9144000"/>
  <p:embeddedFontLst>
    <p:embeddedFont>
      <p:font typeface="Borel" panose="020B0604020202020204" charset="-94"/>
      <p:regular r:id="rId42"/>
    </p:embeddedFont>
    <p:embeddedFont>
      <p:font typeface="Tahoma" panose="020B0604030504040204" pitchFamily="34" charset="0"/>
      <p:regular r:id="rId43"/>
      <p:bold r:id="rId44"/>
    </p:embeddedFont>
    <p:embeddedFont>
      <p:font typeface="Calibri Light" panose="020F0302020204030204" pitchFamily="34" charset="0"/>
      <p:regular r:id="rId45"/>
      <p:italic r:id="rId46"/>
    </p:embeddedFont>
    <p:embeddedFont>
      <p:font typeface="Calibri" panose="020F0502020204030204" pitchFamily="34" charset="0"/>
      <p:regular r:id="rId47"/>
      <p:bold r:id="rId48"/>
      <p:italic r:id="rId49"/>
      <p:boldItalic r:id="rId50"/>
    </p:embeddedFont>
    <p:embeddedFont>
      <p:font typeface="Manrope" panose="020B0604020202020204" charset="0"/>
      <p:regular r:id="rId51"/>
    </p:embeddedFont>
    <p:embeddedFont>
      <p:font typeface="Albert Sans" panose="020B0604020202020204" charset="0"/>
      <p:regular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29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4.fntdata"/><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3.fntdata"/><Relationship Id="rId52" Type="http://schemas.openxmlformats.org/officeDocument/2006/relationships/font" Target="fonts/font1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font" Target="fonts/font10.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5.fntdata"/><Relationship Id="rId20" Type="http://schemas.openxmlformats.org/officeDocument/2006/relationships/slide" Target="slides/slide17.xml"/><Relationship Id="rId41" Type="http://schemas.openxmlformats.org/officeDocument/2006/relationships/notesMaster" Target="notesMasters/notesMaster1.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890325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28c12e31e85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9" name="Google Shape;879;g28c12e31e85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1673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28fc5d95fb0_0_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5" name="Google Shape;915;g28fc5d95fb0_0_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2527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28fc5d95fb0_0_5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28fc5d95fb0_0_5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3734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28fc5d95fb0_0_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5" name="Google Shape;915;g28fc5d95fb0_0_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2024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28fc5d95fb0_0_5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28fc5d95fb0_0_5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3381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28fc5d95fb0_0_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5" name="Google Shape;915;g28fc5d95fb0_0_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3153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28fc5d95fb0_0_5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28fc5d95fb0_0_5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3895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28fc5d95fb0_0_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5" name="Google Shape;915;g28fc5d95fb0_0_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146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28fc5d95fb0_0_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5" name="Google Shape;915;g28fc5d95fb0_0_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529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28fc5d95fb0_0_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5" name="Google Shape;915;g28fc5d95fb0_0_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1927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28c12e31e85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6" name="Google Shape;896;g28c12e31e85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0608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28c12e31e85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6" name="Google Shape;896;g28c12e31e85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7085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28fc5d95fb0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28fc5d95fb0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1003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28c12e31e85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6" name="Google Shape;896;g28c12e31e85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5438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28fc5d95fb0_0_5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28fc5d95fb0_0_5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04318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28fc5d95fb0_0_5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28fc5d95fb0_0_5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1425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g28c12e31e85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0" name="Google Shape;870;g28c12e31e85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3701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28fc5d95fb0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28fc5d95fb0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2523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28fc5d95fb0_0_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5" name="Google Shape;915;g28fc5d95fb0_0_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4671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28fc5d95fb0_0_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5" name="Google Shape;915;g28fc5d95fb0_0_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42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28c12e31e85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6" name="Google Shape;896;g28c12e31e85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3718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28fc5d95fb0_0_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5" name="Google Shape;915;g28fc5d95fb0_0_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258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28fc5d95fb0_0_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5" name="Google Shape;915;g28fc5d95fb0_0_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0161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28fc5d95fb0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28fc5d95fb0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625895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7.png"/><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9.pn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63"/>
        <p:cNvGrpSpPr/>
        <p:nvPr/>
      </p:nvGrpSpPr>
      <p:grpSpPr>
        <a:xfrm>
          <a:off x="0" y="0"/>
          <a:ext cx="0" cy="0"/>
          <a:chOff x="0" y="0"/>
          <a:chExt cx="0" cy="0"/>
        </a:xfrm>
      </p:grpSpPr>
      <p:grpSp>
        <p:nvGrpSpPr>
          <p:cNvPr id="64" name="Google Shape;64;p3"/>
          <p:cNvGrpSpPr/>
          <p:nvPr/>
        </p:nvGrpSpPr>
        <p:grpSpPr>
          <a:xfrm>
            <a:off x="8150" y="-21322"/>
            <a:ext cx="9127696" cy="5186144"/>
            <a:chOff x="16425" y="16425"/>
            <a:chExt cx="9127696" cy="5127181"/>
          </a:xfrm>
        </p:grpSpPr>
        <p:sp>
          <p:nvSpPr>
            <p:cNvPr id="65" name="Google Shape;65;p3"/>
            <p:cNvSpPr/>
            <p:nvPr/>
          </p:nvSpPr>
          <p:spPr>
            <a:xfrm>
              <a:off x="16425" y="4686920"/>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111675" y="16426"/>
              <a:ext cx="30" cy="5127181"/>
            </a:xfrm>
            <a:custGeom>
              <a:avLst/>
              <a:gdLst/>
              <a:ahLst/>
              <a:cxnLst/>
              <a:rect l="l" t="t" r="r" b="b"/>
              <a:pathLst>
                <a:path w="1" h="156591" fill="none" extrusionOk="0">
                  <a:moveTo>
                    <a:pt x="0" y="0"/>
                  </a:moveTo>
                  <a:lnTo>
                    <a:pt x="0"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62106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16425" y="2658348"/>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16425" y="3167726"/>
              <a:ext cx="9127689" cy="30"/>
            </a:xfrm>
            <a:custGeom>
              <a:avLst/>
              <a:gdLst/>
              <a:ahLst/>
              <a:cxnLst/>
              <a:rect l="l" t="t" r="r" b="b"/>
              <a:pathLst>
                <a:path w="156544" h="1" fill="none" extrusionOk="0">
                  <a:moveTo>
                    <a:pt x="156544" y="0"/>
                  </a:moveTo>
                  <a:lnTo>
                    <a:pt x="0" y="0"/>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16425" y="3677073"/>
              <a:ext cx="9127689" cy="30"/>
            </a:xfrm>
            <a:custGeom>
              <a:avLst/>
              <a:gdLst/>
              <a:ahLst/>
              <a:cxnLst/>
              <a:rect l="l" t="t" r="r" b="b"/>
              <a:pathLst>
                <a:path w="156544" h="1" fill="none" extrusionOk="0">
                  <a:moveTo>
                    <a:pt x="156544" y="0"/>
                  </a:moveTo>
                  <a:lnTo>
                    <a:pt x="0" y="0"/>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16425" y="4186421"/>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113046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1620544"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211061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2600694"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309076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3580844"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4561000"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5015725"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16425" y="1602025"/>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16425" y="2111403"/>
              <a:ext cx="9127689" cy="30"/>
            </a:xfrm>
            <a:custGeom>
              <a:avLst/>
              <a:gdLst/>
              <a:ahLst/>
              <a:cxnLst/>
              <a:rect l="l" t="t" r="r" b="b"/>
              <a:pathLst>
                <a:path w="156544" h="1" fill="none" extrusionOk="0">
                  <a:moveTo>
                    <a:pt x="156544" y="0"/>
                  </a:moveTo>
                  <a:lnTo>
                    <a:pt x="0" y="0"/>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16432" y="620895"/>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16432" y="111525"/>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5470449"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5925174"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6379898"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6834622"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7289347"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7744071"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8198796"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8653520"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9108245" y="16425"/>
              <a:ext cx="30" cy="5127181"/>
            </a:xfrm>
            <a:custGeom>
              <a:avLst/>
              <a:gdLst/>
              <a:ahLst/>
              <a:cxnLst/>
              <a:rect l="l" t="t" r="r" b="b"/>
              <a:pathLst>
                <a:path w="1" h="156591" fill="none" extrusionOk="0">
                  <a:moveTo>
                    <a:pt x="1" y="0"/>
                  </a:moveTo>
                  <a:lnTo>
                    <a:pt x="1" y="156591"/>
                  </a:lnTo>
                </a:path>
              </a:pathLst>
            </a:custGeom>
            <a:no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4084887"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16432" y="1111457"/>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3"/>
          <p:cNvSpPr txBox="1">
            <a:spLocks noGrp="1"/>
          </p:cNvSpPr>
          <p:nvPr>
            <p:ph type="title"/>
          </p:nvPr>
        </p:nvSpPr>
        <p:spPr>
          <a:xfrm>
            <a:off x="1516950" y="2294808"/>
            <a:ext cx="6110100" cy="1166700"/>
          </a:xfrm>
          <a:prstGeom prst="rect">
            <a:avLst/>
          </a:prstGeom>
        </p:spPr>
        <p:txBody>
          <a:bodyPr spcFirstLastPara="1" wrap="square" lIns="91425" tIns="91425" rIns="91425" bIns="91425" anchor="ctr" anchorCtr="0">
            <a:noAutofit/>
          </a:bodyPr>
          <a:lstStyle>
            <a:lvl1pPr lvl="0" algn="ctr">
              <a:spcBef>
                <a:spcPts val="0"/>
              </a:spcBef>
              <a:spcAft>
                <a:spcPts val="0"/>
              </a:spcAft>
              <a:buSzPts val="50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96" name="Google Shape;96;p3"/>
          <p:cNvSpPr txBox="1">
            <a:spLocks noGrp="1"/>
          </p:cNvSpPr>
          <p:nvPr>
            <p:ph type="title" idx="2" hasCustomPrompt="1"/>
          </p:nvPr>
        </p:nvSpPr>
        <p:spPr>
          <a:xfrm>
            <a:off x="3510900" y="1245491"/>
            <a:ext cx="2122200" cy="102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500"/>
              <a:buNone/>
              <a:defRPr sz="5800">
                <a:solidFill>
                  <a:schemeClr val="dk2"/>
                </a:solidFill>
              </a:defRPr>
            </a:lvl1pPr>
            <a:lvl2pPr lvl="1" algn="ctr" rtl="0">
              <a:spcBef>
                <a:spcPts val="0"/>
              </a:spcBef>
              <a:spcAft>
                <a:spcPts val="0"/>
              </a:spcAft>
              <a:buSzPts val="6500"/>
              <a:buNone/>
              <a:defRPr sz="6500"/>
            </a:lvl2pPr>
            <a:lvl3pPr lvl="2" algn="ctr" rtl="0">
              <a:spcBef>
                <a:spcPts val="0"/>
              </a:spcBef>
              <a:spcAft>
                <a:spcPts val="0"/>
              </a:spcAft>
              <a:buSzPts val="6500"/>
              <a:buNone/>
              <a:defRPr sz="6500"/>
            </a:lvl3pPr>
            <a:lvl4pPr lvl="3" algn="ctr" rtl="0">
              <a:spcBef>
                <a:spcPts val="0"/>
              </a:spcBef>
              <a:spcAft>
                <a:spcPts val="0"/>
              </a:spcAft>
              <a:buSzPts val="6500"/>
              <a:buNone/>
              <a:defRPr sz="6500"/>
            </a:lvl4pPr>
            <a:lvl5pPr lvl="4" algn="ctr" rtl="0">
              <a:spcBef>
                <a:spcPts val="0"/>
              </a:spcBef>
              <a:spcAft>
                <a:spcPts val="0"/>
              </a:spcAft>
              <a:buSzPts val="6500"/>
              <a:buNone/>
              <a:defRPr sz="6500"/>
            </a:lvl5pPr>
            <a:lvl6pPr lvl="5" algn="ctr" rtl="0">
              <a:spcBef>
                <a:spcPts val="0"/>
              </a:spcBef>
              <a:spcAft>
                <a:spcPts val="0"/>
              </a:spcAft>
              <a:buSzPts val="6500"/>
              <a:buNone/>
              <a:defRPr sz="6500"/>
            </a:lvl6pPr>
            <a:lvl7pPr lvl="6" algn="ctr" rtl="0">
              <a:spcBef>
                <a:spcPts val="0"/>
              </a:spcBef>
              <a:spcAft>
                <a:spcPts val="0"/>
              </a:spcAft>
              <a:buSzPts val="6500"/>
              <a:buNone/>
              <a:defRPr sz="6500"/>
            </a:lvl7pPr>
            <a:lvl8pPr lvl="7" algn="ctr" rtl="0">
              <a:spcBef>
                <a:spcPts val="0"/>
              </a:spcBef>
              <a:spcAft>
                <a:spcPts val="0"/>
              </a:spcAft>
              <a:buSzPts val="6500"/>
              <a:buNone/>
              <a:defRPr sz="6500"/>
            </a:lvl8pPr>
            <a:lvl9pPr lvl="8" algn="ctr" rtl="0">
              <a:spcBef>
                <a:spcPts val="0"/>
              </a:spcBef>
              <a:spcAft>
                <a:spcPts val="0"/>
              </a:spcAft>
              <a:buSzPts val="6500"/>
              <a:buNone/>
              <a:defRPr sz="6500"/>
            </a:lvl9pPr>
          </a:lstStyle>
          <a:p>
            <a:r>
              <a:t>xx%</a:t>
            </a:r>
          </a:p>
        </p:txBody>
      </p:sp>
      <p:sp>
        <p:nvSpPr>
          <p:cNvPr id="97" name="Google Shape;97;p3"/>
          <p:cNvSpPr txBox="1">
            <a:spLocks noGrp="1"/>
          </p:cNvSpPr>
          <p:nvPr>
            <p:ph type="subTitle" idx="1"/>
          </p:nvPr>
        </p:nvSpPr>
        <p:spPr>
          <a:xfrm>
            <a:off x="1516950" y="3424609"/>
            <a:ext cx="6110100" cy="47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pic>
        <p:nvPicPr>
          <p:cNvPr id="98" name="Google Shape;98;p3"/>
          <p:cNvPicPr preferRelativeResize="0"/>
          <p:nvPr/>
        </p:nvPicPr>
        <p:blipFill>
          <a:blip r:embed="rId2"/>
          <a:stretch>
            <a:fillRect/>
          </a:stretch>
        </p:blipFill>
        <p:spPr>
          <a:xfrm rot="10025780">
            <a:off x="8303905" y="-199321"/>
            <a:ext cx="1268300" cy="1824575"/>
          </a:xfrm>
          <a:prstGeom prst="rect">
            <a:avLst/>
          </a:prstGeom>
          <a:noFill/>
          <a:ln>
            <a:noFill/>
          </a:ln>
        </p:spPr>
      </p:pic>
      <p:grpSp>
        <p:nvGrpSpPr>
          <p:cNvPr id="99" name="Google Shape;99;p3"/>
          <p:cNvGrpSpPr/>
          <p:nvPr/>
        </p:nvGrpSpPr>
        <p:grpSpPr>
          <a:xfrm>
            <a:off x="-1232205" y="3373095"/>
            <a:ext cx="2877050" cy="2895583"/>
            <a:chOff x="-1232205" y="3373095"/>
            <a:chExt cx="2877050" cy="2895583"/>
          </a:xfrm>
        </p:grpSpPr>
        <p:pic>
          <p:nvPicPr>
            <p:cNvPr id="100" name="Google Shape;100;p3"/>
            <p:cNvPicPr preferRelativeResize="0"/>
            <p:nvPr/>
          </p:nvPicPr>
          <p:blipFill>
            <a:blip r:embed="rId3"/>
            <a:stretch>
              <a:fillRect/>
            </a:stretch>
          </p:blipFill>
          <p:spPr>
            <a:xfrm rot="-1277280">
              <a:off x="-928449" y="3828472"/>
              <a:ext cx="2269539" cy="2099860"/>
            </a:xfrm>
            <a:prstGeom prst="rect">
              <a:avLst/>
            </a:prstGeom>
            <a:noFill/>
            <a:ln>
              <a:noFill/>
            </a:ln>
          </p:spPr>
        </p:pic>
        <p:pic>
          <p:nvPicPr>
            <p:cNvPr id="101" name="Google Shape;101;p3"/>
            <p:cNvPicPr preferRelativeResize="0"/>
            <p:nvPr/>
          </p:nvPicPr>
          <p:blipFill>
            <a:blip r:embed="rId4"/>
            <a:stretch>
              <a:fillRect/>
            </a:stretch>
          </p:blipFill>
          <p:spPr>
            <a:xfrm rot="-5399964">
              <a:off x="-661430" y="3742558"/>
              <a:ext cx="1766478" cy="1027552"/>
            </a:xfrm>
            <a:prstGeom prst="rect">
              <a:avLst/>
            </a:prstGeom>
            <a:noFill/>
            <a:ln>
              <a:noFill/>
            </a:ln>
          </p:spPr>
        </p:pic>
        <p:pic>
          <p:nvPicPr>
            <p:cNvPr id="102" name="Google Shape;102;p3"/>
            <p:cNvPicPr preferRelativeResize="0"/>
            <p:nvPr/>
          </p:nvPicPr>
          <p:blipFill>
            <a:blip r:embed="rId5"/>
            <a:stretch>
              <a:fillRect/>
            </a:stretch>
          </p:blipFill>
          <p:spPr>
            <a:xfrm>
              <a:off x="-212291" y="3882852"/>
              <a:ext cx="1256625" cy="1442450"/>
            </a:xfrm>
            <a:prstGeom prst="rect">
              <a:avLst/>
            </a:prstGeom>
            <a:noFill/>
            <a:ln>
              <a:noFill/>
            </a:ln>
          </p:spPr>
        </p:pic>
      </p:grpSp>
      <p:pic>
        <p:nvPicPr>
          <p:cNvPr id="103" name="Google Shape;103;p3"/>
          <p:cNvPicPr preferRelativeResize="0"/>
          <p:nvPr/>
        </p:nvPicPr>
        <p:blipFill>
          <a:blip r:embed="rId6"/>
          <a:stretch>
            <a:fillRect/>
          </a:stretch>
        </p:blipFill>
        <p:spPr>
          <a:xfrm>
            <a:off x="-356127" y="-173509"/>
            <a:ext cx="1108226" cy="2685710"/>
          </a:xfrm>
          <a:prstGeom prst="rect">
            <a:avLst/>
          </a:prstGeom>
          <a:noFill/>
          <a:ln>
            <a:noFill/>
          </a:ln>
        </p:spPr>
      </p:pic>
      <p:grpSp>
        <p:nvGrpSpPr>
          <p:cNvPr id="104" name="Google Shape;104;p3"/>
          <p:cNvGrpSpPr/>
          <p:nvPr/>
        </p:nvGrpSpPr>
        <p:grpSpPr>
          <a:xfrm>
            <a:off x="7468476" y="4172450"/>
            <a:ext cx="1993475" cy="1524952"/>
            <a:chOff x="7468476" y="4172450"/>
            <a:chExt cx="1993475" cy="1524952"/>
          </a:xfrm>
        </p:grpSpPr>
        <p:pic>
          <p:nvPicPr>
            <p:cNvPr id="105" name="Google Shape;105;p3"/>
            <p:cNvPicPr preferRelativeResize="0"/>
            <p:nvPr/>
          </p:nvPicPr>
          <p:blipFill>
            <a:blip r:embed="rId7"/>
            <a:stretch>
              <a:fillRect/>
            </a:stretch>
          </p:blipFill>
          <p:spPr>
            <a:xfrm flipH="1">
              <a:off x="7726654" y="4424714"/>
              <a:ext cx="1735296" cy="1078950"/>
            </a:xfrm>
            <a:prstGeom prst="rect">
              <a:avLst/>
            </a:prstGeom>
            <a:noFill/>
            <a:ln>
              <a:noFill/>
            </a:ln>
          </p:spPr>
        </p:pic>
        <p:pic>
          <p:nvPicPr>
            <p:cNvPr id="106" name="Google Shape;106;p3"/>
            <p:cNvPicPr preferRelativeResize="0"/>
            <p:nvPr/>
          </p:nvPicPr>
          <p:blipFill rotWithShape="1">
            <a:blip r:embed="rId8"/>
            <a:srcRect b="2818"/>
            <a:stretch>
              <a:fillRect/>
            </a:stretch>
          </p:blipFill>
          <p:spPr>
            <a:xfrm flipH="1">
              <a:off x="8494601" y="4172450"/>
              <a:ext cx="780450" cy="1078950"/>
            </a:xfrm>
            <a:prstGeom prst="rect">
              <a:avLst/>
            </a:prstGeom>
            <a:noFill/>
            <a:ln>
              <a:noFill/>
            </a:ln>
          </p:spPr>
        </p:pic>
        <p:pic>
          <p:nvPicPr>
            <p:cNvPr id="107" name="Google Shape;107;p3"/>
            <p:cNvPicPr preferRelativeResize="0"/>
            <p:nvPr/>
          </p:nvPicPr>
          <p:blipFill>
            <a:blip r:embed="rId9"/>
            <a:stretch>
              <a:fillRect/>
            </a:stretch>
          </p:blipFill>
          <p:spPr>
            <a:xfrm rot="-7387353">
              <a:off x="7629647" y="4471660"/>
              <a:ext cx="1108225" cy="985069"/>
            </a:xfrm>
            <a:prstGeom prst="rect">
              <a:avLst/>
            </a:prstGeom>
            <a:noFill/>
            <a:ln>
              <a:noFill/>
            </a:ln>
          </p:spPr>
        </p:pic>
      </p:grpSp>
      <p:grpSp>
        <p:nvGrpSpPr>
          <p:cNvPr id="108" name="Google Shape;108;p3"/>
          <p:cNvGrpSpPr/>
          <p:nvPr/>
        </p:nvGrpSpPr>
        <p:grpSpPr>
          <a:xfrm>
            <a:off x="3504743" y="-522675"/>
            <a:ext cx="6177459" cy="4018090"/>
            <a:chOff x="3504743" y="-522675"/>
            <a:chExt cx="6177459" cy="4018090"/>
          </a:xfrm>
        </p:grpSpPr>
        <p:pic>
          <p:nvPicPr>
            <p:cNvPr id="109" name="Google Shape;109;p3"/>
            <p:cNvPicPr preferRelativeResize="0"/>
            <p:nvPr/>
          </p:nvPicPr>
          <p:blipFill>
            <a:blip r:embed="rId10"/>
            <a:stretch>
              <a:fillRect/>
            </a:stretch>
          </p:blipFill>
          <p:spPr>
            <a:xfrm rot="4783404">
              <a:off x="3600837" y="-459250"/>
              <a:ext cx="964425" cy="1000612"/>
            </a:xfrm>
            <a:prstGeom prst="rect">
              <a:avLst/>
            </a:prstGeom>
            <a:noFill/>
            <a:ln>
              <a:noFill/>
            </a:ln>
          </p:spPr>
        </p:pic>
        <p:pic>
          <p:nvPicPr>
            <p:cNvPr id="110" name="Google Shape;110;p3"/>
            <p:cNvPicPr preferRelativeResize="0"/>
            <p:nvPr/>
          </p:nvPicPr>
          <p:blipFill>
            <a:blip r:embed="rId10"/>
            <a:stretch>
              <a:fillRect/>
            </a:stretch>
          </p:blipFill>
          <p:spPr>
            <a:xfrm rot="9584085">
              <a:off x="8574337" y="2358750"/>
              <a:ext cx="964425" cy="1000611"/>
            </a:xfrm>
            <a:prstGeom prst="rect">
              <a:avLst/>
            </a:prstGeom>
            <a:noFill/>
            <a:ln>
              <a:noFill/>
            </a:ln>
          </p:spPr>
        </p:pic>
      </p:grpSp>
      <p:grpSp>
        <p:nvGrpSpPr>
          <p:cNvPr id="111" name="Google Shape;111;p3"/>
          <p:cNvGrpSpPr/>
          <p:nvPr/>
        </p:nvGrpSpPr>
        <p:grpSpPr>
          <a:xfrm>
            <a:off x="328137" y="92136"/>
            <a:ext cx="6987945" cy="4927792"/>
            <a:chOff x="328137" y="92136"/>
            <a:chExt cx="6987945" cy="4927792"/>
          </a:xfrm>
        </p:grpSpPr>
        <p:pic>
          <p:nvPicPr>
            <p:cNvPr id="112" name="Google Shape;112;p3"/>
            <p:cNvPicPr preferRelativeResize="0"/>
            <p:nvPr/>
          </p:nvPicPr>
          <p:blipFill>
            <a:blip r:embed="rId11"/>
            <a:stretch>
              <a:fillRect/>
            </a:stretch>
          </p:blipFill>
          <p:spPr>
            <a:xfrm rot="5198560">
              <a:off x="3980421" y="4534710"/>
              <a:ext cx="243225" cy="687375"/>
            </a:xfrm>
            <a:prstGeom prst="rect">
              <a:avLst/>
            </a:prstGeom>
            <a:noFill/>
            <a:ln>
              <a:noFill/>
            </a:ln>
          </p:spPr>
        </p:pic>
        <p:pic>
          <p:nvPicPr>
            <p:cNvPr id="113" name="Google Shape;113;p3"/>
            <p:cNvPicPr preferRelativeResize="0"/>
            <p:nvPr/>
          </p:nvPicPr>
          <p:blipFill>
            <a:blip r:embed="rId11"/>
            <a:stretch>
              <a:fillRect/>
            </a:stretch>
          </p:blipFill>
          <p:spPr>
            <a:xfrm rot="10364377">
              <a:off x="370597" y="2104110"/>
              <a:ext cx="243225" cy="687375"/>
            </a:xfrm>
            <a:prstGeom prst="rect">
              <a:avLst/>
            </a:prstGeom>
            <a:noFill/>
            <a:ln>
              <a:noFill/>
            </a:ln>
          </p:spPr>
        </p:pic>
        <p:pic>
          <p:nvPicPr>
            <p:cNvPr id="114" name="Google Shape;114;p3"/>
            <p:cNvPicPr preferRelativeResize="0"/>
            <p:nvPr/>
          </p:nvPicPr>
          <p:blipFill>
            <a:blip r:embed="rId11"/>
            <a:stretch>
              <a:fillRect/>
            </a:stretch>
          </p:blipFill>
          <p:spPr>
            <a:xfrm rot="-6501084">
              <a:off x="6829972" y="-27915"/>
              <a:ext cx="243225" cy="687375"/>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2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able of contents">
  <p:cSld name="BLANK_1">
    <p:spTree>
      <p:nvGrpSpPr>
        <p:cNvPr id="1" name="Shape 430"/>
        <p:cNvGrpSpPr/>
        <p:nvPr/>
      </p:nvGrpSpPr>
      <p:grpSpPr>
        <a:xfrm>
          <a:off x="0" y="0"/>
          <a:ext cx="0" cy="0"/>
          <a:chOff x="0" y="0"/>
          <a:chExt cx="0" cy="0"/>
        </a:xfrm>
      </p:grpSpPr>
      <p:grpSp>
        <p:nvGrpSpPr>
          <p:cNvPr id="431" name="Google Shape;431;p13"/>
          <p:cNvGrpSpPr/>
          <p:nvPr/>
        </p:nvGrpSpPr>
        <p:grpSpPr>
          <a:xfrm>
            <a:off x="8150" y="-21322"/>
            <a:ext cx="9127696" cy="5186144"/>
            <a:chOff x="16425" y="16425"/>
            <a:chExt cx="9127696" cy="5127181"/>
          </a:xfrm>
        </p:grpSpPr>
        <p:sp>
          <p:nvSpPr>
            <p:cNvPr id="432" name="Google Shape;432;p13"/>
            <p:cNvSpPr/>
            <p:nvPr/>
          </p:nvSpPr>
          <p:spPr>
            <a:xfrm>
              <a:off x="16425" y="4686920"/>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a:off x="111675" y="16426"/>
              <a:ext cx="30" cy="5127181"/>
            </a:xfrm>
            <a:custGeom>
              <a:avLst/>
              <a:gdLst/>
              <a:ahLst/>
              <a:cxnLst/>
              <a:rect l="l" t="t" r="r" b="b"/>
              <a:pathLst>
                <a:path w="1" h="156591" fill="none" extrusionOk="0">
                  <a:moveTo>
                    <a:pt x="0" y="0"/>
                  </a:moveTo>
                  <a:lnTo>
                    <a:pt x="0"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3"/>
            <p:cNvSpPr/>
            <p:nvPr/>
          </p:nvSpPr>
          <p:spPr>
            <a:xfrm>
              <a:off x="62106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3"/>
            <p:cNvSpPr/>
            <p:nvPr/>
          </p:nvSpPr>
          <p:spPr>
            <a:xfrm>
              <a:off x="16425" y="2658348"/>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3"/>
            <p:cNvSpPr/>
            <p:nvPr/>
          </p:nvSpPr>
          <p:spPr>
            <a:xfrm>
              <a:off x="16425" y="3167726"/>
              <a:ext cx="9127689" cy="30"/>
            </a:xfrm>
            <a:custGeom>
              <a:avLst/>
              <a:gdLst/>
              <a:ahLst/>
              <a:cxnLst/>
              <a:rect l="l" t="t" r="r" b="b"/>
              <a:pathLst>
                <a:path w="156544" h="1" fill="none" extrusionOk="0">
                  <a:moveTo>
                    <a:pt x="156544" y="0"/>
                  </a:moveTo>
                  <a:lnTo>
                    <a:pt x="0" y="0"/>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3"/>
            <p:cNvSpPr/>
            <p:nvPr/>
          </p:nvSpPr>
          <p:spPr>
            <a:xfrm>
              <a:off x="16425" y="3677073"/>
              <a:ext cx="9127689" cy="30"/>
            </a:xfrm>
            <a:custGeom>
              <a:avLst/>
              <a:gdLst/>
              <a:ahLst/>
              <a:cxnLst/>
              <a:rect l="l" t="t" r="r" b="b"/>
              <a:pathLst>
                <a:path w="156544" h="1" fill="none" extrusionOk="0">
                  <a:moveTo>
                    <a:pt x="156544" y="0"/>
                  </a:moveTo>
                  <a:lnTo>
                    <a:pt x="0" y="0"/>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a:off x="16425" y="4186421"/>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3"/>
            <p:cNvSpPr/>
            <p:nvPr/>
          </p:nvSpPr>
          <p:spPr>
            <a:xfrm>
              <a:off x="113046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3"/>
            <p:cNvSpPr/>
            <p:nvPr/>
          </p:nvSpPr>
          <p:spPr>
            <a:xfrm>
              <a:off x="1620544"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3"/>
            <p:cNvSpPr/>
            <p:nvPr/>
          </p:nvSpPr>
          <p:spPr>
            <a:xfrm>
              <a:off x="211061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3"/>
            <p:cNvSpPr/>
            <p:nvPr/>
          </p:nvSpPr>
          <p:spPr>
            <a:xfrm>
              <a:off x="2600694"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3"/>
            <p:cNvSpPr/>
            <p:nvPr/>
          </p:nvSpPr>
          <p:spPr>
            <a:xfrm>
              <a:off x="309076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3"/>
            <p:cNvSpPr/>
            <p:nvPr/>
          </p:nvSpPr>
          <p:spPr>
            <a:xfrm>
              <a:off x="3580844"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3"/>
            <p:cNvSpPr/>
            <p:nvPr/>
          </p:nvSpPr>
          <p:spPr>
            <a:xfrm>
              <a:off x="4561000"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3"/>
            <p:cNvSpPr/>
            <p:nvPr/>
          </p:nvSpPr>
          <p:spPr>
            <a:xfrm>
              <a:off x="5015725"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3"/>
            <p:cNvSpPr/>
            <p:nvPr/>
          </p:nvSpPr>
          <p:spPr>
            <a:xfrm>
              <a:off x="16425" y="1602025"/>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3"/>
            <p:cNvSpPr/>
            <p:nvPr/>
          </p:nvSpPr>
          <p:spPr>
            <a:xfrm>
              <a:off x="16425" y="2111403"/>
              <a:ext cx="9127689" cy="30"/>
            </a:xfrm>
            <a:custGeom>
              <a:avLst/>
              <a:gdLst/>
              <a:ahLst/>
              <a:cxnLst/>
              <a:rect l="l" t="t" r="r" b="b"/>
              <a:pathLst>
                <a:path w="156544" h="1" fill="none" extrusionOk="0">
                  <a:moveTo>
                    <a:pt x="156544" y="0"/>
                  </a:moveTo>
                  <a:lnTo>
                    <a:pt x="0" y="0"/>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a:off x="16432" y="620895"/>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3"/>
            <p:cNvSpPr/>
            <p:nvPr/>
          </p:nvSpPr>
          <p:spPr>
            <a:xfrm>
              <a:off x="16432" y="111525"/>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3"/>
            <p:cNvSpPr/>
            <p:nvPr/>
          </p:nvSpPr>
          <p:spPr>
            <a:xfrm>
              <a:off x="5470449"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3"/>
            <p:cNvSpPr/>
            <p:nvPr/>
          </p:nvSpPr>
          <p:spPr>
            <a:xfrm>
              <a:off x="5925174"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3"/>
            <p:cNvSpPr/>
            <p:nvPr/>
          </p:nvSpPr>
          <p:spPr>
            <a:xfrm>
              <a:off x="6379898"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3"/>
            <p:cNvSpPr/>
            <p:nvPr/>
          </p:nvSpPr>
          <p:spPr>
            <a:xfrm>
              <a:off x="6834622"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3"/>
            <p:cNvSpPr/>
            <p:nvPr/>
          </p:nvSpPr>
          <p:spPr>
            <a:xfrm>
              <a:off x="7289347"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3"/>
            <p:cNvSpPr/>
            <p:nvPr/>
          </p:nvSpPr>
          <p:spPr>
            <a:xfrm>
              <a:off x="7744071"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3"/>
            <p:cNvSpPr/>
            <p:nvPr/>
          </p:nvSpPr>
          <p:spPr>
            <a:xfrm>
              <a:off x="8198796"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3"/>
            <p:cNvSpPr/>
            <p:nvPr/>
          </p:nvSpPr>
          <p:spPr>
            <a:xfrm>
              <a:off x="8653520"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3"/>
            <p:cNvSpPr/>
            <p:nvPr/>
          </p:nvSpPr>
          <p:spPr>
            <a:xfrm>
              <a:off x="9108245" y="16425"/>
              <a:ext cx="30" cy="5127181"/>
            </a:xfrm>
            <a:custGeom>
              <a:avLst/>
              <a:gdLst/>
              <a:ahLst/>
              <a:cxnLst/>
              <a:rect l="l" t="t" r="r" b="b"/>
              <a:pathLst>
                <a:path w="1" h="156591" fill="none" extrusionOk="0">
                  <a:moveTo>
                    <a:pt x="1" y="0"/>
                  </a:moveTo>
                  <a:lnTo>
                    <a:pt x="1" y="156591"/>
                  </a:lnTo>
                </a:path>
              </a:pathLst>
            </a:custGeom>
            <a:no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3"/>
            <p:cNvSpPr/>
            <p:nvPr/>
          </p:nvSpPr>
          <p:spPr>
            <a:xfrm>
              <a:off x="4084887"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3"/>
            <p:cNvSpPr/>
            <p:nvPr/>
          </p:nvSpPr>
          <p:spPr>
            <a:xfrm>
              <a:off x="16432" y="1111457"/>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2" name="Google Shape;462;p13"/>
          <p:cNvSpPr txBox="1">
            <a:spLocks noGrp="1"/>
          </p:cNvSpPr>
          <p:nvPr>
            <p:ph type="title"/>
          </p:nvPr>
        </p:nvSpPr>
        <p:spPr>
          <a:xfrm>
            <a:off x="713100" y="540996"/>
            <a:ext cx="7717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3" name="Google Shape;463;p13"/>
          <p:cNvSpPr txBox="1">
            <a:spLocks noGrp="1"/>
          </p:cNvSpPr>
          <p:nvPr>
            <p:ph type="subTitle" idx="1"/>
          </p:nvPr>
        </p:nvSpPr>
        <p:spPr>
          <a:xfrm>
            <a:off x="1881550" y="1661046"/>
            <a:ext cx="2366700" cy="473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600"/>
              <a:buFont typeface="Manrope"/>
              <a:buNone/>
              <a:defRPr sz="2000">
                <a:latin typeface="Borel"/>
                <a:ea typeface="Borel"/>
                <a:cs typeface="Borel"/>
                <a:sym typeface="Borel"/>
              </a:defRPr>
            </a:lvl1pPr>
            <a:lvl2pPr lvl="1" rtl="0">
              <a:lnSpc>
                <a:spcPct val="100000"/>
              </a:lnSpc>
              <a:spcBef>
                <a:spcPts val="0"/>
              </a:spcBef>
              <a:spcAft>
                <a:spcPts val="0"/>
              </a:spcAft>
              <a:buSzPts val="2000"/>
              <a:buFont typeface="Manrope"/>
              <a:buNone/>
              <a:defRPr sz="2000" b="1">
                <a:latin typeface="Manrope"/>
                <a:ea typeface="Manrope"/>
                <a:cs typeface="Manrope"/>
                <a:sym typeface="Manrope"/>
              </a:defRPr>
            </a:lvl2pPr>
            <a:lvl3pPr lvl="2" rtl="0">
              <a:lnSpc>
                <a:spcPct val="100000"/>
              </a:lnSpc>
              <a:spcBef>
                <a:spcPts val="0"/>
              </a:spcBef>
              <a:spcAft>
                <a:spcPts val="0"/>
              </a:spcAft>
              <a:buSzPts val="2000"/>
              <a:buFont typeface="Manrope"/>
              <a:buNone/>
              <a:defRPr sz="2000" b="1">
                <a:latin typeface="Manrope"/>
                <a:ea typeface="Manrope"/>
                <a:cs typeface="Manrope"/>
                <a:sym typeface="Manrope"/>
              </a:defRPr>
            </a:lvl3pPr>
            <a:lvl4pPr lvl="3" rtl="0">
              <a:lnSpc>
                <a:spcPct val="100000"/>
              </a:lnSpc>
              <a:spcBef>
                <a:spcPts val="0"/>
              </a:spcBef>
              <a:spcAft>
                <a:spcPts val="0"/>
              </a:spcAft>
              <a:buSzPts val="2000"/>
              <a:buFont typeface="Manrope"/>
              <a:buNone/>
              <a:defRPr sz="2000" b="1">
                <a:latin typeface="Manrope"/>
                <a:ea typeface="Manrope"/>
                <a:cs typeface="Manrope"/>
                <a:sym typeface="Manrope"/>
              </a:defRPr>
            </a:lvl4pPr>
            <a:lvl5pPr lvl="4" rtl="0">
              <a:lnSpc>
                <a:spcPct val="100000"/>
              </a:lnSpc>
              <a:spcBef>
                <a:spcPts val="0"/>
              </a:spcBef>
              <a:spcAft>
                <a:spcPts val="0"/>
              </a:spcAft>
              <a:buSzPts val="2000"/>
              <a:buFont typeface="Manrope"/>
              <a:buNone/>
              <a:defRPr sz="2000" b="1">
                <a:latin typeface="Manrope"/>
                <a:ea typeface="Manrope"/>
                <a:cs typeface="Manrope"/>
                <a:sym typeface="Manrope"/>
              </a:defRPr>
            </a:lvl5pPr>
            <a:lvl6pPr lvl="5" rtl="0">
              <a:lnSpc>
                <a:spcPct val="100000"/>
              </a:lnSpc>
              <a:spcBef>
                <a:spcPts val="0"/>
              </a:spcBef>
              <a:spcAft>
                <a:spcPts val="0"/>
              </a:spcAft>
              <a:buSzPts val="2000"/>
              <a:buFont typeface="Manrope"/>
              <a:buNone/>
              <a:defRPr sz="2000" b="1">
                <a:latin typeface="Manrope"/>
                <a:ea typeface="Manrope"/>
                <a:cs typeface="Manrope"/>
                <a:sym typeface="Manrope"/>
              </a:defRPr>
            </a:lvl6pPr>
            <a:lvl7pPr lvl="6" rtl="0">
              <a:lnSpc>
                <a:spcPct val="100000"/>
              </a:lnSpc>
              <a:spcBef>
                <a:spcPts val="0"/>
              </a:spcBef>
              <a:spcAft>
                <a:spcPts val="0"/>
              </a:spcAft>
              <a:buSzPts val="2000"/>
              <a:buFont typeface="Manrope"/>
              <a:buNone/>
              <a:defRPr sz="2000" b="1">
                <a:latin typeface="Manrope"/>
                <a:ea typeface="Manrope"/>
                <a:cs typeface="Manrope"/>
                <a:sym typeface="Manrope"/>
              </a:defRPr>
            </a:lvl7pPr>
            <a:lvl8pPr lvl="7" rtl="0">
              <a:lnSpc>
                <a:spcPct val="100000"/>
              </a:lnSpc>
              <a:spcBef>
                <a:spcPts val="0"/>
              </a:spcBef>
              <a:spcAft>
                <a:spcPts val="0"/>
              </a:spcAft>
              <a:buSzPts val="2000"/>
              <a:buFont typeface="Manrope"/>
              <a:buNone/>
              <a:defRPr sz="2000" b="1">
                <a:latin typeface="Manrope"/>
                <a:ea typeface="Manrope"/>
                <a:cs typeface="Manrope"/>
                <a:sym typeface="Manrope"/>
              </a:defRPr>
            </a:lvl8pPr>
            <a:lvl9pPr lvl="8" rtl="0">
              <a:lnSpc>
                <a:spcPct val="100000"/>
              </a:lnSpc>
              <a:spcBef>
                <a:spcPts val="0"/>
              </a:spcBef>
              <a:spcAft>
                <a:spcPts val="0"/>
              </a:spcAft>
              <a:buSzPts val="2000"/>
              <a:buFont typeface="Manrope"/>
              <a:buNone/>
              <a:defRPr sz="2000" b="1">
                <a:latin typeface="Manrope"/>
                <a:ea typeface="Manrope"/>
                <a:cs typeface="Manrope"/>
                <a:sym typeface="Manrope"/>
              </a:defRPr>
            </a:lvl9pPr>
          </a:lstStyle>
          <a:p>
            <a:endParaRPr/>
          </a:p>
        </p:txBody>
      </p:sp>
      <p:sp>
        <p:nvSpPr>
          <p:cNvPr id="464" name="Google Shape;464;p13"/>
          <p:cNvSpPr txBox="1">
            <a:spLocks noGrp="1"/>
          </p:cNvSpPr>
          <p:nvPr>
            <p:ph type="subTitle" idx="2"/>
          </p:nvPr>
        </p:nvSpPr>
        <p:spPr>
          <a:xfrm>
            <a:off x="1881550" y="2086125"/>
            <a:ext cx="2366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0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65" name="Google Shape;465;p13"/>
          <p:cNvSpPr txBox="1">
            <a:spLocks noGrp="1"/>
          </p:cNvSpPr>
          <p:nvPr>
            <p:ph type="subTitle" idx="3"/>
          </p:nvPr>
        </p:nvSpPr>
        <p:spPr>
          <a:xfrm>
            <a:off x="1881550" y="3200273"/>
            <a:ext cx="2366700" cy="473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600"/>
              <a:buFont typeface="Manrope"/>
              <a:buNone/>
              <a:defRPr sz="2000">
                <a:latin typeface="Borel"/>
                <a:ea typeface="Borel"/>
                <a:cs typeface="Borel"/>
                <a:sym typeface="Borel"/>
              </a:defRPr>
            </a:lvl1pPr>
            <a:lvl2pPr lvl="1" rtl="0">
              <a:lnSpc>
                <a:spcPct val="100000"/>
              </a:lnSpc>
              <a:spcBef>
                <a:spcPts val="0"/>
              </a:spcBef>
              <a:spcAft>
                <a:spcPts val="0"/>
              </a:spcAft>
              <a:buSzPts val="2000"/>
              <a:buFont typeface="Manrope"/>
              <a:buNone/>
              <a:defRPr sz="2000" b="1">
                <a:latin typeface="Manrope"/>
                <a:ea typeface="Manrope"/>
                <a:cs typeface="Manrope"/>
                <a:sym typeface="Manrope"/>
              </a:defRPr>
            </a:lvl2pPr>
            <a:lvl3pPr lvl="2" rtl="0">
              <a:lnSpc>
                <a:spcPct val="100000"/>
              </a:lnSpc>
              <a:spcBef>
                <a:spcPts val="0"/>
              </a:spcBef>
              <a:spcAft>
                <a:spcPts val="0"/>
              </a:spcAft>
              <a:buSzPts val="2000"/>
              <a:buFont typeface="Manrope"/>
              <a:buNone/>
              <a:defRPr sz="2000" b="1">
                <a:latin typeface="Manrope"/>
                <a:ea typeface="Manrope"/>
                <a:cs typeface="Manrope"/>
                <a:sym typeface="Manrope"/>
              </a:defRPr>
            </a:lvl3pPr>
            <a:lvl4pPr lvl="3" rtl="0">
              <a:lnSpc>
                <a:spcPct val="100000"/>
              </a:lnSpc>
              <a:spcBef>
                <a:spcPts val="0"/>
              </a:spcBef>
              <a:spcAft>
                <a:spcPts val="0"/>
              </a:spcAft>
              <a:buSzPts val="2000"/>
              <a:buFont typeface="Manrope"/>
              <a:buNone/>
              <a:defRPr sz="2000" b="1">
                <a:latin typeface="Manrope"/>
                <a:ea typeface="Manrope"/>
                <a:cs typeface="Manrope"/>
                <a:sym typeface="Manrope"/>
              </a:defRPr>
            </a:lvl4pPr>
            <a:lvl5pPr lvl="4" rtl="0">
              <a:lnSpc>
                <a:spcPct val="100000"/>
              </a:lnSpc>
              <a:spcBef>
                <a:spcPts val="0"/>
              </a:spcBef>
              <a:spcAft>
                <a:spcPts val="0"/>
              </a:spcAft>
              <a:buSzPts val="2000"/>
              <a:buFont typeface="Manrope"/>
              <a:buNone/>
              <a:defRPr sz="2000" b="1">
                <a:latin typeface="Manrope"/>
                <a:ea typeface="Manrope"/>
                <a:cs typeface="Manrope"/>
                <a:sym typeface="Manrope"/>
              </a:defRPr>
            </a:lvl5pPr>
            <a:lvl6pPr lvl="5" rtl="0">
              <a:lnSpc>
                <a:spcPct val="100000"/>
              </a:lnSpc>
              <a:spcBef>
                <a:spcPts val="0"/>
              </a:spcBef>
              <a:spcAft>
                <a:spcPts val="0"/>
              </a:spcAft>
              <a:buSzPts val="2000"/>
              <a:buFont typeface="Manrope"/>
              <a:buNone/>
              <a:defRPr sz="2000" b="1">
                <a:latin typeface="Manrope"/>
                <a:ea typeface="Manrope"/>
                <a:cs typeface="Manrope"/>
                <a:sym typeface="Manrope"/>
              </a:defRPr>
            </a:lvl6pPr>
            <a:lvl7pPr lvl="6" rtl="0">
              <a:lnSpc>
                <a:spcPct val="100000"/>
              </a:lnSpc>
              <a:spcBef>
                <a:spcPts val="0"/>
              </a:spcBef>
              <a:spcAft>
                <a:spcPts val="0"/>
              </a:spcAft>
              <a:buSzPts val="2000"/>
              <a:buFont typeface="Manrope"/>
              <a:buNone/>
              <a:defRPr sz="2000" b="1">
                <a:latin typeface="Manrope"/>
                <a:ea typeface="Manrope"/>
                <a:cs typeface="Manrope"/>
                <a:sym typeface="Manrope"/>
              </a:defRPr>
            </a:lvl7pPr>
            <a:lvl8pPr lvl="7" rtl="0">
              <a:lnSpc>
                <a:spcPct val="100000"/>
              </a:lnSpc>
              <a:spcBef>
                <a:spcPts val="0"/>
              </a:spcBef>
              <a:spcAft>
                <a:spcPts val="0"/>
              </a:spcAft>
              <a:buSzPts val="2000"/>
              <a:buFont typeface="Manrope"/>
              <a:buNone/>
              <a:defRPr sz="2000" b="1">
                <a:latin typeface="Manrope"/>
                <a:ea typeface="Manrope"/>
                <a:cs typeface="Manrope"/>
                <a:sym typeface="Manrope"/>
              </a:defRPr>
            </a:lvl8pPr>
            <a:lvl9pPr lvl="8" rtl="0">
              <a:lnSpc>
                <a:spcPct val="100000"/>
              </a:lnSpc>
              <a:spcBef>
                <a:spcPts val="0"/>
              </a:spcBef>
              <a:spcAft>
                <a:spcPts val="0"/>
              </a:spcAft>
              <a:buSzPts val="2000"/>
              <a:buFont typeface="Manrope"/>
              <a:buNone/>
              <a:defRPr sz="2000" b="1">
                <a:latin typeface="Manrope"/>
                <a:ea typeface="Manrope"/>
                <a:cs typeface="Manrope"/>
                <a:sym typeface="Manrope"/>
              </a:defRPr>
            </a:lvl9pPr>
          </a:lstStyle>
          <a:p>
            <a:endParaRPr/>
          </a:p>
        </p:txBody>
      </p:sp>
      <p:sp>
        <p:nvSpPr>
          <p:cNvPr id="466" name="Google Shape;466;p13"/>
          <p:cNvSpPr txBox="1">
            <a:spLocks noGrp="1"/>
          </p:cNvSpPr>
          <p:nvPr>
            <p:ph type="subTitle" idx="4"/>
          </p:nvPr>
        </p:nvSpPr>
        <p:spPr>
          <a:xfrm>
            <a:off x="1881550" y="3625350"/>
            <a:ext cx="2366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0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67" name="Google Shape;467;p13"/>
          <p:cNvSpPr txBox="1">
            <a:spLocks noGrp="1"/>
          </p:cNvSpPr>
          <p:nvPr>
            <p:ph type="subTitle" idx="5"/>
          </p:nvPr>
        </p:nvSpPr>
        <p:spPr>
          <a:xfrm>
            <a:off x="4895752" y="1661046"/>
            <a:ext cx="2366700" cy="473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600"/>
              <a:buFont typeface="Manrope"/>
              <a:buNone/>
              <a:defRPr sz="2000">
                <a:latin typeface="Borel"/>
                <a:ea typeface="Borel"/>
                <a:cs typeface="Borel"/>
                <a:sym typeface="Borel"/>
              </a:defRPr>
            </a:lvl1pPr>
            <a:lvl2pPr lvl="1" algn="r" rtl="0">
              <a:lnSpc>
                <a:spcPct val="100000"/>
              </a:lnSpc>
              <a:spcBef>
                <a:spcPts val="0"/>
              </a:spcBef>
              <a:spcAft>
                <a:spcPts val="0"/>
              </a:spcAft>
              <a:buSzPts val="2000"/>
              <a:buFont typeface="Manrope"/>
              <a:buNone/>
              <a:defRPr sz="2000" b="1">
                <a:latin typeface="Manrope"/>
                <a:ea typeface="Manrope"/>
                <a:cs typeface="Manrope"/>
                <a:sym typeface="Manrope"/>
              </a:defRPr>
            </a:lvl2pPr>
            <a:lvl3pPr lvl="2" algn="r" rtl="0">
              <a:lnSpc>
                <a:spcPct val="100000"/>
              </a:lnSpc>
              <a:spcBef>
                <a:spcPts val="0"/>
              </a:spcBef>
              <a:spcAft>
                <a:spcPts val="0"/>
              </a:spcAft>
              <a:buSzPts val="2000"/>
              <a:buFont typeface="Manrope"/>
              <a:buNone/>
              <a:defRPr sz="2000" b="1">
                <a:latin typeface="Manrope"/>
                <a:ea typeface="Manrope"/>
                <a:cs typeface="Manrope"/>
                <a:sym typeface="Manrope"/>
              </a:defRPr>
            </a:lvl3pPr>
            <a:lvl4pPr lvl="3" algn="r" rtl="0">
              <a:lnSpc>
                <a:spcPct val="100000"/>
              </a:lnSpc>
              <a:spcBef>
                <a:spcPts val="0"/>
              </a:spcBef>
              <a:spcAft>
                <a:spcPts val="0"/>
              </a:spcAft>
              <a:buSzPts val="2000"/>
              <a:buFont typeface="Manrope"/>
              <a:buNone/>
              <a:defRPr sz="2000" b="1">
                <a:latin typeface="Manrope"/>
                <a:ea typeface="Manrope"/>
                <a:cs typeface="Manrope"/>
                <a:sym typeface="Manrope"/>
              </a:defRPr>
            </a:lvl4pPr>
            <a:lvl5pPr lvl="4" algn="r" rtl="0">
              <a:lnSpc>
                <a:spcPct val="100000"/>
              </a:lnSpc>
              <a:spcBef>
                <a:spcPts val="0"/>
              </a:spcBef>
              <a:spcAft>
                <a:spcPts val="0"/>
              </a:spcAft>
              <a:buSzPts val="2000"/>
              <a:buFont typeface="Manrope"/>
              <a:buNone/>
              <a:defRPr sz="2000" b="1">
                <a:latin typeface="Manrope"/>
                <a:ea typeface="Manrope"/>
                <a:cs typeface="Manrope"/>
                <a:sym typeface="Manrope"/>
              </a:defRPr>
            </a:lvl5pPr>
            <a:lvl6pPr lvl="5" algn="r" rtl="0">
              <a:lnSpc>
                <a:spcPct val="100000"/>
              </a:lnSpc>
              <a:spcBef>
                <a:spcPts val="0"/>
              </a:spcBef>
              <a:spcAft>
                <a:spcPts val="0"/>
              </a:spcAft>
              <a:buSzPts val="2000"/>
              <a:buFont typeface="Manrope"/>
              <a:buNone/>
              <a:defRPr sz="2000" b="1">
                <a:latin typeface="Manrope"/>
                <a:ea typeface="Manrope"/>
                <a:cs typeface="Manrope"/>
                <a:sym typeface="Manrope"/>
              </a:defRPr>
            </a:lvl6pPr>
            <a:lvl7pPr lvl="6" algn="r" rtl="0">
              <a:lnSpc>
                <a:spcPct val="100000"/>
              </a:lnSpc>
              <a:spcBef>
                <a:spcPts val="0"/>
              </a:spcBef>
              <a:spcAft>
                <a:spcPts val="0"/>
              </a:spcAft>
              <a:buSzPts val="2000"/>
              <a:buFont typeface="Manrope"/>
              <a:buNone/>
              <a:defRPr sz="2000" b="1">
                <a:latin typeface="Manrope"/>
                <a:ea typeface="Manrope"/>
                <a:cs typeface="Manrope"/>
                <a:sym typeface="Manrope"/>
              </a:defRPr>
            </a:lvl7pPr>
            <a:lvl8pPr lvl="7" algn="r" rtl="0">
              <a:lnSpc>
                <a:spcPct val="100000"/>
              </a:lnSpc>
              <a:spcBef>
                <a:spcPts val="0"/>
              </a:spcBef>
              <a:spcAft>
                <a:spcPts val="0"/>
              </a:spcAft>
              <a:buSzPts val="2000"/>
              <a:buFont typeface="Manrope"/>
              <a:buNone/>
              <a:defRPr sz="2000" b="1">
                <a:latin typeface="Manrope"/>
                <a:ea typeface="Manrope"/>
                <a:cs typeface="Manrope"/>
                <a:sym typeface="Manrope"/>
              </a:defRPr>
            </a:lvl8pPr>
            <a:lvl9pPr lvl="8" algn="r" rtl="0">
              <a:lnSpc>
                <a:spcPct val="100000"/>
              </a:lnSpc>
              <a:spcBef>
                <a:spcPts val="0"/>
              </a:spcBef>
              <a:spcAft>
                <a:spcPts val="0"/>
              </a:spcAft>
              <a:buSzPts val="2000"/>
              <a:buFont typeface="Manrope"/>
              <a:buNone/>
              <a:defRPr sz="2000" b="1">
                <a:latin typeface="Manrope"/>
                <a:ea typeface="Manrope"/>
                <a:cs typeface="Manrope"/>
                <a:sym typeface="Manrope"/>
              </a:defRPr>
            </a:lvl9pPr>
          </a:lstStyle>
          <a:p>
            <a:endParaRPr/>
          </a:p>
        </p:txBody>
      </p:sp>
      <p:sp>
        <p:nvSpPr>
          <p:cNvPr id="468" name="Google Shape;468;p13"/>
          <p:cNvSpPr txBox="1">
            <a:spLocks noGrp="1"/>
          </p:cNvSpPr>
          <p:nvPr>
            <p:ph type="subTitle" idx="6"/>
          </p:nvPr>
        </p:nvSpPr>
        <p:spPr>
          <a:xfrm>
            <a:off x="4895746" y="2086125"/>
            <a:ext cx="23667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0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469" name="Google Shape;469;p13"/>
          <p:cNvSpPr txBox="1">
            <a:spLocks noGrp="1"/>
          </p:cNvSpPr>
          <p:nvPr>
            <p:ph type="subTitle" idx="7"/>
          </p:nvPr>
        </p:nvSpPr>
        <p:spPr>
          <a:xfrm>
            <a:off x="4895752" y="3200274"/>
            <a:ext cx="2366700" cy="473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600"/>
              <a:buFont typeface="Manrope"/>
              <a:buNone/>
              <a:defRPr sz="2000">
                <a:latin typeface="Borel"/>
                <a:ea typeface="Borel"/>
                <a:cs typeface="Borel"/>
                <a:sym typeface="Borel"/>
              </a:defRPr>
            </a:lvl1pPr>
            <a:lvl2pPr lvl="1" algn="r" rtl="0">
              <a:lnSpc>
                <a:spcPct val="100000"/>
              </a:lnSpc>
              <a:spcBef>
                <a:spcPts val="0"/>
              </a:spcBef>
              <a:spcAft>
                <a:spcPts val="0"/>
              </a:spcAft>
              <a:buSzPts val="2000"/>
              <a:buFont typeface="Manrope"/>
              <a:buNone/>
              <a:defRPr sz="2000" b="1">
                <a:latin typeface="Manrope"/>
                <a:ea typeface="Manrope"/>
                <a:cs typeface="Manrope"/>
                <a:sym typeface="Manrope"/>
              </a:defRPr>
            </a:lvl2pPr>
            <a:lvl3pPr lvl="2" algn="r" rtl="0">
              <a:lnSpc>
                <a:spcPct val="100000"/>
              </a:lnSpc>
              <a:spcBef>
                <a:spcPts val="0"/>
              </a:spcBef>
              <a:spcAft>
                <a:spcPts val="0"/>
              </a:spcAft>
              <a:buSzPts val="2000"/>
              <a:buFont typeface="Manrope"/>
              <a:buNone/>
              <a:defRPr sz="2000" b="1">
                <a:latin typeface="Manrope"/>
                <a:ea typeface="Manrope"/>
                <a:cs typeface="Manrope"/>
                <a:sym typeface="Manrope"/>
              </a:defRPr>
            </a:lvl3pPr>
            <a:lvl4pPr lvl="3" algn="r" rtl="0">
              <a:lnSpc>
                <a:spcPct val="100000"/>
              </a:lnSpc>
              <a:spcBef>
                <a:spcPts val="0"/>
              </a:spcBef>
              <a:spcAft>
                <a:spcPts val="0"/>
              </a:spcAft>
              <a:buSzPts val="2000"/>
              <a:buFont typeface="Manrope"/>
              <a:buNone/>
              <a:defRPr sz="2000" b="1">
                <a:latin typeface="Manrope"/>
                <a:ea typeface="Manrope"/>
                <a:cs typeface="Manrope"/>
                <a:sym typeface="Manrope"/>
              </a:defRPr>
            </a:lvl4pPr>
            <a:lvl5pPr lvl="4" algn="r" rtl="0">
              <a:lnSpc>
                <a:spcPct val="100000"/>
              </a:lnSpc>
              <a:spcBef>
                <a:spcPts val="0"/>
              </a:spcBef>
              <a:spcAft>
                <a:spcPts val="0"/>
              </a:spcAft>
              <a:buSzPts val="2000"/>
              <a:buFont typeface="Manrope"/>
              <a:buNone/>
              <a:defRPr sz="2000" b="1">
                <a:latin typeface="Manrope"/>
                <a:ea typeface="Manrope"/>
                <a:cs typeface="Manrope"/>
                <a:sym typeface="Manrope"/>
              </a:defRPr>
            </a:lvl5pPr>
            <a:lvl6pPr lvl="5" algn="r" rtl="0">
              <a:lnSpc>
                <a:spcPct val="100000"/>
              </a:lnSpc>
              <a:spcBef>
                <a:spcPts val="0"/>
              </a:spcBef>
              <a:spcAft>
                <a:spcPts val="0"/>
              </a:spcAft>
              <a:buSzPts val="2000"/>
              <a:buFont typeface="Manrope"/>
              <a:buNone/>
              <a:defRPr sz="2000" b="1">
                <a:latin typeface="Manrope"/>
                <a:ea typeface="Manrope"/>
                <a:cs typeface="Manrope"/>
                <a:sym typeface="Manrope"/>
              </a:defRPr>
            </a:lvl6pPr>
            <a:lvl7pPr lvl="6" algn="r" rtl="0">
              <a:lnSpc>
                <a:spcPct val="100000"/>
              </a:lnSpc>
              <a:spcBef>
                <a:spcPts val="0"/>
              </a:spcBef>
              <a:spcAft>
                <a:spcPts val="0"/>
              </a:spcAft>
              <a:buSzPts val="2000"/>
              <a:buFont typeface="Manrope"/>
              <a:buNone/>
              <a:defRPr sz="2000" b="1">
                <a:latin typeface="Manrope"/>
                <a:ea typeface="Manrope"/>
                <a:cs typeface="Manrope"/>
                <a:sym typeface="Manrope"/>
              </a:defRPr>
            </a:lvl7pPr>
            <a:lvl8pPr lvl="7" algn="r" rtl="0">
              <a:lnSpc>
                <a:spcPct val="100000"/>
              </a:lnSpc>
              <a:spcBef>
                <a:spcPts val="0"/>
              </a:spcBef>
              <a:spcAft>
                <a:spcPts val="0"/>
              </a:spcAft>
              <a:buSzPts val="2000"/>
              <a:buFont typeface="Manrope"/>
              <a:buNone/>
              <a:defRPr sz="2000" b="1">
                <a:latin typeface="Manrope"/>
                <a:ea typeface="Manrope"/>
                <a:cs typeface="Manrope"/>
                <a:sym typeface="Manrope"/>
              </a:defRPr>
            </a:lvl8pPr>
            <a:lvl9pPr lvl="8" algn="r" rtl="0">
              <a:lnSpc>
                <a:spcPct val="100000"/>
              </a:lnSpc>
              <a:spcBef>
                <a:spcPts val="0"/>
              </a:spcBef>
              <a:spcAft>
                <a:spcPts val="0"/>
              </a:spcAft>
              <a:buSzPts val="2000"/>
              <a:buFont typeface="Manrope"/>
              <a:buNone/>
              <a:defRPr sz="2000" b="1">
                <a:latin typeface="Manrope"/>
                <a:ea typeface="Manrope"/>
                <a:cs typeface="Manrope"/>
                <a:sym typeface="Manrope"/>
              </a:defRPr>
            </a:lvl9pPr>
          </a:lstStyle>
          <a:p>
            <a:endParaRPr/>
          </a:p>
        </p:txBody>
      </p:sp>
      <p:sp>
        <p:nvSpPr>
          <p:cNvPr id="470" name="Google Shape;470;p13"/>
          <p:cNvSpPr txBox="1">
            <a:spLocks noGrp="1"/>
          </p:cNvSpPr>
          <p:nvPr>
            <p:ph type="subTitle" idx="8"/>
          </p:nvPr>
        </p:nvSpPr>
        <p:spPr>
          <a:xfrm>
            <a:off x="4895746" y="3625351"/>
            <a:ext cx="23667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0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471" name="Google Shape;471;p13"/>
          <p:cNvSpPr txBox="1">
            <a:spLocks noGrp="1"/>
          </p:cNvSpPr>
          <p:nvPr>
            <p:ph type="title" idx="9" hasCustomPrompt="1"/>
          </p:nvPr>
        </p:nvSpPr>
        <p:spPr>
          <a:xfrm>
            <a:off x="1062225" y="3200275"/>
            <a:ext cx="7812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6"/>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72" name="Google Shape;472;p13"/>
          <p:cNvSpPr txBox="1">
            <a:spLocks noGrp="1"/>
          </p:cNvSpPr>
          <p:nvPr>
            <p:ph type="title" idx="13" hasCustomPrompt="1"/>
          </p:nvPr>
        </p:nvSpPr>
        <p:spPr>
          <a:xfrm>
            <a:off x="1062225" y="1661050"/>
            <a:ext cx="7812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73" name="Google Shape;473;p13"/>
          <p:cNvSpPr txBox="1">
            <a:spLocks noGrp="1"/>
          </p:cNvSpPr>
          <p:nvPr>
            <p:ph type="title" idx="14" hasCustomPrompt="1"/>
          </p:nvPr>
        </p:nvSpPr>
        <p:spPr>
          <a:xfrm>
            <a:off x="7300575" y="3200275"/>
            <a:ext cx="7812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74" name="Google Shape;474;p13"/>
          <p:cNvSpPr txBox="1">
            <a:spLocks noGrp="1"/>
          </p:cNvSpPr>
          <p:nvPr>
            <p:ph type="title" idx="15" hasCustomPrompt="1"/>
          </p:nvPr>
        </p:nvSpPr>
        <p:spPr>
          <a:xfrm>
            <a:off x="7300575" y="1661050"/>
            <a:ext cx="7812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3"/>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pic>
        <p:nvPicPr>
          <p:cNvPr id="475" name="Google Shape;475;p13"/>
          <p:cNvPicPr preferRelativeResize="0"/>
          <p:nvPr/>
        </p:nvPicPr>
        <p:blipFill>
          <a:blip r:embed="rId2"/>
          <a:stretch>
            <a:fillRect/>
          </a:stretch>
        </p:blipFill>
        <p:spPr>
          <a:xfrm>
            <a:off x="8131670" y="-266626"/>
            <a:ext cx="1334574" cy="2603365"/>
          </a:xfrm>
          <a:prstGeom prst="rect">
            <a:avLst/>
          </a:prstGeom>
          <a:noFill/>
          <a:ln>
            <a:noFill/>
          </a:ln>
        </p:spPr>
      </p:pic>
      <p:pic>
        <p:nvPicPr>
          <p:cNvPr id="476" name="Google Shape;476;p13"/>
          <p:cNvPicPr preferRelativeResize="0"/>
          <p:nvPr/>
        </p:nvPicPr>
        <p:blipFill>
          <a:blip r:embed="rId3"/>
          <a:stretch>
            <a:fillRect/>
          </a:stretch>
        </p:blipFill>
        <p:spPr>
          <a:xfrm rot="-1277275">
            <a:off x="8127030" y="4191401"/>
            <a:ext cx="1621938" cy="1500669"/>
          </a:xfrm>
          <a:prstGeom prst="rect">
            <a:avLst/>
          </a:prstGeom>
          <a:noFill/>
          <a:ln>
            <a:noFill/>
          </a:ln>
        </p:spPr>
      </p:pic>
      <p:grpSp>
        <p:nvGrpSpPr>
          <p:cNvPr id="477" name="Google Shape;477;p13"/>
          <p:cNvGrpSpPr/>
          <p:nvPr/>
        </p:nvGrpSpPr>
        <p:grpSpPr>
          <a:xfrm>
            <a:off x="-457469" y="4142238"/>
            <a:ext cx="2042386" cy="1859800"/>
            <a:chOff x="-457469" y="4142238"/>
            <a:chExt cx="2042386" cy="1859800"/>
          </a:xfrm>
        </p:grpSpPr>
        <p:pic>
          <p:nvPicPr>
            <p:cNvPr id="478" name="Google Shape;478;p13"/>
            <p:cNvPicPr preferRelativeResize="0"/>
            <p:nvPr/>
          </p:nvPicPr>
          <p:blipFill>
            <a:blip r:embed="rId4"/>
            <a:stretch>
              <a:fillRect/>
            </a:stretch>
          </p:blipFill>
          <p:spPr>
            <a:xfrm rot="2019335">
              <a:off x="-303924" y="4532663"/>
              <a:ext cx="1735296" cy="1078950"/>
            </a:xfrm>
            <a:prstGeom prst="rect">
              <a:avLst/>
            </a:prstGeom>
            <a:noFill/>
            <a:ln>
              <a:noFill/>
            </a:ln>
          </p:spPr>
        </p:pic>
        <p:pic>
          <p:nvPicPr>
            <p:cNvPr id="479" name="Google Shape;479;p13"/>
            <p:cNvPicPr preferRelativeResize="0"/>
            <p:nvPr/>
          </p:nvPicPr>
          <p:blipFill rotWithShape="1">
            <a:blip r:embed="rId5"/>
            <a:srcRect b="2818"/>
            <a:stretch>
              <a:fillRect/>
            </a:stretch>
          </p:blipFill>
          <p:spPr>
            <a:xfrm rot="1835187">
              <a:off x="-148783" y="4320617"/>
              <a:ext cx="780450" cy="1078949"/>
            </a:xfrm>
            <a:prstGeom prst="rect">
              <a:avLst/>
            </a:prstGeom>
            <a:noFill/>
            <a:ln>
              <a:noFill/>
            </a:ln>
          </p:spPr>
        </p:pic>
      </p:grpSp>
      <p:pic>
        <p:nvPicPr>
          <p:cNvPr id="480" name="Google Shape;480;p13"/>
          <p:cNvPicPr preferRelativeResize="0"/>
          <p:nvPr/>
        </p:nvPicPr>
        <p:blipFill>
          <a:blip r:embed="rId6"/>
          <a:stretch>
            <a:fillRect/>
          </a:stretch>
        </p:blipFill>
        <p:spPr>
          <a:xfrm rot="-10243116">
            <a:off x="-274701" y="-132533"/>
            <a:ext cx="964425" cy="1000611"/>
          </a:xfrm>
          <a:prstGeom prst="rect">
            <a:avLst/>
          </a:prstGeom>
          <a:noFill/>
          <a:ln>
            <a:noFill/>
          </a:ln>
        </p:spPr>
      </p:pic>
      <p:grpSp>
        <p:nvGrpSpPr>
          <p:cNvPr id="481" name="Google Shape;481;p13"/>
          <p:cNvGrpSpPr/>
          <p:nvPr/>
        </p:nvGrpSpPr>
        <p:grpSpPr>
          <a:xfrm>
            <a:off x="236121" y="96450"/>
            <a:ext cx="8597275" cy="3620709"/>
            <a:chOff x="236121" y="96450"/>
            <a:chExt cx="8597275" cy="3620709"/>
          </a:xfrm>
        </p:grpSpPr>
        <p:pic>
          <p:nvPicPr>
            <p:cNvPr id="482" name="Google Shape;482;p13"/>
            <p:cNvPicPr preferRelativeResize="0"/>
            <p:nvPr/>
          </p:nvPicPr>
          <p:blipFill>
            <a:blip r:embed="rId7"/>
            <a:stretch>
              <a:fillRect/>
            </a:stretch>
          </p:blipFill>
          <p:spPr>
            <a:xfrm>
              <a:off x="8590171" y="3029784"/>
              <a:ext cx="243225" cy="687375"/>
            </a:xfrm>
            <a:prstGeom prst="rect">
              <a:avLst/>
            </a:prstGeom>
            <a:noFill/>
            <a:ln>
              <a:noFill/>
            </a:ln>
          </p:spPr>
        </p:pic>
        <p:pic>
          <p:nvPicPr>
            <p:cNvPr id="483" name="Google Shape;483;p13"/>
            <p:cNvPicPr preferRelativeResize="0"/>
            <p:nvPr/>
          </p:nvPicPr>
          <p:blipFill>
            <a:blip r:embed="rId7"/>
            <a:stretch>
              <a:fillRect/>
            </a:stretch>
          </p:blipFill>
          <p:spPr>
            <a:xfrm rot="5082699">
              <a:off x="4783471" y="-94465"/>
              <a:ext cx="243225" cy="687375"/>
            </a:xfrm>
            <a:prstGeom prst="rect">
              <a:avLst/>
            </a:prstGeom>
            <a:noFill/>
            <a:ln>
              <a:noFill/>
            </a:ln>
          </p:spPr>
        </p:pic>
        <p:pic>
          <p:nvPicPr>
            <p:cNvPr id="484" name="Google Shape;484;p13"/>
            <p:cNvPicPr preferRelativeResize="0"/>
            <p:nvPr/>
          </p:nvPicPr>
          <p:blipFill>
            <a:blip r:embed="rId7"/>
            <a:stretch>
              <a:fillRect/>
            </a:stretch>
          </p:blipFill>
          <p:spPr>
            <a:xfrm rot="10800000">
              <a:off x="236121" y="2282209"/>
              <a:ext cx="243225" cy="687375"/>
            </a:xfrm>
            <a:prstGeom prst="rect">
              <a:avLst/>
            </a:prstGeom>
            <a:noFill/>
            <a:ln>
              <a:noFill/>
            </a:ln>
          </p:spPr>
        </p:pic>
      </p:grpSp>
      <p:pic>
        <p:nvPicPr>
          <p:cNvPr id="485" name="Google Shape;485;p13"/>
          <p:cNvPicPr preferRelativeResize="0"/>
          <p:nvPr/>
        </p:nvPicPr>
        <p:blipFill>
          <a:blip r:embed="rId8"/>
          <a:stretch>
            <a:fillRect/>
          </a:stretch>
        </p:blipFill>
        <p:spPr>
          <a:xfrm rot="10603028">
            <a:off x="4358525" y="4458784"/>
            <a:ext cx="585705" cy="49559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only 1">
  <p:cSld name="BLANK_6">
    <p:spTree>
      <p:nvGrpSpPr>
        <p:cNvPr id="1" name="Shape 575"/>
        <p:cNvGrpSpPr/>
        <p:nvPr/>
      </p:nvGrpSpPr>
      <p:grpSpPr>
        <a:xfrm>
          <a:off x="0" y="0"/>
          <a:ext cx="0" cy="0"/>
          <a:chOff x="0" y="0"/>
          <a:chExt cx="0" cy="0"/>
        </a:xfrm>
      </p:grpSpPr>
      <p:grpSp>
        <p:nvGrpSpPr>
          <p:cNvPr id="576" name="Google Shape;576;p16"/>
          <p:cNvGrpSpPr/>
          <p:nvPr/>
        </p:nvGrpSpPr>
        <p:grpSpPr>
          <a:xfrm>
            <a:off x="8150" y="-21322"/>
            <a:ext cx="9127696" cy="5186144"/>
            <a:chOff x="16425" y="16425"/>
            <a:chExt cx="9127696" cy="5127181"/>
          </a:xfrm>
        </p:grpSpPr>
        <p:sp>
          <p:nvSpPr>
            <p:cNvPr id="577" name="Google Shape;577;p16"/>
            <p:cNvSpPr/>
            <p:nvPr/>
          </p:nvSpPr>
          <p:spPr>
            <a:xfrm>
              <a:off x="16425" y="4686920"/>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6"/>
            <p:cNvSpPr/>
            <p:nvPr/>
          </p:nvSpPr>
          <p:spPr>
            <a:xfrm>
              <a:off x="111675" y="16426"/>
              <a:ext cx="30" cy="5127181"/>
            </a:xfrm>
            <a:custGeom>
              <a:avLst/>
              <a:gdLst/>
              <a:ahLst/>
              <a:cxnLst/>
              <a:rect l="l" t="t" r="r" b="b"/>
              <a:pathLst>
                <a:path w="1" h="156591" fill="none" extrusionOk="0">
                  <a:moveTo>
                    <a:pt x="0" y="0"/>
                  </a:moveTo>
                  <a:lnTo>
                    <a:pt x="0"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6"/>
            <p:cNvSpPr/>
            <p:nvPr/>
          </p:nvSpPr>
          <p:spPr>
            <a:xfrm>
              <a:off x="62106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6"/>
            <p:cNvSpPr/>
            <p:nvPr/>
          </p:nvSpPr>
          <p:spPr>
            <a:xfrm>
              <a:off x="16425" y="2658348"/>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6"/>
            <p:cNvSpPr/>
            <p:nvPr/>
          </p:nvSpPr>
          <p:spPr>
            <a:xfrm>
              <a:off x="16425" y="3167726"/>
              <a:ext cx="9127689" cy="30"/>
            </a:xfrm>
            <a:custGeom>
              <a:avLst/>
              <a:gdLst/>
              <a:ahLst/>
              <a:cxnLst/>
              <a:rect l="l" t="t" r="r" b="b"/>
              <a:pathLst>
                <a:path w="156544" h="1" fill="none" extrusionOk="0">
                  <a:moveTo>
                    <a:pt x="156544" y="0"/>
                  </a:moveTo>
                  <a:lnTo>
                    <a:pt x="0" y="0"/>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6"/>
            <p:cNvSpPr/>
            <p:nvPr/>
          </p:nvSpPr>
          <p:spPr>
            <a:xfrm>
              <a:off x="16425" y="3677073"/>
              <a:ext cx="9127689" cy="30"/>
            </a:xfrm>
            <a:custGeom>
              <a:avLst/>
              <a:gdLst/>
              <a:ahLst/>
              <a:cxnLst/>
              <a:rect l="l" t="t" r="r" b="b"/>
              <a:pathLst>
                <a:path w="156544" h="1" fill="none" extrusionOk="0">
                  <a:moveTo>
                    <a:pt x="156544" y="0"/>
                  </a:moveTo>
                  <a:lnTo>
                    <a:pt x="0" y="0"/>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6"/>
            <p:cNvSpPr/>
            <p:nvPr/>
          </p:nvSpPr>
          <p:spPr>
            <a:xfrm>
              <a:off x="16425" y="4186421"/>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6"/>
            <p:cNvSpPr/>
            <p:nvPr/>
          </p:nvSpPr>
          <p:spPr>
            <a:xfrm>
              <a:off x="113046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6"/>
            <p:cNvSpPr/>
            <p:nvPr/>
          </p:nvSpPr>
          <p:spPr>
            <a:xfrm>
              <a:off x="1620544"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6"/>
            <p:cNvSpPr/>
            <p:nvPr/>
          </p:nvSpPr>
          <p:spPr>
            <a:xfrm>
              <a:off x="211061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6"/>
            <p:cNvSpPr/>
            <p:nvPr/>
          </p:nvSpPr>
          <p:spPr>
            <a:xfrm>
              <a:off x="2600694"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6"/>
            <p:cNvSpPr/>
            <p:nvPr/>
          </p:nvSpPr>
          <p:spPr>
            <a:xfrm>
              <a:off x="309076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6"/>
            <p:cNvSpPr/>
            <p:nvPr/>
          </p:nvSpPr>
          <p:spPr>
            <a:xfrm>
              <a:off x="3580844"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6"/>
            <p:cNvSpPr/>
            <p:nvPr/>
          </p:nvSpPr>
          <p:spPr>
            <a:xfrm>
              <a:off x="4561000"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6"/>
            <p:cNvSpPr/>
            <p:nvPr/>
          </p:nvSpPr>
          <p:spPr>
            <a:xfrm>
              <a:off x="5015725"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6"/>
            <p:cNvSpPr/>
            <p:nvPr/>
          </p:nvSpPr>
          <p:spPr>
            <a:xfrm>
              <a:off x="16425" y="1602025"/>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6"/>
            <p:cNvSpPr/>
            <p:nvPr/>
          </p:nvSpPr>
          <p:spPr>
            <a:xfrm>
              <a:off x="16425" y="2111403"/>
              <a:ext cx="9127689" cy="30"/>
            </a:xfrm>
            <a:custGeom>
              <a:avLst/>
              <a:gdLst/>
              <a:ahLst/>
              <a:cxnLst/>
              <a:rect l="l" t="t" r="r" b="b"/>
              <a:pathLst>
                <a:path w="156544" h="1" fill="none" extrusionOk="0">
                  <a:moveTo>
                    <a:pt x="156544" y="0"/>
                  </a:moveTo>
                  <a:lnTo>
                    <a:pt x="0" y="0"/>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6"/>
            <p:cNvSpPr/>
            <p:nvPr/>
          </p:nvSpPr>
          <p:spPr>
            <a:xfrm>
              <a:off x="16432" y="620895"/>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6"/>
            <p:cNvSpPr/>
            <p:nvPr/>
          </p:nvSpPr>
          <p:spPr>
            <a:xfrm>
              <a:off x="16432" y="111525"/>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6"/>
            <p:cNvSpPr/>
            <p:nvPr/>
          </p:nvSpPr>
          <p:spPr>
            <a:xfrm>
              <a:off x="5470449"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6"/>
            <p:cNvSpPr/>
            <p:nvPr/>
          </p:nvSpPr>
          <p:spPr>
            <a:xfrm>
              <a:off x="5925174"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6"/>
            <p:cNvSpPr/>
            <p:nvPr/>
          </p:nvSpPr>
          <p:spPr>
            <a:xfrm>
              <a:off x="6379898"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6"/>
            <p:cNvSpPr/>
            <p:nvPr/>
          </p:nvSpPr>
          <p:spPr>
            <a:xfrm>
              <a:off x="6834622"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6"/>
            <p:cNvSpPr/>
            <p:nvPr/>
          </p:nvSpPr>
          <p:spPr>
            <a:xfrm>
              <a:off x="7289347"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6"/>
            <p:cNvSpPr/>
            <p:nvPr/>
          </p:nvSpPr>
          <p:spPr>
            <a:xfrm>
              <a:off x="7744071"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6"/>
            <p:cNvSpPr/>
            <p:nvPr/>
          </p:nvSpPr>
          <p:spPr>
            <a:xfrm>
              <a:off x="8198796"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6"/>
            <p:cNvSpPr/>
            <p:nvPr/>
          </p:nvSpPr>
          <p:spPr>
            <a:xfrm>
              <a:off x="8653520"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6"/>
            <p:cNvSpPr/>
            <p:nvPr/>
          </p:nvSpPr>
          <p:spPr>
            <a:xfrm>
              <a:off x="9108245" y="16425"/>
              <a:ext cx="30" cy="5127181"/>
            </a:xfrm>
            <a:custGeom>
              <a:avLst/>
              <a:gdLst/>
              <a:ahLst/>
              <a:cxnLst/>
              <a:rect l="l" t="t" r="r" b="b"/>
              <a:pathLst>
                <a:path w="1" h="156591" fill="none" extrusionOk="0">
                  <a:moveTo>
                    <a:pt x="1" y="0"/>
                  </a:moveTo>
                  <a:lnTo>
                    <a:pt x="1" y="156591"/>
                  </a:lnTo>
                </a:path>
              </a:pathLst>
            </a:custGeom>
            <a:no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6"/>
            <p:cNvSpPr/>
            <p:nvPr/>
          </p:nvSpPr>
          <p:spPr>
            <a:xfrm>
              <a:off x="4084887"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6"/>
            <p:cNvSpPr/>
            <p:nvPr/>
          </p:nvSpPr>
          <p:spPr>
            <a:xfrm>
              <a:off x="16432" y="1111457"/>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07" name="Google Shape;607;p16"/>
          <p:cNvPicPr preferRelativeResize="0"/>
          <p:nvPr/>
        </p:nvPicPr>
        <p:blipFill>
          <a:blip r:embed="rId2"/>
          <a:stretch>
            <a:fillRect/>
          </a:stretch>
        </p:blipFill>
        <p:spPr>
          <a:xfrm rot="-9302846" flipH="1">
            <a:off x="-375460" y="-245523"/>
            <a:ext cx="1138295" cy="1637545"/>
          </a:xfrm>
          <a:prstGeom prst="rect">
            <a:avLst/>
          </a:prstGeom>
          <a:noFill/>
          <a:ln>
            <a:noFill/>
          </a:ln>
        </p:spPr>
      </p:pic>
      <p:pic>
        <p:nvPicPr>
          <p:cNvPr id="608" name="Google Shape;608;p16"/>
          <p:cNvPicPr preferRelativeResize="0"/>
          <p:nvPr/>
        </p:nvPicPr>
        <p:blipFill>
          <a:blip r:embed="rId3"/>
          <a:stretch>
            <a:fillRect/>
          </a:stretch>
        </p:blipFill>
        <p:spPr>
          <a:xfrm rot="-1973440">
            <a:off x="7805245" y="4369258"/>
            <a:ext cx="1766478" cy="1027551"/>
          </a:xfrm>
          <a:prstGeom prst="rect">
            <a:avLst/>
          </a:prstGeom>
          <a:noFill/>
          <a:ln>
            <a:noFill/>
          </a:ln>
        </p:spPr>
      </p:pic>
      <p:pic>
        <p:nvPicPr>
          <p:cNvPr id="609" name="Google Shape;609;p16"/>
          <p:cNvPicPr preferRelativeResize="0"/>
          <p:nvPr/>
        </p:nvPicPr>
        <p:blipFill>
          <a:blip r:embed="rId4"/>
          <a:stretch>
            <a:fillRect/>
          </a:stretch>
        </p:blipFill>
        <p:spPr>
          <a:xfrm rot="5400000">
            <a:off x="-206451" y="4352913"/>
            <a:ext cx="964425" cy="1000611"/>
          </a:xfrm>
          <a:prstGeom prst="rect">
            <a:avLst/>
          </a:prstGeom>
          <a:noFill/>
          <a:ln>
            <a:noFill/>
          </a:ln>
        </p:spPr>
      </p:pic>
      <p:grpSp>
        <p:nvGrpSpPr>
          <p:cNvPr id="610" name="Google Shape;610;p16"/>
          <p:cNvGrpSpPr/>
          <p:nvPr/>
        </p:nvGrpSpPr>
        <p:grpSpPr>
          <a:xfrm>
            <a:off x="258396" y="167025"/>
            <a:ext cx="4720779" cy="4825745"/>
            <a:chOff x="258396" y="167025"/>
            <a:chExt cx="4720779" cy="4825745"/>
          </a:xfrm>
        </p:grpSpPr>
        <p:pic>
          <p:nvPicPr>
            <p:cNvPr id="611" name="Google Shape;611;p16"/>
            <p:cNvPicPr preferRelativeResize="0"/>
            <p:nvPr/>
          </p:nvPicPr>
          <p:blipFill>
            <a:blip r:embed="rId5"/>
            <a:stretch>
              <a:fillRect/>
            </a:stretch>
          </p:blipFill>
          <p:spPr>
            <a:xfrm>
              <a:off x="258396" y="3249597"/>
              <a:ext cx="243225" cy="687375"/>
            </a:xfrm>
            <a:prstGeom prst="rect">
              <a:avLst/>
            </a:prstGeom>
            <a:noFill/>
            <a:ln>
              <a:noFill/>
            </a:ln>
          </p:spPr>
        </p:pic>
        <p:pic>
          <p:nvPicPr>
            <p:cNvPr id="612" name="Google Shape;612;p16"/>
            <p:cNvPicPr preferRelativeResize="0"/>
            <p:nvPr/>
          </p:nvPicPr>
          <p:blipFill>
            <a:blip r:embed="rId5"/>
            <a:stretch>
              <a:fillRect/>
            </a:stretch>
          </p:blipFill>
          <p:spPr>
            <a:xfrm rot="5082699">
              <a:off x="4044284" y="-23890"/>
              <a:ext cx="243225" cy="687375"/>
            </a:xfrm>
            <a:prstGeom prst="rect">
              <a:avLst/>
            </a:prstGeom>
            <a:noFill/>
            <a:ln>
              <a:noFill/>
            </a:ln>
          </p:spPr>
        </p:pic>
        <p:pic>
          <p:nvPicPr>
            <p:cNvPr id="613" name="Google Shape;613;p16"/>
            <p:cNvPicPr preferRelativeResize="0"/>
            <p:nvPr/>
          </p:nvPicPr>
          <p:blipFill>
            <a:blip r:embed="rId5"/>
            <a:stretch>
              <a:fillRect/>
            </a:stretch>
          </p:blipFill>
          <p:spPr>
            <a:xfrm rot="5581178">
              <a:off x="4507946" y="4509534"/>
              <a:ext cx="243225" cy="687375"/>
            </a:xfrm>
            <a:prstGeom prst="rect">
              <a:avLst/>
            </a:prstGeom>
            <a:noFill/>
            <a:ln>
              <a:noFill/>
            </a:ln>
          </p:spPr>
        </p:pic>
      </p:grpSp>
      <p:grpSp>
        <p:nvGrpSpPr>
          <p:cNvPr id="614" name="Google Shape;614;p16"/>
          <p:cNvGrpSpPr/>
          <p:nvPr/>
        </p:nvGrpSpPr>
        <p:grpSpPr>
          <a:xfrm>
            <a:off x="8025649" y="-846141"/>
            <a:ext cx="1942014" cy="3080221"/>
            <a:chOff x="8025649" y="-846141"/>
            <a:chExt cx="1942014" cy="3080221"/>
          </a:xfrm>
        </p:grpSpPr>
        <p:pic>
          <p:nvPicPr>
            <p:cNvPr id="615" name="Google Shape;615;p16"/>
            <p:cNvPicPr preferRelativeResize="0"/>
            <p:nvPr/>
          </p:nvPicPr>
          <p:blipFill>
            <a:blip r:embed="rId6"/>
            <a:stretch>
              <a:fillRect/>
            </a:stretch>
          </p:blipFill>
          <p:spPr>
            <a:xfrm rot="6232363" flipH="1">
              <a:off x="8090243" y="-556356"/>
              <a:ext cx="1812825" cy="1552651"/>
            </a:xfrm>
            <a:prstGeom prst="rect">
              <a:avLst/>
            </a:prstGeom>
            <a:noFill/>
            <a:ln>
              <a:noFill/>
            </a:ln>
          </p:spPr>
        </p:pic>
        <p:pic>
          <p:nvPicPr>
            <p:cNvPr id="616" name="Google Shape;616;p16"/>
            <p:cNvPicPr preferRelativeResize="0"/>
            <p:nvPr/>
          </p:nvPicPr>
          <p:blipFill>
            <a:blip r:embed="rId7"/>
            <a:stretch>
              <a:fillRect/>
            </a:stretch>
          </p:blipFill>
          <p:spPr>
            <a:xfrm>
              <a:off x="8284070" y="-369284"/>
              <a:ext cx="1334574" cy="2603365"/>
            </a:xfrm>
            <a:prstGeom prst="rect">
              <a:avLst/>
            </a:prstGeom>
            <a:noFill/>
            <a:ln>
              <a:noFill/>
            </a:ln>
          </p:spPr>
        </p:pic>
      </p:grpSp>
      <p:sp>
        <p:nvSpPr>
          <p:cNvPr id="617" name="Google Shape;617;p16"/>
          <p:cNvSpPr txBox="1">
            <a:spLocks noGrp="1"/>
          </p:cNvSpPr>
          <p:nvPr>
            <p:ph type="title"/>
          </p:nvPr>
        </p:nvSpPr>
        <p:spPr>
          <a:xfrm>
            <a:off x="713100" y="540996"/>
            <a:ext cx="7717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618" name="Google Shape;618;p16"/>
          <p:cNvPicPr preferRelativeResize="0"/>
          <p:nvPr/>
        </p:nvPicPr>
        <p:blipFill>
          <a:blip r:embed="rId8"/>
          <a:stretch>
            <a:fillRect/>
          </a:stretch>
        </p:blipFill>
        <p:spPr>
          <a:xfrm rot="-4848992">
            <a:off x="8529508" y="3092381"/>
            <a:ext cx="584480" cy="29775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only 3">
  <p:cSld name="BLANK_7">
    <p:spTree>
      <p:nvGrpSpPr>
        <p:cNvPr id="1" name="Shape 667"/>
        <p:cNvGrpSpPr/>
        <p:nvPr/>
      </p:nvGrpSpPr>
      <p:grpSpPr>
        <a:xfrm>
          <a:off x="0" y="0"/>
          <a:ext cx="0" cy="0"/>
          <a:chOff x="0" y="0"/>
          <a:chExt cx="0" cy="0"/>
        </a:xfrm>
      </p:grpSpPr>
      <p:grpSp>
        <p:nvGrpSpPr>
          <p:cNvPr id="668" name="Google Shape;668;p18"/>
          <p:cNvGrpSpPr/>
          <p:nvPr/>
        </p:nvGrpSpPr>
        <p:grpSpPr>
          <a:xfrm>
            <a:off x="8150" y="-21322"/>
            <a:ext cx="9127696" cy="5186144"/>
            <a:chOff x="16425" y="16425"/>
            <a:chExt cx="9127696" cy="5127181"/>
          </a:xfrm>
        </p:grpSpPr>
        <p:sp>
          <p:nvSpPr>
            <p:cNvPr id="669" name="Google Shape;669;p18"/>
            <p:cNvSpPr/>
            <p:nvPr/>
          </p:nvSpPr>
          <p:spPr>
            <a:xfrm>
              <a:off x="16425" y="4686920"/>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8"/>
            <p:cNvSpPr/>
            <p:nvPr/>
          </p:nvSpPr>
          <p:spPr>
            <a:xfrm>
              <a:off x="111675" y="16426"/>
              <a:ext cx="30" cy="5127181"/>
            </a:xfrm>
            <a:custGeom>
              <a:avLst/>
              <a:gdLst/>
              <a:ahLst/>
              <a:cxnLst/>
              <a:rect l="l" t="t" r="r" b="b"/>
              <a:pathLst>
                <a:path w="1" h="156591" fill="none" extrusionOk="0">
                  <a:moveTo>
                    <a:pt x="0" y="0"/>
                  </a:moveTo>
                  <a:lnTo>
                    <a:pt x="0"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8"/>
            <p:cNvSpPr/>
            <p:nvPr/>
          </p:nvSpPr>
          <p:spPr>
            <a:xfrm>
              <a:off x="62106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8"/>
            <p:cNvSpPr/>
            <p:nvPr/>
          </p:nvSpPr>
          <p:spPr>
            <a:xfrm>
              <a:off x="16425" y="2658348"/>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8"/>
            <p:cNvSpPr/>
            <p:nvPr/>
          </p:nvSpPr>
          <p:spPr>
            <a:xfrm>
              <a:off x="16425" y="3167726"/>
              <a:ext cx="9127689" cy="30"/>
            </a:xfrm>
            <a:custGeom>
              <a:avLst/>
              <a:gdLst/>
              <a:ahLst/>
              <a:cxnLst/>
              <a:rect l="l" t="t" r="r" b="b"/>
              <a:pathLst>
                <a:path w="156544" h="1" fill="none" extrusionOk="0">
                  <a:moveTo>
                    <a:pt x="156544" y="0"/>
                  </a:moveTo>
                  <a:lnTo>
                    <a:pt x="0" y="0"/>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8"/>
            <p:cNvSpPr/>
            <p:nvPr/>
          </p:nvSpPr>
          <p:spPr>
            <a:xfrm>
              <a:off x="16425" y="3677073"/>
              <a:ext cx="9127689" cy="30"/>
            </a:xfrm>
            <a:custGeom>
              <a:avLst/>
              <a:gdLst/>
              <a:ahLst/>
              <a:cxnLst/>
              <a:rect l="l" t="t" r="r" b="b"/>
              <a:pathLst>
                <a:path w="156544" h="1" fill="none" extrusionOk="0">
                  <a:moveTo>
                    <a:pt x="156544" y="0"/>
                  </a:moveTo>
                  <a:lnTo>
                    <a:pt x="0" y="0"/>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8"/>
            <p:cNvSpPr/>
            <p:nvPr/>
          </p:nvSpPr>
          <p:spPr>
            <a:xfrm>
              <a:off x="16425" y="4186421"/>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8"/>
            <p:cNvSpPr/>
            <p:nvPr/>
          </p:nvSpPr>
          <p:spPr>
            <a:xfrm>
              <a:off x="113046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8"/>
            <p:cNvSpPr/>
            <p:nvPr/>
          </p:nvSpPr>
          <p:spPr>
            <a:xfrm>
              <a:off x="1620544"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8"/>
            <p:cNvSpPr/>
            <p:nvPr/>
          </p:nvSpPr>
          <p:spPr>
            <a:xfrm>
              <a:off x="211061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8"/>
            <p:cNvSpPr/>
            <p:nvPr/>
          </p:nvSpPr>
          <p:spPr>
            <a:xfrm>
              <a:off x="2600694"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8"/>
            <p:cNvSpPr/>
            <p:nvPr/>
          </p:nvSpPr>
          <p:spPr>
            <a:xfrm>
              <a:off x="309076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8"/>
            <p:cNvSpPr/>
            <p:nvPr/>
          </p:nvSpPr>
          <p:spPr>
            <a:xfrm>
              <a:off x="3580844"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8"/>
            <p:cNvSpPr/>
            <p:nvPr/>
          </p:nvSpPr>
          <p:spPr>
            <a:xfrm>
              <a:off x="4561000"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8"/>
            <p:cNvSpPr/>
            <p:nvPr/>
          </p:nvSpPr>
          <p:spPr>
            <a:xfrm>
              <a:off x="5015725"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8"/>
            <p:cNvSpPr/>
            <p:nvPr/>
          </p:nvSpPr>
          <p:spPr>
            <a:xfrm>
              <a:off x="16425" y="1602025"/>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8"/>
            <p:cNvSpPr/>
            <p:nvPr/>
          </p:nvSpPr>
          <p:spPr>
            <a:xfrm>
              <a:off x="16425" y="2111403"/>
              <a:ext cx="9127689" cy="30"/>
            </a:xfrm>
            <a:custGeom>
              <a:avLst/>
              <a:gdLst/>
              <a:ahLst/>
              <a:cxnLst/>
              <a:rect l="l" t="t" r="r" b="b"/>
              <a:pathLst>
                <a:path w="156544" h="1" fill="none" extrusionOk="0">
                  <a:moveTo>
                    <a:pt x="156544" y="0"/>
                  </a:moveTo>
                  <a:lnTo>
                    <a:pt x="0" y="0"/>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8"/>
            <p:cNvSpPr/>
            <p:nvPr/>
          </p:nvSpPr>
          <p:spPr>
            <a:xfrm>
              <a:off x="16432" y="620895"/>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8"/>
            <p:cNvSpPr/>
            <p:nvPr/>
          </p:nvSpPr>
          <p:spPr>
            <a:xfrm>
              <a:off x="16432" y="111525"/>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8"/>
            <p:cNvSpPr/>
            <p:nvPr/>
          </p:nvSpPr>
          <p:spPr>
            <a:xfrm>
              <a:off x="5470449"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8"/>
            <p:cNvSpPr/>
            <p:nvPr/>
          </p:nvSpPr>
          <p:spPr>
            <a:xfrm>
              <a:off x="5925174"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8"/>
            <p:cNvSpPr/>
            <p:nvPr/>
          </p:nvSpPr>
          <p:spPr>
            <a:xfrm>
              <a:off x="6379898"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8"/>
            <p:cNvSpPr/>
            <p:nvPr/>
          </p:nvSpPr>
          <p:spPr>
            <a:xfrm>
              <a:off x="6834622"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8"/>
            <p:cNvSpPr/>
            <p:nvPr/>
          </p:nvSpPr>
          <p:spPr>
            <a:xfrm>
              <a:off x="7289347"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8"/>
            <p:cNvSpPr/>
            <p:nvPr/>
          </p:nvSpPr>
          <p:spPr>
            <a:xfrm>
              <a:off x="7744071"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8"/>
            <p:cNvSpPr/>
            <p:nvPr/>
          </p:nvSpPr>
          <p:spPr>
            <a:xfrm>
              <a:off x="8198796"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8"/>
            <p:cNvSpPr/>
            <p:nvPr/>
          </p:nvSpPr>
          <p:spPr>
            <a:xfrm>
              <a:off x="8653520"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8"/>
            <p:cNvSpPr/>
            <p:nvPr/>
          </p:nvSpPr>
          <p:spPr>
            <a:xfrm>
              <a:off x="9108245" y="16425"/>
              <a:ext cx="30" cy="5127181"/>
            </a:xfrm>
            <a:custGeom>
              <a:avLst/>
              <a:gdLst/>
              <a:ahLst/>
              <a:cxnLst/>
              <a:rect l="l" t="t" r="r" b="b"/>
              <a:pathLst>
                <a:path w="1" h="156591" fill="none" extrusionOk="0">
                  <a:moveTo>
                    <a:pt x="1" y="0"/>
                  </a:moveTo>
                  <a:lnTo>
                    <a:pt x="1" y="156591"/>
                  </a:lnTo>
                </a:path>
              </a:pathLst>
            </a:custGeom>
            <a:no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8"/>
            <p:cNvSpPr/>
            <p:nvPr/>
          </p:nvSpPr>
          <p:spPr>
            <a:xfrm>
              <a:off x="4084887"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8"/>
            <p:cNvSpPr/>
            <p:nvPr/>
          </p:nvSpPr>
          <p:spPr>
            <a:xfrm>
              <a:off x="16432" y="1111457"/>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9" name="Google Shape;699;p18"/>
          <p:cNvSpPr txBox="1">
            <a:spLocks noGrp="1"/>
          </p:cNvSpPr>
          <p:nvPr>
            <p:ph type="title"/>
          </p:nvPr>
        </p:nvSpPr>
        <p:spPr>
          <a:xfrm>
            <a:off x="713100" y="540996"/>
            <a:ext cx="7717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700" name="Google Shape;700;p18"/>
          <p:cNvGrpSpPr/>
          <p:nvPr/>
        </p:nvGrpSpPr>
        <p:grpSpPr>
          <a:xfrm>
            <a:off x="-1174332" y="-965285"/>
            <a:ext cx="2835133" cy="2185652"/>
            <a:chOff x="-1174332" y="-965285"/>
            <a:chExt cx="2835133" cy="2185652"/>
          </a:xfrm>
        </p:grpSpPr>
        <p:pic>
          <p:nvPicPr>
            <p:cNvPr id="701" name="Google Shape;701;p18"/>
            <p:cNvPicPr preferRelativeResize="0"/>
            <p:nvPr/>
          </p:nvPicPr>
          <p:blipFill>
            <a:blip r:embed="rId2"/>
            <a:stretch>
              <a:fillRect/>
            </a:stretch>
          </p:blipFill>
          <p:spPr>
            <a:xfrm rot="-4386869">
              <a:off x="-738033" y="-648784"/>
              <a:ext cx="1812826" cy="1552650"/>
            </a:xfrm>
            <a:prstGeom prst="rect">
              <a:avLst/>
            </a:prstGeom>
            <a:noFill/>
            <a:ln>
              <a:noFill/>
            </a:ln>
          </p:spPr>
        </p:pic>
        <p:pic>
          <p:nvPicPr>
            <p:cNvPr id="702" name="Google Shape;702;p18"/>
            <p:cNvPicPr preferRelativeResize="0"/>
            <p:nvPr/>
          </p:nvPicPr>
          <p:blipFill>
            <a:blip r:embed="rId3"/>
            <a:stretch>
              <a:fillRect/>
            </a:stretch>
          </p:blipFill>
          <p:spPr>
            <a:xfrm rot="-133888">
              <a:off x="-1148679" y="-379567"/>
              <a:ext cx="2783826" cy="1371899"/>
            </a:xfrm>
            <a:prstGeom prst="rect">
              <a:avLst/>
            </a:prstGeom>
            <a:noFill/>
            <a:ln>
              <a:noFill/>
            </a:ln>
          </p:spPr>
        </p:pic>
      </p:grpSp>
      <p:grpSp>
        <p:nvGrpSpPr>
          <p:cNvPr id="703" name="Google Shape;703;p18"/>
          <p:cNvGrpSpPr/>
          <p:nvPr/>
        </p:nvGrpSpPr>
        <p:grpSpPr>
          <a:xfrm>
            <a:off x="7745676" y="3817834"/>
            <a:ext cx="2239191" cy="2089450"/>
            <a:chOff x="7745676" y="3817834"/>
            <a:chExt cx="2239191" cy="2089450"/>
          </a:xfrm>
        </p:grpSpPr>
        <p:pic>
          <p:nvPicPr>
            <p:cNvPr id="704" name="Google Shape;704;p18"/>
            <p:cNvPicPr preferRelativeResize="0"/>
            <p:nvPr/>
          </p:nvPicPr>
          <p:blipFill>
            <a:blip r:embed="rId2"/>
            <a:stretch>
              <a:fillRect/>
            </a:stretch>
          </p:blipFill>
          <p:spPr>
            <a:xfrm rot="-1277274">
              <a:off x="7973935" y="4073587"/>
              <a:ext cx="1705457" cy="1577945"/>
            </a:xfrm>
            <a:prstGeom prst="rect">
              <a:avLst/>
            </a:prstGeom>
            <a:noFill/>
            <a:ln>
              <a:noFill/>
            </a:ln>
          </p:spPr>
        </p:pic>
        <p:pic>
          <p:nvPicPr>
            <p:cNvPr id="705" name="Google Shape;705;p18"/>
            <p:cNvPicPr preferRelativeResize="0"/>
            <p:nvPr/>
          </p:nvPicPr>
          <p:blipFill>
            <a:blip r:embed="rId4"/>
            <a:stretch>
              <a:fillRect/>
            </a:stretch>
          </p:blipFill>
          <p:spPr>
            <a:xfrm>
              <a:off x="7822892" y="4346684"/>
              <a:ext cx="2161975" cy="896816"/>
            </a:xfrm>
            <a:prstGeom prst="rect">
              <a:avLst/>
            </a:prstGeom>
            <a:noFill/>
            <a:ln>
              <a:noFill/>
            </a:ln>
          </p:spPr>
        </p:pic>
      </p:grpSp>
      <p:pic>
        <p:nvPicPr>
          <p:cNvPr id="706" name="Google Shape;706;p18"/>
          <p:cNvPicPr preferRelativeResize="0"/>
          <p:nvPr/>
        </p:nvPicPr>
        <p:blipFill>
          <a:blip r:embed="rId5"/>
          <a:stretch>
            <a:fillRect/>
          </a:stretch>
        </p:blipFill>
        <p:spPr>
          <a:xfrm>
            <a:off x="7822355" y="-447013"/>
            <a:ext cx="2120732" cy="1270400"/>
          </a:xfrm>
          <a:prstGeom prst="rect">
            <a:avLst/>
          </a:prstGeom>
          <a:noFill/>
          <a:ln>
            <a:noFill/>
          </a:ln>
        </p:spPr>
      </p:pic>
      <p:grpSp>
        <p:nvGrpSpPr>
          <p:cNvPr id="707" name="Google Shape;707;p18"/>
          <p:cNvGrpSpPr/>
          <p:nvPr/>
        </p:nvGrpSpPr>
        <p:grpSpPr>
          <a:xfrm>
            <a:off x="-213444" y="-696145"/>
            <a:ext cx="6112740" cy="6040914"/>
            <a:chOff x="-213444" y="-696145"/>
            <a:chExt cx="6112740" cy="6040914"/>
          </a:xfrm>
        </p:grpSpPr>
        <p:pic>
          <p:nvPicPr>
            <p:cNvPr id="708" name="Google Shape;708;p18"/>
            <p:cNvPicPr preferRelativeResize="0"/>
            <p:nvPr/>
          </p:nvPicPr>
          <p:blipFill>
            <a:blip r:embed="rId6"/>
            <a:stretch>
              <a:fillRect/>
            </a:stretch>
          </p:blipFill>
          <p:spPr>
            <a:xfrm rot="5400000">
              <a:off x="-195351" y="4362251"/>
              <a:ext cx="964425" cy="1000611"/>
            </a:xfrm>
            <a:prstGeom prst="rect">
              <a:avLst/>
            </a:prstGeom>
            <a:noFill/>
            <a:ln>
              <a:noFill/>
            </a:ln>
          </p:spPr>
        </p:pic>
        <p:pic>
          <p:nvPicPr>
            <p:cNvPr id="709" name="Google Shape;709;p18"/>
            <p:cNvPicPr preferRelativeResize="0"/>
            <p:nvPr/>
          </p:nvPicPr>
          <p:blipFill>
            <a:blip r:embed="rId6"/>
            <a:stretch>
              <a:fillRect/>
            </a:stretch>
          </p:blipFill>
          <p:spPr>
            <a:xfrm rot="-6512584">
              <a:off x="4789399" y="-580166"/>
              <a:ext cx="964425" cy="1000611"/>
            </a:xfrm>
            <a:prstGeom prst="rect">
              <a:avLst/>
            </a:prstGeom>
            <a:noFill/>
            <a:ln>
              <a:noFill/>
            </a:ln>
          </p:spPr>
        </p:pic>
      </p:grpSp>
      <p:grpSp>
        <p:nvGrpSpPr>
          <p:cNvPr id="710" name="Google Shape;710;p18"/>
          <p:cNvGrpSpPr/>
          <p:nvPr/>
        </p:nvGrpSpPr>
        <p:grpSpPr>
          <a:xfrm>
            <a:off x="266346" y="1651234"/>
            <a:ext cx="8737988" cy="3313334"/>
            <a:chOff x="266346" y="1651234"/>
            <a:chExt cx="8737988" cy="3313334"/>
          </a:xfrm>
        </p:grpSpPr>
        <p:pic>
          <p:nvPicPr>
            <p:cNvPr id="711" name="Google Shape;711;p18"/>
            <p:cNvPicPr preferRelativeResize="0"/>
            <p:nvPr/>
          </p:nvPicPr>
          <p:blipFill>
            <a:blip r:embed="rId7"/>
            <a:stretch>
              <a:fillRect/>
            </a:stretch>
          </p:blipFill>
          <p:spPr>
            <a:xfrm>
              <a:off x="266346" y="3130459"/>
              <a:ext cx="243225" cy="687375"/>
            </a:xfrm>
            <a:prstGeom prst="rect">
              <a:avLst/>
            </a:prstGeom>
            <a:noFill/>
            <a:ln>
              <a:noFill/>
            </a:ln>
          </p:spPr>
        </p:pic>
        <p:pic>
          <p:nvPicPr>
            <p:cNvPr id="712" name="Google Shape;712;p18"/>
            <p:cNvPicPr preferRelativeResize="0"/>
            <p:nvPr/>
          </p:nvPicPr>
          <p:blipFill>
            <a:blip r:embed="rId7"/>
            <a:stretch>
              <a:fillRect/>
            </a:stretch>
          </p:blipFill>
          <p:spPr>
            <a:xfrm rot="5082699">
              <a:off x="4478209" y="4468110"/>
              <a:ext cx="243225" cy="687375"/>
            </a:xfrm>
            <a:prstGeom prst="rect">
              <a:avLst/>
            </a:prstGeom>
            <a:noFill/>
            <a:ln>
              <a:noFill/>
            </a:ln>
          </p:spPr>
        </p:pic>
        <p:pic>
          <p:nvPicPr>
            <p:cNvPr id="713" name="Google Shape;713;p18"/>
            <p:cNvPicPr preferRelativeResize="0"/>
            <p:nvPr/>
          </p:nvPicPr>
          <p:blipFill>
            <a:blip r:embed="rId7"/>
            <a:stretch>
              <a:fillRect/>
            </a:stretch>
          </p:blipFill>
          <p:spPr>
            <a:xfrm rot="10800000" flipH="1">
              <a:off x="8761109" y="1651234"/>
              <a:ext cx="243225" cy="687375"/>
            </a:xfrm>
            <a:prstGeom prst="rect">
              <a:avLst/>
            </a:prstGeom>
            <a:noFill/>
            <a:ln>
              <a:noFill/>
            </a:ln>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ackground">
  <p:cSld name="BLANK_3">
    <p:spTree>
      <p:nvGrpSpPr>
        <p:cNvPr id="1" name="Shape 771"/>
        <p:cNvGrpSpPr/>
        <p:nvPr/>
      </p:nvGrpSpPr>
      <p:grpSpPr>
        <a:xfrm>
          <a:off x="0" y="0"/>
          <a:ext cx="0" cy="0"/>
          <a:chOff x="0" y="0"/>
          <a:chExt cx="0" cy="0"/>
        </a:xfrm>
      </p:grpSpPr>
      <p:grpSp>
        <p:nvGrpSpPr>
          <p:cNvPr id="772" name="Google Shape;772;p20"/>
          <p:cNvGrpSpPr/>
          <p:nvPr/>
        </p:nvGrpSpPr>
        <p:grpSpPr>
          <a:xfrm>
            <a:off x="8150" y="-21322"/>
            <a:ext cx="9127696" cy="5186144"/>
            <a:chOff x="16425" y="16425"/>
            <a:chExt cx="9127696" cy="5127181"/>
          </a:xfrm>
        </p:grpSpPr>
        <p:sp>
          <p:nvSpPr>
            <p:cNvPr id="773" name="Google Shape;773;p20"/>
            <p:cNvSpPr/>
            <p:nvPr/>
          </p:nvSpPr>
          <p:spPr>
            <a:xfrm>
              <a:off x="16425" y="4686920"/>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0"/>
            <p:cNvSpPr/>
            <p:nvPr/>
          </p:nvSpPr>
          <p:spPr>
            <a:xfrm>
              <a:off x="111675" y="16426"/>
              <a:ext cx="30" cy="5127181"/>
            </a:xfrm>
            <a:custGeom>
              <a:avLst/>
              <a:gdLst/>
              <a:ahLst/>
              <a:cxnLst/>
              <a:rect l="l" t="t" r="r" b="b"/>
              <a:pathLst>
                <a:path w="1" h="156591" fill="none" extrusionOk="0">
                  <a:moveTo>
                    <a:pt x="0" y="0"/>
                  </a:moveTo>
                  <a:lnTo>
                    <a:pt x="0"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0"/>
            <p:cNvSpPr/>
            <p:nvPr/>
          </p:nvSpPr>
          <p:spPr>
            <a:xfrm>
              <a:off x="62106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0"/>
            <p:cNvSpPr/>
            <p:nvPr/>
          </p:nvSpPr>
          <p:spPr>
            <a:xfrm>
              <a:off x="16425" y="2658348"/>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0"/>
            <p:cNvSpPr/>
            <p:nvPr/>
          </p:nvSpPr>
          <p:spPr>
            <a:xfrm>
              <a:off x="16425" y="3167726"/>
              <a:ext cx="9127689" cy="30"/>
            </a:xfrm>
            <a:custGeom>
              <a:avLst/>
              <a:gdLst/>
              <a:ahLst/>
              <a:cxnLst/>
              <a:rect l="l" t="t" r="r" b="b"/>
              <a:pathLst>
                <a:path w="156544" h="1" fill="none" extrusionOk="0">
                  <a:moveTo>
                    <a:pt x="156544" y="0"/>
                  </a:moveTo>
                  <a:lnTo>
                    <a:pt x="0" y="0"/>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0"/>
            <p:cNvSpPr/>
            <p:nvPr/>
          </p:nvSpPr>
          <p:spPr>
            <a:xfrm>
              <a:off x="16425" y="3677073"/>
              <a:ext cx="9127689" cy="30"/>
            </a:xfrm>
            <a:custGeom>
              <a:avLst/>
              <a:gdLst/>
              <a:ahLst/>
              <a:cxnLst/>
              <a:rect l="l" t="t" r="r" b="b"/>
              <a:pathLst>
                <a:path w="156544" h="1" fill="none" extrusionOk="0">
                  <a:moveTo>
                    <a:pt x="156544" y="0"/>
                  </a:moveTo>
                  <a:lnTo>
                    <a:pt x="0" y="0"/>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0"/>
            <p:cNvSpPr/>
            <p:nvPr/>
          </p:nvSpPr>
          <p:spPr>
            <a:xfrm>
              <a:off x="16425" y="4186421"/>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0"/>
            <p:cNvSpPr/>
            <p:nvPr/>
          </p:nvSpPr>
          <p:spPr>
            <a:xfrm>
              <a:off x="113046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0"/>
            <p:cNvSpPr/>
            <p:nvPr/>
          </p:nvSpPr>
          <p:spPr>
            <a:xfrm>
              <a:off x="1620544"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0"/>
            <p:cNvSpPr/>
            <p:nvPr/>
          </p:nvSpPr>
          <p:spPr>
            <a:xfrm>
              <a:off x="211061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0"/>
            <p:cNvSpPr/>
            <p:nvPr/>
          </p:nvSpPr>
          <p:spPr>
            <a:xfrm>
              <a:off x="2600694"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0"/>
            <p:cNvSpPr/>
            <p:nvPr/>
          </p:nvSpPr>
          <p:spPr>
            <a:xfrm>
              <a:off x="309076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0"/>
            <p:cNvSpPr/>
            <p:nvPr/>
          </p:nvSpPr>
          <p:spPr>
            <a:xfrm>
              <a:off x="3580844"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0"/>
            <p:cNvSpPr/>
            <p:nvPr/>
          </p:nvSpPr>
          <p:spPr>
            <a:xfrm>
              <a:off x="4561000"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0"/>
            <p:cNvSpPr/>
            <p:nvPr/>
          </p:nvSpPr>
          <p:spPr>
            <a:xfrm>
              <a:off x="5015725"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0"/>
            <p:cNvSpPr/>
            <p:nvPr/>
          </p:nvSpPr>
          <p:spPr>
            <a:xfrm>
              <a:off x="16425" y="1602025"/>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0"/>
            <p:cNvSpPr/>
            <p:nvPr/>
          </p:nvSpPr>
          <p:spPr>
            <a:xfrm>
              <a:off x="16425" y="2111403"/>
              <a:ext cx="9127689" cy="30"/>
            </a:xfrm>
            <a:custGeom>
              <a:avLst/>
              <a:gdLst/>
              <a:ahLst/>
              <a:cxnLst/>
              <a:rect l="l" t="t" r="r" b="b"/>
              <a:pathLst>
                <a:path w="156544" h="1" fill="none" extrusionOk="0">
                  <a:moveTo>
                    <a:pt x="156544" y="0"/>
                  </a:moveTo>
                  <a:lnTo>
                    <a:pt x="0" y="0"/>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0"/>
            <p:cNvSpPr/>
            <p:nvPr/>
          </p:nvSpPr>
          <p:spPr>
            <a:xfrm>
              <a:off x="16432" y="620895"/>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0"/>
            <p:cNvSpPr/>
            <p:nvPr/>
          </p:nvSpPr>
          <p:spPr>
            <a:xfrm>
              <a:off x="16432" y="111525"/>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0"/>
            <p:cNvSpPr/>
            <p:nvPr/>
          </p:nvSpPr>
          <p:spPr>
            <a:xfrm>
              <a:off x="5470449"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0"/>
            <p:cNvSpPr/>
            <p:nvPr/>
          </p:nvSpPr>
          <p:spPr>
            <a:xfrm>
              <a:off x="5925174"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0"/>
            <p:cNvSpPr/>
            <p:nvPr/>
          </p:nvSpPr>
          <p:spPr>
            <a:xfrm>
              <a:off x="6379898"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0"/>
            <p:cNvSpPr/>
            <p:nvPr/>
          </p:nvSpPr>
          <p:spPr>
            <a:xfrm>
              <a:off x="6834622"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0"/>
            <p:cNvSpPr/>
            <p:nvPr/>
          </p:nvSpPr>
          <p:spPr>
            <a:xfrm>
              <a:off x="7289347"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0"/>
            <p:cNvSpPr/>
            <p:nvPr/>
          </p:nvSpPr>
          <p:spPr>
            <a:xfrm>
              <a:off x="7744071"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0"/>
            <p:cNvSpPr/>
            <p:nvPr/>
          </p:nvSpPr>
          <p:spPr>
            <a:xfrm>
              <a:off x="8198796"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0"/>
            <p:cNvSpPr/>
            <p:nvPr/>
          </p:nvSpPr>
          <p:spPr>
            <a:xfrm>
              <a:off x="8653520"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0"/>
            <p:cNvSpPr/>
            <p:nvPr/>
          </p:nvSpPr>
          <p:spPr>
            <a:xfrm>
              <a:off x="9108245" y="16425"/>
              <a:ext cx="30" cy="5127181"/>
            </a:xfrm>
            <a:custGeom>
              <a:avLst/>
              <a:gdLst/>
              <a:ahLst/>
              <a:cxnLst/>
              <a:rect l="l" t="t" r="r" b="b"/>
              <a:pathLst>
                <a:path w="1" h="156591" fill="none" extrusionOk="0">
                  <a:moveTo>
                    <a:pt x="1" y="0"/>
                  </a:moveTo>
                  <a:lnTo>
                    <a:pt x="1" y="156591"/>
                  </a:lnTo>
                </a:path>
              </a:pathLst>
            </a:custGeom>
            <a:no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0"/>
            <p:cNvSpPr/>
            <p:nvPr/>
          </p:nvSpPr>
          <p:spPr>
            <a:xfrm>
              <a:off x="4084887"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0"/>
            <p:cNvSpPr/>
            <p:nvPr/>
          </p:nvSpPr>
          <p:spPr>
            <a:xfrm>
              <a:off x="16432" y="1111457"/>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03" name="Google Shape;803;p20"/>
          <p:cNvPicPr preferRelativeResize="0"/>
          <p:nvPr/>
        </p:nvPicPr>
        <p:blipFill>
          <a:blip r:embed="rId2"/>
          <a:stretch>
            <a:fillRect/>
          </a:stretch>
        </p:blipFill>
        <p:spPr>
          <a:xfrm rot="-10181115">
            <a:off x="-828600" y="4359638"/>
            <a:ext cx="1735297" cy="1078950"/>
          </a:xfrm>
          <a:prstGeom prst="rect">
            <a:avLst/>
          </a:prstGeom>
          <a:noFill/>
          <a:ln>
            <a:noFill/>
          </a:ln>
        </p:spPr>
      </p:pic>
      <p:grpSp>
        <p:nvGrpSpPr>
          <p:cNvPr id="804" name="Google Shape;804;p20"/>
          <p:cNvGrpSpPr/>
          <p:nvPr/>
        </p:nvGrpSpPr>
        <p:grpSpPr>
          <a:xfrm>
            <a:off x="-765303" y="-446125"/>
            <a:ext cx="2835133" cy="1552651"/>
            <a:chOff x="-765303" y="-446125"/>
            <a:chExt cx="2835133" cy="1552651"/>
          </a:xfrm>
        </p:grpSpPr>
        <p:pic>
          <p:nvPicPr>
            <p:cNvPr id="805" name="Google Shape;805;p20"/>
            <p:cNvPicPr preferRelativeResize="0"/>
            <p:nvPr/>
          </p:nvPicPr>
          <p:blipFill>
            <a:blip r:embed="rId3"/>
            <a:stretch>
              <a:fillRect/>
            </a:stretch>
          </p:blipFill>
          <p:spPr>
            <a:xfrm>
              <a:off x="-599175" y="-446125"/>
              <a:ext cx="2601050" cy="1552651"/>
            </a:xfrm>
            <a:prstGeom prst="rect">
              <a:avLst/>
            </a:prstGeom>
            <a:noFill/>
            <a:ln>
              <a:noFill/>
            </a:ln>
          </p:spPr>
        </p:pic>
        <p:pic>
          <p:nvPicPr>
            <p:cNvPr id="806" name="Google Shape;806;p20"/>
            <p:cNvPicPr preferRelativeResize="0"/>
            <p:nvPr/>
          </p:nvPicPr>
          <p:blipFill>
            <a:blip r:embed="rId4"/>
            <a:stretch>
              <a:fillRect/>
            </a:stretch>
          </p:blipFill>
          <p:spPr>
            <a:xfrm rot="-133888">
              <a:off x="-739650" y="-389096"/>
              <a:ext cx="2783826" cy="1371899"/>
            </a:xfrm>
            <a:prstGeom prst="rect">
              <a:avLst/>
            </a:prstGeom>
            <a:noFill/>
            <a:ln>
              <a:noFill/>
            </a:ln>
          </p:spPr>
        </p:pic>
      </p:grpSp>
      <p:grpSp>
        <p:nvGrpSpPr>
          <p:cNvPr id="807" name="Google Shape;807;p20"/>
          <p:cNvGrpSpPr/>
          <p:nvPr/>
        </p:nvGrpSpPr>
        <p:grpSpPr>
          <a:xfrm>
            <a:off x="7253447" y="-394096"/>
            <a:ext cx="2393378" cy="3160822"/>
            <a:chOff x="7253447" y="-394096"/>
            <a:chExt cx="2393378" cy="3160822"/>
          </a:xfrm>
        </p:grpSpPr>
        <p:pic>
          <p:nvPicPr>
            <p:cNvPr id="808" name="Google Shape;808;p20"/>
            <p:cNvPicPr preferRelativeResize="0"/>
            <p:nvPr/>
          </p:nvPicPr>
          <p:blipFill>
            <a:blip r:embed="rId5"/>
            <a:stretch>
              <a:fillRect/>
            </a:stretch>
          </p:blipFill>
          <p:spPr>
            <a:xfrm>
              <a:off x="7253447" y="-394096"/>
              <a:ext cx="2120732" cy="1270400"/>
            </a:xfrm>
            <a:prstGeom prst="rect">
              <a:avLst/>
            </a:prstGeom>
            <a:noFill/>
            <a:ln>
              <a:noFill/>
            </a:ln>
          </p:spPr>
        </p:pic>
        <p:pic>
          <p:nvPicPr>
            <p:cNvPr id="809" name="Google Shape;809;p20"/>
            <p:cNvPicPr preferRelativeResize="0"/>
            <p:nvPr/>
          </p:nvPicPr>
          <p:blipFill>
            <a:blip r:embed="rId6"/>
            <a:stretch>
              <a:fillRect/>
            </a:stretch>
          </p:blipFill>
          <p:spPr>
            <a:xfrm>
              <a:off x="8385350" y="-290374"/>
              <a:ext cx="1261475" cy="3057100"/>
            </a:xfrm>
            <a:prstGeom prst="rect">
              <a:avLst/>
            </a:prstGeom>
            <a:noFill/>
            <a:ln>
              <a:noFill/>
            </a:ln>
          </p:spPr>
        </p:pic>
      </p:grpSp>
      <p:grpSp>
        <p:nvGrpSpPr>
          <p:cNvPr id="810" name="Google Shape;810;p20"/>
          <p:cNvGrpSpPr/>
          <p:nvPr/>
        </p:nvGrpSpPr>
        <p:grpSpPr>
          <a:xfrm>
            <a:off x="264321" y="2169247"/>
            <a:ext cx="4688933" cy="2795322"/>
            <a:chOff x="264321" y="2169247"/>
            <a:chExt cx="4688933" cy="2795322"/>
          </a:xfrm>
        </p:grpSpPr>
        <p:pic>
          <p:nvPicPr>
            <p:cNvPr id="811" name="Google Shape;811;p20"/>
            <p:cNvPicPr preferRelativeResize="0"/>
            <p:nvPr/>
          </p:nvPicPr>
          <p:blipFill>
            <a:blip r:embed="rId7"/>
            <a:stretch>
              <a:fillRect/>
            </a:stretch>
          </p:blipFill>
          <p:spPr>
            <a:xfrm>
              <a:off x="264321" y="2169247"/>
              <a:ext cx="243225" cy="687375"/>
            </a:xfrm>
            <a:prstGeom prst="rect">
              <a:avLst/>
            </a:prstGeom>
            <a:noFill/>
            <a:ln>
              <a:noFill/>
            </a:ln>
          </p:spPr>
        </p:pic>
        <p:pic>
          <p:nvPicPr>
            <p:cNvPr id="812" name="Google Shape;812;p20"/>
            <p:cNvPicPr preferRelativeResize="0"/>
            <p:nvPr/>
          </p:nvPicPr>
          <p:blipFill>
            <a:blip r:embed="rId7"/>
            <a:stretch>
              <a:fillRect/>
            </a:stretch>
          </p:blipFill>
          <p:spPr>
            <a:xfrm rot="5082699">
              <a:off x="4478209" y="4468110"/>
              <a:ext cx="243225" cy="687375"/>
            </a:xfrm>
            <a:prstGeom prst="rect">
              <a:avLst/>
            </a:prstGeom>
            <a:noFill/>
            <a:ln>
              <a:noFill/>
            </a:ln>
          </p:spPr>
        </p:pic>
      </p:grpSp>
      <p:grpSp>
        <p:nvGrpSpPr>
          <p:cNvPr id="813" name="Google Shape;813;p20"/>
          <p:cNvGrpSpPr/>
          <p:nvPr/>
        </p:nvGrpSpPr>
        <p:grpSpPr>
          <a:xfrm>
            <a:off x="7853324" y="3853787"/>
            <a:ext cx="2031899" cy="2235290"/>
            <a:chOff x="7853324" y="3853787"/>
            <a:chExt cx="2031899" cy="2235290"/>
          </a:xfrm>
        </p:grpSpPr>
        <p:pic>
          <p:nvPicPr>
            <p:cNvPr id="814" name="Google Shape;814;p20"/>
            <p:cNvPicPr preferRelativeResize="0"/>
            <p:nvPr/>
          </p:nvPicPr>
          <p:blipFill>
            <a:blip r:embed="rId3"/>
            <a:stretch>
              <a:fillRect/>
            </a:stretch>
          </p:blipFill>
          <p:spPr>
            <a:xfrm rot="-1277282">
              <a:off x="8067849" y="4365694"/>
              <a:ext cx="1602848" cy="1483015"/>
            </a:xfrm>
            <a:prstGeom prst="rect">
              <a:avLst/>
            </a:prstGeom>
            <a:noFill/>
            <a:ln>
              <a:noFill/>
            </a:ln>
          </p:spPr>
        </p:pic>
        <p:pic>
          <p:nvPicPr>
            <p:cNvPr id="815" name="Google Shape;815;p20"/>
            <p:cNvPicPr preferRelativeResize="0"/>
            <p:nvPr/>
          </p:nvPicPr>
          <p:blipFill>
            <a:blip r:embed="rId8"/>
            <a:stretch>
              <a:fillRect/>
            </a:stretch>
          </p:blipFill>
          <p:spPr>
            <a:xfrm rot="-900002">
              <a:off x="8234884" y="3986832"/>
              <a:ext cx="1268301" cy="1824575"/>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ackground 1">
  <p:cSld name="BLANK_2">
    <p:spTree>
      <p:nvGrpSpPr>
        <p:cNvPr id="1" name="Shape 816"/>
        <p:cNvGrpSpPr/>
        <p:nvPr/>
      </p:nvGrpSpPr>
      <p:grpSpPr>
        <a:xfrm>
          <a:off x="0" y="0"/>
          <a:ext cx="0" cy="0"/>
          <a:chOff x="0" y="0"/>
          <a:chExt cx="0" cy="0"/>
        </a:xfrm>
      </p:grpSpPr>
      <p:grpSp>
        <p:nvGrpSpPr>
          <p:cNvPr id="817" name="Google Shape;817;p21"/>
          <p:cNvGrpSpPr/>
          <p:nvPr/>
        </p:nvGrpSpPr>
        <p:grpSpPr>
          <a:xfrm>
            <a:off x="8150" y="-21322"/>
            <a:ext cx="9127696" cy="5186144"/>
            <a:chOff x="16425" y="16425"/>
            <a:chExt cx="9127696" cy="5127181"/>
          </a:xfrm>
        </p:grpSpPr>
        <p:sp>
          <p:nvSpPr>
            <p:cNvPr id="818" name="Google Shape;818;p21"/>
            <p:cNvSpPr/>
            <p:nvPr/>
          </p:nvSpPr>
          <p:spPr>
            <a:xfrm>
              <a:off x="16425" y="4686920"/>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1"/>
            <p:cNvSpPr/>
            <p:nvPr/>
          </p:nvSpPr>
          <p:spPr>
            <a:xfrm>
              <a:off x="111675" y="16426"/>
              <a:ext cx="30" cy="5127181"/>
            </a:xfrm>
            <a:custGeom>
              <a:avLst/>
              <a:gdLst/>
              <a:ahLst/>
              <a:cxnLst/>
              <a:rect l="l" t="t" r="r" b="b"/>
              <a:pathLst>
                <a:path w="1" h="156591" fill="none" extrusionOk="0">
                  <a:moveTo>
                    <a:pt x="0" y="0"/>
                  </a:moveTo>
                  <a:lnTo>
                    <a:pt x="0"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1"/>
            <p:cNvSpPr/>
            <p:nvPr/>
          </p:nvSpPr>
          <p:spPr>
            <a:xfrm>
              <a:off x="62106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1"/>
            <p:cNvSpPr/>
            <p:nvPr/>
          </p:nvSpPr>
          <p:spPr>
            <a:xfrm>
              <a:off x="16425" y="2658348"/>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1"/>
            <p:cNvSpPr/>
            <p:nvPr/>
          </p:nvSpPr>
          <p:spPr>
            <a:xfrm>
              <a:off x="16425" y="3167726"/>
              <a:ext cx="9127689" cy="30"/>
            </a:xfrm>
            <a:custGeom>
              <a:avLst/>
              <a:gdLst/>
              <a:ahLst/>
              <a:cxnLst/>
              <a:rect l="l" t="t" r="r" b="b"/>
              <a:pathLst>
                <a:path w="156544" h="1" fill="none" extrusionOk="0">
                  <a:moveTo>
                    <a:pt x="156544" y="0"/>
                  </a:moveTo>
                  <a:lnTo>
                    <a:pt x="0" y="0"/>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1"/>
            <p:cNvSpPr/>
            <p:nvPr/>
          </p:nvSpPr>
          <p:spPr>
            <a:xfrm>
              <a:off x="16425" y="3677073"/>
              <a:ext cx="9127689" cy="30"/>
            </a:xfrm>
            <a:custGeom>
              <a:avLst/>
              <a:gdLst/>
              <a:ahLst/>
              <a:cxnLst/>
              <a:rect l="l" t="t" r="r" b="b"/>
              <a:pathLst>
                <a:path w="156544" h="1" fill="none" extrusionOk="0">
                  <a:moveTo>
                    <a:pt x="156544" y="0"/>
                  </a:moveTo>
                  <a:lnTo>
                    <a:pt x="0" y="0"/>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1"/>
            <p:cNvSpPr/>
            <p:nvPr/>
          </p:nvSpPr>
          <p:spPr>
            <a:xfrm>
              <a:off x="16425" y="4186421"/>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1"/>
            <p:cNvSpPr/>
            <p:nvPr/>
          </p:nvSpPr>
          <p:spPr>
            <a:xfrm>
              <a:off x="113046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1"/>
            <p:cNvSpPr/>
            <p:nvPr/>
          </p:nvSpPr>
          <p:spPr>
            <a:xfrm>
              <a:off x="1620544"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1"/>
            <p:cNvSpPr/>
            <p:nvPr/>
          </p:nvSpPr>
          <p:spPr>
            <a:xfrm>
              <a:off x="211061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1"/>
            <p:cNvSpPr/>
            <p:nvPr/>
          </p:nvSpPr>
          <p:spPr>
            <a:xfrm>
              <a:off x="2600694"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1"/>
            <p:cNvSpPr/>
            <p:nvPr/>
          </p:nvSpPr>
          <p:spPr>
            <a:xfrm>
              <a:off x="309076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1"/>
            <p:cNvSpPr/>
            <p:nvPr/>
          </p:nvSpPr>
          <p:spPr>
            <a:xfrm>
              <a:off x="3580844"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1"/>
            <p:cNvSpPr/>
            <p:nvPr/>
          </p:nvSpPr>
          <p:spPr>
            <a:xfrm>
              <a:off x="4561000"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1"/>
            <p:cNvSpPr/>
            <p:nvPr/>
          </p:nvSpPr>
          <p:spPr>
            <a:xfrm>
              <a:off x="5015725"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1"/>
            <p:cNvSpPr/>
            <p:nvPr/>
          </p:nvSpPr>
          <p:spPr>
            <a:xfrm>
              <a:off x="16425" y="1602025"/>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1"/>
            <p:cNvSpPr/>
            <p:nvPr/>
          </p:nvSpPr>
          <p:spPr>
            <a:xfrm>
              <a:off x="16425" y="2111403"/>
              <a:ext cx="9127689" cy="30"/>
            </a:xfrm>
            <a:custGeom>
              <a:avLst/>
              <a:gdLst/>
              <a:ahLst/>
              <a:cxnLst/>
              <a:rect l="l" t="t" r="r" b="b"/>
              <a:pathLst>
                <a:path w="156544" h="1" fill="none" extrusionOk="0">
                  <a:moveTo>
                    <a:pt x="156544" y="0"/>
                  </a:moveTo>
                  <a:lnTo>
                    <a:pt x="0" y="0"/>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1"/>
            <p:cNvSpPr/>
            <p:nvPr/>
          </p:nvSpPr>
          <p:spPr>
            <a:xfrm>
              <a:off x="16432" y="620895"/>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1"/>
            <p:cNvSpPr/>
            <p:nvPr/>
          </p:nvSpPr>
          <p:spPr>
            <a:xfrm>
              <a:off x="16432" y="111525"/>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1"/>
            <p:cNvSpPr/>
            <p:nvPr/>
          </p:nvSpPr>
          <p:spPr>
            <a:xfrm>
              <a:off x="5470449"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1"/>
            <p:cNvSpPr/>
            <p:nvPr/>
          </p:nvSpPr>
          <p:spPr>
            <a:xfrm>
              <a:off x="5925174"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1"/>
            <p:cNvSpPr/>
            <p:nvPr/>
          </p:nvSpPr>
          <p:spPr>
            <a:xfrm>
              <a:off x="6379898"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1"/>
            <p:cNvSpPr/>
            <p:nvPr/>
          </p:nvSpPr>
          <p:spPr>
            <a:xfrm>
              <a:off x="6834622"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1"/>
            <p:cNvSpPr/>
            <p:nvPr/>
          </p:nvSpPr>
          <p:spPr>
            <a:xfrm>
              <a:off x="7289347"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1"/>
            <p:cNvSpPr/>
            <p:nvPr/>
          </p:nvSpPr>
          <p:spPr>
            <a:xfrm>
              <a:off x="7744071"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1"/>
            <p:cNvSpPr/>
            <p:nvPr/>
          </p:nvSpPr>
          <p:spPr>
            <a:xfrm>
              <a:off x="8198796"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1"/>
            <p:cNvSpPr/>
            <p:nvPr/>
          </p:nvSpPr>
          <p:spPr>
            <a:xfrm>
              <a:off x="8653520"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1"/>
            <p:cNvSpPr/>
            <p:nvPr/>
          </p:nvSpPr>
          <p:spPr>
            <a:xfrm>
              <a:off x="9108245" y="16425"/>
              <a:ext cx="30" cy="5127181"/>
            </a:xfrm>
            <a:custGeom>
              <a:avLst/>
              <a:gdLst/>
              <a:ahLst/>
              <a:cxnLst/>
              <a:rect l="l" t="t" r="r" b="b"/>
              <a:pathLst>
                <a:path w="1" h="156591" fill="none" extrusionOk="0">
                  <a:moveTo>
                    <a:pt x="1" y="0"/>
                  </a:moveTo>
                  <a:lnTo>
                    <a:pt x="1" y="156591"/>
                  </a:lnTo>
                </a:path>
              </a:pathLst>
            </a:custGeom>
            <a:no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1"/>
            <p:cNvSpPr/>
            <p:nvPr/>
          </p:nvSpPr>
          <p:spPr>
            <a:xfrm>
              <a:off x="4084887"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1"/>
            <p:cNvSpPr/>
            <p:nvPr/>
          </p:nvSpPr>
          <p:spPr>
            <a:xfrm>
              <a:off x="16432" y="1111457"/>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48" name="Google Shape;848;p21"/>
          <p:cNvPicPr preferRelativeResize="0"/>
          <p:nvPr/>
        </p:nvPicPr>
        <p:blipFill>
          <a:blip r:embed="rId2"/>
          <a:stretch>
            <a:fillRect/>
          </a:stretch>
        </p:blipFill>
        <p:spPr>
          <a:xfrm rot="6489836">
            <a:off x="-444879" y="-305317"/>
            <a:ext cx="1766478" cy="1027551"/>
          </a:xfrm>
          <a:prstGeom prst="rect">
            <a:avLst/>
          </a:prstGeom>
          <a:noFill/>
          <a:ln>
            <a:noFill/>
          </a:ln>
        </p:spPr>
      </p:pic>
      <p:pic>
        <p:nvPicPr>
          <p:cNvPr id="849" name="Google Shape;849;p21"/>
          <p:cNvPicPr preferRelativeResize="0"/>
          <p:nvPr/>
        </p:nvPicPr>
        <p:blipFill>
          <a:blip r:embed="rId3"/>
          <a:stretch>
            <a:fillRect/>
          </a:stretch>
        </p:blipFill>
        <p:spPr>
          <a:xfrm>
            <a:off x="7722372" y="4236529"/>
            <a:ext cx="2120732" cy="1270400"/>
          </a:xfrm>
          <a:prstGeom prst="rect">
            <a:avLst/>
          </a:prstGeom>
          <a:noFill/>
          <a:ln>
            <a:noFill/>
          </a:ln>
        </p:spPr>
      </p:pic>
      <p:pic>
        <p:nvPicPr>
          <p:cNvPr id="850" name="Google Shape;850;p21"/>
          <p:cNvPicPr preferRelativeResize="0"/>
          <p:nvPr/>
        </p:nvPicPr>
        <p:blipFill>
          <a:blip r:embed="rId4"/>
          <a:stretch>
            <a:fillRect/>
          </a:stretch>
        </p:blipFill>
        <p:spPr>
          <a:xfrm rot="5400000">
            <a:off x="-190401" y="4371426"/>
            <a:ext cx="964425" cy="1000611"/>
          </a:xfrm>
          <a:prstGeom prst="rect">
            <a:avLst/>
          </a:prstGeom>
          <a:noFill/>
          <a:ln>
            <a:noFill/>
          </a:ln>
        </p:spPr>
      </p:pic>
      <p:pic>
        <p:nvPicPr>
          <p:cNvPr id="851" name="Google Shape;851;p21"/>
          <p:cNvPicPr preferRelativeResize="0"/>
          <p:nvPr/>
        </p:nvPicPr>
        <p:blipFill>
          <a:blip r:embed="rId5"/>
          <a:stretch>
            <a:fillRect/>
          </a:stretch>
        </p:blipFill>
        <p:spPr>
          <a:xfrm rot="10025780">
            <a:off x="8303905" y="-372883"/>
            <a:ext cx="1268300" cy="1824575"/>
          </a:xfrm>
          <a:prstGeom prst="rect">
            <a:avLst/>
          </a:prstGeom>
          <a:noFill/>
          <a:ln>
            <a:noFill/>
          </a:ln>
        </p:spPr>
      </p:pic>
      <p:grpSp>
        <p:nvGrpSpPr>
          <p:cNvPr id="852" name="Google Shape;852;p21"/>
          <p:cNvGrpSpPr/>
          <p:nvPr/>
        </p:nvGrpSpPr>
        <p:grpSpPr>
          <a:xfrm>
            <a:off x="258109" y="1570284"/>
            <a:ext cx="8646237" cy="3454209"/>
            <a:chOff x="258109" y="1570284"/>
            <a:chExt cx="8646237" cy="3454209"/>
          </a:xfrm>
        </p:grpSpPr>
        <p:pic>
          <p:nvPicPr>
            <p:cNvPr id="853" name="Google Shape;853;p21"/>
            <p:cNvPicPr preferRelativeResize="0"/>
            <p:nvPr/>
          </p:nvPicPr>
          <p:blipFill>
            <a:blip r:embed="rId6"/>
            <a:stretch>
              <a:fillRect/>
            </a:stretch>
          </p:blipFill>
          <p:spPr>
            <a:xfrm rot="10800000">
              <a:off x="8661121" y="2845160"/>
              <a:ext cx="243225" cy="687375"/>
            </a:xfrm>
            <a:prstGeom prst="rect">
              <a:avLst/>
            </a:prstGeom>
            <a:noFill/>
            <a:ln>
              <a:noFill/>
            </a:ln>
          </p:spPr>
        </p:pic>
        <p:pic>
          <p:nvPicPr>
            <p:cNvPr id="854" name="Google Shape;854;p21"/>
            <p:cNvPicPr preferRelativeResize="0"/>
            <p:nvPr/>
          </p:nvPicPr>
          <p:blipFill>
            <a:blip r:embed="rId6"/>
            <a:stretch>
              <a:fillRect/>
            </a:stretch>
          </p:blipFill>
          <p:spPr>
            <a:xfrm rot="5082699">
              <a:off x="3393834" y="4528035"/>
              <a:ext cx="243225" cy="687375"/>
            </a:xfrm>
            <a:prstGeom prst="rect">
              <a:avLst/>
            </a:prstGeom>
            <a:noFill/>
            <a:ln>
              <a:noFill/>
            </a:ln>
          </p:spPr>
        </p:pic>
        <p:pic>
          <p:nvPicPr>
            <p:cNvPr id="855" name="Google Shape;855;p21"/>
            <p:cNvPicPr preferRelativeResize="0"/>
            <p:nvPr/>
          </p:nvPicPr>
          <p:blipFill>
            <a:blip r:embed="rId6"/>
            <a:stretch>
              <a:fillRect/>
            </a:stretch>
          </p:blipFill>
          <p:spPr>
            <a:xfrm>
              <a:off x="258109" y="1570284"/>
              <a:ext cx="243225" cy="687375"/>
            </a:xfrm>
            <a:prstGeom prst="rect">
              <a:avLst/>
            </a:prstGeom>
            <a:noFill/>
            <a:ln>
              <a:noFill/>
            </a:ln>
          </p:spPr>
        </p:pic>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a:buNone/>
              <a:defRPr/>
            </a:pPr>
            <a:fld id="{DBA32C21-FD13-4697-ADCD-F9E33DDFF06F}"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a:sym typeface="Arial" panose="020B0604020202020204"/>
              </a:rPr>
              <a:t>23/02/2025</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a:sym typeface="Arial" panose="020B0604020202020204"/>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a:sym typeface="Arial" panose="020B0604020202020204"/>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panose="020B0604020202020204"/>
              <a:buNone/>
              <a:defRPr/>
            </a:pPr>
            <a:fld id="{2885D699-091F-4322-9983-565B97A178FD}"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a:sym typeface="Arial" panose="020B0604020202020204"/>
              </a:r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a:sym typeface="Arial" panose="020B0604020202020204"/>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vi-VN"/>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a:buNone/>
              <a:defRPr/>
            </a:pPr>
            <a:fld id="{08ED132D-452A-49E5-B8CD-EA0C46A12A5F}"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a:sym typeface="Arial" panose="020B0604020202020204"/>
              </a:rPr>
              <a:t>23/02/2025</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a:sym typeface="Arial" panose="020B0604020202020204"/>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a:sym typeface="Arial" panose="020B0604020202020204"/>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panose="020B0604020202020204"/>
              <a:buNone/>
              <a:defRPr/>
            </a:pPr>
            <a:fld id="{9CB03046-9975-4CD1-8163-35C299AA0868}"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a:sym typeface="Arial" panose="020B0604020202020204"/>
              </a:r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a:sym typeface="Arial" panose="020B0604020202020204"/>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body" type="tx">
  <p:cSld name="TITLE_AND_BODY">
    <p:spTree>
      <p:nvGrpSpPr>
        <p:cNvPr id="1" name="Shape 115"/>
        <p:cNvGrpSpPr/>
        <p:nvPr/>
      </p:nvGrpSpPr>
      <p:grpSpPr>
        <a:xfrm>
          <a:off x="0" y="0"/>
          <a:ext cx="0" cy="0"/>
          <a:chOff x="0" y="0"/>
          <a:chExt cx="0" cy="0"/>
        </a:xfrm>
      </p:grpSpPr>
      <p:grpSp>
        <p:nvGrpSpPr>
          <p:cNvPr id="116" name="Google Shape;116;p4"/>
          <p:cNvGrpSpPr/>
          <p:nvPr/>
        </p:nvGrpSpPr>
        <p:grpSpPr>
          <a:xfrm>
            <a:off x="8150" y="-21322"/>
            <a:ext cx="9127696" cy="5186144"/>
            <a:chOff x="16425" y="16425"/>
            <a:chExt cx="9127696" cy="5127181"/>
          </a:xfrm>
        </p:grpSpPr>
        <p:sp>
          <p:nvSpPr>
            <p:cNvPr id="117" name="Google Shape;117;p4"/>
            <p:cNvSpPr/>
            <p:nvPr/>
          </p:nvSpPr>
          <p:spPr>
            <a:xfrm>
              <a:off x="16425" y="4686920"/>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111675" y="16426"/>
              <a:ext cx="30" cy="5127181"/>
            </a:xfrm>
            <a:custGeom>
              <a:avLst/>
              <a:gdLst/>
              <a:ahLst/>
              <a:cxnLst/>
              <a:rect l="l" t="t" r="r" b="b"/>
              <a:pathLst>
                <a:path w="1" h="156591" fill="none" extrusionOk="0">
                  <a:moveTo>
                    <a:pt x="0" y="0"/>
                  </a:moveTo>
                  <a:lnTo>
                    <a:pt x="0"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62106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16425" y="2658348"/>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16425" y="3167726"/>
              <a:ext cx="9127689" cy="30"/>
            </a:xfrm>
            <a:custGeom>
              <a:avLst/>
              <a:gdLst/>
              <a:ahLst/>
              <a:cxnLst/>
              <a:rect l="l" t="t" r="r" b="b"/>
              <a:pathLst>
                <a:path w="156544" h="1" fill="none" extrusionOk="0">
                  <a:moveTo>
                    <a:pt x="156544" y="0"/>
                  </a:moveTo>
                  <a:lnTo>
                    <a:pt x="0" y="0"/>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16425" y="3677073"/>
              <a:ext cx="9127689" cy="30"/>
            </a:xfrm>
            <a:custGeom>
              <a:avLst/>
              <a:gdLst/>
              <a:ahLst/>
              <a:cxnLst/>
              <a:rect l="l" t="t" r="r" b="b"/>
              <a:pathLst>
                <a:path w="156544" h="1" fill="none" extrusionOk="0">
                  <a:moveTo>
                    <a:pt x="156544" y="0"/>
                  </a:moveTo>
                  <a:lnTo>
                    <a:pt x="0" y="0"/>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16425" y="4186421"/>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113046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1620544"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211061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2600694"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309076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3580844"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4561000"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5015725"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16425" y="1602025"/>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16425" y="2111403"/>
              <a:ext cx="9127689" cy="30"/>
            </a:xfrm>
            <a:custGeom>
              <a:avLst/>
              <a:gdLst/>
              <a:ahLst/>
              <a:cxnLst/>
              <a:rect l="l" t="t" r="r" b="b"/>
              <a:pathLst>
                <a:path w="156544" h="1" fill="none" extrusionOk="0">
                  <a:moveTo>
                    <a:pt x="156544" y="0"/>
                  </a:moveTo>
                  <a:lnTo>
                    <a:pt x="0" y="0"/>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16432" y="620895"/>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16432" y="111525"/>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5470449"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5925174"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6379898"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6834622"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7289347"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7744071"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8198796"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8653520"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9108245" y="16425"/>
              <a:ext cx="30" cy="5127181"/>
            </a:xfrm>
            <a:custGeom>
              <a:avLst/>
              <a:gdLst/>
              <a:ahLst/>
              <a:cxnLst/>
              <a:rect l="l" t="t" r="r" b="b"/>
              <a:pathLst>
                <a:path w="1" h="156591" fill="none" extrusionOk="0">
                  <a:moveTo>
                    <a:pt x="1" y="0"/>
                  </a:moveTo>
                  <a:lnTo>
                    <a:pt x="1" y="156591"/>
                  </a:lnTo>
                </a:path>
              </a:pathLst>
            </a:custGeom>
            <a:no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4084887"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16432" y="1111457"/>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4"/>
          <p:cNvSpPr txBox="1">
            <a:spLocks noGrp="1"/>
          </p:cNvSpPr>
          <p:nvPr>
            <p:ph type="title"/>
          </p:nvPr>
        </p:nvSpPr>
        <p:spPr>
          <a:xfrm>
            <a:off x="713100" y="540996"/>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48" name="Google Shape;148;p4"/>
          <p:cNvSpPr txBox="1">
            <a:spLocks noGrp="1"/>
          </p:cNvSpPr>
          <p:nvPr>
            <p:ph type="body" idx="1"/>
          </p:nvPr>
        </p:nvSpPr>
        <p:spPr>
          <a:xfrm>
            <a:off x="713100" y="1182131"/>
            <a:ext cx="7717800" cy="3576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pic>
        <p:nvPicPr>
          <p:cNvPr id="149" name="Google Shape;149;p4"/>
          <p:cNvPicPr preferRelativeResize="0"/>
          <p:nvPr/>
        </p:nvPicPr>
        <p:blipFill>
          <a:blip r:embed="rId2"/>
          <a:stretch>
            <a:fillRect/>
          </a:stretch>
        </p:blipFill>
        <p:spPr>
          <a:xfrm rot="-9302846" flipH="1">
            <a:off x="-375460" y="-169323"/>
            <a:ext cx="1138295" cy="1637545"/>
          </a:xfrm>
          <a:prstGeom prst="rect">
            <a:avLst/>
          </a:prstGeom>
          <a:noFill/>
          <a:ln>
            <a:noFill/>
          </a:ln>
        </p:spPr>
      </p:pic>
      <p:pic>
        <p:nvPicPr>
          <p:cNvPr id="150" name="Google Shape;150;p4"/>
          <p:cNvPicPr preferRelativeResize="0"/>
          <p:nvPr/>
        </p:nvPicPr>
        <p:blipFill>
          <a:blip r:embed="rId3"/>
          <a:stretch>
            <a:fillRect/>
          </a:stretch>
        </p:blipFill>
        <p:spPr>
          <a:xfrm rot="-1973440">
            <a:off x="7805245" y="4369258"/>
            <a:ext cx="1766478" cy="1027551"/>
          </a:xfrm>
          <a:prstGeom prst="rect">
            <a:avLst/>
          </a:prstGeom>
          <a:noFill/>
          <a:ln>
            <a:noFill/>
          </a:ln>
        </p:spPr>
      </p:pic>
      <p:grpSp>
        <p:nvGrpSpPr>
          <p:cNvPr id="151" name="Google Shape;151;p4"/>
          <p:cNvGrpSpPr/>
          <p:nvPr/>
        </p:nvGrpSpPr>
        <p:grpSpPr>
          <a:xfrm>
            <a:off x="7372768" y="-775585"/>
            <a:ext cx="2835133" cy="2132220"/>
            <a:chOff x="7372768" y="-775585"/>
            <a:chExt cx="2835133" cy="2132220"/>
          </a:xfrm>
        </p:grpSpPr>
        <p:pic>
          <p:nvPicPr>
            <p:cNvPr id="152" name="Google Shape;152;p4"/>
            <p:cNvPicPr preferRelativeResize="0"/>
            <p:nvPr/>
          </p:nvPicPr>
          <p:blipFill>
            <a:blip r:embed="rId4"/>
            <a:stretch>
              <a:fillRect/>
            </a:stretch>
          </p:blipFill>
          <p:spPr>
            <a:xfrm rot="6232363" flipH="1">
              <a:off x="7838125" y="-485801"/>
              <a:ext cx="1812825" cy="1552651"/>
            </a:xfrm>
            <a:prstGeom prst="rect">
              <a:avLst/>
            </a:prstGeom>
            <a:noFill/>
            <a:ln>
              <a:noFill/>
            </a:ln>
          </p:spPr>
        </p:pic>
        <p:pic>
          <p:nvPicPr>
            <p:cNvPr id="153" name="Google Shape;153;p4"/>
            <p:cNvPicPr preferRelativeResize="0"/>
            <p:nvPr/>
          </p:nvPicPr>
          <p:blipFill>
            <a:blip r:embed="rId5"/>
            <a:stretch>
              <a:fillRect/>
            </a:stretch>
          </p:blipFill>
          <p:spPr>
            <a:xfrm rot="133888" flipH="1">
              <a:off x="7398421" y="-263150"/>
              <a:ext cx="2783826" cy="1371899"/>
            </a:xfrm>
            <a:prstGeom prst="rect">
              <a:avLst/>
            </a:prstGeom>
            <a:noFill/>
            <a:ln>
              <a:noFill/>
            </a:ln>
          </p:spPr>
        </p:pic>
      </p:grpSp>
      <p:pic>
        <p:nvPicPr>
          <p:cNvPr id="154" name="Google Shape;154;p4"/>
          <p:cNvPicPr preferRelativeResize="0"/>
          <p:nvPr/>
        </p:nvPicPr>
        <p:blipFill>
          <a:blip r:embed="rId6"/>
          <a:stretch>
            <a:fillRect/>
          </a:stretch>
        </p:blipFill>
        <p:spPr>
          <a:xfrm rot="5400000">
            <a:off x="-130251" y="4276713"/>
            <a:ext cx="964425" cy="1000611"/>
          </a:xfrm>
          <a:prstGeom prst="rect">
            <a:avLst/>
          </a:prstGeom>
          <a:noFill/>
          <a:ln>
            <a:noFill/>
          </a:ln>
        </p:spPr>
      </p:pic>
      <p:grpSp>
        <p:nvGrpSpPr>
          <p:cNvPr id="155" name="Google Shape;155;p4"/>
          <p:cNvGrpSpPr/>
          <p:nvPr/>
        </p:nvGrpSpPr>
        <p:grpSpPr>
          <a:xfrm>
            <a:off x="165796" y="167025"/>
            <a:ext cx="8865300" cy="3273297"/>
            <a:chOff x="165796" y="167025"/>
            <a:chExt cx="8865300" cy="3273297"/>
          </a:xfrm>
        </p:grpSpPr>
        <p:pic>
          <p:nvPicPr>
            <p:cNvPr id="156" name="Google Shape;156;p4"/>
            <p:cNvPicPr preferRelativeResize="0"/>
            <p:nvPr/>
          </p:nvPicPr>
          <p:blipFill>
            <a:blip r:embed="rId7"/>
            <a:stretch>
              <a:fillRect/>
            </a:stretch>
          </p:blipFill>
          <p:spPr>
            <a:xfrm>
              <a:off x="165796" y="2752947"/>
              <a:ext cx="243225" cy="687375"/>
            </a:xfrm>
            <a:prstGeom prst="rect">
              <a:avLst/>
            </a:prstGeom>
            <a:noFill/>
            <a:ln>
              <a:noFill/>
            </a:ln>
          </p:spPr>
        </p:pic>
        <p:pic>
          <p:nvPicPr>
            <p:cNvPr id="157" name="Google Shape;157;p4"/>
            <p:cNvPicPr preferRelativeResize="0"/>
            <p:nvPr/>
          </p:nvPicPr>
          <p:blipFill>
            <a:blip r:embed="rId7"/>
            <a:stretch>
              <a:fillRect/>
            </a:stretch>
          </p:blipFill>
          <p:spPr>
            <a:xfrm rot="5082699">
              <a:off x="4044284" y="-23890"/>
              <a:ext cx="243225" cy="687375"/>
            </a:xfrm>
            <a:prstGeom prst="rect">
              <a:avLst/>
            </a:prstGeom>
            <a:noFill/>
            <a:ln>
              <a:noFill/>
            </a:ln>
          </p:spPr>
        </p:pic>
        <p:pic>
          <p:nvPicPr>
            <p:cNvPr id="158" name="Google Shape;158;p4"/>
            <p:cNvPicPr preferRelativeResize="0"/>
            <p:nvPr/>
          </p:nvPicPr>
          <p:blipFill>
            <a:blip r:embed="rId7"/>
            <a:stretch>
              <a:fillRect/>
            </a:stretch>
          </p:blipFill>
          <p:spPr>
            <a:xfrm rot="10800000">
              <a:off x="8787871" y="2128259"/>
              <a:ext cx="243225" cy="687375"/>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_AND_TWO_COLUMNS">
    <p:spTree>
      <p:nvGrpSpPr>
        <p:cNvPr id="1" name="Shape 159"/>
        <p:cNvGrpSpPr/>
        <p:nvPr/>
      </p:nvGrpSpPr>
      <p:grpSpPr>
        <a:xfrm>
          <a:off x="0" y="0"/>
          <a:ext cx="0" cy="0"/>
          <a:chOff x="0" y="0"/>
          <a:chExt cx="0" cy="0"/>
        </a:xfrm>
      </p:grpSpPr>
      <p:grpSp>
        <p:nvGrpSpPr>
          <p:cNvPr id="160" name="Google Shape;160;p5"/>
          <p:cNvGrpSpPr/>
          <p:nvPr/>
        </p:nvGrpSpPr>
        <p:grpSpPr>
          <a:xfrm>
            <a:off x="8150" y="-21322"/>
            <a:ext cx="9127696" cy="5186144"/>
            <a:chOff x="16425" y="16425"/>
            <a:chExt cx="9127696" cy="5127181"/>
          </a:xfrm>
        </p:grpSpPr>
        <p:sp>
          <p:nvSpPr>
            <p:cNvPr id="161" name="Google Shape;161;p5"/>
            <p:cNvSpPr/>
            <p:nvPr/>
          </p:nvSpPr>
          <p:spPr>
            <a:xfrm>
              <a:off x="16425" y="4686920"/>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111675" y="16426"/>
              <a:ext cx="30" cy="5127181"/>
            </a:xfrm>
            <a:custGeom>
              <a:avLst/>
              <a:gdLst/>
              <a:ahLst/>
              <a:cxnLst/>
              <a:rect l="l" t="t" r="r" b="b"/>
              <a:pathLst>
                <a:path w="1" h="156591" fill="none" extrusionOk="0">
                  <a:moveTo>
                    <a:pt x="0" y="0"/>
                  </a:moveTo>
                  <a:lnTo>
                    <a:pt x="0"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62106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16425" y="2658348"/>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16425" y="3167726"/>
              <a:ext cx="9127689" cy="30"/>
            </a:xfrm>
            <a:custGeom>
              <a:avLst/>
              <a:gdLst/>
              <a:ahLst/>
              <a:cxnLst/>
              <a:rect l="l" t="t" r="r" b="b"/>
              <a:pathLst>
                <a:path w="156544" h="1" fill="none" extrusionOk="0">
                  <a:moveTo>
                    <a:pt x="156544" y="0"/>
                  </a:moveTo>
                  <a:lnTo>
                    <a:pt x="0" y="0"/>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16425" y="3677073"/>
              <a:ext cx="9127689" cy="30"/>
            </a:xfrm>
            <a:custGeom>
              <a:avLst/>
              <a:gdLst/>
              <a:ahLst/>
              <a:cxnLst/>
              <a:rect l="l" t="t" r="r" b="b"/>
              <a:pathLst>
                <a:path w="156544" h="1" fill="none" extrusionOk="0">
                  <a:moveTo>
                    <a:pt x="156544" y="0"/>
                  </a:moveTo>
                  <a:lnTo>
                    <a:pt x="0" y="0"/>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16425" y="4186421"/>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113046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a:off x="1620544"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211061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a:off x="2600694"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309076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3580844"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4561000"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5015725"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16425" y="1602025"/>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16425" y="2111403"/>
              <a:ext cx="9127689" cy="30"/>
            </a:xfrm>
            <a:custGeom>
              <a:avLst/>
              <a:gdLst/>
              <a:ahLst/>
              <a:cxnLst/>
              <a:rect l="l" t="t" r="r" b="b"/>
              <a:pathLst>
                <a:path w="156544" h="1" fill="none" extrusionOk="0">
                  <a:moveTo>
                    <a:pt x="156544" y="0"/>
                  </a:moveTo>
                  <a:lnTo>
                    <a:pt x="0" y="0"/>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16432" y="620895"/>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16432" y="111525"/>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5470449"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5925174"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6379898"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6834622"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7289347"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7744071"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8198796"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8653520"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9108245" y="16425"/>
              <a:ext cx="30" cy="5127181"/>
            </a:xfrm>
            <a:custGeom>
              <a:avLst/>
              <a:gdLst/>
              <a:ahLst/>
              <a:cxnLst/>
              <a:rect l="l" t="t" r="r" b="b"/>
              <a:pathLst>
                <a:path w="1" h="156591" fill="none" extrusionOk="0">
                  <a:moveTo>
                    <a:pt x="1" y="0"/>
                  </a:moveTo>
                  <a:lnTo>
                    <a:pt x="1" y="156591"/>
                  </a:lnTo>
                </a:path>
              </a:pathLst>
            </a:custGeom>
            <a:no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4084887"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16432" y="1111457"/>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5"/>
          <p:cNvSpPr txBox="1">
            <a:spLocks noGrp="1"/>
          </p:cNvSpPr>
          <p:nvPr>
            <p:ph type="title"/>
          </p:nvPr>
        </p:nvSpPr>
        <p:spPr>
          <a:xfrm>
            <a:off x="713100" y="540996"/>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2" name="Google Shape;192;p5"/>
          <p:cNvSpPr txBox="1">
            <a:spLocks noGrp="1"/>
          </p:cNvSpPr>
          <p:nvPr>
            <p:ph type="subTitle" idx="1"/>
          </p:nvPr>
        </p:nvSpPr>
        <p:spPr>
          <a:xfrm>
            <a:off x="1268000" y="2798677"/>
            <a:ext cx="2912100" cy="473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600"/>
              <a:buFont typeface="Borel"/>
              <a:buNone/>
              <a:defRPr sz="2000">
                <a:latin typeface="Borel"/>
                <a:ea typeface="Borel"/>
                <a:cs typeface="Borel"/>
                <a:sym typeface="Borel"/>
              </a:defRPr>
            </a:lvl1pPr>
            <a:lvl2pPr lvl="1" algn="ctr" rtl="0">
              <a:lnSpc>
                <a:spcPct val="100000"/>
              </a:lnSpc>
              <a:spcBef>
                <a:spcPts val="0"/>
              </a:spcBef>
              <a:spcAft>
                <a:spcPts val="0"/>
              </a:spcAft>
              <a:buSzPts val="2000"/>
              <a:buFont typeface="Borel"/>
              <a:buNone/>
              <a:defRPr sz="2000" b="1">
                <a:latin typeface="Borel"/>
                <a:ea typeface="Borel"/>
                <a:cs typeface="Borel"/>
                <a:sym typeface="Borel"/>
              </a:defRPr>
            </a:lvl2pPr>
            <a:lvl3pPr lvl="2" algn="ctr" rtl="0">
              <a:lnSpc>
                <a:spcPct val="100000"/>
              </a:lnSpc>
              <a:spcBef>
                <a:spcPts val="0"/>
              </a:spcBef>
              <a:spcAft>
                <a:spcPts val="0"/>
              </a:spcAft>
              <a:buSzPts val="2000"/>
              <a:buFont typeface="Borel"/>
              <a:buNone/>
              <a:defRPr sz="2000" b="1">
                <a:latin typeface="Borel"/>
                <a:ea typeface="Borel"/>
                <a:cs typeface="Borel"/>
                <a:sym typeface="Borel"/>
              </a:defRPr>
            </a:lvl3pPr>
            <a:lvl4pPr lvl="3" algn="ctr" rtl="0">
              <a:lnSpc>
                <a:spcPct val="100000"/>
              </a:lnSpc>
              <a:spcBef>
                <a:spcPts val="0"/>
              </a:spcBef>
              <a:spcAft>
                <a:spcPts val="0"/>
              </a:spcAft>
              <a:buSzPts val="2000"/>
              <a:buFont typeface="Borel"/>
              <a:buNone/>
              <a:defRPr sz="2000" b="1">
                <a:latin typeface="Borel"/>
                <a:ea typeface="Borel"/>
                <a:cs typeface="Borel"/>
                <a:sym typeface="Borel"/>
              </a:defRPr>
            </a:lvl4pPr>
            <a:lvl5pPr lvl="4" algn="ctr" rtl="0">
              <a:lnSpc>
                <a:spcPct val="100000"/>
              </a:lnSpc>
              <a:spcBef>
                <a:spcPts val="0"/>
              </a:spcBef>
              <a:spcAft>
                <a:spcPts val="0"/>
              </a:spcAft>
              <a:buSzPts val="2000"/>
              <a:buFont typeface="Borel"/>
              <a:buNone/>
              <a:defRPr sz="2000" b="1">
                <a:latin typeface="Borel"/>
                <a:ea typeface="Borel"/>
                <a:cs typeface="Borel"/>
                <a:sym typeface="Borel"/>
              </a:defRPr>
            </a:lvl5pPr>
            <a:lvl6pPr lvl="5" algn="ctr" rtl="0">
              <a:lnSpc>
                <a:spcPct val="100000"/>
              </a:lnSpc>
              <a:spcBef>
                <a:spcPts val="0"/>
              </a:spcBef>
              <a:spcAft>
                <a:spcPts val="0"/>
              </a:spcAft>
              <a:buSzPts val="2000"/>
              <a:buFont typeface="Borel"/>
              <a:buNone/>
              <a:defRPr sz="2000" b="1">
                <a:latin typeface="Borel"/>
                <a:ea typeface="Borel"/>
                <a:cs typeface="Borel"/>
                <a:sym typeface="Borel"/>
              </a:defRPr>
            </a:lvl6pPr>
            <a:lvl7pPr lvl="6" algn="ctr" rtl="0">
              <a:lnSpc>
                <a:spcPct val="100000"/>
              </a:lnSpc>
              <a:spcBef>
                <a:spcPts val="0"/>
              </a:spcBef>
              <a:spcAft>
                <a:spcPts val="0"/>
              </a:spcAft>
              <a:buSzPts val="2000"/>
              <a:buFont typeface="Borel"/>
              <a:buNone/>
              <a:defRPr sz="2000" b="1">
                <a:latin typeface="Borel"/>
                <a:ea typeface="Borel"/>
                <a:cs typeface="Borel"/>
                <a:sym typeface="Borel"/>
              </a:defRPr>
            </a:lvl7pPr>
            <a:lvl8pPr lvl="7" algn="ctr" rtl="0">
              <a:lnSpc>
                <a:spcPct val="100000"/>
              </a:lnSpc>
              <a:spcBef>
                <a:spcPts val="0"/>
              </a:spcBef>
              <a:spcAft>
                <a:spcPts val="0"/>
              </a:spcAft>
              <a:buSzPts val="2000"/>
              <a:buFont typeface="Borel"/>
              <a:buNone/>
              <a:defRPr sz="2000" b="1">
                <a:latin typeface="Borel"/>
                <a:ea typeface="Borel"/>
                <a:cs typeface="Borel"/>
                <a:sym typeface="Borel"/>
              </a:defRPr>
            </a:lvl8pPr>
            <a:lvl9pPr lvl="8" algn="ctr" rtl="0">
              <a:lnSpc>
                <a:spcPct val="100000"/>
              </a:lnSpc>
              <a:spcBef>
                <a:spcPts val="0"/>
              </a:spcBef>
              <a:spcAft>
                <a:spcPts val="0"/>
              </a:spcAft>
              <a:buSzPts val="2000"/>
              <a:buFont typeface="Borel"/>
              <a:buNone/>
              <a:defRPr sz="2000" b="1">
                <a:latin typeface="Borel"/>
                <a:ea typeface="Borel"/>
                <a:cs typeface="Borel"/>
                <a:sym typeface="Borel"/>
              </a:defRPr>
            </a:lvl9pPr>
          </a:lstStyle>
          <a:p>
            <a:endParaRPr/>
          </a:p>
        </p:txBody>
      </p:sp>
      <p:sp>
        <p:nvSpPr>
          <p:cNvPr id="193" name="Google Shape;193;p5"/>
          <p:cNvSpPr txBox="1">
            <a:spLocks noGrp="1"/>
          </p:cNvSpPr>
          <p:nvPr>
            <p:ph type="subTitle" idx="2"/>
          </p:nvPr>
        </p:nvSpPr>
        <p:spPr>
          <a:xfrm>
            <a:off x="1268000" y="3223752"/>
            <a:ext cx="2912100" cy="1072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0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4" name="Google Shape;194;p5"/>
          <p:cNvSpPr txBox="1">
            <a:spLocks noGrp="1"/>
          </p:cNvSpPr>
          <p:nvPr>
            <p:ph type="subTitle" idx="3"/>
          </p:nvPr>
        </p:nvSpPr>
        <p:spPr>
          <a:xfrm>
            <a:off x="4963900" y="2798677"/>
            <a:ext cx="2912100" cy="473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600"/>
              <a:buFont typeface="Borel"/>
              <a:buNone/>
              <a:defRPr sz="2000">
                <a:latin typeface="Borel"/>
                <a:ea typeface="Borel"/>
                <a:cs typeface="Borel"/>
                <a:sym typeface="Borel"/>
              </a:defRPr>
            </a:lvl1pPr>
            <a:lvl2pPr lvl="1" algn="ctr" rtl="0">
              <a:lnSpc>
                <a:spcPct val="100000"/>
              </a:lnSpc>
              <a:spcBef>
                <a:spcPts val="0"/>
              </a:spcBef>
              <a:spcAft>
                <a:spcPts val="0"/>
              </a:spcAft>
              <a:buSzPts val="2000"/>
              <a:buFont typeface="Borel"/>
              <a:buNone/>
              <a:defRPr sz="2000" b="1">
                <a:latin typeface="Borel"/>
                <a:ea typeface="Borel"/>
                <a:cs typeface="Borel"/>
                <a:sym typeface="Borel"/>
              </a:defRPr>
            </a:lvl2pPr>
            <a:lvl3pPr lvl="2" algn="ctr" rtl="0">
              <a:lnSpc>
                <a:spcPct val="100000"/>
              </a:lnSpc>
              <a:spcBef>
                <a:spcPts val="0"/>
              </a:spcBef>
              <a:spcAft>
                <a:spcPts val="0"/>
              </a:spcAft>
              <a:buSzPts val="2000"/>
              <a:buFont typeface="Borel"/>
              <a:buNone/>
              <a:defRPr sz="2000" b="1">
                <a:latin typeface="Borel"/>
                <a:ea typeface="Borel"/>
                <a:cs typeface="Borel"/>
                <a:sym typeface="Borel"/>
              </a:defRPr>
            </a:lvl3pPr>
            <a:lvl4pPr lvl="3" algn="ctr" rtl="0">
              <a:lnSpc>
                <a:spcPct val="100000"/>
              </a:lnSpc>
              <a:spcBef>
                <a:spcPts val="0"/>
              </a:spcBef>
              <a:spcAft>
                <a:spcPts val="0"/>
              </a:spcAft>
              <a:buSzPts val="2000"/>
              <a:buFont typeface="Borel"/>
              <a:buNone/>
              <a:defRPr sz="2000" b="1">
                <a:latin typeface="Borel"/>
                <a:ea typeface="Borel"/>
                <a:cs typeface="Borel"/>
                <a:sym typeface="Borel"/>
              </a:defRPr>
            </a:lvl4pPr>
            <a:lvl5pPr lvl="4" algn="ctr" rtl="0">
              <a:lnSpc>
                <a:spcPct val="100000"/>
              </a:lnSpc>
              <a:spcBef>
                <a:spcPts val="0"/>
              </a:spcBef>
              <a:spcAft>
                <a:spcPts val="0"/>
              </a:spcAft>
              <a:buSzPts val="2000"/>
              <a:buFont typeface="Borel"/>
              <a:buNone/>
              <a:defRPr sz="2000" b="1">
                <a:latin typeface="Borel"/>
                <a:ea typeface="Borel"/>
                <a:cs typeface="Borel"/>
                <a:sym typeface="Borel"/>
              </a:defRPr>
            </a:lvl5pPr>
            <a:lvl6pPr lvl="5" algn="ctr" rtl="0">
              <a:lnSpc>
                <a:spcPct val="100000"/>
              </a:lnSpc>
              <a:spcBef>
                <a:spcPts val="0"/>
              </a:spcBef>
              <a:spcAft>
                <a:spcPts val="0"/>
              </a:spcAft>
              <a:buSzPts val="2000"/>
              <a:buFont typeface="Borel"/>
              <a:buNone/>
              <a:defRPr sz="2000" b="1">
                <a:latin typeface="Borel"/>
                <a:ea typeface="Borel"/>
                <a:cs typeface="Borel"/>
                <a:sym typeface="Borel"/>
              </a:defRPr>
            </a:lvl6pPr>
            <a:lvl7pPr lvl="6" algn="ctr" rtl="0">
              <a:lnSpc>
                <a:spcPct val="100000"/>
              </a:lnSpc>
              <a:spcBef>
                <a:spcPts val="0"/>
              </a:spcBef>
              <a:spcAft>
                <a:spcPts val="0"/>
              </a:spcAft>
              <a:buSzPts val="2000"/>
              <a:buFont typeface="Borel"/>
              <a:buNone/>
              <a:defRPr sz="2000" b="1">
                <a:latin typeface="Borel"/>
                <a:ea typeface="Borel"/>
                <a:cs typeface="Borel"/>
                <a:sym typeface="Borel"/>
              </a:defRPr>
            </a:lvl7pPr>
            <a:lvl8pPr lvl="7" algn="ctr" rtl="0">
              <a:lnSpc>
                <a:spcPct val="100000"/>
              </a:lnSpc>
              <a:spcBef>
                <a:spcPts val="0"/>
              </a:spcBef>
              <a:spcAft>
                <a:spcPts val="0"/>
              </a:spcAft>
              <a:buSzPts val="2000"/>
              <a:buFont typeface="Borel"/>
              <a:buNone/>
              <a:defRPr sz="2000" b="1">
                <a:latin typeface="Borel"/>
                <a:ea typeface="Borel"/>
                <a:cs typeface="Borel"/>
                <a:sym typeface="Borel"/>
              </a:defRPr>
            </a:lvl8pPr>
            <a:lvl9pPr lvl="8" algn="ctr" rtl="0">
              <a:lnSpc>
                <a:spcPct val="100000"/>
              </a:lnSpc>
              <a:spcBef>
                <a:spcPts val="0"/>
              </a:spcBef>
              <a:spcAft>
                <a:spcPts val="0"/>
              </a:spcAft>
              <a:buSzPts val="2000"/>
              <a:buFont typeface="Borel"/>
              <a:buNone/>
              <a:defRPr sz="2000" b="1">
                <a:latin typeface="Borel"/>
                <a:ea typeface="Borel"/>
                <a:cs typeface="Borel"/>
                <a:sym typeface="Borel"/>
              </a:defRPr>
            </a:lvl9pPr>
          </a:lstStyle>
          <a:p>
            <a:endParaRPr/>
          </a:p>
        </p:txBody>
      </p:sp>
      <p:sp>
        <p:nvSpPr>
          <p:cNvPr id="195" name="Google Shape;195;p5"/>
          <p:cNvSpPr txBox="1">
            <a:spLocks noGrp="1"/>
          </p:cNvSpPr>
          <p:nvPr>
            <p:ph type="subTitle" idx="4"/>
          </p:nvPr>
        </p:nvSpPr>
        <p:spPr>
          <a:xfrm>
            <a:off x="4963900" y="3223752"/>
            <a:ext cx="2912100" cy="1072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0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196" name="Google Shape;196;p5"/>
          <p:cNvPicPr preferRelativeResize="0"/>
          <p:nvPr/>
        </p:nvPicPr>
        <p:blipFill>
          <a:blip r:embed="rId2"/>
          <a:stretch>
            <a:fillRect/>
          </a:stretch>
        </p:blipFill>
        <p:spPr>
          <a:xfrm>
            <a:off x="-68049" y="-316836"/>
            <a:ext cx="1735296" cy="1078950"/>
          </a:xfrm>
          <a:prstGeom prst="rect">
            <a:avLst/>
          </a:prstGeom>
          <a:noFill/>
          <a:ln>
            <a:noFill/>
          </a:ln>
        </p:spPr>
      </p:pic>
      <p:grpSp>
        <p:nvGrpSpPr>
          <p:cNvPr id="197" name="Google Shape;197;p5"/>
          <p:cNvGrpSpPr/>
          <p:nvPr/>
        </p:nvGrpSpPr>
        <p:grpSpPr>
          <a:xfrm>
            <a:off x="125159" y="2215446"/>
            <a:ext cx="8862785" cy="2017213"/>
            <a:chOff x="125159" y="2215446"/>
            <a:chExt cx="8862785" cy="2017213"/>
          </a:xfrm>
        </p:grpSpPr>
        <p:pic>
          <p:nvPicPr>
            <p:cNvPr id="198" name="Google Shape;198;p5"/>
            <p:cNvPicPr preferRelativeResize="0"/>
            <p:nvPr/>
          </p:nvPicPr>
          <p:blipFill>
            <a:blip r:embed="rId3"/>
            <a:stretch>
              <a:fillRect/>
            </a:stretch>
          </p:blipFill>
          <p:spPr>
            <a:xfrm>
              <a:off x="125159" y="3545284"/>
              <a:ext cx="243225" cy="687375"/>
            </a:xfrm>
            <a:prstGeom prst="rect">
              <a:avLst/>
            </a:prstGeom>
            <a:noFill/>
            <a:ln>
              <a:noFill/>
            </a:ln>
          </p:spPr>
        </p:pic>
        <p:pic>
          <p:nvPicPr>
            <p:cNvPr id="199" name="Google Shape;199;p5"/>
            <p:cNvPicPr preferRelativeResize="0"/>
            <p:nvPr/>
          </p:nvPicPr>
          <p:blipFill>
            <a:blip r:embed="rId3"/>
            <a:stretch>
              <a:fillRect/>
            </a:stretch>
          </p:blipFill>
          <p:spPr>
            <a:xfrm rot="10364377">
              <a:off x="8702259" y="2228060"/>
              <a:ext cx="243225" cy="687375"/>
            </a:xfrm>
            <a:prstGeom prst="rect">
              <a:avLst/>
            </a:prstGeom>
            <a:noFill/>
            <a:ln>
              <a:noFill/>
            </a:ln>
          </p:spPr>
        </p:pic>
      </p:grpSp>
      <p:pic>
        <p:nvPicPr>
          <p:cNvPr id="200" name="Google Shape;200;p5"/>
          <p:cNvPicPr preferRelativeResize="0"/>
          <p:nvPr/>
        </p:nvPicPr>
        <p:blipFill>
          <a:blip r:embed="rId4"/>
          <a:stretch>
            <a:fillRect/>
          </a:stretch>
        </p:blipFill>
        <p:spPr>
          <a:xfrm rot="5400000">
            <a:off x="3981374" y="4585988"/>
            <a:ext cx="964425" cy="1000611"/>
          </a:xfrm>
          <a:prstGeom prst="rect">
            <a:avLst/>
          </a:prstGeom>
          <a:noFill/>
          <a:ln>
            <a:noFill/>
          </a:ln>
        </p:spPr>
      </p:pic>
      <p:grpSp>
        <p:nvGrpSpPr>
          <p:cNvPr id="201" name="Google Shape;201;p5"/>
          <p:cNvGrpSpPr/>
          <p:nvPr/>
        </p:nvGrpSpPr>
        <p:grpSpPr>
          <a:xfrm>
            <a:off x="7372768" y="-1080385"/>
            <a:ext cx="2835133" cy="2166610"/>
            <a:chOff x="7372768" y="-1080385"/>
            <a:chExt cx="2835133" cy="2166610"/>
          </a:xfrm>
        </p:grpSpPr>
        <p:pic>
          <p:nvPicPr>
            <p:cNvPr id="202" name="Google Shape;202;p5"/>
            <p:cNvPicPr preferRelativeResize="0"/>
            <p:nvPr/>
          </p:nvPicPr>
          <p:blipFill>
            <a:blip r:embed="rId5"/>
            <a:stretch>
              <a:fillRect/>
            </a:stretch>
          </p:blipFill>
          <p:spPr>
            <a:xfrm rot="6232363" flipH="1">
              <a:off x="7838125" y="-790601"/>
              <a:ext cx="1812825" cy="1552651"/>
            </a:xfrm>
            <a:prstGeom prst="rect">
              <a:avLst/>
            </a:prstGeom>
            <a:noFill/>
            <a:ln>
              <a:noFill/>
            </a:ln>
          </p:spPr>
        </p:pic>
        <p:pic>
          <p:nvPicPr>
            <p:cNvPr id="203" name="Google Shape;203;p5"/>
            <p:cNvPicPr preferRelativeResize="0"/>
            <p:nvPr/>
          </p:nvPicPr>
          <p:blipFill>
            <a:blip r:embed="rId6"/>
            <a:stretch>
              <a:fillRect/>
            </a:stretch>
          </p:blipFill>
          <p:spPr>
            <a:xfrm rot="133888" flipH="1">
              <a:off x="7398421" y="-339350"/>
              <a:ext cx="2783826" cy="1371899"/>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204"/>
        <p:cNvGrpSpPr/>
        <p:nvPr/>
      </p:nvGrpSpPr>
      <p:grpSpPr>
        <a:xfrm>
          <a:off x="0" y="0"/>
          <a:ext cx="0" cy="0"/>
          <a:chOff x="0" y="0"/>
          <a:chExt cx="0" cy="0"/>
        </a:xfrm>
      </p:grpSpPr>
      <p:grpSp>
        <p:nvGrpSpPr>
          <p:cNvPr id="205" name="Google Shape;205;p6"/>
          <p:cNvGrpSpPr/>
          <p:nvPr/>
        </p:nvGrpSpPr>
        <p:grpSpPr>
          <a:xfrm>
            <a:off x="8150" y="-21322"/>
            <a:ext cx="9127696" cy="5186144"/>
            <a:chOff x="16425" y="16425"/>
            <a:chExt cx="9127696" cy="5127181"/>
          </a:xfrm>
        </p:grpSpPr>
        <p:sp>
          <p:nvSpPr>
            <p:cNvPr id="206" name="Google Shape;206;p6"/>
            <p:cNvSpPr/>
            <p:nvPr/>
          </p:nvSpPr>
          <p:spPr>
            <a:xfrm>
              <a:off x="16425" y="4686920"/>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a:off x="111675" y="16426"/>
              <a:ext cx="30" cy="5127181"/>
            </a:xfrm>
            <a:custGeom>
              <a:avLst/>
              <a:gdLst/>
              <a:ahLst/>
              <a:cxnLst/>
              <a:rect l="l" t="t" r="r" b="b"/>
              <a:pathLst>
                <a:path w="1" h="156591" fill="none" extrusionOk="0">
                  <a:moveTo>
                    <a:pt x="0" y="0"/>
                  </a:moveTo>
                  <a:lnTo>
                    <a:pt x="0"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a:off x="62106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a:off x="16425" y="2658348"/>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a:off x="16425" y="3167726"/>
              <a:ext cx="9127689" cy="30"/>
            </a:xfrm>
            <a:custGeom>
              <a:avLst/>
              <a:gdLst/>
              <a:ahLst/>
              <a:cxnLst/>
              <a:rect l="l" t="t" r="r" b="b"/>
              <a:pathLst>
                <a:path w="156544" h="1" fill="none" extrusionOk="0">
                  <a:moveTo>
                    <a:pt x="156544" y="0"/>
                  </a:moveTo>
                  <a:lnTo>
                    <a:pt x="0" y="0"/>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a:off x="16425" y="3677073"/>
              <a:ext cx="9127689" cy="30"/>
            </a:xfrm>
            <a:custGeom>
              <a:avLst/>
              <a:gdLst/>
              <a:ahLst/>
              <a:cxnLst/>
              <a:rect l="l" t="t" r="r" b="b"/>
              <a:pathLst>
                <a:path w="156544" h="1" fill="none" extrusionOk="0">
                  <a:moveTo>
                    <a:pt x="156544" y="0"/>
                  </a:moveTo>
                  <a:lnTo>
                    <a:pt x="0" y="0"/>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16425" y="4186421"/>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a:off x="113046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a:off x="1620544"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a:off x="211061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a:off x="2600694"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a:off x="309076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3580844"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a:off x="4561000"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a:off x="5015725"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6"/>
            <p:cNvSpPr/>
            <p:nvPr/>
          </p:nvSpPr>
          <p:spPr>
            <a:xfrm>
              <a:off x="16425" y="1602025"/>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a:off x="16425" y="2111403"/>
              <a:ext cx="9127689" cy="30"/>
            </a:xfrm>
            <a:custGeom>
              <a:avLst/>
              <a:gdLst/>
              <a:ahLst/>
              <a:cxnLst/>
              <a:rect l="l" t="t" r="r" b="b"/>
              <a:pathLst>
                <a:path w="156544" h="1" fill="none" extrusionOk="0">
                  <a:moveTo>
                    <a:pt x="156544" y="0"/>
                  </a:moveTo>
                  <a:lnTo>
                    <a:pt x="0" y="0"/>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16432" y="620895"/>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16432" y="111525"/>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5470449"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5925174"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6379898"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a:off x="6834622"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7289347"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7744071"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8198796"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a:off x="8653520"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9108245" y="16425"/>
              <a:ext cx="30" cy="5127181"/>
            </a:xfrm>
            <a:custGeom>
              <a:avLst/>
              <a:gdLst/>
              <a:ahLst/>
              <a:cxnLst/>
              <a:rect l="l" t="t" r="r" b="b"/>
              <a:pathLst>
                <a:path w="1" h="156591" fill="none" extrusionOk="0">
                  <a:moveTo>
                    <a:pt x="1" y="0"/>
                  </a:moveTo>
                  <a:lnTo>
                    <a:pt x="1" y="156591"/>
                  </a:lnTo>
                </a:path>
              </a:pathLst>
            </a:custGeom>
            <a:no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4084887"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16432" y="1111457"/>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Google Shape;236;p6"/>
          <p:cNvSpPr txBox="1">
            <a:spLocks noGrp="1"/>
          </p:cNvSpPr>
          <p:nvPr>
            <p:ph type="title"/>
          </p:nvPr>
        </p:nvSpPr>
        <p:spPr>
          <a:xfrm>
            <a:off x="713100" y="540996"/>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237" name="Google Shape;237;p6"/>
          <p:cNvGrpSpPr/>
          <p:nvPr/>
        </p:nvGrpSpPr>
        <p:grpSpPr>
          <a:xfrm>
            <a:off x="7419312" y="-976778"/>
            <a:ext cx="2864789" cy="2249913"/>
            <a:chOff x="7419312" y="-976778"/>
            <a:chExt cx="2864789" cy="2249913"/>
          </a:xfrm>
        </p:grpSpPr>
        <p:pic>
          <p:nvPicPr>
            <p:cNvPr id="238" name="Google Shape;238;p6"/>
            <p:cNvPicPr preferRelativeResize="0"/>
            <p:nvPr/>
          </p:nvPicPr>
          <p:blipFill>
            <a:blip r:embed="rId2"/>
            <a:stretch>
              <a:fillRect/>
            </a:stretch>
          </p:blipFill>
          <p:spPr>
            <a:xfrm rot="1795099" flipH="1">
              <a:off x="7685725" y="-628147"/>
              <a:ext cx="1812826" cy="1552650"/>
            </a:xfrm>
            <a:prstGeom prst="rect">
              <a:avLst/>
            </a:prstGeom>
            <a:noFill/>
            <a:ln>
              <a:noFill/>
            </a:ln>
          </p:spPr>
        </p:pic>
        <p:pic>
          <p:nvPicPr>
            <p:cNvPr id="239" name="Google Shape;239;p6"/>
            <p:cNvPicPr preferRelativeResize="0"/>
            <p:nvPr/>
          </p:nvPicPr>
          <p:blipFill>
            <a:blip r:embed="rId3"/>
            <a:stretch>
              <a:fillRect/>
            </a:stretch>
          </p:blipFill>
          <p:spPr>
            <a:xfrm rot="133888" flipH="1">
              <a:off x="7474621" y="-339350"/>
              <a:ext cx="2783826" cy="1371899"/>
            </a:xfrm>
            <a:prstGeom prst="rect">
              <a:avLst/>
            </a:prstGeom>
            <a:noFill/>
            <a:ln>
              <a:noFill/>
            </a:ln>
          </p:spPr>
        </p:pic>
      </p:grpSp>
      <p:pic>
        <p:nvPicPr>
          <p:cNvPr id="240" name="Google Shape;240;p6"/>
          <p:cNvPicPr preferRelativeResize="0"/>
          <p:nvPr/>
        </p:nvPicPr>
        <p:blipFill>
          <a:blip r:embed="rId4"/>
          <a:stretch>
            <a:fillRect/>
          </a:stretch>
        </p:blipFill>
        <p:spPr>
          <a:xfrm rot="2258800">
            <a:off x="4156299" y="4662188"/>
            <a:ext cx="964425" cy="1000612"/>
          </a:xfrm>
          <a:prstGeom prst="rect">
            <a:avLst/>
          </a:prstGeom>
          <a:noFill/>
          <a:ln>
            <a:noFill/>
          </a:ln>
        </p:spPr>
      </p:pic>
      <p:grpSp>
        <p:nvGrpSpPr>
          <p:cNvPr id="241" name="Google Shape;241;p6"/>
          <p:cNvGrpSpPr/>
          <p:nvPr/>
        </p:nvGrpSpPr>
        <p:grpSpPr>
          <a:xfrm>
            <a:off x="222521" y="2571747"/>
            <a:ext cx="8783572" cy="1739676"/>
            <a:chOff x="222521" y="2571747"/>
            <a:chExt cx="8783572" cy="1739676"/>
          </a:xfrm>
        </p:grpSpPr>
        <p:pic>
          <p:nvPicPr>
            <p:cNvPr id="242" name="Google Shape;242;p6"/>
            <p:cNvPicPr preferRelativeResize="0"/>
            <p:nvPr/>
          </p:nvPicPr>
          <p:blipFill>
            <a:blip r:embed="rId5"/>
            <a:stretch>
              <a:fillRect/>
            </a:stretch>
          </p:blipFill>
          <p:spPr>
            <a:xfrm>
              <a:off x="222521" y="2571747"/>
              <a:ext cx="243225" cy="687375"/>
            </a:xfrm>
            <a:prstGeom prst="rect">
              <a:avLst/>
            </a:prstGeom>
            <a:noFill/>
            <a:ln>
              <a:noFill/>
            </a:ln>
          </p:spPr>
        </p:pic>
        <p:pic>
          <p:nvPicPr>
            <p:cNvPr id="243" name="Google Shape;243;p6"/>
            <p:cNvPicPr preferRelativeResize="0"/>
            <p:nvPr/>
          </p:nvPicPr>
          <p:blipFill>
            <a:blip r:embed="rId5"/>
            <a:stretch>
              <a:fillRect/>
            </a:stretch>
          </p:blipFill>
          <p:spPr>
            <a:xfrm rot="10364377">
              <a:off x="8720409" y="3611435"/>
              <a:ext cx="243225" cy="687375"/>
            </a:xfrm>
            <a:prstGeom prst="rect">
              <a:avLst/>
            </a:prstGeom>
            <a:noFill/>
            <a:ln>
              <a:noFill/>
            </a:ln>
          </p:spPr>
        </p:pic>
      </p:grpSp>
      <p:pic>
        <p:nvPicPr>
          <p:cNvPr id="244" name="Google Shape;244;p6"/>
          <p:cNvPicPr preferRelativeResize="0"/>
          <p:nvPr/>
        </p:nvPicPr>
        <p:blipFill>
          <a:blip r:embed="rId6"/>
          <a:stretch>
            <a:fillRect/>
          </a:stretch>
        </p:blipFill>
        <p:spPr>
          <a:xfrm rot="10800000">
            <a:off x="-620874" y="-463361"/>
            <a:ext cx="1735296" cy="1078950"/>
          </a:xfrm>
          <a:prstGeom prst="rect">
            <a:avLst/>
          </a:prstGeom>
          <a:noFill/>
          <a:ln>
            <a:noFill/>
          </a:ln>
        </p:spPr>
      </p:pic>
      <p:pic>
        <p:nvPicPr>
          <p:cNvPr id="245" name="Google Shape;245;p6"/>
          <p:cNvPicPr preferRelativeResize="0"/>
          <p:nvPr/>
        </p:nvPicPr>
        <p:blipFill>
          <a:blip r:embed="rId7"/>
          <a:stretch>
            <a:fillRect/>
          </a:stretch>
        </p:blipFill>
        <p:spPr>
          <a:xfrm rot="10603028">
            <a:off x="229175" y="4464171"/>
            <a:ext cx="585705" cy="49559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One column text">
  <p:cSld name="ONE_COLUMN_TEXT">
    <p:spTree>
      <p:nvGrpSpPr>
        <p:cNvPr id="1" name="Shape 246"/>
        <p:cNvGrpSpPr/>
        <p:nvPr/>
      </p:nvGrpSpPr>
      <p:grpSpPr>
        <a:xfrm>
          <a:off x="0" y="0"/>
          <a:ext cx="0" cy="0"/>
          <a:chOff x="0" y="0"/>
          <a:chExt cx="0" cy="0"/>
        </a:xfrm>
      </p:grpSpPr>
      <p:grpSp>
        <p:nvGrpSpPr>
          <p:cNvPr id="247" name="Google Shape;247;p7"/>
          <p:cNvGrpSpPr/>
          <p:nvPr/>
        </p:nvGrpSpPr>
        <p:grpSpPr>
          <a:xfrm>
            <a:off x="8150" y="-21322"/>
            <a:ext cx="9127696" cy="5186144"/>
            <a:chOff x="16425" y="16425"/>
            <a:chExt cx="9127696" cy="5127181"/>
          </a:xfrm>
        </p:grpSpPr>
        <p:sp>
          <p:nvSpPr>
            <p:cNvPr id="248" name="Google Shape;248;p7"/>
            <p:cNvSpPr/>
            <p:nvPr/>
          </p:nvSpPr>
          <p:spPr>
            <a:xfrm>
              <a:off x="16425" y="4686920"/>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a:off x="111675" y="16426"/>
              <a:ext cx="30" cy="5127181"/>
            </a:xfrm>
            <a:custGeom>
              <a:avLst/>
              <a:gdLst/>
              <a:ahLst/>
              <a:cxnLst/>
              <a:rect l="l" t="t" r="r" b="b"/>
              <a:pathLst>
                <a:path w="1" h="156591" fill="none" extrusionOk="0">
                  <a:moveTo>
                    <a:pt x="0" y="0"/>
                  </a:moveTo>
                  <a:lnTo>
                    <a:pt x="0"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a:off x="62106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16425" y="2658348"/>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16425" y="3167726"/>
              <a:ext cx="9127689" cy="30"/>
            </a:xfrm>
            <a:custGeom>
              <a:avLst/>
              <a:gdLst/>
              <a:ahLst/>
              <a:cxnLst/>
              <a:rect l="l" t="t" r="r" b="b"/>
              <a:pathLst>
                <a:path w="156544" h="1" fill="none" extrusionOk="0">
                  <a:moveTo>
                    <a:pt x="156544" y="0"/>
                  </a:moveTo>
                  <a:lnTo>
                    <a:pt x="0" y="0"/>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16425" y="3677073"/>
              <a:ext cx="9127689" cy="30"/>
            </a:xfrm>
            <a:custGeom>
              <a:avLst/>
              <a:gdLst/>
              <a:ahLst/>
              <a:cxnLst/>
              <a:rect l="l" t="t" r="r" b="b"/>
              <a:pathLst>
                <a:path w="156544" h="1" fill="none" extrusionOk="0">
                  <a:moveTo>
                    <a:pt x="156544" y="0"/>
                  </a:moveTo>
                  <a:lnTo>
                    <a:pt x="0" y="0"/>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16425" y="4186421"/>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113046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1620544"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a:off x="211061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a:off x="2600694"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7"/>
            <p:cNvSpPr/>
            <p:nvPr/>
          </p:nvSpPr>
          <p:spPr>
            <a:xfrm>
              <a:off x="309076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p:nvPr/>
          </p:nvSpPr>
          <p:spPr>
            <a:xfrm>
              <a:off x="3580844"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p:nvPr/>
          </p:nvSpPr>
          <p:spPr>
            <a:xfrm>
              <a:off x="4561000"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p:nvPr/>
          </p:nvSpPr>
          <p:spPr>
            <a:xfrm>
              <a:off x="5015725"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7"/>
            <p:cNvSpPr/>
            <p:nvPr/>
          </p:nvSpPr>
          <p:spPr>
            <a:xfrm>
              <a:off x="16425" y="1602025"/>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7"/>
            <p:cNvSpPr/>
            <p:nvPr/>
          </p:nvSpPr>
          <p:spPr>
            <a:xfrm>
              <a:off x="16425" y="2111403"/>
              <a:ext cx="9127689" cy="30"/>
            </a:xfrm>
            <a:custGeom>
              <a:avLst/>
              <a:gdLst/>
              <a:ahLst/>
              <a:cxnLst/>
              <a:rect l="l" t="t" r="r" b="b"/>
              <a:pathLst>
                <a:path w="156544" h="1" fill="none" extrusionOk="0">
                  <a:moveTo>
                    <a:pt x="156544" y="0"/>
                  </a:moveTo>
                  <a:lnTo>
                    <a:pt x="0" y="0"/>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7"/>
            <p:cNvSpPr/>
            <p:nvPr/>
          </p:nvSpPr>
          <p:spPr>
            <a:xfrm>
              <a:off x="16432" y="620895"/>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p:nvPr/>
          </p:nvSpPr>
          <p:spPr>
            <a:xfrm>
              <a:off x="16432" y="111525"/>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7"/>
            <p:cNvSpPr/>
            <p:nvPr/>
          </p:nvSpPr>
          <p:spPr>
            <a:xfrm>
              <a:off x="5470449"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7"/>
            <p:cNvSpPr/>
            <p:nvPr/>
          </p:nvSpPr>
          <p:spPr>
            <a:xfrm>
              <a:off x="5925174"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7"/>
            <p:cNvSpPr/>
            <p:nvPr/>
          </p:nvSpPr>
          <p:spPr>
            <a:xfrm>
              <a:off x="6379898"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7"/>
            <p:cNvSpPr/>
            <p:nvPr/>
          </p:nvSpPr>
          <p:spPr>
            <a:xfrm>
              <a:off x="6834622"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7"/>
            <p:cNvSpPr/>
            <p:nvPr/>
          </p:nvSpPr>
          <p:spPr>
            <a:xfrm>
              <a:off x="7289347"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7"/>
            <p:cNvSpPr/>
            <p:nvPr/>
          </p:nvSpPr>
          <p:spPr>
            <a:xfrm>
              <a:off x="7744071"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7"/>
            <p:cNvSpPr/>
            <p:nvPr/>
          </p:nvSpPr>
          <p:spPr>
            <a:xfrm>
              <a:off x="8198796"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7"/>
            <p:cNvSpPr/>
            <p:nvPr/>
          </p:nvSpPr>
          <p:spPr>
            <a:xfrm>
              <a:off x="8653520"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7"/>
            <p:cNvSpPr/>
            <p:nvPr/>
          </p:nvSpPr>
          <p:spPr>
            <a:xfrm>
              <a:off x="9108245" y="16425"/>
              <a:ext cx="30" cy="5127181"/>
            </a:xfrm>
            <a:custGeom>
              <a:avLst/>
              <a:gdLst/>
              <a:ahLst/>
              <a:cxnLst/>
              <a:rect l="l" t="t" r="r" b="b"/>
              <a:pathLst>
                <a:path w="1" h="156591" fill="none" extrusionOk="0">
                  <a:moveTo>
                    <a:pt x="1" y="0"/>
                  </a:moveTo>
                  <a:lnTo>
                    <a:pt x="1" y="156591"/>
                  </a:lnTo>
                </a:path>
              </a:pathLst>
            </a:custGeom>
            <a:no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p:nvPr/>
          </p:nvSpPr>
          <p:spPr>
            <a:xfrm>
              <a:off x="4084887"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a:off x="16432" y="1111457"/>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 name="Google Shape;278;p7"/>
          <p:cNvSpPr txBox="1">
            <a:spLocks noGrp="1"/>
          </p:cNvSpPr>
          <p:nvPr>
            <p:ph type="body" idx="1"/>
          </p:nvPr>
        </p:nvSpPr>
        <p:spPr>
          <a:xfrm>
            <a:off x="713100" y="1692900"/>
            <a:ext cx="3858900" cy="2406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9" name="Google Shape;279;p7"/>
          <p:cNvSpPr txBox="1">
            <a:spLocks noGrp="1"/>
          </p:cNvSpPr>
          <p:nvPr>
            <p:ph type="title"/>
          </p:nvPr>
        </p:nvSpPr>
        <p:spPr>
          <a:xfrm>
            <a:off x="713100" y="1044000"/>
            <a:ext cx="3858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280" name="Google Shape;280;p7"/>
          <p:cNvPicPr preferRelativeResize="0"/>
          <p:nvPr/>
        </p:nvPicPr>
        <p:blipFill>
          <a:blip r:embed="rId2"/>
          <a:stretch>
            <a:fillRect/>
          </a:stretch>
        </p:blipFill>
        <p:spPr>
          <a:xfrm rot="-9302846" flipH="1">
            <a:off x="-375460" y="-169323"/>
            <a:ext cx="1138295" cy="1637545"/>
          </a:xfrm>
          <a:prstGeom prst="rect">
            <a:avLst/>
          </a:prstGeom>
          <a:noFill/>
          <a:ln>
            <a:noFill/>
          </a:ln>
        </p:spPr>
      </p:pic>
      <p:pic>
        <p:nvPicPr>
          <p:cNvPr id="281" name="Google Shape;281;p7"/>
          <p:cNvPicPr preferRelativeResize="0"/>
          <p:nvPr/>
        </p:nvPicPr>
        <p:blipFill>
          <a:blip r:embed="rId3"/>
          <a:stretch>
            <a:fillRect/>
          </a:stretch>
        </p:blipFill>
        <p:spPr>
          <a:xfrm rot="6232363" flipH="1">
            <a:off x="7990525" y="-790601"/>
            <a:ext cx="1812825" cy="1552651"/>
          </a:xfrm>
          <a:prstGeom prst="rect">
            <a:avLst/>
          </a:prstGeom>
          <a:noFill/>
          <a:ln>
            <a:noFill/>
          </a:ln>
        </p:spPr>
      </p:pic>
      <p:pic>
        <p:nvPicPr>
          <p:cNvPr id="282" name="Google Shape;282;p7"/>
          <p:cNvPicPr preferRelativeResize="0"/>
          <p:nvPr/>
        </p:nvPicPr>
        <p:blipFill>
          <a:blip r:embed="rId4"/>
          <a:stretch>
            <a:fillRect/>
          </a:stretch>
        </p:blipFill>
        <p:spPr>
          <a:xfrm rot="5400000">
            <a:off x="-130251" y="4276713"/>
            <a:ext cx="964425" cy="1000611"/>
          </a:xfrm>
          <a:prstGeom prst="rect">
            <a:avLst/>
          </a:prstGeom>
          <a:noFill/>
          <a:ln>
            <a:noFill/>
          </a:ln>
        </p:spPr>
      </p:pic>
      <p:grpSp>
        <p:nvGrpSpPr>
          <p:cNvPr id="283" name="Google Shape;283;p7"/>
          <p:cNvGrpSpPr/>
          <p:nvPr/>
        </p:nvGrpSpPr>
        <p:grpSpPr>
          <a:xfrm>
            <a:off x="3812463" y="167025"/>
            <a:ext cx="5165708" cy="2748422"/>
            <a:chOff x="3812463" y="167025"/>
            <a:chExt cx="5165708" cy="2748422"/>
          </a:xfrm>
        </p:grpSpPr>
        <p:pic>
          <p:nvPicPr>
            <p:cNvPr id="284" name="Google Shape;284;p7"/>
            <p:cNvPicPr preferRelativeResize="0"/>
            <p:nvPr/>
          </p:nvPicPr>
          <p:blipFill>
            <a:blip r:embed="rId5"/>
            <a:stretch>
              <a:fillRect/>
            </a:stretch>
          </p:blipFill>
          <p:spPr>
            <a:xfrm rot="5082699">
              <a:off x="4044284" y="-23890"/>
              <a:ext cx="243225" cy="687375"/>
            </a:xfrm>
            <a:prstGeom prst="rect">
              <a:avLst/>
            </a:prstGeom>
            <a:noFill/>
            <a:ln>
              <a:noFill/>
            </a:ln>
          </p:spPr>
        </p:pic>
        <p:pic>
          <p:nvPicPr>
            <p:cNvPr id="285" name="Google Shape;285;p7"/>
            <p:cNvPicPr preferRelativeResize="0"/>
            <p:nvPr/>
          </p:nvPicPr>
          <p:blipFill>
            <a:blip r:embed="rId5"/>
            <a:stretch>
              <a:fillRect/>
            </a:stretch>
          </p:blipFill>
          <p:spPr>
            <a:xfrm rot="10800000">
              <a:off x="8734946" y="2228072"/>
              <a:ext cx="243225" cy="687375"/>
            </a:xfrm>
            <a:prstGeom prst="rect">
              <a:avLst/>
            </a:prstGeom>
            <a:noFill/>
            <a:ln>
              <a:noFill/>
            </a:ln>
          </p:spPr>
        </p:pic>
      </p:grpSp>
      <p:pic>
        <p:nvPicPr>
          <p:cNvPr id="286" name="Google Shape;286;p7"/>
          <p:cNvPicPr preferRelativeResize="0"/>
          <p:nvPr/>
        </p:nvPicPr>
        <p:blipFill>
          <a:blip r:embed="rId6"/>
          <a:stretch>
            <a:fillRect/>
          </a:stretch>
        </p:blipFill>
        <p:spPr>
          <a:xfrm rot="-4018999" flipH="1">
            <a:off x="59100" y="2821409"/>
            <a:ext cx="585705" cy="495598"/>
          </a:xfrm>
          <a:prstGeom prst="rect">
            <a:avLst/>
          </a:prstGeom>
          <a:noFill/>
          <a:ln>
            <a:noFill/>
          </a:ln>
        </p:spPr>
      </p:pic>
      <p:pic>
        <p:nvPicPr>
          <p:cNvPr id="287" name="Google Shape;287;p7"/>
          <p:cNvPicPr preferRelativeResize="0"/>
          <p:nvPr/>
        </p:nvPicPr>
        <p:blipFill>
          <a:blip r:embed="rId2"/>
          <a:stretch>
            <a:fillRect/>
          </a:stretch>
        </p:blipFill>
        <p:spPr>
          <a:xfrm rot="2288951" flipH="1">
            <a:off x="8328281" y="3962410"/>
            <a:ext cx="1138295" cy="163754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Main point">
  <p:cSld name="MAIN_POINT">
    <p:spTree>
      <p:nvGrpSpPr>
        <p:cNvPr id="1" name="Shape 288"/>
        <p:cNvGrpSpPr/>
        <p:nvPr/>
      </p:nvGrpSpPr>
      <p:grpSpPr>
        <a:xfrm>
          <a:off x="0" y="0"/>
          <a:ext cx="0" cy="0"/>
          <a:chOff x="0" y="0"/>
          <a:chExt cx="0" cy="0"/>
        </a:xfrm>
      </p:grpSpPr>
      <p:grpSp>
        <p:nvGrpSpPr>
          <p:cNvPr id="289" name="Google Shape;289;p8"/>
          <p:cNvGrpSpPr/>
          <p:nvPr/>
        </p:nvGrpSpPr>
        <p:grpSpPr>
          <a:xfrm>
            <a:off x="8150" y="-21322"/>
            <a:ext cx="9127696" cy="5186144"/>
            <a:chOff x="16425" y="16425"/>
            <a:chExt cx="9127696" cy="5127181"/>
          </a:xfrm>
        </p:grpSpPr>
        <p:sp>
          <p:nvSpPr>
            <p:cNvPr id="290" name="Google Shape;290;p8"/>
            <p:cNvSpPr/>
            <p:nvPr/>
          </p:nvSpPr>
          <p:spPr>
            <a:xfrm>
              <a:off x="16425" y="4686920"/>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8"/>
            <p:cNvSpPr/>
            <p:nvPr/>
          </p:nvSpPr>
          <p:spPr>
            <a:xfrm>
              <a:off x="111675" y="16426"/>
              <a:ext cx="30" cy="5127181"/>
            </a:xfrm>
            <a:custGeom>
              <a:avLst/>
              <a:gdLst/>
              <a:ahLst/>
              <a:cxnLst/>
              <a:rect l="l" t="t" r="r" b="b"/>
              <a:pathLst>
                <a:path w="1" h="156591" fill="none" extrusionOk="0">
                  <a:moveTo>
                    <a:pt x="0" y="0"/>
                  </a:moveTo>
                  <a:lnTo>
                    <a:pt x="0"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8"/>
            <p:cNvSpPr/>
            <p:nvPr/>
          </p:nvSpPr>
          <p:spPr>
            <a:xfrm>
              <a:off x="62106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8"/>
            <p:cNvSpPr/>
            <p:nvPr/>
          </p:nvSpPr>
          <p:spPr>
            <a:xfrm>
              <a:off x="16425" y="2658348"/>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8"/>
            <p:cNvSpPr/>
            <p:nvPr/>
          </p:nvSpPr>
          <p:spPr>
            <a:xfrm>
              <a:off x="16425" y="3167726"/>
              <a:ext cx="9127689" cy="30"/>
            </a:xfrm>
            <a:custGeom>
              <a:avLst/>
              <a:gdLst/>
              <a:ahLst/>
              <a:cxnLst/>
              <a:rect l="l" t="t" r="r" b="b"/>
              <a:pathLst>
                <a:path w="156544" h="1" fill="none" extrusionOk="0">
                  <a:moveTo>
                    <a:pt x="156544" y="0"/>
                  </a:moveTo>
                  <a:lnTo>
                    <a:pt x="0" y="0"/>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8"/>
            <p:cNvSpPr/>
            <p:nvPr/>
          </p:nvSpPr>
          <p:spPr>
            <a:xfrm>
              <a:off x="16425" y="3677073"/>
              <a:ext cx="9127689" cy="30"/>
            </a:xfrm>
            <a:custGeom>
              <a:avLst/>
              <a:gdLst/>
              <a:ahLst/>
              <a:cxnLst/>
              <a:rect l="l" t="t" r="r" b="b"/>
              <a:pathLst>
                <a:path w="156544" h="1" fill="none" extrusionOk="0">
                  <a:moveTo>
                    <a:pt x="156544" y="0"/>
                  </a:moveTo>
                  <a:lnTo>
                    <a:pt x="0" y="0"/>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8"/>
            <p:cNvSpPr/>
            <p:nvPr/>
          </p:nvSpPr>
          <p:spPr>
            <a:xfrm>
              <a:off x="16425" y="4186421"/>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p:nvPr/>
          </p:nvSpPr>
          <p:spPr>
            <a:xfrm>
              <a:off x="113046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8"/>
            <p:cNvSpPr/>
            <p:nvPr/>
          </p:nvSpPr>
          <p:spPr>
            <a:xfrm>
              <a:off x="1620544"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8"/>
            <p:cNvSpPr/>
            <p:nvPr/>
          </p:nvSpPr>
          <p:spPr>
            <a:xfrm>
              <a:off x="211061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8"/>
            <p:cNvSpPr/>
            <p:nvPr/>
          </p:nvSpPr>
          <p:spPr>
            <a:xfrm>
              <a:off x="2600694"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p:nvPr/>
          </p:nvSpPr>
          <p:spPr>
            <a:xfrm>
              <a:off x="309076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8"/>
            <p:cNvSpPr/>
            <p:nvPr/>
          </p:nvSpPr>
          <p:spPr>
            <a:xfrm>
              <a:off x="3580844"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8"/>
            <p:cNvSpPr/>
            <p:nvPr/>
          </p:nvSpPr>
          <p:spPr>
            <a:xfrm>
              <a:off x="4561000"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p:nvPr/>
          </p:nvSpPr>
          <p:spPr>
            <a:xfrm>
              <a:off x="5015725"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a:off x="16425" y="1602025"/>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a:off x="16425" y="2111403"/>
              <a:ext cx="9127689" cy="30"/>
            </a:xfrm>
            <a:custGeom>
              <a:avLst/>
              <a:gdLst/>
              <a:ahLst/>
              <a:cxnLst/>
              <a:rect l="l" t="t" r="r" b="b"/>
              <a:pathLst>
                <a:path w="156544" h="1" fill="none" extrusionOk="0">
                  <a:moveTo>
                    <a:pt x="156544" y="0"/>
                  </a:moveTo>
                  <a:lnTo>
                    <a:pt x="0" y="0"/>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a:off x="16432" y="620895"/>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p:nvPr/>
          </p:nvSpPr>
          <p:spPr>
            <a:xfrm>
              <a:off x="16432" y="111525"/>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8"/>
            <p:cNvSpPr/>
            <p:nvPr/>
          </p:nvSpPr>
          <p:spPr>
            <a:xfrm>
              <a:off x="5470449"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a:off x="5925174"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p:nvPr/>
          </p:nvSpPr>
          <p:spPr>
            <a:xfrm>
              <a:off x="6379898"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a:off x="6834622"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8"/>
            <p:cNvSpPr/>
            <p:nvPr/>
          </p:nvSpPr>
          <p:spPr>
            <a:xfrm>
              <a:off x="7289347"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8"/>
            <p:cNvSpPr/>
            <p:nvPr/>
          </p:nvSpPr>
          <p:spPr>
            <a:xfrm>
              <a:off x="7744071"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8"/>
            <p:cNvSpPr/>
            <p:nvPr/>
          </p:nvSpPr>
          <p:spPr>
            <a:xfrm>
              <a:off x="8198796"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a:off x="8653520"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8"/>
            <p:cNvSpPr/>
            <p:nvPr/>
          </p:nvSpPr>
          <p:spPr>
            <a:xfrm>
              <a:off x="9108245" y="16425"/>
              <a:ext cx="30" cy="5127181"/>
            </a:xfrm>
            <a:custGeom>
              <a:avLst/>
              <a:gdLst/>
              <a:ahLst/>
              <a:cxnLst/>
              <a:rect l="l" t="t" r="r" b="b"/>
              <a:pathLst>
                <a:path w="1" h="156591" fill="none" extrusionOk="0">
                  <a:moveTo>
                    <a:pt x="1" y="0"/>
                  </a:moveTo>
                  <a:lnTo>
                    <a:pt x="1" y="156591"/>
                  </a:lnTo>
                </a:path>
              </a:pathLst>
            </a:custGeom>
            <a:no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8"/>
            <p:cNvSpPr/>
            <p:nvPr/>
          </p:nvSpPr>
          <p:spPr>
            <a:xfrm>
              <a:off x="4084887"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8"/>
            <p:cNvSpPr/>
            <p:nvPr/>
          </p:nvSpPr>
          <p:spPr>
            <a:xfrm>
              <a:off x="16432" y="1111457"/>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0" name="Google Shape;320;p8"/>
          <p:cNvSpPr txBox="1">
            <a:spLocks noGrp="1"/>
          </p:cNvSpPr>
          <p:nvPr>
            <p:ph type="title"/>
          </p:nvPr>
        </p:nvSpPr>
        <p:spPr>
          <a:xfrm>
            <a:off x="1388100" y="856950"/>
            <a:ext cx="6367800" cy="3429600"/>
          </a:xfrm>
          <a:prstGeom prst="rect">
            <a:avLst/>
          </a:prstGeom>
        </p:spPr>
        <p:txBody>
          <a:bodyPr spcFirstLastPara="1" wrap="square" lIns="91425" tIns="91425" rIns="91425" bIns="91425" anchor="ctr" anchorCtr="0">
            <a:noAutofit/>
          </a:bodyPr>
          <a:lstStyle>
            <a:lvl1pPr lvl="0" algn="ctr">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endParaRPr/>
          </a:p>
        </p:txBody>
      </p:sp>
      <p:grpSp>
        <p:nvGrpSpPr>
          <p:cNvPr id="321" name="Google Shape;321;p8"/>
          <p:cNvGrpSpPr/>
          <p:nvPr/>
        </p:nvGrpSpPr>
        <p:grpSpPr>
          <a:xfrm>
            <a:off x="-1232205" y="3373095"/>
            <a:ext cx="2877050" cy="2895583"/>
            <a:chOff x="-1232205" y="3373095"/>
            <a:chExt cx="2877050" cy="2895583"/>
          </a:xfrm>
        </p:grpSpPr>
        <p:pic>
          <p:nvPicPr>
            <p:cNvPr id="322" name="Google Shape;322;p8"/>
            <p:cNvPicPr preferRelativeResize="0"/>
            <p:nvPr/>
          </p:nvPicPr>
          <p:blipFill>
            <a:blip r:embed="rId2"/>
            <a:stretch>
              <a:fillRect/>
            </a:stretch>
          </p:blipFill>
          <p:spPr>
            <a:xfrm rot="-1277280">
              <a:off x="-928449" y="3828472"/>
              <a:ext cx="2269539" cy="2099860"/>
            </a:xfrm>
            <a:prstGeom prst="rect">
              <a:avLst/>
            </a:prstGeom>
            <a:noFill/>
            <a:ln>
              <a:noFill/>
            </a:ln>
          </p:spPr>
        </p:pic>
        <p:pic>
          <p:nvPicPr>
            <p:cNvPr id="323" name="Google Shape;323;p8"/>
            <p:cNvPicPr preferRelativeResize="0"/>
            <p:nvPr/>
          </p:nvPicPr>
          <p:blipFill>
            <a:blip r:embed="rId3"/>
            <a:stretch>
              <a:fillRect/>
            </a:stretch>
          </p:blipFill>
          <p:spPr>
            <a:xfrm rot="-5399964">
              <a:off x="-661430" y="3742558"/>
              <a:ext cx="1766478" cy="1027552"/>
            </a:xfrm>
            <a:prstGeom prst="rect">
              <a:avLst/>
            </a:prstGeom>
            <a:noFill/>
            <a:ln>
              <a:noFill/>
            </a:ln>
          </p:spPr>
        </p:pic>
        <p:pic>
          <p:nvPicPr>
            <p:cNvPr id="324" name="Google Shape;324;p8"/>
            <p:cNvPicPr preferRelativeResize="0"/>
            <p:nvPr/>
          </p:nvPicPr>
          <p:blipFill>
            <a:blip r:embed="rId4"/>
            <a:stretch>
              <a:fillRect/>
            </a:stretch>
          </p:blipFill>
          <p:spPr>
            <a:xfrm>
              <a:off x="-212291" y="3882852"/>
              <a:ext cx="1256625" cy="1442450"/>
            </a:xfrm>
            <a:prstGeom prst="rect">
              <a:avLst/>
            </a:prstGeom>
            <a:noFill/>
            <a:ln>
              <a:noFill/>
            </a:ln>
          </p:spPr>
        </p:pic>
      </p:grpSp>
      <p:pic>
        <p:nvPicPr>
          <p:cNvPr id="325" name="Google Shape;325;p8"/>
          <p:cNvPicPr preferRelativeResize="0"/>
          <p:nvPr/>
        </p:nvPicPr>
        <p:blipFill>
          <a:blip r:embed="rId5"/>
          <a:stretch>
            <a:fillRect/>
          </a:stretch>
        </p:blipFill>
        <p:spPr>
          <a:xfrm rot="4783404">
            <a:off x="-260401" y="-419550"/>
            <a:ext cx="964425" cy="1000612"/>
          </a:xfrm>
          <a:prstGeom prst="rect">
            <a:avLst/>
          </a:prstGeom>
          <a:noFill/>
          <a:ln>
            <a:noFill/>
          </a:ln>
        </p:spPr>
      </p:pic>
      <p:pic>
        <p:nvPicPr>
          <p:cNvPr id="326" name="Google Shape;326;p8"/>
          <p:cNvPicPr preferRelativeResize="0"/>
          <p:nvPr/>
        </p:nvPicPr>
        <p:blipFill>
          <a:blip r:embed="rId6"/>
          <a:stretch>
            <a:fillRect/>
          </a:stretch>
        </p:blipFill>
        <p:spPr>
          <a:xfrm>
            <a:off x="8345498" y="-345509"/>
            <a:ext cx="1108226" cy="2685710"/>
          </a:xfrm>
          <a:prstGeom prst="rect">
            <a:avLst/>
          </a:prstGeom>
          <a:noFill/>
          <a:ln>
            <a:noFill/>
          </a:ln>
        </p:spPr>
      </p:pic>
      <p:grpSp>
        <p:nvGrpSpPr>
          <p:cNvPr id="327" name="Google Shape;327;p8"/>
          <p:cNvGrpSpPr/>
          <p:nvPr/>
        </p:nvGrpSpPr>
        <p:grpSpPr>
          <a:xfrm>
            <a:off x="235020" y="1532300"/>
            <a:ext cx="8620576" cy="2965759"/>
            <a:chOff x="235020" y="1532300"/>
            <a:chExt cx="8620576" cy="2965759"/>
          </a:xfrm>
        </p:grpSpPr>
        <p:pic>
          <p:nvPicPr>
            <p:cNvPr id="328" name="Google Shape;328;p8"/>
            <p:cNvPicPr preferRelativeResize="0"/>
            <p:nvPr/>
          </p:nvPicPr>
          <p:blipFill>
            <a:blip r:embed="rId7"/>
            <a:stretch>
              <a:fillRect/>
            </a:stretch>
          </p:blipFill>
          <p:spPr>
            <a:xfrm>
              <a:off x="8612372" y="3810685"/>
              <a:ext cx="243225" cy="687375"/>
            </a:xfrm>
            <a:prstGeom prst="rect">
              <a:avLst/>
            </a:prstGeom>
            <a:noFill/>
            <a:ln>
              <a:noFill/>
            </a:ln>
          </p:spPr>
        </p:pic>
        <p:pic>
          <p:nvPicPr>
            <p:cNvPr id="329" name="Google Shape;329;p8"/>
            <p:cNvPicPr preferRelativeResize="0"/>
            <p:nvPr/>
          </p:nvPicPr>
          <p:blipFill>
            <a:blip r:embed="rId7"/>
            <a:stretch>
              <a:fillRect/>
            </a:stretch>
          </p:blipFill>
          <p:spPr>
            <a:xfrm rot="10183256">
              <a:off x="294397" y="1548485"/>
              <a:ext cx="243225" cy="687375"/>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_TITLE_AND_DESCRIPTION">
    <p:spTree>
      <p:nvGrpSpPr>
        <p:cNvPr id="1" name="Shape 330"/>
        <p:cNvGrpSpPr/>
        <p:nvPr/>
      </p:nvGrpSpPr>
      <p:grpSpPr>
        <a:xfrm>
          <a:off x="0" y="0"/>
          <a:ext cx="0" cy="0"/>
          <a:chOff x="0" y="0"/>
          <a:chExt cx="0" cy="0"/>
        </a:xfrm>
      </p:grpSpPr>
      <p:grpSp>
        <p:nvGrpSpPr>
          <p:cNvPr id="331" name="Google Shape;331;p9"/>
          <p:cNvGrpSpPr/>
          <p:nvPr/>
        </p:nvGrpSpPr>
        <p:grpSpPr>
          <a:xfrm>
            <a:off x="8150" y="-21322"/>
            <a:ext cx="9127696" cy="5186144"/>
            <a:chOff x="16425" y="16425"/>
            <a:chExt cx="9127696" cy="5127181"/>
          </a:xfrm>
        </p:grpSpPr>
        <p:sp>
          <p:nvSpPr>
            <p:cNvPr id="332" name="Google Shape;332;p9"/>
            <p:cNvSpPr/>
            <p:nvPr/>
          </p:nvSpPr>
          <p:spPr>
            <a:xfrm>
              <a:off x="16425" y="4686920"/>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a:off x="111675" y="16426"/>
              <a:ext cx="30" cy="5127181"/>
            </a:xfrm>
            <a:custGeom>
              <a:avLst/>
              <a:gdLst/>
              <a:ahLst/>
              <a:cxnLst/>
              <a:rect l="l" t="t" r="r" b="b"/>
              <a:pathLst>
                <a:path w="1" h="156591" fill="none" extrusionOk="0">
                  <a:moveTo>
                    <a:pt x="0" y="0"/>
                  </a:moveTo>
                  <a:lnTo>
                    <a:pt x="0"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a:off x="62106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9"/>
            <p:cNvSpPr/>
            <p:nvPr/>
          </p:nvSpPr>
          <p:spPr>
            <a:xfrm>
              <a:off x="16425" y="2658348"/>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a:off x="16425" y="3167726"/>
              <a:ext cx="9127689" cy="30"/>
            </a:xfrm>
            <a:custGeom>
              <a:avLst/>
              <a:gdLst/>
              <a:ahLst/>
              <a:cxnLst/>
              <a:rect l="l" t="t" r="r" b="b"/>
              <a:pathLst>
                <a:path w="156544" h="1" fill="none" extrusionOk="0">
                  <a:moveTo>
                    <a:pt x="156544" y="0"/>
                  </a:moveTo>
                  <a:lnTo>
                    <a:pt x="0" y="0"/>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a:off x="16425" y="3677073"/>
              <a:ext cx="9127689" cy="30"/>
            </a:xfrm>
            <a:custGeom>
              <a:avLst/>
              <a:gdLst/>
              <a:ahLst/>
              <a:cxnLst/>
              <a:rect l="l" t="t" r="r" b="b"/>
              <a:pathLst>
                <a:path w="156544" h="1" fill="none" extrusionOk="0">
                  <a:moveTo>
                    <a:pt x="156544" y="0"/>
                  </a:moveTo>
                  <a:lnTo>
                    <a:pt x="0" y="0"/>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9"/>
            <p:cNvSpPr/>
            <p:nvPr/>
          </p:nvSpPr>
          <p:spPr>
            <a:xfrm>
              <a:off x="16425" y="4186421"/>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a:off x="113046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a:off x="1620544"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a:off x="211061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p:nvPr/>
          </p:nvSpPr>
          <p:spPr>
            <a:xfrm>
              <a:off x="2600694"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9"/>
            <p:cNvSpPr/>
            <p:nvPr/>
          </p:nvSpPr>
          <p:spPr>
            <a:xfrm>
              <a:off x="309076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9"/>
            <p:cNvSpPr/>
            <p:nvPr/>
          </p:nvSpPr>
          <p:spPr>
            <a:xfrm>
              <a:off x="3580844"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9"/>
            <p:cNvSpPr/>
            <p:nvPr/>
          </p:nvSpPr>
          <p:spPr>
            <a:xfrm>
              <a:off x="4561000"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9"/>
            <p:cNvSpPr/>
            <p:nvPr/>
          </p:nvSpPr>
          <p:spPr>
            <a:xfrm>
              <a:off x="5015725"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9"/>
            <p:cNvSpPr/>
            <p:nvPr/>
          </p:nvSpPr>
          <p:spPr>
            <a:xfrm>
              <a:off x="16425" y="1602025"/>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9"/>
            <p:cNvSpPr/>
            <p:nvPr/>
          </p:nvSpPr>
          <p:spPr>
            <a:xfrm>
              <a:off x="16425" y="2111403"/>
              <a:ext cx="9127689" cy="30"/>
            </a:xfrm>
            <a:custGeom>
              <a:avLst/>
              <a:gdLst/>
              <a:ahLst/>
              <a:cxnLst/>
              <a:rect l="l" t="t" r="r" b="b"/>
              <a:pathLst>
                <a:path w="156544" h="1" fill="none" extrusionOk="0">
                  <a:moveTo>
                    <a:pt x="156544" y="0"/>
                  </a:moveTo>
                  <a:lnTo>
                    <a:pt x="0" y="0"/>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9"/>
            <p:cNvSpPr/>
            <p:nvPr/>
          </p:nvSpPr>
          <p:spPr>
            <a:xfrm>
              <a:off x="16432" y="620895"/>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p:nvPr/>
          </p:nvSpPr>
          <p:spPr>
            <a:xfrm>
              <a:off x="16432" y="111525"/>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9"/>
            <p:cNvSpPr/>
            <p:nvPr/>
          </p:nvSpPr>
          <p:spPr>
            <a:xfrm>
              <a:off x="5470449"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9"/>
            <p:cNvSpPr/>
            <p:nvPr/>
          </p:nvSpPr>
          <p:spPr>
            <a:xfrm>
              <a:off x="5925174"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a:off x="6379898"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a:off x="6834622"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a:off x="7289347"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a:off x="7744071"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a:off x="8198796"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a:off x="8653520"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9"/>
            <p:cNvSpPr/>
            <p:nvPr/>
          </p:nvSpPr>
          <p:spPr>
            <a:xfrm>
              <a:off x="9108245" y="16425"/>
              <a:ext cx="30" cy="5127181"/>
            </a:xfrm>
            <a:custGeom>
              <a:avLst/>
              <a:gdLst/>
              <a:ahLst/>
              <a:cxnLst/>
              <a:rect l="l" t="t" r="r" b="b"/>
              <a:pathLst>
                <a:path w="1" h="156591" fill="none" extrusionOk="0">
                  <a:moveTo>
                    <a:pt x="1" y="0"/>
                  </a:moveTo>
                  <a:lnTo>
                    <a:pt x="1" y="156591"/>
                  </a:lnTo>
                </a:path>
              </a:pathLst>
            </a:custGeom>
            <a:no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9"/>
            <p:cNvSpPr/>
            <p:nvPr/>
          </p:nvSpPr>
          <p:spPr>
            <a:xfrm>
              <a:off x="4084887"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9"/>
            <p:cNvSpPr/>
            <p:nvPr/>
          </p:nvSpPr>
          <p:spPr>
            <a:xfrm>
              <a:off x="16432" y="1111457"/>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2" name="Google Shape;362;p9"/>
          <p:cNvSpPr txBox="1">
            <a:spLocks noGrp="1"/>
          </p:cNvSpPr>
          <p:nvPr>
            <p:ph type="subTitle" idx="1"/>
          </p:nvPr>
        </p:nvSpPr>
        <p:spPr>
          <a:xfrm>
            <a:off x="2019150" y="2299025"/>
            <a:ext cx="51057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363" name="Google Shape;363;p9"/>
          <p:cNvSpPr txBox="1">
            <a:spLocks noGrp="1"/>
          </p:cNvSpPr>
          <p:nvPr>
            <p:ph type="title"/>
          </p:nvPr>
        </p:nvSpPr>
        <p:spPr>
          <a:xfrm>
            <a:off x="2019150" y="1609375"/>
            <a:ext cx="5105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364" name="Google Shape;364;p9"/>
          <p:cNvPicPr preferRelativeResize="0"/>
          <p:nvPr/>
        </p:nvPicPr>
        <p:blipFill>
          <a:blip r:embed="rId2"/>
          <a:stretch>
            <a:fillRect/>
          </a:stretch>
        </p:blipFill>
        <p:spPr>
          <a:xfrm>
            <a:off x="-562555" y="-266626"/>
            <a:ext cx="1334574" cy="2603365"/>
          </a:xfrm>
          <a:prstGeom prst="rect">
            <a:avLst/>
          </a:prstGeom>
          <a:noFill/>
          <a:ln>
            <a:noFill/>
          </a:ln>
        </p:spPr>
      </p:pic>
      <p:grpSp>
        <p:nvGrpSpPr>
          <p:cNvPr id="365" name="Google Shape;365;p9"/>
          <p:cNvGrpSpPr/>
          <p:nvPr/>
        </p:nvGrpSpPr>
        <p:grpSpPr>
          <a:xfrm>
            <a:off x="7484338" y="4172450"/>
            <a:ext cx="1993475" cy="1524952"/>
            <a:chOff x="7484338" y="4172450"/>
            <a:chExt cx="1993475" cy="1524952"/>
          </a:xfrm>
        </p:grpSpPr>
        <p:pic>
          <p:nvPicPr>
            <p:cNvPr id="366" name="Google Shape;366;p9"/>
            <p:cNvPicPr preferRelativeResize="0"/>
            <p:nvPr/>
          </p:nvPicPr>
          <p:blipFill>
            <a:blip r:embed="rId3"/>
            <a:stretch>
              <a:fillRect/>
            </a:stretch>
          </p:blipFill>
          <p:spPr>
            <a:xfrm flipH="1">
              <a:off x="7742516" y="4272314"/>
              <a:ext cx="1735296" cy="1078950"/>
            </a:xfrm>
            <a:prstGeom prst="rect">
              <a:avLst/>
            </a:prstGeom>
            <a:noFill/>
            <a:ln>
              <a:noFill/>
            </a:ln>
          </p:spPr>
        </p:pic>
        <p:pic>
          <p:nvPicPr>
            <p:cNvPr id="367" name="Google Shape;367;p9"/>
            <p:cNvPicPr preferRelativeResize="0"/>
            <p:nvPr/>
          </p:nvPicPr>
          <p:blipFill rotWithShape="1">
            <a:blip r:embed="rId4"/>
            <a:srcRect b="2818"/>
            <a:stretch>
              <a:fillRect/>
            </a:stretch>
          </p:blipFill>
          <p:spPr>
            <a:xfrm flipH="1">
              <a:off x="8510463" y="4172450"/>
              <a:ext cx="780450" cy="1078950"/>
            </a:xfrm>
            <a:prstGeom prst="rect">
              <a:avLst/>
            </a:prstGeom>
            <a:noFill/>
            <a:ln>
              <a:noFill/>
            </a:ln>
          </p:spPr>
        </p:pic>
        <p:pic>
          <p:nvPicPr>
            <p:cNvPr id="368" name="Google Shape;368;p9"/>
            <p:cNvPicPr preferRelativeResize="0"/>
            <p:nvPr/>
          </p:nvPicPr>
          <p:blipFill>
            <a:blip r:embed="rId5"/>
            <a:stretch>
              <a:fillRect/>
            </a:stretch>
          </p:blipFill>
          <p:spPr>
            <a:xfrm rot="-7387353">
              <a:off x="7645510" y="4471660"/>
              <a:ext cx="1108225" cy="985069"/>
            </a:xfrm>
            <a:prstGeom prst="rect">
              <a:avLst/>
            </a:prstGeom>
            <a:noFill/>
            <a:ln>
              <a:noFill/>
            </a:ln>
          </p:spPr>
        </p:pic>
      </p:grpSp>
      <p:grpSp>
        <p:nvGrpSpPr>
          <p:cNvPr id="369" name="Google Shape;369;p9"/>
          <p:cNvGrpSpPr/>
          <p:nvPr/>
        </p:nvGrpSpPr>
        <p:grpSpPr>
          <a:xfrm>
            <a:off x="-1153453" y="3677895"/>
            <a:ext cx="2217153" cy="2157851"/>
            <a:chOff x="-1153453" y="3677895"/>
            <a:chExt cx="2217153" cy="2157851"/>
          </a:xfrm>
        </p:grpSpPr>
        <p:pic>
          <p:nvPicPr>
            <p:cNvPr id="370" name="Google Shape;370;p9"/>
            <p:cNvPicPr preferRelativeResize="0"/>
            <p:nvPr/>
          </p:nvPicPr>
          <p:blipFill>
            <a:blip r:embed="rId6"/>
            <a:stretch>
              <a:fillRect/>
            </a:stretch>
          </p:blipFill>
          <p:spPr>
            <a:xfrm rot="785546">
              <a:off x="-981490" y="3912918"/>
              <a:ext cx="1873226" cy="1733192"/>
            </a:xfrm>
            <a:prstGeom prst="rect">
              <a:avLst/>
            </a:prstGeom>
            <a:noFill/>
            <a:ln>
              <a:noFill/>
            </a:ln>
          </p:spPr>
        </p:pic>
        <p:pic>
          <p:nvPicPr>
            <p:cNvPr id="371" name="Google Shape;371;p9"/>
            <p:cNvPicPr preferRelativeResize="0"/>
            <p:nvPr/>
          </p:nvPicPr>
          <p:blipFill>
            <a:blip r:embed="rId7"/>
            <a:stretch>
              <a:fillRect/>
            </a:stretch>
          </p:blipFill>
          <p:spPr>
            <a:xfrm rot="-5399964">
              <a:off x="-737630" y="4047358"/>
              <a:ext cx="1766478" cy="1027552"/>
            </a:xfrm>
            <a:prstGeom prst="rect">
              <a:avLst/>
            </a:prstGeom>
            <a:noFill/>
            <a:ln>
              <a:noFill/>
            </a:ln>
          </p:spPr>
        </p:pic>
      </p:grpSp>
      <p:pic>
        <p:nvPicPr>
          <p:cNvPr id="372" name="Google Shape;372;p9"/>
          <p:cNvPicPr preferRelativeResize="0"/>
          <p:nvPr/>
        </p:nvPicPr>
        <p:blipFill>
          <a:blip r:embed="rId8"/>
          <a:stretch>
            <a:fillRect/>
          </a:stretch>
        </p:blipFill>
        <p:spPr>
          <a:xfrm rot="10083658">
            <a:off x="8331556" y="-461865"/>
            <a:ext cx="1138295" cy="1637545"/>
          </a:xfrm>
          <a:prstGeom prst="rect">
            <a:avLst/>
          </a:prstGeom>
          <a:noFill/>
          <a:ln>
            <a:noFill/>
          </a:ln>
        </p:spPr>
      </p:pic>
      <p:grpSp>
        <p:nvGrpSpPr>
          <p:cNvPr id="373" name="Google Shape;373;p9"/>
          <p:cNvGrpSpPr/>
          <p:nvPr/>
        </p:nvGrpSpPr>
        <p:grpSpPr>
          <a:xfrm>
            <a:off x="1888327" y="-467505"/>
            <a:ext cx="3601080" cy="6164906"/>
            <a:chOff x="1888327" y="-467505"/>
            <a:chExt cx="3601080" cy="6164906"/>
          </a:xfrm>
        </p:grpSpPr>
        <p:pic>
          <p:nvPicPr>
            <p:cNvPr id="374" name="Google Shape;374;p9"/>
            <p:cNvPicPr preferRelativeResize="0"/>
            <p:nvPr/>
          </p:nvPicPr>
          <p:blipFill>
            <a:blip r:embed="rId9"/>
            <a:stretch>
              <a:fillRect/>
            </a:stretch>
          </p:blipFill>
          <p:spPr>
            <a:xfrm rot="-1082424">
              <a:off x="4393749" y="4572050"/>
              <a:ext cx="964425" cy="1000611"/>
            </a:xfrm>
            <a:prstGeom prst="rect">
              <a:avLst/>
            </a:prstGeom>
            <a:noFill/>
            <a:ln>
              <a:noFill/>
            </a:ln>
          </p:spPr>
        </p:pic>
        <p:pic>
          <p:nvPicPr>
            <p:cNvPr id="375" name="Google Shape;375;p9"/>
            <p:cNvPicPr preferRelativeResize="0"/>
            <p:nvPr/>
          </p:nvPicPr>
          <p:blipFill>
            <a:blip r:embed="rId9"/>
            <a:stretch>
              <a:fillRect/>
            </a:stretch>
          </p:blipFill>
          <p:spPr>
            <a:xfrm rot="-224144">
              <a:off x="1919899" y="-437150"/>
              <a:ext cx="964425" cy="1000611"/>
            </a:xfrm>
            <a:prstGeom prst="rect">
              <a:avLst/>
            </a:prstGeom>
            <a:noFill/>
            <a:ln>
              <a:noFill/>
            </a:ln>
          </p:spPr>
        </p:pic>
      </p:grpSp>
      <p:grpSp>
        <p:nvGrpSpPr>
          <p:cNvPr id="376" name="Google Shape;376;p9"/>
          <p:cNvGrpSpPr/>
          <p:nvPr/>
        </p:nvGrpSpPr>
        <p:grpSpPr>
          <a:xfrm>
            <a:off x="4816366" y="174352"/>
            <a:ext cx="4098530" cy="2741083"/>
            <a:chOff x="4816366" y="174352"/>
            <a:chExt cx="4098530" cy="2741083"/>
          </a:xfrm>
        </p:grpSpPr>
        <p:pic>
          <p:nvPicPr>
            <p:cNvPr id="377" name="Google Shape;377;p9"/>
            <p:cNvPicPr preferRelativeResize="0"/>
            <p:nvPr/>
          </p:nvPicPr>
          <p:blipFill>
            <a:blip r:embed="rId10"/>
            <a:stretch>
              <a:fillRect/>
            </a:stretch>
          </p:blipFill>
          <p:spPr>
            <a:xfrm rot="10800000">
              <a:off x="8671671" y="2228059"/>
              <a:ext cx="243225" cy="687375"/>
            </a:xfrm>
            <a:prstGeom prst="rect">
              <a:avLst/>
            </a:prstGeom>
            <a:noFill/>
            <a:ln>
              <a:noFill/>
            </a:ln>
          </p:spPr>
        </p:pic>
        <p:pic>
          <p:nvPicPr>
            <p:cNvPr id="378" name="Google Shape;378;p9"/>
            <p:cNvPicPr preferRelativeResize="0"/>
            <p:nvPr/>
          </p:nvPicPr>
          <p:blipFill>
            <a:blip r:embed="rId10"/>
            <a:stretch>
              <a:fillRect/>
            </a:stretch>
          </p:blipFill>
          <p:spPr>
            <a:xfrm rot="-5668114">
              <a:off x="5046871" y="-21316"/>
              <a:ext cx="243225" cy="687375"/>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aption">
  <p:cSld name="CAPTION_ONLY">
    <p:spTree>
      <p:nvGrpSpPr>
        <p:cNvPr id="1" name="Shape 379"/>
        <p:cNvGrpSpPr/>
        <p:nvPr/>
      </p:nvGrpSpPr>
      <p:grpSpPr>
        <a:xfrm>
          <a:off x="0" y="0"/>
          <a:ext cx="0" cy="0"/>
          <a:chOff x="0" y="0"/>
          <a:chExt cx="0" cy="0"/>
        </a:xfrm>
      </p:grpSpPr>
      <p:sp>
        <p:nvSpPr>
          <p:cNvPr id="380" name="Google Shape;380;p10"/>
          <p:cNvSpPr>
            <a:spLocks noGrp="1"/>
          </p:cNvSpPr>
          <p:nvPr>
            <p:ph type="pic" idx="2"/>
          </p:nvPr>
        </p:nvSpPr>
        <p:spPr>
          <a:xfrm>
            <a:off x="0" y="0"/>
            <a:ext cx="9144000" cy="5143500"/>
          </a:xfrm>
          <a:prstGeom prst="rect">
            <a:avLst/>
          </a:prstGeom>
          <a:noFill/>
          <a:ln>
            <a:noFill/>
          </a:ln>
        </p:spPr>
      </p:sp>
      <p:sp>
        <p:nvSpPr>
          <p:cNvPr id="381" name="Google Shape;381;p10"/>
          <p:cNvSpPr txBox="1">
            <a:spLocks noGrp="1"/>
          </p:cNvSpPr>
          <p:nvPr>
            <p:ph type="body" idx="1"/>
          </p:nvPr>
        </p:nvSpPr>
        <p:spPr>
          <a:xfrm>
            <a:off x="713100" y="3998975"/>
            <a:ext cx="7717800" cy="605100"/>
          </a:xfrm>
          <a:prstGeom prst="rect">
            <a:avLst/>
          </a:prstGeom>
          <a:solidFill>
            <a:schemeClr val="lt1"/>
          </a:solidFill>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SzPts val="2800"/>
              <a:buFont typeface="Borel"/>
              <a:buNone/>
              <a:defRPr sz="2800">
                <a:latin typeface="Borel"/>
                <a:ea typeface="Borel"/>
                <a:cs typeface="Borel"/>
                <a:sym typeface="Borel"/>
              </a:defRPr>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ig number">
  <p:cSld name="BIG_NUMBER">
    <p:spTree>
      <p:nvGrpSpPr>
        <p:cNvPr id="1" name="Shape 382"/>
        <p:cNvGrpSpPr/>
        <p:nvPr/>
      </p:nvGrpSpPr>
      <p:grpSpPr>
        <a:xfrm>
          <a:off x="0" y="0"/>
          <a:ext cx="0" cy="0"/>
          <a:chOff x="0" y="0"/>
          <a:chExt cx="0" cy="0"/>
        </a:xfrm>
      </p:grpSpPr>
      <p:grpSp>
        <p:nvGrpSpPr>
          <p:cNvPr id="383" name="Google Shape;383;p11"/>
          <p:cNvGrpSpPr/>
          <p:nvPr/>
        </p:nvGrpSpPr>
        <p:grpSpPr>
          <a:xfrm>
            <a:off x="8150" y="-21322"/>
            <a:ext cx="9127696" cy="5186144"/>
            <a:chOff x="16425" y="16425"/>
            <a:chExt cx="9127696" cy="5127181"/>
          </a:xfrm>
        </p:grpSpPr>
        <p:sp>
          <p:nvSpPr>
            <p:cNvPr id="384" name="Google Shape;384;p11"/>
            <p:cNvSpPr/>
            <p:nvPr/>
          </p:nvSpPr>
          <p:spPr>
            <a:xfrm>
              <a:off x="16425" y="4686920"/>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1"/>
            <p:cNvSpPr/>
            <p:nvPr/>
          </p:nvSpPr>
          <p:spPr>
            <a:xfrm>
              <a:off x="111675" y="16426"/>
              <a:ext cx="30" cy="5127181"/>
            </a:xfrm>
            <a:custGeom>
              <a:avLst/>
              <a:gdLst/>
              <a:ahLst/>
              <a:cxnLst/>
              <a:rect l="l" t="t" r="r" b="b"/>
              <a:pathLst>
                <a:path w="1" h="156591" fill="none" extrusionOk="0">
                  <a:moveTo>
                    <a:pt x="0" y="0"/>
                  </a:moveTo>
                  <a:lnTo>
                    <a:pt x="0"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1"/>
            <p:cNvSpPr/>
            <p:nvPr/>
          </p:nvSpPr>
          <p:spPr>
            <a:xfrm>
              <a:off x="62106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1"/>
            <p:cNvSpPr/>
            <p:nvPr/>
          </p:nvSpPr>
          <p:spPr>
            <a:xfrm>
              <a:off x="16425" y="2658348"/>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1"/>
            <p:cNvSpPr/>
            <p:nvPr/>
          </p:nvSpPr>
          <p:spPr>
            <a:xfrm>
              <a:off x="16425" y="3167726"/>
              <a:ext cx="9127689" cy="30"/>
            </a:xfrm>
            <a:custGeom>
              <a:avLst/>
              <a:gdLst/>
              <a:ahLst/>
              <a:cxnLst/>
              <a:rect l="l" t="t" r="r" b="b"/>
              <a:pathLst>
                <a:path w="156544" h="1" fill="none" extrusionOk="0">
                  <a:moveTo>
                    <a:pt x="156544" y="0"/>
                  </a:moveTo>
                  <a:lnTo>
                    <a:pt x="0" y="0"/>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1"/>
            <p:cNvSpPr/>
            <p:nvPr/>
          </p:nvSpPr>
          <p:spPr>
            <a:xfrm>
              <a:off x="16425" y="3677073"/>
              <a:ext cx="9127689" cy="30"/>
            </a:xfrm>
            <a:custGeom>
              <a:avLst/>
              <a:gdLst/>
              <a:ahLst/>
              <a:cxnLst/>
              <a:rect l="l" t="t" r="r" b="b"/>
              <a:pathLst>
                <a:path w="156544" h="1" fill="none" extrusionOk="0">
                  <a:moveTo>
                    <a:pt x="156544" y="0"/>
                  </a:moveTo>
                  <a:lnTo>
                    <a:pt x="0" y="0"/>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1"/>
            <p:cNvSpPr/>
            <p:nvPr/>
          </p:nvSpPr>
          <p:spPr>
            <a:xfrm>
              <a:off x="16425" y="4186421"/>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1"/>
            <p:cNvSpPr/>
            <p:nvPr/>
          </p:nvSpPr>
          <p:spPr>
            <a:xfrm>
              <a:off x="113046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1"/>
            <p:cNvSpPr/>
            <p:nvPr/>
          </p:nvSpPr>
          <p:spPr>
            <a:xfrm>
              <a:off x="1620544"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1"/>
            <p:cNvSpPr/>
            <p:nvPr/>
          </p:nvSpPr>
          <p:spPr>
            <a:xfrm>
              <a:off x="211061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1"/>
            <p:cNvSpPr/>
            <p:nvPr/>
          </p:nvSpPr>
          <p:spPr>
            <a:xfrm>
              <a:off x="2600694"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1"/>
            <p:cNvSpPr/>
            <p:nvPr/>
          </p:nvSpPr>
          <p:spPr>
            <a:xfrm>
              <a:off x="3090769"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1"/>
            <p:cNvSpPr/>
            <p:nvPr/>
          </p:nvSpPr>
          <p:spPr>
            <a:xfrm>
              <a:off x="3580844"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1"/>
            <p:cNvSpPr/>
            <p:nvPr/>
          </p:nvSpPr>
          <p:spPr>
            <a:xfrm>
              <a:off x="4561000"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1"/>
            <p:cNvSpPr/>
            <p:nvPr/>
          </p:nvSpPr>
          <p:spPr>
            <a:xfrm>
              <a:off x="5015725"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1"/>
            <p:cNvSpPr/>
            <p:nvPr/>
          </p:nvSpPr>
          <p:spPr>
            <a:xfrm>
              <a:off x="16425" y="1602025"/>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1"/>
            <p:cNvSpPr/>
            <p:nvPr/>
          </p:nvSpPr>
          <p:spPr>
            <a:xfrm>
              <a:off x="16425" y="2111403"/>
              <a:ext cx="9127689" cy="30"/>
            </a:xfrm>
            <a:custGeom>
              <a:avLst/>
              <a:gdLst/>
              <a:ahLst/>
              <a:cxnLst/>
              <a:rect l="l" t="t" r="r" b="b"/>
              <a:pathLst>
                <a:path w="156544" h="1" fill="none" extrusionOk="0">
                  <a:moveTo>
                    <a:pt x="156544" y="0"/>
                  </a:moveTo>
                  <a:lnTo>
                    <a:pt x="0" y="0"/>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1"/>
            <p:cNvSpPr/>
            <p:nvPr/>
          </p:nvSpPr>
          <p:spPr>
            <a:xfrm>
              <a:off x="16432" y="620895"/>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1"/>
            <p:cNvSpPr/>
            <p:nvPr/>
          </p:nvSpPr>
          <p:spPr>
            <a:xfrm>
              <a:off x="16432" y="111525"/>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1"/>
            <p:cNvSpPr/>
            <p:nvPr/>
          </p:nvSpPr>
          <p:spPr>
            <a:xfrm>
              <a:off x="5470449"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1"/>
            <p:cNvSpPr/>
            <p:nvPr/>
          </p:nvSpPr>
          <p:spPr>
            <a:xfrm>
              <a:off x="5925174"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1"/>
            <p:cNvSpPr/>
            <p:nvPr/>
          </p:nvSpPr>
          <p:spPr>
            <a:xfrm>
              <a:off x="6379898"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1"/>
            <p:cNvSpPr/>
            <p:nvPr/>
          </p:nvSpPr>
          <p:spPr>
            <a:xfrm>
              <a:off x="6834622"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1"/>
            <p:cNvSpPr/>
            <p:nvPr/>
          </p:nvSpPr>
          <p:spPr>
            <a:xfrm>
              <a:off x="7289347"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1"/>
            <p:cNvSpPr/>
            <p:nvPr/>
          </p:nvSpPr>
          <p:spPr>
            <a:xfrm>
              <a:off x="7744071"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1"/>
            <p:cNvSpPr/>
            <p:nvPr/>
          </p:nvSpPr>
          <p:spPr>
            <a:xfrm>
              <a:off x="8198796"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1"/>
            <p:cNvSpPr/>
            <p:nvPr/>
          </p:nvSpPr>
          <p:spPr>
            <a:xfrm>
              <a:off x="8653520" y="16425"/>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1"/>
            <p:cNvSpPr/>
            <p:nvPr/>
          </p:nvSpPr>
          <p:spPr>
            <a:xfrm>
              <a:off x="9108245" y="16425"/>
              <a:ext cx="30" cy="5127181"/>
            </a:xfrm>
            <a:custGeom>
              <a:avLst/>
              <a:gdLst/>
              <a:ahLst/>
              <a:cxnLst/>
              <a:rect l="l" t="t" r="r" b="b"/>
              <a:pathLst>
                <a:path w="1" h="156591" fill="none" extrusionOk="0">
                  <a:moveTo>
                    <a:pt x="1" y="0"/>
                  </a:moveTo>
                  <a:lnTo>
                    <a:pt x="1" y="156591"/>
                  </a:lnTo>
                </a:path>
              </a:pathLst>
            </a:custGeom>
            <a:no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1"/>
            <p:cNvSpPr/>
            <p:nvPr/>
          </p:nvSpPr>
          <p:spPr>
            <a:xfrm>
              <a:off x="4084887" y="16426"/>
              <a:ext cx="30" cy="5127181"/>
            </a:xfrm>
            <a:custGeom>
              <a:avLst/>
              <a:gdLst/>
              <a:ahLst/>
              <a:cxnLst/>
              <a:rect l="l" t="t" r="r" b="b"/>
              <a:pathLst>
                <a:path w="1" h="156591" fill="none" extrusionOk="0">
                  <a:moveTo>
                    <a:pt x="1" y="0"/>
                  </a:moveTo>
                  <a:lnTo>
                    <a:pt x="1" y="15659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1"/>
            <p:cNvSpPr/>
            <p:nvPr/>
          </p:nvSpPr>
          <p:spPr>
            <a:xfrm>
              <a:off x="16432" y="1111457"/>
              <a:ext cx="9127689" cy="30"/>
            </a:xfrm>
            <a:custGeom>
              <a:avLst/>
              <a:gdLst/>
              <a:ahLst/>
              <a:cxnLst/>
              <a:rect l="l" t="t" r="r" b="b"/>
              <a:pathLst>
                <a:path w="156544" h="1" fill="none" extrusionOk="0">
                  <a:moveTo>
                    <a:pt x="156544" y="1"/>
                  </a:moveTo>
                  <a:lnTo>
                    <a:pt x="0" y="1"/>
                  </a:lnTo>
                </a:path>
              </a:pathLst>
            </a:custGeom>
            <a:solidFill>
              <a:srgbClr val="2B285F"/>
            </a:solidFill>
            <a:ln w="19050" cap="flat" cmpd="sng">
              <a:solidFill>
                <a:schemeClr val="accent5"/>
              </a:solidFill>
              <a:prstDash val="solid"/>
              <a:miter lim="4670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11"/>
          <p:cNvSpPr txBox="1">
            <a:spLocks noGrp="1"/>
          </p:cNvSpPr>
          <p:nvPr>
            <p:ph type="title" hasCustomPrompt="1"/>
          </p:nvPr>
        </p:nvSpPr>
        <p:spPr>
          <a:xfrm>
            <a:off x="1224150" y="1316090"/>
            <a:ext cx="6695700" cy="1691400"/>
          </a:xfrm>
          <a:prstGeom prst="rect">
            <a:avLst/>
          </a:prstGeom>
        </p:spPr>
        <p:txBody>
          <a:bodyPr spcFirstLastPara="1" wrap="square" lIns="91425" tIns="91425" rIns="91425" bIns="91425" anchor="ctr" anchorCtr="0">
            <a:noAutofit/>
          </a:bodyPr>
          <a:lstStyle>
            <a:lvl1pPr lvl="0" algn="ctr">
              <a:spcBef>
                <a:spcPts val="0"/>
              </a:spcBef>
              <a:spcAft>
                <a:spcPts val="0"/>
              </a:spcAft>
              <a:buSzPts val="9000"/>
              <a:buNone/>
              <a:defRPr sz="9000"/>
            </a:lvl1pPr>
            <a:lvl2pPr lvl="1" algn="ctr">
              <a:spcBef>
                <a:spcPts val="0"/>
              </a:spcBef>
              <a:spcAft>
                <a:spcPts val="0"/>
              </a:spcAft>
              <a:buSzPts val="9000"/>
              <a:buNone/>
              <a:defRPr sz="9000"/>
            </a:lvl2pPr>
            <a:lvl3pPr lvl="2" algn="ctr">
              <a:spcBef>
                <a:spcPts val="0"/>
              </a:spcBef>
              <a:spcAft>
                <a:spcPts val="0"/>
              </a:spcAft>
              <a:buSzPts val="9000"/>
              <a:buNone/>
              <a:defRPr sz="9000"/>
            </a:lvl3pPr>
            <a:lvl4pPr lvl="3" algn="ctr">
              <a:spcBef>
                <a:spcPts val="0"/>
              </a:spcBef>
              <a:spcAft>
                <a:spcPts val="0"/>
              </a:spcAft>
              <a:buSzPts val="9000"/>
              <a:buNone/>
              <a:defRPr sz="9000"/>
            </a:lvl4pPr>
            <a:lvl5pPr lvl="4" algn="ctr">
              <a:spcBef>
                <a:spcPts val="0"/>
              </a:spcBef>
              <a:spcAft>
                <a:spcPts val="0"/>
              </a:spcAft>
              <a:buSzPts val="9000"/>
              <a:buNone/>
              <a:defRPr sz="9000"/>
            </a:lvl5pPr>
            <a:lvl6pPr lvl="5" algn="ctr">
              <a:spcBef>
                <a:spcPts val="0"/>
              </a:spcBef>
              <a:spcAft>
                <a:spcPts val="0"/>
              </a:spcAft>
              <a:buSzPts val="9000"/>
              <a:buNone/>
              <a:defRPr sz="9000"/>
            </a:lvl6pPr>
            <a:lvl7pPr lvl="6" algn="ctr">
              <a:spcBef>
                <a:spcPts val="0"/>
              </a:spcBef>
              <a:spcAft>
                <a:spcPts val="0"/>
              </a:spcAft>
              <a:buSzPts val="9000"/>
              <a:buNone/>
              <a:defRPr sz="9000"/>
            </a:lvl7pPr>
            <a:lvl8pPr lvl="7" algn="ctr">
              <a:spcBef>
                <a:spcPts val="0"/>
              </a:spcBef>
              <a:spcAft>
                <a:spcPts val="0"/>
              </a:spcAft>
              <a:buSzPts val="9000"/>
              <a:buNone/>
              <a:defRPr sz="9000"/>
            </a:lvl8pPr>
            <a:lvl9pPr lvl="8" algn="ctr">
              <a:spcBef>
                <a:spcPts val="0"/>
              </a:spcBef>
              <a:spcAft>
                <a:spcPts val="0"/>
              </a:spcAft>
              <a:buSzPts val="9000"/>
              <a:buNone/>
              <a:defRPr sz="9000"/>
            </a:lvl9pPr>
          </a:lstStyle>
          <a:p>
            <a:r>
              <a:t>xx%</a:t>
            </a:r>
          </a:p>
        </p:txBody>
      </p:sp>
      <p:sp>
        <p:nvSpPr>
          <p:cNvPr id="415" name="Google Shape;415;p11"/>
          <p:cNvSpPr txBox="1">
            <a:spLocks noGrp="1"/>
          </p:cNvSpPr>
          <p:nvPr>
            <p:ph type="subTitle" idx="1"/>
          </p:nvPr>
        </p:nvSpPr>
        <p:spPr>
          <a:xfrm>
            <a:off x="1224150" y="3156302"/>
            <a:ext cx="6695700" cy="47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416" name="Google Shape;416;p11"/>
          <p:cNvGrpSpPr/>
          <p:nvPr/>
        </p:nvGrpSpPr>
        <p:grpSpPr>
          <a:xfrm>
            <a:off x="-1288830" y="3268551"/>
            <a:ext cx="2877050" cy="2780551"/>
            <a:chOff x="-1288830" y="3268551"/>
            <a:chExt cx="2877050" cy="2780551"/>
          </a:xfrm>
        </p:grpSpPr>
        <p:pic>
          <p:nvPicPr>
            <p:cNvPr id="417" name="Google Shape;417;p11"/>
            <p:cNvPicPr preferRelativeResize="0"/>
            <p:nvPr/>
          </p:nvPicPr>
          <p:blipFill>
            <a:blip r:embed="rId2"/>
            <a:stretch>
              <a:fillRect/>
            </a:stretch>
          </p:blipFill>
          <p:spPr>
            <a:xfrm rot="-1277280">
              <a:off x="-985074" y="3608897"/>
              <a:ext cx="2269539" cy="2099860"/>
            </a:xfrm>
            <a:prstGeom prst="rect">
              <a:avLst/>
            </a:prstGeom>
            <a:noFill/>
            <a:ln>
              <a:noFill/>
            </a:ln>
          </p:spPr>
        </p:pic>
        <p:pic>
          <p:nvPicPr>
            <p:cNvPr id="418" name="Google Shape;418;p11"/>
            <p:cNvPicPr preferRelativeResize="0"/>
            <p:nvPr/>
          </p:nvPicPr>
          <p:blipFill>
            <a:blip r:embed="rId3"/>
            <a:stretch>
              <a:fillRect/>
            </a:stretch>
          </p:blipFill>
          <p:spPr>
            <a:xfrm>
              <a:off x="-1177582" y="4240750"/>
              <a:ext cx="2601058" cy="1078950"/>
            </a:xfrm>
            <a:prstGeom prst="rect">
              <a:avLst/>
            </a:prstGeom>
            <a:noFill/>
            <a:ln>
              <a:noFill/>
            </a:ln>
          </p:spPr>
        </p:pic>
      </p:grpSp>
      <p:pic>
        <p:nvPicPr>
          <p:cNvPr id="419" name="Google Shape;419;p11"/>
          <p:cNvPicPr preferRelativeResize="0"/>
          <p:nvPr/>
        </p:nvPicPr>
        <p:blipFill>
          <a:blip r:embed="rId2"/>
          <a:stretch>
            <a:fillRect/>
          </a:stretch>
        </p:blipFill>
        <p:spPr>
          <a:xfrm rot="6232363" flipH="1">
            <a:off x="7884700" y="-526326"/>
            <a:ext cx="1812825" cy="1552651"/>
          </a:xfrm>
          <a:prstGeom prst="rect">
            <a:avLst/>
          </a:prstGeom>
          <a:noFill/>
          <a:ln>
            <a:noFill/>
          </a:ln>
        </p:spPr>
      </p:pic>
      <p:grpSp>
        <p:nvGrpSpPr>
          <p:cNvPr id="420" name="Google Shape;420;p11"/>
          <p:cNvGrpSpPr/>
          <p:nvPr/>
        </p:nvGrpSpPr>
        <p:grpSpPr>
          <a:xfrm>
            <a:off x="3230388" y="233850"/>
            <a:ext cx="5747783" cy="4802769"/>
            <a:chOff x="3230388" y="233850"/>
            <a:chExt cx="5747783" cy="4802769"/>
          </a:xfrm>
        </p:grpSpPr>
        <p:pic>
          <p:nvPicPr>
            <p:cNvPr id="421" name="Google Shape;421;p11"/>
            <p:cNvPicPr preferRelativeResize="0"/>
            <p:nvPr/>
          </p:nvPicPr>
          <p:blipFill>
            <a:blip r:embed="rId4"/>
            <a:stretch>
              <a:fillRect/>
            </a:stretch>
          </p:blipFill>
          <p:spPr>
            <a:xfrm rot="5082699">
              <a:off x="5631784" y="42935"/>
              <a:ext cx="243225" cy="687375"/>
            </a:xfrm>
            <a:prstGeom prst="rect">
              <a:avLst/>
            </a:prstGeom>
            <a:noFill/>
            <a:ln>
              <a:noFill/>
            </a:ln>
          </p:spPr>
        </p:pic>
        <p:pic>
          <p:nvPicPr>
            <p:cNvPr id="422" name="Google Shape;422;p11"/>
            <p:cNvPicPr preferRelativeResize="0"/>
            <p:nvPr/>
          </p:nvPicPr>
          <p:blipFill>
            <a:blip r:embed="rId4"/>
            <a:stretch>
              <a:fillRect/>
            </a:stretch>
          </p:blipFill>
          <p:spPr>
            <a:xfrm rot="10800000">
              <a:off x="8734946" y="2876297"/>
              <a:ext cx="243225" cy="687375"/>
            </a:xfrm>
            <a:prstGeom prst="rect">
              <a:avLst/>
            </a:prstGeom>
            <a:noFill/>
            <a:ln>
              <a:noFill/>
            </a:ln>
          </p:spPr>
        </p:pic>
        <p:pic>
          <p:nvPicPr>
            <p:cNvPr id="423" name="Google Shape;423;p11"/>
            <p:cNvPicPr preferRelativeResize="0"/>
            <p:nvPr/>
          </p:nvPicPr>
          <p:blipFill>
            <a:blip r:embed="rId4"/>
            <a:stretch>
              <a:fillRect/>
            </a:stretch>
          </p:blipFill>
          <p:spPr>
            <a:xfrm rot="5082699">
              <a:off x="3462209" y="4540160"/>
              <a:ext cx="243225" cy="687375"/>
            </a:xfrm>
            <a:prstGeom prst="rect">
              <a:avLst/>
            </a:prstGeom>
            <a:noFill/>
            <a:ln>
              <a:noFill/>
            </a:ln>
          </p:spPr>
        </p:pic>
      </p:grpSp>
      <p:pic>
        <p:nvPicPr>
          <p:cNvPr id="424" name="Google Shape;424;p11"/>
          <p:cNvPicPr preferRelativeResize="0"/>
          <p:nvPr/>
        </p:nvPicPr>
        <p:blipFill>
          <a:blip r:embed="rId5"/>
          <a:stretch>
            <a:fillRect/>
          </a:stretch>
        </p:blipFill>
        <p:spPr>
          <a:xfrm rot="-1704995" flipH="1">
            <a:off x="135300" y="320684"/>
            <a:ext cx="585705" cy="495598"/>
          </a:xfrm>
          <a:prstGeom prst="rect">
            <a:avLst/>
          </a:prstGeom>
          <a:noFill/>
          <a:ln>
            <a:noFill/>
          </a:ln>
        </p:spPr>
      </p:pic>
      <p:grpSp>
        <p:nvGrpSpPr>
          <p:cNvPr id="425" name="Google Shape;425;p11"/>
          <p:cNvGrpSpPr/>
          <p:nvPr/>
        </p:nvGrpSpPr>
        <p:grpSpPr>
          <a:xfrm>
            <a:off x="-377357" y="-544769"/>
            <a:ext cx="9744974" cy="5991500"/>
            <a:chOff x="-377357" y="-544769"/>
            <a:chExt cx="9744974" cy="5991500"/>
          </a:xfrm>
        </p:grpSpPr>
        <p:pic>
          <p:nvPicPr>
            <p:cNvPr id="426" name="Google Shape;426;p11"/>
            <p:cNvPicPr preferRelativeResize="0"/>
            <p:nvPr/>
          </p:nvPicPr>
          <p:blipFill>
            <a:blip r:embed="rId6"/>
            <a:stretch>
              <a:fillRect/>
            </a:stretch>
          </p:blipFill>
          <p:spPr>
            <a:xfrm rot="5400000">
              <a:off x="-359263" y="2024988"/>
              <a:ext cx="964425" cy="1000611"/>
            </a:xfrm>
            <a:prstGeom prst="rect">
              <a:avLst/>
            </a:prstGeom>
            <a:noFill/>
            <a:ln>
              <a:noFill/>
            </a:ln>
          </p:spPr>
        </p:pic>
        <p:pic>
          <p:nvPicPr>
            <p:cNvPr id="427" name="Google Shape;427;p11"/>
            <p:cNvPicPr preferRelativeResize="0"/>
            <p:nvPr/>
          </p:nvPicPr>
          <p:blipFill>
            <a:blip r:embed="rId6"/>
            <a:stretch>
              <a:fillRect/>
            </a:stretch>
          </p:blipFill>
          <p:spPr>
            <a:xfrm rot="5400000">
              <a:off x="2581499" y="-562862"/>
              <a:ext cx="964425" cy="1000611"/>
            </a:xfrm>
            <a:prstGeom prst="rect">
              <a:avLst/>
            </a:prstGeom>
            <a:noFill/>
            <a:ln>
              <a:noFill/>
            </a:ln>
          </p:spPr>
        </p:pic>
        <p:pic>
          <p:nvPicPr>
            <p:cNvPr id="428" name="Google Shape;428;p11"/>
            <p:cNvPicPr preferRelativeResize="0"/>
            <p:nvPr/>
          </p:nvPicPr>
          <p:blipFill>
            <a:blip r:embed="rId6"/>
            <a:stretch>
              <a:fillRect/>
            </a:stretch>
          </p:blipFill>
          <p:spPr>
            <a:xfrm rot="5400000">
              <a:off x="8385099" y="4464213"/>
              <a:ext cx="964425" cy="1000611"/>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7"/>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540996"/>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Borel"/>
              <a:buNone/>
              <a:defRPr sz="2800">
                <a:solidFill>
                  <a:schemeClr val="dk1"/>
                </a:solidFill>
                <a:latin typeface="Borel"/>
                <a:ea typeface="Borel"/>
                <a:cs typeface="Borel"/>
                <a:sym typeface="Borel"/>
              </a:defRPr>
            </a:lvl1pPr>
            <a:lvl2pPr lvl="1">
              <a:spcBef>
                <a:spcPts val="0"/>
              </a:spcBef>
              <a:spcAft>
                <a:spcPts val="0"/>
              </a:spcAft>
              <a:buClr>
                <a:schemeClr val="dk1"/>
              </a:buClr>
              <a:buSzPts val="2800"/>
              <a:buFont typeface="Borel"/>
              <a:buNone/>
              <a:defRPr sz="2800">
                <a:solidFill>
                  <a:schemeClr val="dk1"/>
                </a:solidFill>
                <a:latin typeface="Borel"/>
                <a:ea typeface="Borel"/>
                <a:cs typeface="Borel"/>
                <a:sym typeface="Borel"/>
              </a:defRPr>
            </a:lvl2pPr>
            <a:lvl3pPr lvl="2">
              <a:spcBef>
                <a:spcPts val="0"/>
              </a:spcBef>
              <a:spcAft>
                <a:spcPts val="0"/>
              </a:spcAft>
              <a:buClr>
                <a:schemeClr val="dk1"/>
              </a:buClr>
              <a:buSzPts val="2800"/>
              <a:buFont typeface="Borel"/>
              <a:buNone/>
              <a:defRPr sz="2800">
                <a:solidFill>
                  <a:schemeClr val="dk1"/>
                </a:solidFill>
                <a:latin typeface="Borel"/>
                <a:ea typeface="Borel"/>
                <a:cs typeface="Borel"/>
                <a:sym typeface="Borel"/>
              </a:defRPr>
            </a:lvl3pPr>
            <a:lvl4pPr lvl="3">
              <a:spcBef>
                <a:spcPts val="0"/>
              </a:spcBef>
              <a:spcAft>
                <a:spcPts val="0"/>
              </a:spcAft>
              <a:buClr>
                <a:schemeClr val="dk1"/>
              </a:buClr>
              <a:buSzPts val="2800"/>
              <a:buFont typeface="Borel"/>
              <a:buNone/>
              <a:defRPr sz="2800">
                <a:solidFill>
                  <a:schemeClr val="dk1"/>
                </a:solidFill>
                <a:latin typeface="Borel"/>
                <a:ea typeface="Borel"/>
                <a:cs typeface="Borel"/>
                <a:sym typeface="Borel"/>
              </a:defRPr>
            </a:lvl4pPr>
            <a:lvl5pPr lvl="4">
              <a:spcBef>
                <a:spcPts val="0"/>
              </a:spcBef>
              <a:spcAft>
                <a:spcPts val="0"/>
              </a:spcAft>
              <a:buClr>
                <a:schemeClr val="dk1"/>
              </a:buClr>
              <a:buSzPts val="2800"/>
              <a:buFont typeface="Borel"/>
              <a:buNone/>
              <a:defRPr sz="2800">
                <a:solidFill>
                  <a:schemeClr val="dk1"/>
                </a:solidFill>
                <a:latin typeface="Borel"/>
                <a:ea typeface="Borel"/>
                <a:cs typeface="Borel"/>
                <a:sym typeface="Borel"/>
              </a:defRPr>
            </a:lvl5pPr>
            <a:lvl6pPr lvl="5">
              <a:spcBef>
                <a:spcPts val="0"/>
              </a:spcBef>
              <a:spcAft>
                <a:spcPts val="0"/>
              </a:spcAft>
              <a:buClr>
                <a:schemeClr val="dk1"/>
              </a:buClr>
              <a:buSzPts val="2800"/>
              <a:buFont typeface="Borel"/>
              <a:buNone/>
              <a:defRPr sz="2800">
                <a:solidFill>
                  <a:schemeClr val="dk1"/>
                </a:solidFill>
                <a:latin typeface="Borel"/>
                <a:ea typeface="Borel"/>
                <a:cs typeface="Borel"/>
                <a:sym typeface="Borel"/>
              </a:defRPr>
            </a:lvl6pPr>
            <a:lvl7pPr lvl="6">
              <a:spcBef>
                <a:spcPts val="0"/>
              </a:spcBef>
              <a:spcAft>
                <a:spcPts val="0"/>
              </a:spcAft>
              <a:buClr>
                <a:schemeClr val="dk1"/>
              </a:buClr>
              <a:buSzPts val="2800"/>
              <a:buFont typeface="Borel"/>
              <a:buNone/>
              <a:defRPr sz="2800">
                <a:solidFill>
                  <a:schemeClr val="dk1"/>
                </a:solidFill>
                <a:latin typeface="Borel"/>
                <a:ea typeface="Borel"/>
                <a:cs typeface="Borel"/>
                <a:sym typeface="Borel"/>
              </a:defRPr>
            </a:lvl7pPr>
            <a:lvl8pPr lvl="7">
              <a:spcBef>
                <a:spcPts val="0"/>
              </a:spcBef>
              <a:spcAft>
                <a:spcPts val="0"/>
              </a:spcAft>
              <a:buClr>
                <a:schemeClr val="dk1"/>
              </a:buClr>
              <a:buSzPts val="2800"/>
              <a:buFont typeface="Borel"/>
              <a:buNone/>
              <a:defRPr sz="2800">
                <a:solidFill>
                  <a:schemeClr val="dk1"/>
                </a:solidFill>
                <a:latin typeface="Borel"/>
                <a:ea typeface="Borel"/>
                <a:cs typeface="Borel"/>
                <a:sym typeface="Borel"/>
              </a:defRPr>
            </a:lvl8pPr>
            <a:lvl9pPr lvl="8">
              <a:spcBef>
                <a:spcPts val="0"/>
              </a:spcBef>
              <a:spcAft>
                <a:spcPts val="0"/>
              </a:spcAft>
              <a:buClr>
                <a:schemeClr val="dk1"/>
              </a:buClr>
              <a:buSzPts val="2800"/>
              <a:buFont typeface="Borel"/>
              <a:buNone/>
              <a:defRPr sz="2800">
                <a:solidFill>
                  <a:schemeClr val="dk1"/>
                </a:solidFill>
                <a:latin typeface="Borel"/>
                <a:ea typeface="Borel"/>
                <a:cs typeface="Borel"/>
                <a:sym typeface="Borel"/>
              </a:defRPr>
            </a:lvl9pPr>
          </a:lstStyle>
          <a:p>
            <a:endParaRPr/>
          </a:p>
        </p:txBody>
      </p:sp>
      <p:sp>
        <p:nvSpPr>
          <p:cNvPr id="7" name="Google Shape;7;p1"/>
          <p:cNvSpPr txBox="1">
            <a:spLocks noGrp="1"/>
          </p:cNvSpPr>
          <p:nvPr>
            <p:ph type="body" idx="1"/>
          </p:nvPr>
        </p:nvSpPr>
        <p:spPr>
          <a:xfrm>
            <a:off x="713100" y="1182131"/>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marL="914400" lvl="1"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marL="1371600" lvl="2"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marL="1828800" lvl="3"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marL="2286000" lvl="4"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marL="2743200" lvl="5"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marL="3200400" lvl="6"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marL="3657600" lvl="7"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marL="4114800" lvl="8"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defRPr/>
            </a:pPr>
            <a:fld id="{DBA32C21-FD13-4697-ADCD-F9E33DDFF06F}" type="datetimeFigureOut">
              <a:rPr lang="vi-VN" kern="1200" smtClean="0">
                <a:solidFill>
                  <a:prstClr val="black">
                    <a:tint val="75000"/>
                  </a:prstClr>
                </a:solidFill>
                <a:latin typeface="Arial" panose="020B0604020202020204" pitchFamily="34" charset="0"/>
                <a:ea typeface="+mn-ea"/>
                <a:cs typeface="+mn-cs"/>
              </a:rPr>
              <a:t>23/02/2025</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defRPr/>
            </a:pPr>
            <a:fld id="{2885D699-091F-4322-9983-565B97A178FD}" type="slidenum">
              <a:rPr lang="vi-VN" kern="1200" smtClean="0">
                <a:solidFill>
                  <a:prstClr val="black">
                    <a:tint val="75000"/>
                  </a:prstClr>
                </a:solidFill>
                <a:latin typeface="Arial" panose="020B0604020202020204" pitchFamily="34" charset="0"/>
                <a:ea typeface="+mn-ea"/>
                <a:cs typeface="+mn-cs"/>
              </a:rPr>
              <a:t>‹#›</a:t>
            </a:fld>
            <a:endParaRPr lang="vi-VN" kern="1200">
              <a:solidFill>
                <a:prstClr val="black">
                  <a:tint val="75000"/>
                </a:prstClr>
              </a:solidFill>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66"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defRPr/>
            </a:pPr>
            <a:fld id="{08ED132D-452A-49E5-B8CD-EA0C46A12A5F}" type="datetimeFigureOut">
              <a:rPr lang="vi-VN" kern="1200" smtClean="0">
                <a:solidFill>
                  <a:prstClr val="black">
                    <a:tint val="75000"/>
                  </a:prstClr>
                </a:solidFill>
                <a:latin typeface="Arial" panose="020B0604020202020204" pitchFamily="34" charset="0"/>
                <a:ea typeface="+mn-ea"/>
                <a:cs typeface="+mn-cs"/>
              </a:rPr>
              <a:t>23/02/2025</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defRPr/>
            </a:pPr>
            <a:fld id="{9CB03046-9975-4CD1-8163-35C299AA0868}" type="slidenum">
              <a:rPr lang="vi-VN" kern="1200" smtClean="0">
                <a:solidFill>
                  <a:prstClr val="black">
                    <a:tint val="75000"/>
                  </a:prstClr>
                </a:solidFill>
                <a:latin typeface="Arial" panose="020B0604020202020204" pitchFamily="34" charset="0"/>
                <a:ea typeface="+mn-ea"/>
                <a:cs typeface="+mn-cs"/>
              </a:rPr>
              <a:t>‹#›</a:t>
            </a:fld>
            <a:endParaRPr lang="vi-VN" kern="1200">
              <a:solidFill>
                <a:prstClr val="black">
                  <a:tint val="75000"/>
                </a:prstClr>
              </a:solidFill>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68"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image" Target="../media/image28.png"/><Relationship Id="rId3" Type="http://schemas.openxmlformats.org/officeDocument/2006/relationships/slideLayout" Target="../slideLayouts/slideLayout16.xml"/><Relationship Id="rId7" Type="http://schemas.openxmlformats.org/officeDocument/2006/relationships/slide" Target="slide34.xml"/><Relationship Id="rId12" Type="http://schemas.openxmlformats.org/officeDocument/2006/relationships/image" Target="../media/image27.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33.xml"/><Relationship Id="rId11" Type="http://schemas.openxmlformats.org/officeDocument/2006/relationships/image" Target="../media/image26.GIF"/><Relationship Id="rId5" Type="http://schemas.openxmlformats.org/officeDocument/2006/relationships/slide" Target="slide32.xml"/><Relationship Id="rId10" Type="http://schemas.openxmlformats.org/officeDocument/2006/relationships/image" Target="../media/image25.GIF"/><Relationship Id="rId4" Type="http://schemas.openxmlformats.org/officeDocument/2006/relationships/image" Target="../media/image24.png"/><Relationship Id="rId9" Type="http://schemas.openxmlformats.org/officeDocument/2006/relationships/slide" Target="slide36.xml"/><Relationship Id="rId14" Type="http://schemas.openxmlformats.org/officeDocument/2006/relationships/slide" Target="slide14.xml"/></Relationships>
</file>

<file path=ppt/slides/_rels/slide3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34.png"/><Relationship Id="rId3" Type="http://schemas.openxmlformats.org/officeDocument/2006/relationships/audio" Target="../media/audio2.wav"/><Relationship Id="rId7" Type="http://schemas.openxmlformats.org/officeDocument/2006/relationships/image" Target="../media/image30.png"/><Relationship Id="rId12"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17.xml"/><Relationship Id="rId6" Type="http://schemas.microsoft.com/office/2007/relationships/hdphoto" Target="../media/hdphoto1.wdp"/><Relationship Id="rId11" Type="http://schemas.openxmlformats.org/officeDocument/2006/relationships/image" Target="../media/image32.png"/><Relationship Id="rId5" Type="http://schemas.openxmlformats.org/officeDocument/2006/relationships/image" Target="../media/image29.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31.png"/><Relationship Id="rId14" Type="http://schemas.openxmlformats.org/officeDocument/2006/relationships/slide" Target="slide31.xml"/></Relationships>
</file>

<file path=ppt/slides/_rels/slide3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35.png"/><Relationship Id="rId3" Type="http://schemas.openxmlformats.org/officeDocument/2006/relationships/audio" Target="../media/audio3.wav"/><Relationship Id="rId7" Type="http://schemas.openxmlformats.org/officeDocument/2006/relationships/image" Target="../media/image30.png"/><Relationship Id="rId12"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17.xml"/><Relationship Id="rId6" Type="http://schemas.microsoft.com/office/2007/relationships/hdphoto" Target="../media/hdphoto1.wdp"/><Relationship Id="rId11" Type="http://schemas.openxmlformats.org/officeDocument/2006/relationships/image" Target="../media/image34.png"/><Relationship Id="rId5" Type="http://schemas.openxmlformats.org/officeDocument/2006/relationships/image" Target="../media/image29.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31.png"/><Relationship Id="rId14" Type="http://schemas.openxmlformats.org/officeDocument/2006/relationships/slide" Target="slide31.xml"/></Relationships>
</file>

<file path=ppt/slides/_rels/slide3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34.png"/><Relationship Id="rId3" Type="http://schemas.openxmlformats.org/officeDocument/2006/relationships/audio" Target="../media/audio2.wav"/><Relationship Id="rId7" Type="http://schemas.openxmlformats.org/officeDocument/2006/relationships/image" Target="../media/image30.png"/><Relationship Id="rId12"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17.xml"/><Relationship Id="rId6" Type="http://schemas.microsoft.com/office/2007/relationships/hdphoto" Target="../media/hdphoto1.wdp"/><Relationship Id="rId11" Type="http://schemas.openxmlformats.org/officeDocument/2006/relationships/image" Target="../media/image32.png"/><Relationship Id="rId5" Type="http://schemas.openxmlformats.org/officeDocument/2006/relationships/image" Target="../media/image29.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31.png"/><Relationship Id="rId14" Type="http://schemas.openxmlformats.org/officeDocument/2006/relationships/slide" Target="slide31.xml"/></Relationships>
</file>

<file path=ppt/slides/_rels/slide3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31.xml"/><Relationship Id="rId3" Type="http://schemas.openxmlformats.org/officeDocument/2006/relationships/audio" Target="../media/audio3.wav"/><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audio" Target="../media/audio1.wav"/><Relationship Id="rId1" Type="http://schemas.openxmlformats.org/officeDocument/2006/relationships/slideLayout" Target="../slideLayouts/slideLayout17.xml"/><Relationship Id="rId6" Type="http://schemas.microsoft.com/office/2007/relationships/hdphoto" Target="../media/hdphoto1.wdp"/><Relationship Id="rId11" Type="http://schemas.openxmlformats.org/officeDocument/2006/relationships/image" Target="../media/image34.png"/><Relationship Id="rId5" Type="http://schemas.openxmlformats.org/officeDocument/2006/relationships/image" Target="../media/image29.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31.png"/></Relationships>
</file>

<file path=ppt/slides/_rels/slide3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35.png"/><Relationship Id="rId3" Type="http://schemas.openxmlformats.org/officeDocument/2006/relationships/audio" Target="../media/audio3.wav"/><Relationship Id="rId7" Type="http://schemas.openxmlformats.org/officeDocument/2006/relationships/image" Target="../media/image30.png"/><Relationship Id="rId12"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17.xml"/><Relationship Id="rId6" Type="http://schemas.microsoft.com/office/2007/relationships/hdphoto" Target="../media/hdphoto1.wdp"/><Relationship Id="rId11" Type="http://schemas.openxmlformats.org/officeDocument/2006/relationships/image" Target="../media/image34.png"/><Relationship Id="rId5" Type="http://schemas.openxmlformats.org/officeDocument/2006/relationships/image" Target="../media/image29.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31.png"/><Relationship Id="rId14" Type="http://schemas.openxmlformats.org/officeDocument/2006/relationships/slide" Target="slide3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80"/>
        <p:cNvGrpSpPr/>
        <p:nvPr/>
      </p:nvGrpSpPr>
      <p:grpSpPr>
        <a:xfrm>
          <a:off x="0" y="0"/>
          <a:ext cx="0" cy="0"/>
          <a:chOff x="0" y="0"/>
          <a:chExt cx="0" cy="0"/>
        </a:xfrm>
      </p:grpSpPr>
      <p:sp>
        <p:nvSpPr>
          <p:cNvPr id="3" name="Title 2"/>
          <p:cNvSpPr>
            <a:spLocks noGrp="1"/>
          </p:cNvSpPr>
          <p:nvPr>
            <p:ph type="title"/>
          </p:nvPr>
        </p:nvSpPr>
        <p:spPr>
          <a:xfrm>
            <a:off x="713100" y="353753"/>
            <a:ext cx="7717800" cy="572700"/>
          </a:xfrm>
        </p:spPr>
        <p:txBody>
          <a:bodyPr/>
          <a:lstStyle/>
          <a:p>
            <a:pPr algn="ctr"/>
            <a:r>
              <a:rPr lang="en-US" b="1">
                <a:solidFill>
                  <a:schemeClr val="tx1"/>
                </a:solidFill>
                <a:latin typeface="+mn-lt"/>
              </a:rPr>
              <a:t>KHỞI ĐỘNG</a:t>
            </a:r>
            <a:endParaRPr lang="vi-VN" b="1">
              <a:solidFill>
                <a:schemeClr val="tx1"/>
              </a:solidFill>
              <a:latin typeface="+mn-lt"/>
            </a:endParaRPr>
          </a:p>
        </p:txBody>
      </p:sp>
      <p:pic>
        <p:nvPicPr>
          <p:cNvPr id="41" name="Picture 40"/>
          <p:cNvPicPr/>
          <p:nvPr/>
        </p:nvPicPr>
        <p:blipFill>
          <a:blip r:embed="rId3">
            <a:extLst>
              <a:ext uri="{28A0092B-C50C-407E-A947-70E740481C1C}">
                <a14:useLocalDpi xmlns:a14="http://schemas.microsoft.com/office/drawing/2010/main" val="0"/>
              </a:ext>
            </a:extLst>
          </a:blip>
          <a:srcRect/>
          <a:stretch>
            <a:fillRect/>
          </a:stretch>
        </p:blipFill>
        <p:spPr bwMode="auto">
          <a:xfrm>
            <a:off x="612844" y="1218289"/>
            <a:ext cx="1828800" cy="1259840"/>
          </a:xfrm>
          <a:prstGeom prst="rect">
            <a:avLst/>
          </a:prstGeom>
          <a:noFill/>
          <a:ln>
            <a:noFill/>
          </a:ln>
        </p:spPr>
      </p:pic>
      <p:pic>
        <p:nvPicPr>
          <p:cNvPr id="42" name="Picture 41"/>
          <p:cNvPicPr/>
          <p:nvPr/>
        </p:nvPicPr>
        <p:blipFill>
          <a:blip r:embed="rId4">
            <a:extLst>
              <a:ext uri="{28A0092B-C50C-407E-A947-70E740481C1C}">
                <a14:useLocalDpi xmlns:a14="http://schemas.microsoft.com/office/drawing/2010/main" val="0"/>
              </a:ext>
            </a:extLst>
          </a:blip>
          <a:srcRect/>
          <a:stretch>
            <a:fillRect/>
          </a:stretch>
        </p:blipFill>
        <p:spPr bwMode="auto">
          <a:xfrm>
            <a:off x="612844" y="2769965"/>
            <a:ext cx="1828800" cy="1214755"/>
          </a:xfrm>
          <a:prstGeom prst="rect">
            <a:avLst/>
          </a:prstGeom>
          <a:noFill/>
          <a:ln>
            <a:noFill/>
          </a:ln>
        </p:spPr>
      </p:pic>
      <p:pic>
        <p:nvPicPr>
          <p:cNvPr id="43" name="Picture 42"/>
          <p:cNvPicPr/>
          <p:nvPr/>
        </p:nvPicPr>
        <p:blipFill>
          <a:blip r:embed="rId5">
            <a:extLst>
              <a:ext uri="{28A0092B-C50C-407E-A947-70E740481C1C}">
                <a14:useLocalDpi xmlns:a14="http://schemas.microsoft.com/office/drawing/2010/main" val="0"/>
              </a:ext>
            </a:extLst>
          </a:blip>
          <a:srcRect/>
          <a:stretch>
            <a:fillRect/>
          </a:stretch>
        </p:blipFill>
        <p:spPr bwMode="auto">
          <a:xfrm>
            <a:off x="2743835" y="1218289"/>
            <a:ext cx="1828165" cy="1259840"/>
          </a:xfrm>
          <a:prstGeom prst="rect">
            <a:avLst/>
          </a:prstGeom>
          <a:noFill/>
          <a:ln>
            <a:noFill/>
          </a:ln>
        </p:spPr>
      </p:pic>
      <p:pic>
        <p:nvPicPr>
          <p:cNvPr id="44" name="Picture 43"/>
          <p:cNvPicPr/>
          <p:nvPr/>
        </p:nvPicPr>
        <p:blipFill>
          <a:blip r:embed="rId6">
            <a:extLst>
              <a:ext uri="{28A0092B-C50C-407E-A947-70E740481C1C}">
                <a14:useLocalDpi xmlns:a14="http://schemas.microsoft.com/office/drawing/2010/main" val="0"/>
              </a:ext>
            </a:extLst>
          </a:blip>
          <a:srcRect/>
          <a:stretch>
            <a:fillRect/>
          </a:stretch>
        </p:blipFill>
        <p:spPr bwMode="auto">
          <a:xfrm>
            <a:off x="2743835" y="2769964"/>
            <a:ext cx="1828800" cy="1214755"/>
          </a:xfrm>
          <a:prstGeom prst="rect">
            <a:avLst/>
          </a:prstGeom>
          <a:noFill/>
          <a:ln>
            <a:noFill/>
          </a:ln>
        </p:spPr>
      </p:pic>
      <p:sp>
        <p:nvSpPr>
          <p:cNvPr id="28" name="Rectangle 27"/>
          <p:cNvSpPr/>
          <p:nvPr/>
        </p:nvSpPr>
        <p:spPr>
          <a:xfrm>
            <a:off x="5233481" y="1218290"/>
            <a:ext cx="3073940" cy="27664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200">
                <a:solidFill>
                  <a:schemeClr val="tx1"/>
                </a:solidFill>
              </a:rPr>
              <a:t>Hãy nói điều em biết về những người lính đang làm nhiệm vụ bảo vệ biển đảo của Tổ quốc?</a:t>
            </a:r>
            <a:endParaRPr lang="vi-VN" sz="2200">
              <a:solidFill>
                <a:schemeClr val="tx1"/>
              </a:solidFill>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p:cTn id="12" dur="500" fill="hold"/>
                                        <p:tgtEl>
                                          <p:spTgt spid="41"/>
                                        </p:tgtEl>
                                        <p:attrNameLst>
                                          <p:attrName>ppt_w</p:attrName>
                                        </p:attrNameLst>
                                      </p:cBhvr>
                                      <p:tavLst>
                                        <p:tav tm="0">
                                          <p:val>
                                            <p:fltVal val="0"/>
                                          </p:val>
                                        </p:tav>
                                        <p:tav tm="100000">
                                          <p:val>
                                            <p:strVal val="#ppt_w"/>
                                          </p:val>
                                        </p:tav>
                                      </p:tavLst>
                                    </p:anim>
                                    <p:anim calcmode="lin" valueType="num">
                                      <p:cBhvr>
                                        <p:cTn id="13" dur="500" fill="hold"/>
                                        <p:tgtEl>
                                          <p:spTgt spid="41"/>
                                        </p:tgtEl>
                                        <p:attrNameLst>
                                          <p:attrName>ppt_h</p:attrName>
                                        </p:attrNameLst>
                                      </p:cBhvr>
                                      <p:tavLst>
                                        <p:tav tm="0">
                                          <p:val>
                                            <p:fltVal val="0"/>
                                          </p:val>
                                        </p:tav>
                                        <p:tav tm="100000">
                                          <p:val>
                                            <p:strVal val="#ppt_h"/>
                                          </p:val>
                                        </p:tav>
                                      </p:tavLst>
                                    </p:anim>
                                    <p:animEffect transition="in" filter="fade">
                                      <p:cBhvr>
                                        <p:cTn id="14" dur="500"/>
                                        <p:tgtEl>
                                          <p:spTgt spid="41"/>
                                        </p:tgtEl>
                                      </p:cBhvr>
                                    </p:animEffect>
                                  </p:childTnLst>
                                </p:cTn>
                              </p:par>
                              <p:par>
                                <p:cTn id="15" presetID="53" presetClass="entr" presetSubtype="16"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par>
                                <p:cTn id="20" presetID="53" presetClass="entr" presetSubtype="16"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par>
                                <p:cTn id="25" presetID="53" presetClass="entr" presetSubtype="16"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500" fill="hold"/>
                                        <p:tgtEl>
                                          <p:spTgt spid="42"/>
                                        </p:tgtEl>
                                        <p:attrNameLst>
                                          <p:attrName>ppt_w</p:attrName>
                                        </p:attrNameLst>
                                      </p:cBhvr>
                                      <p:tavLst>
                                        <p:tav tm="0">
                                          <p:val>
                                            <p:fltVal val="0"/>
                                          </p:val>
                                        </p:tav>
                                        <p:tav tm="100000">
                                          <p:val>
                                            <p:strVal val="#ppt_w"/>
                                          </p:val>
                                        </p:tav>
                                      </p:tavLst>
                                    </p:anim>
                                    <p:anim calcmode="lin" valueType="num">
                                      <p:cBhvr>
                                        <p:cTn id="28" dur="500" fill="hold"/>
                                        <p:tgtEl>
                                          <p:spTgt spid="42"/>
                                        </p:tgtEl>
                                        <p:attrNameLst>
                                          <p:attrName>ppt_h</p:attrName>
                                        </p:attrNameLst>
                                      </p:cBhvr>
                                      <p:tavLst>
                                        <p:tav tm="0">
                                          <p:val>
                                            <p:fltVal val="0"/>
                                          </p:val>
                                        </p:tav>
                                        <p:tav tm="100000">
                                          <p:val>
                                            <p:strVal val="#ppt_h"/>
                                          </p:val>
                                        </p:tav>
                                      </p:tavLst>
                                    </p:anim>
                                    <p:animEffect transition="in" filter="fade">
                                      <p:cBhvr>
                                        <p:cTn id="29" dur="5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Effect transition="in" filter="fade">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904"/>
        <p:cNvGrpSpPr/>
        <p:nvPr/>
      </p:nvGrpSpPr>
      <p:grpSpPr>
        <a:xfrm>
          <a:off x="0" y="0"/>
          <a:ext cx="0" cy="0"/>
          <a:chOff x="0" y="0"/>
          <a:chExt cx="0" cy="0"/>
        </a:xfrm>
      </p:grpSpPr>
      <p:sp>
        <p:nvSpPr>
          <p:cNvPr id="4" name="Rectangle 3"/>
          <p:cNvSpPr/>
          <p:nvPr/>
        </p:nvSpPr>
        <p:spPr>
          <a:xfrm>
            <a:off x="612843" y="2101174"/>
            <a:ext cx="1468875" cy="5447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Giọng đọc</a:t>
            </a:r>
            <a:endParaRPr lang="vi-VN" sz="2000">
              <a:solidFill>
                <a:schemeClr val="tx1"/>
              </a:solidFill>
            </a:endParaRPr>
          </a:p>
        </p:txBody>
      </p:sp>
      <p:sp>
        <p:nvSpPr>
          <p:cNvPr id="13" name="Rectangle 12"/>
          <p:cNvSpPr/>
          <p:nvPr/>
        </p:nvSpPr>
        <p:spPr>
          <a:xfrm>
            <a:off x="2535677" y="843063"/>
            <a:ext cx="2940995" cy="5447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200">
                <a:solidFill>
                  <a:schemeClr val="tx1"/>
                </a:solidFill>
              </a:rPr>
              <a:t>Giọng đọc diễn cảm</a:t>
            </a:r>
            <a:endParaRPr lang="vi-VN" sz="2200">
              <a:solidFill>
                <a:schemeClr val="tx1"/>
              </a:solidFill>
            </a:endParaRPr>
          </a:p>
        </p:txBody>
      </p:sp>
      <p:sp>
        <p:nvSpPr>
          <p:cNvPr id="14" name="Rectangle 13"/>
          <p:cNvSpPr/>
          <p:nvPr/>
        </p:nvSpPr>
        <p:spPr>
          <a:xfrm>
            <a:off x="2535677" y="1984442"/>
            <a:ext cx="6063574" cy="2461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200">
                <a:solidFill>
                  <a:schemeClr val="tx1"/>
                </a:solidFill>
              </a:rPr>
              <a:t>Nhấn giọng ở những hình ảnh thơ ca ngợi tinh thần vượt lên khó khăn thử thách, những từ ngữ thể hiện tinh thần trách nhiệm đối với công việc và tình yêu gia đình của người lính biển</a:t>
            </a:r>
            <a:endParaRPr lang="vi-VN" sz="2200">
              <a:solidFill>
                <a:schemeClr val="tx1"/>
              </a:solidFill>
            </a:endParaRPr>
          </a:p>
        </p:txBody>
      </p:sp>
      <p:cxnSp>
        <p:nvCxnSpPr>
          <p:cNvPr id="6" name="Straight Arrow Connector 5"/>
          <p:cNvCxnSpPr>
            <a:stCxn id="4" idx="3"/>
            <a:endCxn id="13" idx="1"/>
          </p:cNvCxnSpPr>
          <p:nvPr/>
        </p:nvCxnSpPr>
        <p:spPr>
          <a:xfrm flipV="1">
            <a:off x="2081718" y="1115438"/>
            <a:ext cx="453959" cy="125811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 name="Straight Arrow Connector 16"/>
          <p:cNvCxnSpPr>
            <a:stCxn id="4" idx="3"/>
            <a:endCxn id="14" idx="1"/>
          </p:cNvCxnSpPr>
          <p:nvPr/>
        </p:nvCxnSpPr>
        <p:spPr>
          <a:xfrm>
            <a:off x="2081718" y="2373549"/>
            <a:ext cx="453959" cy="84144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916"/>
        <p:cNvGrpSpPr/>
        <p:nvPr/>
      </p:nvGrpSpPr>
      <p:grpSpPr>
        <a:xfrm>
          <a:off x="0" y="0"/>
          <a:ext cx="0" cy="0"/>
          <a:chOff x="0" y="0"/>
          <a:chExt cx="0" cy="0"/>
        </a:xfrm>
      </p:grpSpPr>
      <p:sp>
        <p:nvSpPr>
          <p:cNvPr id="2" name="Rectangle 1"/>
          <p:cNvSpPr/>
          <p:nvPr/>
        </p:nvSpPr>
        <p:spPr>
          <a:xfrm>
            <a:off x="949663" y="611018"/>
            <a:ext cx="7244674" cy="6535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1" algn="just">
              <a:lnSpc>
                <a:spcPct val="150000"/>
              </a:lnSpc>
            </a:pPr>
            <a:r>
              <a:rPr lang="en-US" sz="2200">
                <a:solidFill>
                  <a:schemeClr val="tx1"/>
                </a:solidFill>
              </a:rPr>
              <a:t>Câu 1: Ở khổ thơ thứ nhất, bạn nhỏ đã chia sẻ:</a:t>
            </a:r>
            <a:endParaRPr lang="vi-VN" sz="2200">
              <a:solidFill>
                <a:schemeClr val="tx1"/>
              </a:solidFill>
            </a:endParaRPr>
          </a:p>
        </p:txBody>
      </p:sp>
      <p:sp>
        <p:nvSpPr>
          <p:cNvPr id="3" name="Rectangle 2"/>
          <p:cNvSpPr/>
          <p:nvPr/>
        </p:nvSpPr>
        <p:spPr>
          <a:xfrm>
            <a:off x="949663" y="1645797"/>
            <a:ext cx="7244674" cy="27511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200">
                <a:solidFill>
                  <a:schemeClr val="tx1"/>
                </a:solidFill>
              </a:rPr>
              <a:t>Hoàn cảnh của gia đình mình: Bố của bạn công tác ngoài đảo xa nên hai mẹ con bạn luôn cảm thấy trống vắng, luôn hướng về cuộc sống ngoài đảo của bố. Bạn nhỏ luôn mong chờ những lá thư kể chuyện biển cả thú vị do bố gửi về.</a:t>
            </a:r>
            <a:endParaRPr lang="vi-VN" sz="2200">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spd="med">
        <p15:prstTrans prst="fallOve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928"/>
        <p:cNvGrpSpPr/>
        <p:nvPr/>
      </p:nvGrpSpPr>
      <p:grpSpPr>
        <a:xfrm>
          <a:off x="0" y="0"/>
          <a:ext cx="0" cy="0"/>
          <a:chOff x="0" y="0"/>
          <a:chExt cx="0" cy="0"/>
        </a:xfrm>
      </p:grpSpPr>
      <p:sp>
        <p:nvSpPr>
          <p:cNvPr id="4" name="Rectangle: Rounded Corners 3"/>
          <p:cNvSpPr/>
          <p:nvPr/>
        </p:nvSpPr>
        <p:spPr>
          <a:xfrm>
            <a:off x="1303506" y="952095"/>
            <a:ext cx="6536987" cy="3239310"/>
          </a:xfrm>
          <a:prstGeom prst="roundRect">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200">
                <a:solidFill>
                  <a:schemeClr val="tx1"/>
                </a:solidFill>
              </a:rPr>
              <a:t>Nội dung khổ</a:t>
            </a:r>
            <a:r>
              <a:rPr lang="vi-VN" sz="2200">
                <a:solidFill>
                  <a:schemeClr val="tx1"/>
                </a:solidFill>
              </a:rPr>
              <a:t> 1: </a:t>
            </a:r>
            <a:r>
              <a:rPr lang="en-US" sz="2200">
                <a:solidFill>
                  <a:schemeClr val="tx1"/>
                </a:solidFill>
              </a:rPr>
              <a:t>Hoàn cảnh gia đình bạn nhỏ: bố bạn nhỏ công tác ngoài đảo trong nhà chỉ còn có 2 mẹ con</a:t>
            </a:r>
            <a:r>
              <a:rPr lang="vi-VN" sz="2200">
                <a:solidFill>
                  <a:schemeClr val="tx1"/>
                </a:solidFill>
              </a:rPr>
              <a:t>.</a:t>
            </a:r>
            <a:r>
              <a:rPr lang="en-US" sz="2200">
                <a:solidFill>
                  <a:schemeClr val="tx1"/>
                </a:solidFill>
              </a:rPr>
              <a:t> Bạn nhỏ mong bố gửi thư kể về cuộc sống nơi biển đảo xa xôi.</a:t>
            </a:r>
            <a:endParaRPr lang="vi-VN" sz="2200">
              <a:solidFill>
                <a:schemeClr val="tx1"/>
              </a:solidFill>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916"/>
        <p:cNvGrpSpPr/>
        <p:nvPr/>
      </p:nvGrpSpPr>
      <p:grpSpPr>
        <a:xfrm>
          <a:off x="0" y="0"/>
          <a:ext cx="0" cy="0"/>
          <a:chOff x="0" y="0"/>
          <a:chExt cx="0" cy="0"/>
        </a:xfrm>
      </p:grpSpPr>
      <p:sp>
        <p:nvSpPr>
          <p:cNvPr id="2" name="Rectangle 1"/>
          <p:cNvSpPr/>
          <p:nvPr/>
        </p:nvSpPr>
        <p:spPr>
          <a:xfrm>
            <a:off x="873664" y="673333"/>
            <a:ext cx="7396669" cy="11205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1" algn="just">
              <a:lnSpc>
                <a:spcPct val="150000"/>
              </a:lnSpc>
            </a:pPr>
            <a:r>
              <a:rPr lang="en-US" sz="2200">
                <a:solidFill>
                  <a:schemeClr val="tx1"/>
                </a:solidFill>
              </a:rPr>
              <a:t>Câu 2: Những chi tiết cho thấy bố bạn nhỏ phải vượt qua nhiều khó khăn, vất vả để bảo vệ biển đảo của Tổ quốc:</a:t>
            </a:r>
            <a:endParaRPr lang="vi-VN" sz="2200">
              <a:solidFill>
                <a:schemeClr val="tx1"/>
              </a:solidFill>
            </a:endParaRPr>
          </a:p>
        </p:txBody>
      </p:sp>
      <p:sp>
        <p:nvSpPr>
          <p:cNvPr id="3" name="Rectangle 2"/>
          <p:cNvSpPr/>
          <p:nvPr/>
        </p:nvSpPr>
        <p:spPr>
          <a:xfrm>
            <a:off x="873665" y="2219427"/>
            <a:ext cx="3221680" cy="704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lnSpc>
                <a:spcPct val="150000"/>
              </a:lnSpc>
            </a:pPr>
            <a:r>
              <a:rPr lang="en-US" sz="2200">
                <a:solidFill>
                  <a:schemeClr val="tx1"/>
                </a:solidFill>
              </a:rPr>
              <a:t>Cơn bão chờ phía trước</a:t>
            </a:r>
            <a:endParaRPr lang="vi-VN" sz="2200">
              <a:solidFill>
                <a:schemeClr val="tx1"/>
              </a:solidFill>
            </a:endParaRPr>
          </a:p>
        </p:txBody>
      </p:sp>
      <p:sp>
        <p:nvSpPr>
          <p:cNvPr id="4" name="Rectangle 3"/>
          <p:cNvSpPr/>
          <p:nvPr/>
        </p:nvSpPr>
        <p:spPr>
          <a:xfrm>
            <a:off x="873665" y="3349662"/>
            <a:ext cx="3221680" cy="704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lnSpc>
                <a:spcPct val="150000"/>
              </a:lnSpc>
            </a:pPr>
            <a:r>
              <a:rPr lang="en-US" sz="2200">
                <a:solidFill>
                  <a:schemeClr val="tx1"/>
                </a:solidFill>
              </a:rPr>
              <a:t>Dải đá ngầm</a:t>
            </a:r>
            <a:endParaRPr lang="vi-VN" sz="2200">
              <a:solidFill>
                <a:schemeClr val="tx1"/>
              </a:solidFill>
            </a:endParaRPr>
          </a:p>
        </p:txBody>
      </p:sp>
      <p:sp>
        <p:nvSpPr>
          <p:cNvPr id="6" name="Rectangle 5"/>
          <p:cNvSpPr/>
          <p:nvPr/>
        </p:nvSpPr>
        <p:spPr>
          <a:xfrm>
            <a:off x="5048653" y="2219427"/>
            <a:ext cx="3221680" cy="704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lnSpc>
                <a:spcPct val="150000"/>
              </a:lnSpc>
            </a:pPr>
            <a:r>
              <a:rPr lang="en-US" sz="2200">
                <a:solidFill>
                  <a:schemeClr val="tx1"/>
                </a:solidFill>
              </a:rPr>
              <a:t>Áo đọng muối khô</a:t>
            </a:r>
            <a:endParaRPr lang="vi-VN" sz="2200">
              <a:solidFill>
                <a:schemeClr val="tx1"/>
              </a:solidFill>
            </a:endParaRPr>
          </a:p>
        </p:txBody>
      </p:sp>
      <p:sp>
        <p:nvSpPr>
          <p:cNvPr id="7" name="Rectangle 6"/>
          <p:cNvSpPr/>
          <p:nvPr/>
        </p:nvSpPr>
        <p:spPr>
          <a:xfrm>
            <a:off x="5048653" y="3349662"/>
            <a:ext cx="3221680" cy="704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lnSpc>
                <a:spcPct val="150000"/>
              </a:lnSpc>
            </a:pPr>
            <a:r>
              <a:rPr lang="en-US" sz="2200">
                <a:solidFill>
                  <a:schemeClr val="tx1"/>
                </a:solidFill>
              </a:rPr>
              <a:t>Da nhận mùi nắng khét</a:t>
            </a:r>
            <a:endParaRPr lang="vi-VN" sz="2200">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spd="med">
        <p15:prstTrans prst="fallOve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928"/>
        <p:cNvGrpSpPr/>
        <p:nvPr/>
      </p:nvGrpSpPr>
      <p:grpSpPr>
        <a:xfrm>
          <a:off x="0" y="0"/>
          <a:ext cx="0" cy="0"/>
          <a:chOff x="0" y="0"/>
          <a:chExt cx="0" cy="0"/>
        </a:xfrm>
      </p:grpSpPr>
      <p:sp>
        <p:nvSpPr>
          <p:cNvPr id="4" name="Rectangle: Rounded Corners 3"/>
          <p:cNvSpPr/>
          <p:nvPr/>
        </p:nvSpPr>
        <p:spPr>
          <a:xfrm>
            <a:off x="1303506" y="1453677"/>
            <a:ext cx="6536987" cy="2236145"/>
          </a:xfrm>
          <a:prstGeom prst="roundRect">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200">
                <a:solidFill>
                  <a:schemeClr val="tx1"/>
                </a:solidFill>
              </a:rPr>
              <a:t>Nội dung khổ</a:t>
            </a:r>
            <a:r>
              <a:rPr lang="vi-VN" sz="2200">
                <a:solidFill>
                  <a:schemeClr val="tx1"/>
                </a:solidFill>
              </a:rPr>
              <a:t> </a:t>
            </a:r>
            <a:r>
              <a:rPr lang="en-US" sz="2200">
                <a:solidFill>
                  <a:schemeClr val="tx1"/>
                </a:solidFill>
              </a:rPr>
              <a:t>2</a:t>
            </a:r>
            <a:r>
              <a:rPr lang="vi-VN" sz="2200">
                <a:solidFill>
                  <a:schemeClr val="tx1"/>
                </a:solidFill>
              </a:rPr>
              <a:t>: </a:t>
            </a:r>
            <a:r>
              <a:rPr lang="en-US" sz="2200">
                <a:solidFill>
                  <a:schemeClr val="tx1"/>
                </a:solidFill>
              </a:rPr>
              <a:t>Những khó khăn, vất vả của người bố khi công tác ở ngoài đảo</a:t>
            </a:r>
            <a:r>
              <a:rPr lang="vi-VN" sz="2200">
                <a:solidFill>
                  <a:schemeClr val="tx1"/>
                </a:solidFill>
              </a:rPr>
              <a:t>.</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916"/>
        <p:cNvGrpSpPr/>
        <p:nvPr/>
      </p:nvGrpSpPr>
      <p:grpSpPr>
        <a:xfrm>
          <a:off x="0" y="0"/>
          <a:ext cx="0" cy="0"/>
          <a:chOff x="0" y="0"/>
          <a:chExt cx="0" cy="0"/>
        </a:xfrm>
      </p:grpSpPr>
      <p:sp>
        <p:nvSpPr>
          <p:cNvPr id="2" name="Rectangle 1"/>
          <p:cNvSpPr/>
          <p:nvPr/>
        </p:nvSpPr>
        <p:spPr>
          <a:xfrm>
            <a:off x="949663" y="756933"/>
            <a:ext cx="7244674" cy="13053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1" algn="just">
              <a:lnSpc>
                <a:spcPct val="150000"/>
              </a:lnSpc>
            </a:pPr>
            <a:r>
              <a:rPr lang="en-US" sz="2200">
                <a:solidFill>
                  <a:schemeClr val="tx1"/>
                </a:solidFill>
              </a:rPr>
              <a:t>Câu 3: Trong thư bố bạn nhỏ không kể về những khó khăn, vất vả của mình:</a:t>
            </a:r>
            <a:endParaRPr lang="vi-VN" sz="2200">
              <a:solidFill>
                <a:schemeClr val="tx1"/>
              </a:solidFill>
            </a:endParaRPr>
          </a:p>
        </p:txBody>
      </p:sp>
      <p:sp>
        <p:nvSpPr>
          <p:cNvPr id="3" name="Rectangle 2"/>
          <p:cNvSpPr/>
          <p:nvPr/>
        </p:nvSpPr>
        <p:spPr>
          <a:xfrm>
            <a:off x="949663" y="2428571"/>
            <a:ext cx="7244674" cy="17932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lnSpc>
                <a:spcPct val="150000"/>
              </a:lnSpc>
            </a:pPr>
            <a:r>
              <a:rPr lang="en-US" sz="2200">
                <a:solidFill>
                  <a:schemeClr val="tx1"/>
                </a:solidFill>
              </a:rPr>
              <a:t>Trong thư bố bạn nhỏ không kể về những khó khăn vất vả vì bố bạn nhỏ muốn con mình vui, không buồn vì vắng bố.</a:t>
            </a:r>
            <a:endParaRPr lang="vi-VN" sz="2200">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spd="med">
        <p15:prstTrans prst="fallOve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928"/>
        <p:cNvGrpSpPr/>
        <p:nvPr/>
      </p:nvGrpSpPr>
      <p:grpSpPr>
        <a:xfrm>
          <a:off x="0" y="0"/>
          <a:ext cx="0" cy="0"/>
          <a:chOff x="0" y="0"/>
          <a:chExt cx="0" cy="0"/>
        </a:xfrm>
      </p:grpSpPr>
      <p:sp>
        <p:nvSpPr>
          <p:cNvPr id="4" name="Rectangle: Rounded Corners 3"/>
          <p:cNvSpPr/>
          <p:nvPr/>
        </p:nvSpPr>
        <p:spPr>
          <a:xfrm>
            <a:off x="1303506" y="1453677"/>
            <a:ext cx="6536987" cy="2236145"/>
          </a:xfrm>
          <a:prstGeom prst="roundRect">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200">
                <a:solidFill>
                  <a:schemeClr val="tx1"/>
                </a:solidFill>
              </a:rPr>
              <a:t>Nội dung khổ</a:t>
            </a:r>
            <a:r>
              <a:rPr lang="vi-VN" sz="2200">
                <a:solidFill>
                  <a:schemeClr val="tx1"/>
                </a:solidFill>
              </a:rPr>
              <a:t> </a:t>
            </a:r>
            <a:r>
              <a:rPr lang="en-US" sz="2200">
                <a:solidFill>
                  <a:schemeClr val="tx1"/>
                </a:solidFill>
              </a:rPr>
              <a:t>3</a:t>
            </a:r>
            <a:r>
              <a:rPr lang="vi-VN" sz="2200">
                <a:solidFill>
                  <a:schemeClr val="tx1"/>
                </a:solidFill>
              </a:rPr>
              <a:t>: </a:t>
            </a:r>
            <a:r>
              <a:rPr lang="en-US" sz="2200">
                <a:solidFill>
                  <a:schemeClr val="tx1"/>
                </a:solidFill>
              </a:rPr>
              <a:t>Tình cảm yêu thương của người con dành cho người bố ở nơi biển đảo xa xôi</a:t>
            </a:r>
            <a:r>
              <a:rPr lang="vi-VN" sz="2200">
                <a:solidFill>
                  <a:schemeClr val="tx1"/>
                </a:solidFill>
              </a:rPr>
              <a:t>. </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916"/>
        <p:cNvGrpSpPr/>
        <p:nvPr/>
      </p:nvGrpSpPr>
      <p:grpSpPr>
        <a:xfrm>
          <a:off x="0" y="0"/>
          <a:ext cx="0" cy="0"/>
          <a:chOff x="0" y="0"/>
          <a:chExt cx="0" cy="0"/>
        </a:xfrm>
      </p:grpSpPr>
      <p:sp>
        <p:nvSpPr>
          <p:cNvPr id="2" name="Rectangle 1"/>
          <p:cNvSpPr/>
          <p:nvPr/>
        </p:nvSpPr>
        <p:spPr>
          <a:xfrm>
            <a:off x="894945" y="194553"/>
            <a:ext cx="7208196" cy="4834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200">
                <a:solidFill>
                  <a:schemeClr val="tx1"/>
                </a:solidFill>
              </a:rPr>
              <a:t>Câu 4: Bạn nhỏ đã thể hiện tình cảm của mình đối với bố qua những hành động, việc làm nào? Em chọn ý nào dưới đây? Vì sao? </a:t>
            </a:r>
            <a:endParaRPr lang="vi-VN" sz="2200">
              <a:solidFill>
                <a:schemeClr val="tx1"/>
              </a:solidFill>
            </a:endParaRPr>
          </a:p>
          <a:p>
            <a:pPr algn="just">
              <a:lnSpc>
                <a:spcPct val="150000"/>
              </a:lnSpc>
            </a:pPr>
            <a:r>
              <a:rPr lang="en-US" sz="2200">
                <a:solidFill>
                  <a:schemeClr val="tx1"/>
                </a:solidFill>
              </a:rPr>
              <a:t>A. Làm quen với cuộc sống vắng bố. </a:t>
            </a:r>
            <a:endParaRPr lang="vi-VN" sz="2200">
              <a:solidFill>
                <a:schemeClr val="tx1"/>
              </a:solidFill>
            </a:endParaRPr>
          </a:p>
          <a:p>
            <a:pPr algn="just">
              <a:lnSpc>
                <a:spcPct val="150000"/>
              </a:lnSpc>
            </a:pPr>
            <a:r>
              <a:rPr lang="en-US" sz="2200">
                <a:solidFill>
                  <a:schemeClr val="tx1"/>
                </a:solidFill>
              </a:rPr>
              <a:t>B. Mong đợi những lá thư của bố. </a:t>
            </a:r>
            <a:endParaRPr lang="vi-VN" sz="2200">
              <a:solidFill>
                <a:schemeClr val="tx1"/>
              </a:solidFill>
            </a:endParaRPr>
          </a:p>
          <a:p>
            <a:pPr algn="just">
              <a:lnSpc>
                <a:spcPct val="150000"/>
              </a:lnSpc>
            </a:pPr>
            <a:r>
              <a:rPr lang="en-US" sz="2200">
                <a:solidFill>
                  <a:schemeClr val="tx1"/>
                </a:solidFill>
              </a:rPr>
              <a:t>C. Hiểu được cả những điều bố chưa viết trong thư.  </a:t>
            </a:r>
            <a:endParaRPr lang="vi-VN" sz="2200">
              <a:solidFill>
                <a:schemeClr val="tx1"/>
              </a:solidFill>
            </a:endParaRPr>
          </a:p>
          <a:p>
            <a:pPr algn="just">
              <a:lnSpc>
                <a:spcPct val="150000"/>
              </a:lnSpc>
            </a:pPr>
            <a:r>
              <a:rPr lang="en-US" sz="2200">
                <a:solidFill>
                  <a:schemeClr val="tx1"/>
                </a:solidFill>
              </a:rPr>
              <a:t>Câu 5: Hai dòng thơ “Nơi đầu sóng, sẵn sàng nghênh chiến/ Vẫn dịu dàng, êm ái lá thư xanh …” cho em hiểu điều gì về người lính biển? </a:t>
            </a:r>
            <a:endParaRPr lang="vi-VN" sz="2200">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spd="med">
        <p15:prstTrans prst="fallOve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916"/>
        <p:cNvGrpSpPr/>
        <p:nvPr/>
      </p:nvGrpSpPr>
      <p:grpSpPr>
        <a:xfrm>
          <a:off x="0" y="0"/>
          <a:ext cx="0" cy="0"/>
          <a:chOff x="0" y="0"/>
          <a:chExt cx="0" cy="0"/>
        </a:xfrm>
      </p:grpSpPr>
      <p:sp>
        <p:nvSpPr>
          <p:cNvPr id="2" name="Rectangle 1"/>
          <p:cNvSpPr/>
          <p:nvPr/>
        </p:nvSpPr>
        <p:spPr>
          <a:xfrm>
            <a:off x="967902" y="220089"/>
            <a:ext cx="7208196" cy="116731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en-US" sz="2200">
                <a:solidFill>
                  <a:schemeClr val="tx1"/>
                </a:solidFill>
              </a:rPr>
              <a:t>Câu 4: Bạn nhỏ đã thể hiện tình cảm của mình đối với bố qua những hành động, việc làm:</a:t>
            </a:r>
            <a:endParaRPr lang="vi-VN" sz="2200">
              <a:solidFill>
                <a:schemeClr val="tx1"/>
              </a:solidFill>
            </a:endParaRPr>
          </a:p>
        </p:txBody>
      </p:sp>
      <p:sp>
        <p:nvSpPr>
          <p:cNvPr id="3" name="Rectangle 2"/>
          <p:cNvSpPr/>
          <p:nvPr/>
        </p:nvSpPr>
        <p:spPr>
          <a:xfrm>
            <a:off x="967902" y="1583177"/>
            <a:ext cx="7208196" cy="719036"/>
          </a:xfrm>
          <a:prstGeom prst="rect">
            <a:avLst/>
          </a:prstGeom>
          <a:solidFill>
            <a:schemeClr val="bg2">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200">
                <a:solidFill>
                  <a:schemeClr val="tx1"/>
                </a:solidFill>
              </a:rPr>
              <a:t>C. Hiểu được cả những điều bố chưa viết trong thư.  </a:t>
            </a:r>
            <a:endParaRPr lang="vi-VN" sz="2200">
              <a:solidFill>
                <a:schemeClr val="tx1"/>
              </a:solidFill>
            </a:endParaRPr>
          </a:p>
        </p:txBody>
      </p:sp>
      <p:sp>
        <p:nvSpPr>
          <p:cNvPr id="4" name="Rectangle 3"/>
          <p:cNvSpPr/>
          <p:nvPr/>
        </p:nvSpPr>
        <p:spPr>
          <a:xfrm>
            <a:off x="967902" y="2497983"/>
            <a:ext cx="7208196" cy="20715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200">
                <a:solidFill>
                  <a:schemeClr val="tx1"/>
                </a:solidFill>
              </a:rPr>
              <a:t>Vì bạn nhỏ đã đủ lớn để biết ngoài khơi phải vất vả như thế nào so với những lời bố kể. Bố nói về cuộc sống với những điều lạ lẫm không khỏi tránh được chông gai, khó khăn.</a:t>
            </a:r>
            <a:endParaRPr lang="vi-VN" sz="2200">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spd="med">
        <p15:prstTrans prst="fallOve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916"/>
        <p:cNvGrpSpPr/>
        <p:nvPr/>
      </p:nvGrpSpPr>
      <p:grpSpPr>
        <a:xfrm>
          <a:off x="0" y="0"/>
          <a:ext cx="0" cy="0"/>
          <a:chOff x="0" y="0"/>
          <a:chExt cx="0" cy="0"/>
        </a:xfrm>
      </p:grpSpPr>
      <p:sp>
        <p:nvSpPr>
          <p:cNvPr id="2" name="Rectangle 1"/>
          <p:cNvSpPr/>
          <p:nvPr/>
        </p:nvSpPr>
        <p:spPr>
          <a:xfrm>
            <a:off x="894945" y="194553"/>
            <a:ext cx="7208196" cy="124514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en-US" sz="2200">
                <a:solidFill>
                  <a:schemeClr val="tx1"/>
                </a:solidFill>
              </a:rPr>
              <a:t>Câu 5: Hai dòng thơ “Nơi đầu sóng, sẵn sàng nghênh chiến/ Vẫn dịu dàng, êm ái lá thư xanh …” cho thấy:</a:t>
            </a:r>
            <a:endParaRPr lang="vi-VN" sz="2200">
              <a:solidFill>
                <a:schemeClr val="tx1"/>
              </a:solidFill>
            </a:endParaRPr>
          </a:p>
        </p:txBody>
      </p:sp>
      <p:sp>
        <p:nvSpPr>
          <p:cNvPr id="3" name="Rectangle 2"/>
          <p:cNvSpPr/>
          <p:nvPr/>
        </p:nvSpPr>
        <p:spPr>
          <a:xfrm>
            <a:off x="894945" y="1651271"/>
            <a:ext cx="7208196" cy="1656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50000"/>
              </a:lnSpc>
            </a:pPr>
            <a:r>
              <a:rPr lang="en-US" sz="2200">
                <a:solidFill>
                  <a:schemeClr val="tx1"/>
                </a:solidFill>
              </a:rPr>
              <a:t>Tinh thần, ý chí quật cường, luôn sẵn sàng chiến đấu của người lính biển trong tư cách người bảo vệ chủ quyền biển đảo của Tổ quốc</a:t>
            </a:r>
            <a:endParaRPr lang="vi-VN" sz="2200">
              <a:solidFill>
                <a:schemeClr val="tx1"/>
              </a:solidFill>
            </a:endParaRPr>
          </a:p>
        </p:txBody>
      </p:sp>
      <p:sp>
        <p:nvSpPr>
          <p:cNvPr id="4" name="Rectangle 3"/>
          <p:cNvSpPr/>
          <p:nvPr/>
        </p:nvSpPr>
        <p:spPr>
          <a:xfrm>
            <a:off x="894945" y="3514927"/>
            <a:ext cx="7208196" cy="1242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200">
                <a:solidFill>
                  <a:schemeClr val="tx1"/>
                </a:solidFill>
              </a:rPr>
              <a:t>Hình ảnh một người chồng, người cha thân thương gần gũi, chan chứa tình yêu thương với gia đình.</a:t>
            </a:r>
            <a:endParaRPr lang="vi-VN" sz="2200">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spd="med">
        <p15:prstTrans prst="fallOve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0" y="1"/>
            <a:ext cx="9144000" cy="5143500"/>
          </a:xfrm>
          <a:prstGeom prst="rect">
            <a:avLst/>
          </a:prstGeom>
        </p:spPr>
      </p:pic>
      <p:sp>
        <p:nvSpPr>
          <p:cNvPr id="3" name="Rectangle 2"/>
          <p:cNvSpPr/>
          <p:nvPr/>
        </p:nvSpPr>
        <p:spPr>
          <a:xfrm>
            <a:off x="5525310" y="2752928"/>
            <a:ext cx="3618689" cy="1991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200">
                <a:solidFill>
                  <a:schemeClr val="tx1"/>
                </a:solidFill>
              </a:rPr>
              <a:t>Quan sát tranh minh họa SGK tr.30, lắng nghe dẫn dắt và giới thiệu bài đọc</a:t>
            </a:r>
            <a:endParaRPr lang="vi-VN" sz="2200">
              <a:solidFill>
                <a:schemeClr val="tx1"/>
              </a:solidFill>
            </a:endParaRPr>
          </a:p>
        </p:txBody>
      </p:sp>
    </p:spTree>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897"/>
        <p:cNvGrpSpPr/>
        <p:nvPr/>
      </p:nvGrpSpPr>
      <p:grpSpPr>
        <a:xfrm>
          <a:off x="0" y="0"/>
          <a:ext cx="0" cy="0"/>
          <a:chOff x="0" y="0"/>
          <a:chExt cx="0" cy="0"/>
        </a:xfrm>
      </p:grpSpPr>
      <p:sp>
        <p:nvSpPr>
          <p:cNvPr id="898" name="Google Shape;898;p28"/>
          <p:cNvSpPr txBox="1">
            <a:spLocks noGrp="1"/>
          </p:cNvSpPr>
          <p:nvPr>
            <p:ph type="title"/>
          </p:nvPr>
        </p:nvSpPr>
        <p:spPr>
          <a:xfrm>
            <a:off x="1775015" y="1585162"/>
            <a:ext cx="5593969" cy="1973176"/>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4500" b="1">
                <a:solidFill>
                  <a:schemeClr val="tx1"/>
                </a:solidFill>
                <a:latin typeface="+mn-lt"/>
              </a:rPr>
              <a:t>H</a:t>
            </a:r>
            <a:r>
              <a:rPr lang="en-US" sz="4500" b="1">
                <a:solidFill>
                  <a:schemeClr val="tx1"/>
                </a:solidFill>
                <a:latin typeface="+mn-lt"/>
              </a:rPr>
              <a:t>ỌAT ĐỘNG 3: LUYỆN ĐỌC LẠI</a:t>
            </a:r>
            <a:endParaRPr sz="4500" b="1">
              <a:solidFill>
                <a:schemeClr val="tx1"/>
              </a:solidFill>
              <a:latin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98"/>
                                        </p:tgtEl>
                                        <p:attrNameLst>
                                          <p:attrName>style.visibility</p:attrName>
                                        </p:attrNameLst>
                                      </p:cBhvr>
                                      <p:to>
                                        <p:strVal val="visible"/>
                                      </p:to>
                                    </p:set>
                                    <p:anim calcmode="lin" valueType="num">
                                      <p:cBhvr>
                                        <p:cTn id="7" dur="500" fill="hold"/>
                                        <p:tgtEl>
                                          <p:spTgt spid="898"/>
                                        </p:tgtEl>
                                        <p:attrNameLst>
                                          <p:attrName>ppt_w</p:attrName>
                                        </p:attrNameLst>
                                      </p:cBhvr>
                                      <p:tavLst>
                                        <p:tav tm="0">
                                          <p:val>
                                            <p:fltVal val="0"/>
                                          </p:val>
                                        </p:tav>
                                        <p:tav tm="100000">
                                          <p:val>
                                            <p:strVal val="#ppt_w"/>
                                          </p:val>
                                        </p:tav>
                                      </p:tavLst>
                                    </p:anim>
                                    <p:anim calcmode="lin" valueType="num">
                                      <p:cBhvr>
                                        <p:cTn id="8" dur="500" fill="hold"/>
                                        <p:tgtEl>
                                          <p:spTgt spid="898"/>
                                        </p:tgtEl>
                                        <p:attrNameLst>
                                          <p:attrName>ppt_h</p:attrName>
                                        </p:attrNameLst>
                                      </p:cBhvr>
                                      <p:tavLst>
                                        <p:tav tm="0">
                                          <p:val>
                                            <p:fltVal val="0"/>
                                          </p:val>
                                        </p:tav>
                                        <p:tav tm="100000">
                                          <p:val>
                                            <p:strVal val="#ppt_h"/>
                                          </p:val>
                                        </p:tav>
                                      </p:tavLst>
                                    </p:anim>
                                    <p:animEffect transition="in" filter="fade">
                                      <p:cBhvr>
                                        <p:cTn id="9" dur="500"/>
                                        <p:tgtEl>
                                          <p:spTgt spid="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904"/>
        <p:cNvGrpSpPr/>
        <p:nvPr/>
      </p:nvGrpSpPr>
      <p:grpSpPr>
        <a:xfrm>
          <a:off x="0" y="0"/>
          <a:ext cx="0" cy="0"/>
          <a:chOff x="0" y="0"/>
          <a:chExt cx="0" cy="0"/>
        </a:xfrm>
      </p:grpSpPr>
      <p:sp>
        <p:nvSpPr>
          <p:cNvPr id="4" name="Rectangle 3"/>
          <p:cNvSpPr/>
          <p:nvPr/>
        </p:nvSpPr>
        <p:spPr>
          <a:xfrm>
            <a:off x="612843" y="2101174"/>
            <a:ext cx="1468875" cy="5447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Giọng đọc</a:t>
            </a:r>
            <a:endParaRPr lang="vi-VN" sz="2000">
              <a:solidFill>
                <a:schemeClr val="tx1"/>
              </a:solidFill>
            </a:endParaRPr>
          </a:p>
        </p:txBody>
      </p:sp>
      <p:sp>
        <p:nvSpPr>
          <p:cNvPr id="13" name="Rectangle 12"/>
          <p:cNvSpPr/>
          <p:nvPr/>
        </p:nvSpPr>
        <p:spPr>
          <a:xfrm>
            <a:off x="2535677" y="843063"/>
            <a:ext cx="2940995" cy="5447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200">
                <a:solidFill>
                  <a:schemeClr val="tx1"/>
                </a:solidFill>
              </a:rPr>
              <a:t>Giọng đọc diễn cảm</a:t>
            </a:r>
            <a:endParaRPr lang="vi-VN" sz="2200">
              <a:solidFill>
                <a:schemeClr val="tx1"/>
              </a:solidFill>
            </a:endParaRPr>
          </a:p>
        </p:txBody>
      </p:sp>
      <p:sp>
        <p:nvSpPr>
          <p:cNvPr id="14" name="Rectangle 13"/>
          <p:cNvSpPr/>
          <p:nvPr/>
        </p:nvSpPr>
        <p:spPr>
          <a:xfrm>
            <a:off x="2535677" y="1984442"/>
            <a:ext cx="6063574" cy="2461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200">
                <a:solidFill>
                  <a:schemeClr val="tx1"/>
                </a:solidFill>
              </a:rPr>
              <a:t>Nhấn giọng ở những hình ảnh thơ ca ngợi tinh thần vượt lên khó khăn thử thách, những từ ngữ thể hiện tinh thần trách nhiệm đối với công việc và tình yêu gia đình của người lính biển</a:t>
            </a:r>
            <a:endParaRPr lang="vi-VN" sz="2200">
              <a:solidFill>
                <a:schemeClr val="tx1"/>
              </a:solidFill>
            </a:endParaRPr>
          </a:p>
        </p:txBody>
      </p:sp>
      <p:cxnSp>
        <p:nvCxnSpPr>
          <p:cNvPr id="6" name="Straight Arrow Connector 5"/>
          <p:cNvCxnSpPr>
            <a:stCxn id="4" idx="3"/>
            <a:endCxn id="13" idx="1"/>
          </p:cNvCxnSpPr>
          <p:nvPr/>
        </p:nvCxnSpPr>
        <p:spPr>
          <a:xfrm flipV="1">
            <a:off x="2081718" y="1115438"/>
            <a:ext cx="453959" cy="125811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 name="Straight Arrow Connector 16"/>
          <p:cNvCxnSpPr>
            <a:stCxn id="4" idx="3"/>
            <a:endCxn id="14" idx="1"/>
          </p:cNvCxnSpPr>
          <p:nvPr/>
        </p:nvCxnSpPr>
        <p:spPr>
          <a:xfrm>
            <a:off x="2081718" y="2373549"/>
            <a:ext cx="453959" cy="84144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897"/>
        <p:cNvGrpSpPr/>
        <p:nvPr/>
      </p:nvGrpSpPr>
      <p:grpSpPr>
        <a:xfrm>
          <a:off x="0" y="0"/>
          <a:ext cx="0" cy="0"/>
          <a:chOff x="0" y="0"/>
          <a:chExt cx="0" cy="0"/>
        </a:xfrm>
      </p:grpSpPr>
      <p:sp>
        <p:nvSpPr>
          <p:cNvPr id="898" name="Google Shape;898;p28"/>
          <p:cNvSpPr txBox="1">
            <a:spLocks noGrp="1"/>
          </p:cNvSpPr>
          <p:nvPr>
            <p:ph type="title"/>
          </p:nvPr>
        </p:nvSpPr>
        <p:spPr>
          <a:xfrm>
            <a:off x="1775015" y="1585162"/>
            <a:ext cx="5593969" cy="1973176"/>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4500" b="1">
                <a:solidFill>
                  <a:schemeClr val="tx1"/>
                </a:solidFill>
                <a:latin typeface="+mn-lt"/>
              </a:rPr>
              <a:t>H</a:t>
            </a:r>
            <a:r>
              <a:rPr lang="en-US" sz="4500" b="1">
                <a:solidFill>
                  <a:schemeClr val="tx1"/>
                </a:solidFill>
                <a:latin typeface="+mn-lt"/>
              </a:rPr>
              <a:t>ỌAT ĐỘNG LUYỆN TẬP</a:t>
            </a:r>
            <a:endParaRPr sz="4500" b="1">
              <a:solidFill>
                <a:schemeClr val="tx1"/>
              </a:solidFill>
              <a:latin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98"/>
                                        </p:tgtEl>
                                        <p:attrNameLst>
                                          <p:attrName>style.visibility</p:attrName>
                                        </p:attrNameLst>
                                      </p:cBhvr>
                                      <p:to>
                                        <p:strVal val="visible"/>
                                      </p:to>
                                    </p:set>
                                    <p:anim calcmode="lin" valueType="num">
                                      <p:cBhvr>
                                        <p:cTn id="7" dur="500" fill="hold"/>
                                        <p:tgtEl>
                                          <p:spTgt spid="898"/>
                                        </p:tgtEl>
                                        <p:attrNameLst>
                                          <p:attrName>ppt_w</p:attrName>
                                        </p:attrNameLst>
                                      </p:cBhvr>
                                      <p:tavLst>
                                        <p:tav tm="0">
                                          <p:val>
                                            <p:fltVal val="0"/>
                                          </p:val>
                                        </p:tav>
                                        <p:tav tm="100000">
                                          <p:val>
                                            <p:strVal val="#ppt_w"/>
                                          </p:val>
                                        </p:tav>
                                      </p:tavLst>
                                    </p:anim>
                                    <p:anim calcmode="lin" valueType="num">
                                      <p:cBhvr>
                                        <p:cTn id="8" dur="500" fill="hold"/>
                                        <p:tgtEl>
                                          <p:spTgt spid="898"/>
                                        </p:tgtEl>
                                        <p:attrNameLst>
                                          <p:attrName>ppt_h</p:attrName>
                                        </p:attrNameLst>
                                      </p:cBhvr>
                                      <p:tavLst>
                                        <p:tav tm="0">
                                          <p:val>
                                            <p:fltVal val="0"/>
                                          </p:val>
                                        </p:tav>
                                        <p:tav tm="100000">
                                          <p:val>
                                            <p:strVal val="#ppt_h"/>
                                          </p:val>
                                        </p:tav>
                                      </p:tavLst>
                                    </p:anim>
                                    <p:animEffect transition="in" filter="fade">
                                      <p:cBhvr>
                                        <p:cTn id="9" dur="500"/>
                                        <p:tgtEl>
                                          <p:spTgt spid="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8"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934"/>
        <p:cNvGrpSpPr/>
        <p:nvPr/>
      </p:nvGrpSpPr>
      <p:grpSpPr>
        <a:xfrm>
          <a:off x="0" y="0"/>
          <a:ext cx="0" cy="0"/>
          <a:chOff x="0" y="0"/>
          <a:chExt cx="0" cy="0"/>
        </a:xfrm>
      </p:grpSpPr>
      <p:sp>
        <p:nvSpPr>
          <p:cNvPr id="4" name="Rectangle 3"/>
          <p:cNvSpPr/>
          <p:nvPr/>
        </p:nvSpPr>
        <p:spPr>
          <a:xfrm>
            <a:off x="783076" y="262648"/>
            <a:ext cx="7577846" cy="3745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chemeClr val="tx1"/>
                </a:solidFill>
              </a:rPr>
              <a:t>Câu 1: Xếp các từ in đậm trong đoạn thơ dưới đây vào nhóm thích hợp.</a:t>
            </a:r>
          </a:p>
          <a:p>
            <a:pPr algn="ctr">
              <a:lnSpc>
                <a:spcPct val="150000"/>
              </a:lnSpc>
            </a:pPr>
            <a:r>
              <a:rPr lang="en-US" sz="2000">
                <a:solidFill>
                  <a:schemeClr val="tx1"/>
                </a:solidFill>
              </a:rPr>
              <a:t> Con lớn lên, quen vắng bố trong nhà </a:t>
            </a:r>
            <a:endParaRPr lang="vi-VN" sz="2000">
              <a:solidFill>
                <a:schemeClr val="tx1"/>
              </a:solidFill>
            </a:endParaRPr>
          </a:p>
          <a:p>
            <a:pPr algn="ctr">
              <a:lnSpc>
                <a:spcPct val="150000"/>
              </a:lnSpc>
            </a:pPr>
            <a:r>
              <a:rPr lang="en-US" sz="2000">
                <a:solidFill>
                  <a:schemeClr val="tx1"/>
                </a:solidFill>
              </a:rPr>
              <a:t>Hai mẹ con, nhà một phòng cũng </a:t>
            </a:r>
            <a:r>
              <a:rPr lang="en-US" sz="2000" b="1">
                <a:solidFill>
                  <a:schemeClr val="tx1"/>
                </a:solidFill>
              </a:rPr>
              <a:t>trống </a:t>
            </a:r>
            <a:endParaRPr lang="vi-VN" sz="2000">
              <a:solidFill>
                <a:schemeClr val="tx1"/>
              </a:solidFill>
            </a:endParaRPr>
          </a:p>
          <a:p>
            <a:pPr algn="ctr">
              <a:lnSpc>
                <a:spcPct val="150000"/>
              </a:lnSpc>
            </a:pPr>
            <a:r>
              <a:rPr lang="en-US" sz="2000">
                <a:solidFill>
                  <a:schemeClr val="tx1"/>
                </a:solidFill>
              </a:rPr>
              <a:t>Chỉ </a:t>
            </a:r>
            <a:r>
              <a:rPr lang="en-US" sz="2000" b="1">
                <a:solidFill>
                  <a:schemeClr val="tx1"/>
                </a:solidFill>
              </a:rPr>
              <a:t>mong đợi </a:t>
            </a:r>
            <a:r>
              <a:rPr lang="en-US" sz="2000">
                <a:solidFill>
                  <a:schemeClr val="tx1"/>
                </a:solidFill>
              </a:rPr>
              <a:t>những lá thư gió lộng </a:t>
            </a:r>
            <a:endParaRPr lang="vi-VN" sz="2000">
              <a:solidFill>
                <a:schemeClr val="tx1"/>
              </a:solidFill>
            </a:endParaRPr>
          </a:p>
          <a:p>
            <a:pPr algn="ctr">
              <a:lnSpc>
                <a:spcPct val="150000"/>
              </a:lnSpc>
            </a:pPr>
            <a:r>
              <a:rPr lang="en-US" sz="2000">
                <a:solidFill>
                  <a:schemeClr val="tx1"/>
                </a:solidFill>
              </a:rPr>
              <a:t>Và mặn mòi hương biển </a:t>
            </a:r>
            <a:r>
              <a:rPr lang="en-US" sz="2000" b="1">
                <a:solidFill>
                  <a:schemeClr val="tx1"/>
                </a:solidFill>
              </a:rPr>
              <a:t>xa xôi </a:t>
            </a:r>
            <a:r>
              <a:rPr lang="en-US" sz="2000">
                <a:solidFill>
                  <a:schemeClr val="tx1"/>
                </a:solidFill>
              </a:rPr>
              <a:t>… </a:t>
            </a:r>
            <a:endParaRPr lang="vi-VN" sz="2000">
              <a:solidFill>
                <a:schemeClr val="tx1"/>
              </a:solidFill>
            </a:endParaRPr>
          </a:p>
          <a:p>
            <a:pPr algn="ctr">
              <a:lnSpc>
                <a:spcPct val="150000"/>
              </a:lnSpc>
            </a:pPr>
            <a:r>
              <a:rPr lang="en-US" sz="2000">
                <a:solidFill>
                  <a:schemeClr val="tx1"/>
                </a:solidFill>
              </a:rPr>
              <a:t>Nghe </a:t>
            </a:r>
            <a:r>
              <a:rPr lang="en-US" sz="2000" b="1">
                <a:solidFill>
                  <a:schemeClr val="tx1"/>
                </a:solidFill>
              </a:rPr>
              <a:t>êm đềm </a:t>
            </a:r>
            <a:r>
              <a:rPr lang="en-US" sz="2000">
                <a:solidFill>
                  <a:schemeClr val="tx1"/>
                </a:solidFill>
              </a:rPr>
              <a:t>sóng lặng lững lờ trôi </a:t>
            </a:r>
            <a:endParaRPr lang="vi-VN" sz="2000">
              <a:solidFill>
                <a:schemeClr val="tx1"/>
              </a:solidFill>
            </a:endParaRPr>
          </a:p>
          <a:p>
            <a:pPr algn="ctr">
              <a:lnSpc>
                <a:spcPct val="150000"/>
              </a:lnSpc>
            </a:pPr>
            <a:r>
              <a:rPr lang="en-US" sz="2000">
                <a:solidFill>
                  <a:schemeClr val="tx1"/>
                </a:solidFill>
              </a:rPr>
              <a:t>Thấy đàn cá heo </a:t>
            </a:r>
            <a:r>
              <a:rPr lang="en-US" sz="2000" b="1">
                <a:solidFill>
                  <a:schemeClr val="tx1"/>
                </a:solidFill>
              </a:rPr>
              <a:t>giỡn đùa </a:t>
            </a:r>
            <a:r>
              <a:rPr lang="en-US" sz="2000">
                <a:solidFill>
                  <a:schemeClr val="tx1"/>
                </a:solidFill>
              </a:rPr>
              <a:t>mặt nước. </a:t>
            </a:r>
            <a:endParaRPr lang="vi-VN" sz="2000">
              <a:solidFill>
                <a:schemeClr val="tx1"/>
              </a:solidFill>
            </a:endParaRPr>
          </a:p>
        </p:txBody>
      </p:sp>
      <p:graphicFrame>
        <p:nvGraphicFramePr>
          <p:cNvPr id="5" name="Table 4"/>
          <p:cNvGraphicFramePr>
            <a:graphicFrameLocks noGrp="1"/>
          </p:cNvGraphicFramePr>
          <p:nvPr/>
        </p:nvGraphicFramePr>
        <p:xfrm>
          <a:off x="783076" y="4216805"/>
          <a:ext cx="7577846" cy="396240"/>
        </p:xfrm>
        <a:graphic>
          <a:graphicData uri="http://schemas.openxmlformats.org/drawingml/2006/table">
            <a:tbl>
              <a:tblPr firstRow="1" bandRow="1">
                <a:tableStyleId>{3C2FFA5D-87B4-456A-9821-1D502468CF0F}</a:tableStyleId>
              </a:tblPr>
              <a:tblGrid>
                <a:gridCol w="3788923">
                  <a:extLst>
                    <a:ext uri="{9D8B030D-6E8A-4147-A177-3AD203B41FA5}">
                      <a16:colId xmlns:a16="http://schemas.microsoft.com/office/drawing/2014/main" xmlns="" val="20000"/>
                    </a:ext>
                  </a:extLst>
                </a:gridCol>
                <a:gridCol w="3788923">
                  <a:extLst>
                    <a:ext uri="{9D8B030D-6E8A-4147-A177-3AD203B41FA5}">
                      <a16:colId xmlns:a16="http://schemas.microsoft.com/office/drawing/2014/main" xmlns="" val="20001"/>
                    </a:ext>
                  </a:extLst>
                </a:gridCol>
              </a:tblGrid>
              <a:tr h="370840">
                <a:tc>
                  <a:txBody>
                    <a:bodyPr/>
                    <a:lstStyle/>
                    <a:p>
                      <a:pPr algn="ctr"/>
                      <a:r>
                        <a:rPr lang="en-US" sz="2000" b="0">
                          <a:solidFill>
                            <a:schemeClr val="tx1"/>
                          </a:solidFill>
                        </a:rPr>
                        <a:t>Động từ</a:t>
                      </a:r>
                      <a:endParaRPr lang="vi-VN" sz="20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a:solidFill>
                            <a:schemeClr val="tx1"/>
                          </a:solidFill>
                        </a:rPr>
                        <a:t>Tính từ</a:t>
                      </a:r>
                      <a:endParaRPr lang="vi-VN" sz="20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934"/>
        <p:cNvGrpSpPr/>
        <p:nvPr/>
      </p:nvGrpSpPr>
      <p:grpSpPr>
        <a:xfrm>
          <a:off x="0" y="0"/>
          <a:ext cx="0" cy="0"/>
          <a:chOff x="0" y="0"/>
          <a:chExt cx="0" cy="0"/>
        </a:xfrm>
      </p:grpSpPr>
      <p:sp>
        <p:nvSpPr>
          <p:cNvPr id="4" name="Rectangle 3"/>
          <p:cNvSpPr/>
          <p:nvPr/>
        </p:nvSpPr>
        <p:spPr>
          <a:xfrm>
            <a:off x="783075" y="778212"/>
            <a:ext cx="7577846" cy="13424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en-US" sz="2000">
                <a:solidFill>
                  <a:schemeClr val="tx1"/>
                </a:solidFill>
              </a:rPr>
              <a:t>Câu 1: Xếp các từ in đậm trong đoạn thơ dưới đây vào nhóm thích hợp.</a:t>
            </a:r>
          </a:p>
        </p:txBody>
      </p:sp>
      <p:graphicFrame>
        <p:nvGraphicFramePr>
          <p:cNvPr id="2" name="Table 1"/>
          <p:cNvGraphicFramePr>
            <a:graphicFrameLocks noGrp="1"/>
          </p:cNvGraphicFramePr>
          <p:nvPr/>
        </p:nvGraphicFramePr>
        <p:xfrm>
          <a:off x="783075" y="2500008"/>
          <a:ext cx="7577846" cy="1634247"/>
        </p:xfrm>
        <a:graphic>
          <a:graphicData uri="http://schemas.openxmlformats.org/drawingml/2006/table">
            <a:tbl>
              <a:tblPr firstRow="1" bandRow="1">
                <a:tableStyleId>{3C2FFA5D-87B4-456A-9821-1D502468CF0F}</a:tableStyleId>
              </a:tblPr>
              <a:tblGrid>
                <a:gridCol w="3788923">
                  <a:extLst>
                    <a:ext uri="{9D8B030D-6E8A-4147-A177-3AD203B41FA5}">
                      <a16:colId xmlns:a16="http://schemas.microsoft.com/office/drawing/2014/main" xmlns="" val="20000"/>
                    </a:ext>
                  </a:extLst>
                </a:gridCol>
                <a:gridCol w="3788923">
                  <a:extLst>
                    <a:ext uri="{9D8B030D-6E8A-4147-A177-3AD203B41FA5}">
                      <a16:colId xmlns:a16="http://schemas.microsoft.com/office/drawing/2014/main" xmlns="" val="20001"/>
                    </a:ext>
                  </a:extLst>
                </a:gridCol>
              </a:tblGrid>
              <a:tr h="813489">
                <a:tc>
                  <a:txBody>
                    <a:bodyPr/>
                    <a:lstStyle/>
                    <a:p>
                      <a:pPr algn="ctr"/>
                      <a:r>
                        <a:rPr lang="en-US" sz="2000">
                          <a:solidFill>
                            <a:schemeClr val="tx1"/>
                          </a:solidFill>
                        </a:rPr>
                        <a:t>Động từ</a:t>
                      </a:r>
                      <a:endParaRPr lang="vi-VN" sz="2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solidFill>
                            <a:schemeClr val="tx1"/>
                          </a:solidFill>
                        </a:rPr>
                        <a:t>Tính từ</a:t>
                      </a:r>
                      <a:endParaRPr lang="vi-VN" sz="2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820758">
                <a:tc>
                  <a:txBody>
                    <a:bodyPr/>
                    <a:lstStyle/>
                    <a:p>
                      <a:pPr algn="ctr"/>
                      <a:r>
                        <a:rPr lang="en-US" sz="2000">
                          <a:solidFill>
                            <a:schemeClr val="tx1"/>
                          </a:solidFill>
                        </a:rPr>
                        <a:t>Mong đợi, giỡn đùa</a:t>
                      </a:r>
                      <a:endParaRPr lang="vi-VN" sz="2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solidFill>
                            <a:schemeClr val="tx1"/>
                          </a:solidFill>
                        </a:rPr>
                        <a:t>Trống, xa xôi, êm đềm</a:t>
                      </a:r>
                      <a:endParaRPr lang="vi-VN" sz="2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870626" y="640809"/>
            <a:ext cx="7281154" cy="9253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pPr>
            <a:r>
              <a:rPr lang="en-US" sz="2200">
                <a:solidFill>
                  <a:schemeClr val="tx1"/>
                </a:solidFill>
              </a:rPr>
              <a:t>Câu 2: Tìm từ đồng nghĩa với mỗi từ in đậm ở bài tập 1. </a:t>
            </a:r>
            <a:endParaRPr lang="vi-VN" sz="2200">
              <a:solidFill>
                <a:schemeClr val="tx1"/>
              </a:solidFill>
            </a:endParaRPr>
          </a:p>
        </p:txBody>
      </p:sp>
      <p:sp>
        <p:nvSpPr>
          <p:cNvPr id="3" name="Rectangle 2"/>
          <p:cNvSpPr/>
          <p:nvPr/>
        </p:nvSpPr>
        <p:spPr>
          <a:xfrm>
            <a:off x="2312751" y="2988823"/>
            <a:ext cx="1422671" cy="588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a:solidFill>
                  <a:schemeClr val="tx1"/>
                </a:solidFill>
              </a:rPr>
              <a:t>Mong đợi</a:t>
            </a:r>
            <a:endParaRPr lang="vi-VN" sz="2200">
              <a:solidFill>
                <a:schemeClr val="tx1"/>
              </a:solidFill>
            </a:endParaRPr>
          </a:p>
        </p:txBody>
      </p:sp>
      <p:sp>
        <p:nvSpPr>
          <p:cNvPr id="5" name="Rectangle 4"/>
          <p:cNvSpPr/>
          <p:nvPr/>
        </p:nvSpPr>
        <p:spPr>
          <a:xfrm>
            <a:off x="4914090" y="1983226"/>
            <a:ext cx="1457527" cy="588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a:solidFill>
                  <a:schemeClr val="tx1"/>
                </a:solidFill>
              </a:rPr>
              <a:t>Mong chờ</a:t>
            </a:r>
            <a:endParaRPr lang="vi-VN" sz="2200">
              <a:solidFill>
                <a:schemeClr val="tx1"/>
              </a:solidFill>
            </a:endParaRPr>
          </a:p>
        </p:txBody>
      </p:sp>
      <p:sp>
        <p:nvSpPr>
          <p:cNvPr id="6" name="Rectangle 5"/>
          <p:cNvSpPr/>
          <p:nvPr/>
        </p:nvSpPr>
        <p:spPr>
          <a:xfrm>
            <a:off x="4914090" y="2988823"/>
            <a:ext cx="1457527" cy="588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a:solidFill>
                  <a:schemeClr val="tx1"/>
                </a:solidFill>
              </a:rPr>
              <a:t>Chờ đợi</a:t>
            </a:r>
            <a:endParaRPr lang="vi-VN" sz="2200">
              <a:solidFill>
                <a:schemeClr val="tx1"/>
              </a:solidFill>
            </a:endParaRPr>
          </a:p>
        </p:txBody>
      </p:sp>
      <p:sp>
        <p:nvSpPr>
          <p:cNvPr id="7" name="Rectangle 6"/>
          <p:cNvSpPr/>
          <p:nvPr/>
        </p:nvSpPr>
        <p:spPr>
          <a:xfrm>
            <a:off x="4914089" y="3994420"/>
            <a:ext cx="1457527" cy="588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a:solidFill>
                  <a:schemeClr val="tx1"/>
                </a:solidFill>
              </a:rPr>
              <a:t>Mong mỏi</a:t>
            </a:r>
            <a:endParaRPr lang="vi-VN" sz="2200">
              <a:solidFill>
                <a:schemeClr val="tx1"/>
              </a:solidFill>
            </a:endParaRPr>
          </a:p>
        </p:txBody>
      </p:sp>
      <p:cxnSp>
        <p:nvCxnSpPr>
          <p:cNvPr id="8" name="Straight Arrow Connector 7"/>
          <p:cNvCxnSpPr>
            <a:stCxn id="3" idx="3"/>
            <a:endCxn id="6" idx="1"/>
          </p:cNvCxnSpPr>
          <p:nvPr/>
        </p:nvCxnSpPr>
        <p:spPr>
          <a:xfrm>
            <a:off x="3735422" y="3283085"/>
            <a:ext cx="1178668"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9" name="Straight Arrow Connector 8"/>
          <p:cNvCxnSpPr>
            <a:stCxn id="3" idx="3"/>
            <a:endCxn id="7" idx="1"/>
          </p:cNvCxnSpPr>
          <p:nvPr/>
        </p:nvCxnSpPr>
        <p:spPr>
          <a:xfrm>
            <a:off x="3735422" y="3283085"/>
            <a:ext cx="1178667" cy="100559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a:stCxn id="3" idx="3"/>
            <a:endCxn id="5" idx="1"/>
          </p:cNvCxnSpPr>
          <p:nvPr/>
        </p:nvCxnSpPr>
        <p:spPr>
          <a:xfrm flipV="1">
            <a:off x="3735422" y="2277488"/>
            <a:ext cx="1178668" cy="100559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spd="med">
        <p15:prstTrans prst="fallOve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up)">
                                      <p:cBhvr>
                                        <p:cTn id="34" dur="500"/>
                                        <p:tgtEl>
                                          <p:spTgt spid="9"/>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870626" y="640809"/>
            <a:ext cx="7281154" cy="9253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pPr>
            <a:r>
              <a:rPr lang="en-US" sz="2200">
                <a:solidFill>
                  <a:schemeClr val="tx1"/>
                </a:solidFill>
              </a:rPr>
              <a:t>Câu 2: Tìm từ đồng nghĩa với mỗi từ in đậm ở bài tập 1. </a:t>
            </a:r>
            <a:endParaRPr lang="vi-VN" sz="2200">
              <a:solidFill>
                <a:schemeClr val="tx1"/>
              </a:solidFill>
            </a:endParaRPr>
          </a:p>
        </p:txBody>
      </p:sp>
      <p:sp>
        <p:nvSpPr>
          <p:cNvPr id="3" name="Rectangle 2"/>
          <p:cNvSpPr/>
          <p:nvPr/>
        </p:nvSpPr>
        <p:spPr>
          <a:xfrm>
            <a:off x="2332206" y="2737120"/>
            <a:ext cx="1422671" cy="588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a:solidFill>
                  <a:schemeClr val="tx1"/>
                </a:solidFill>
              </a:rPr>
              <a:t>Giỡn đùa</a:t>
            </a:r>
            <a:endParaRPr lang="vi-VN" sz="2200">
              <a:solidFill>
                <a:schemeClr val="tx1"/>
              </a:solidFill>
            </a:endParaRPr>
          </a:p>
        </p:txBody>
      </p:sp>
      <p:sp>
        <p:nvSpPr>
          <p:cNvPr id="5" name="Rectangle 4"/>
          <p:cNvSpPr/>
          <p:nvPr/>
        </p:nvSpPr>
        <p:spPr>
          <a:xfrm>
            <a:off x="4914090" y="1983226"/>
            <a:ext cx="1457527" cy="588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a:solidFill>
                  <a:schemeClr val="tx1"/>
                </a:solidFill>
              </a:rPr>
              <a:t>Nô đùa</a:t>
            </a:r>
            <a:endParaRPr lang="vi-VN" sz="2200">
              <a:solidFill>
                <a:schemeClr val="tx1"/>
              </a:solidFill>
            </a:endParaRPr>
          </a:p>
        </p:txBody>
      </p:sp>
      <p:sp>
        <p:nvSpPr>
          <p:cNvPr id="6" name="Rectangle 5"/>
          <p:cNvSpPr/>
          <p:nvPr/>
        </p:nvSpPr>
        <p:spPr>
          <a:xfrm>
            <a:off x="4914090" y="3407113"/>
            <a:ext cx="1457527" cy="588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a:solidFill>
                  <a:schemeClr val="tx1"/>
                </a:solidFill>
              </a:rPr>
              <a:t>Đùa cợt</a:t>
            </a:r>
            <a:endParaRPr lang="vi-VN" sz="2200">
              <a:solidFill>
                <a:schemeClr val="tx1"/>
              </a:solidFill>
            </a:endParaRPr>
          </a:p>
        </p:txBody>
      </p:sp>
      <p:cxnSp>
        <p:nvCxnSpPr>
          <p:cNvPr id="8" name="Straight Arrow Connector 7"/>
          <p:cNvCxnSpPr>
            <a:stCxn id="3" idx="3"/>
            <a:endCxn id="6" idx="1"/>
          </p:cNvCxnSpPr>
          <p:nvPr/>
        </p:nvCxnSpPr>
        <p:spPr>
          <a:xfrm>
            <a:off x="3754877" y="3031382"/>
            <a:ext cx="1159213" cy="66999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a:stCxn id="3" idx="3"/>
            <a:endCxn id="5" idx="1"/>
          </p:cNvCxnSpPr>
          <p:nvPr/>
        </p:nvCxnSpPr>
        <p:spPr>
          <a:xfrm flipV="1">
            <a:off x="3754877" y="2277488"/>
            <a:ext cx="1159213" cy="75389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spd="med">
        <p15:prstTrans prst="fallOve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870626" y="640809"/>
            <a:ext cx="7281154" cy="9253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pPr>
            <a:r>
              <a:rPr lang="en-US" sz="2200">
                <a:solidFill>
                  <a:schemeClr val="tx1"/>
                </a:solidFill>
              </a:rPr>
              <a:t>Câu 2: Tìm từ đồng nghĩa với mỗi từ in đậm ở bài tập 1. </a:t>
            </a:r>
            <a:endParaRPr lang="vi-VN" sz="2200">
              <a:solidFill>
                <a:schemeClr val="tx1"/>
              </a:solidFill>
            </a:endParaRPr>
          </a:p>
        </p:txBody>
      </p:sp>
      <p:sp>
        <p:nvSpPr>
          <p:cNvPr id="3" name="Rectangle 2"/>
          <p:cNvSpPr/>
          <p:nvPr/>
        </p:nvSpPr>
        <p:spPr>
          <a:xfrm>
            <a:off x="2332206" y="2737120"/>
            <a:ext cx="1422671" cy="588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rPr>
              <a:t>Trống</a:t>
            </a:r>
            <a:endParaRPr lang="vi-VN" sz="2200">
              <a:solidFill>
                <a:schemeClr val="tx1"/>
              </a:solidFill>
            </a:endParaRPr>
          </a:p>
        </p:txBody>
      </p:sp>
      <p:sp>
        <p:nvSpPr>
          <p:cNvPr id="5" name="Rectangle 4"/>
          <p:cNvSpPr/>
          <p:nvPr/>
        </p:nvSpPr>
        <p:spPr>
          <a:xfrm>
            <a:off x="4914090" y="1983226"/>
            <a:ext cx="1622897" cy="588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a:solidFill>
                  <a:schemeClr val="tx1"/>
                </a:solidFill>
              </a:rPr>
              <a:t>Trống vắng</a:t>
            </a:r>
            <a:endParaRPr lang="vi-VN" sz="2200">
              <a:solidFill>
                <a:schemeClr val="tx1"/>
              </a:solidFill>
            </a:endParaRPr>
          </a:p>
        </p:txBody>
      </p:sp>
      <p:sp>
        <p:nvSpPr>
          <p:cNvPr id="6" name="Rectangle 5"/>
          <p:cNvSpPr/>
          <p:nvPr/>
        </p:nvSpPr>
        <p:spPr>
          <a:xfrm>
            <a:off x="4914090" y="3407113"/>
            <a:ext cx="1622897" cy="588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a:solidFill>
                  <a:schemeClr val="tx1"/>
                </a:solidFill>
              </a:rPr>
              <a:t>Thiếu vắng</a:t>
            </a:r>
            <a:endParaRPr lang="vi-VN" sz="2200">
              <a:solidFill>
                <a:schemeClr val="tx1"/>
              </a:solidFill>
            </a:endParaRPr>
          </a:p>
        </p:txBody>
      </p:sp>
      <p:cxnSp>
        <p:nvCxnSpPr>
          <p:cNvPr id="8" name="Straight Arrow Connector 7"/>
          <p:cNvCxnSpPr>
            <a:stCxn id="3" idx="3"/>
            <a:endCxn id="6" idx="1"/>
          </p:cNvCxnSpPr>
          <p:nvPr/>
        </p:nvCxnSpPr>
        <p:spPr>
          <a:xfrm>
            <a:off x="3754877" y="3031382"/>
            <a:ext cx="1159213" cy="66999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a:stCxn id="3" idx="3"/>
            <a:endCxn id="5" idx="1"/>
          </p:cNvCxnSpPr>
          <p:nvPr/>
        </p:nvCxnSpPr>
        <p:spPr>
          <a:xfrm flipV="1">
            <a:off x="3754877" y="2277488"/>
            <a:ext cx="1159213" cy="75389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spd="med">
        <p15:prstTrans prst="fallOve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870626" y="640809"/>
            <a:ext cx="7281154" cy="9253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pPr>
            <a:r>
              <a:rPr lang="en-US" sz="2200">
                <a:solidFill>
                  <a:schemeClr val="tx1"/>
                </a:solidFill>
              </a:rPr>
              <a:t>Câu 2: Tìm từ đồng nghĩa với mỗi từ in đậm ở bài tập 1. </a:t>
            </a:r>
            <a:endParaRPr lang="vi-VN" sz="2200">
              <a:solidFill>
                <a:schemeClr val="tx1"/>
              </a:solidFill>
            </a:endParaRPr>
          </a:p>
        </p:txBody>
      </p:sp>
      <p:sp>
        <p:nvSpPr>
          <p:cNvPr id="3" name="Rectangle 2"/>
          <p:cNvSpPr/>
          <p:nvPr/>
        </p:nvSpPr>
        <p:spPr>
          <a:xfrm>
            <a:off x="2332206" y="2737120"/>
            <a:ext cx="1422671" cy="588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rPr>
              <a:t>Xa xôi </a:t>
            </a:r>
            <a:endParaRPr lang="vi-VN" sz="2200">
              <a:solidFill>
                <a:schemeClr val="tx1"/>
              </a:solidFill>
            </a:endParaRPr>
          </a:p>
        </p:txBody>
      </p:sp>
      <p:sp>
        <p:nvSpPr>
          <p:cNvPr id="5" name="Rectangle 4"/>
          <p:cNvSpPr/>
          <p:nvPr/>
        </p:nvSpPr>
        <p:spPr>
          <a:xfrm>
            <a:off x="4914090" y="1983226"/>
            <a:ext cx="1622897" cy="588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rPr>
              <a:t>Xa </a:t>
            </a:r>
            <a:endParaRPr lang="vi-VN" sz="2200">
              <a:solidFill>
                <a:schemeClr val="tx1"/>
              </a:solidFill>
            </a:endParaRPr>
          </a:p>
        </p:txBody>
      </p:sp>
      <p:sp>
        <p:nvSpPr>
          <p:cNvPr id="6" name="Rectangle 5"/>
          <p:cNvSpPr/>
          <p:nvPr/>
        </p:nvSpPr>
        <p:spPr>
          <a:xfrm>
            <a:off x="4914090" y="3407113"/>
            <a:ext cx="1622897" cy="588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rPr>
              <a:t>Xa xa</a:t>
            </a:r>
            <a:endParaRPr lang="vi-VN" sz="2200">
              <a:solidFill>
                <a:schemeClr val="tx1"/>
              </a:solidFill>
            </a:endParaRPr>
          </a:p>
        </p:txBody>
      </p:sp>
      <p:cxnSp>
        <p:nvCxnSpPr>
          <p:cNvPr id="8" name="Straight Arrow Connector 7"/>
          <p:cNvCxnSpPr>
            <a:stCxn id="3" idx="3"/>
            <a:endCxn id="6" idx="1"/>
          </p:cNvCxnSpPr>
          <p:nvPr/>
        </p:nvCxnSpPr>
        <p:spPr>
          <a:xfrm>
            <a:off x="3754877" y="3031382"/>
            <a:ext cx="1159213" cy="66999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a:stCxn id="3" idx="3"/>
            <a:endCxn id="5" idx="1"/>
          </p:cNvCxnSpPr>
          <p:nvPr/>
        </p:nvCxnSpPr>
        <p:spPr>
          <a:xfrm flipV="1">
            <a:off x="3754877" y="2277488"/>
            <a:ext cx="1159213" cy="75389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spd="med">
        <p15:prstTrans prst="fallOve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870626" y="640809"/>
            <a:ext cx="7281154" cy="9253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pPr>
            <a:r>
              <a:rPr lang="en-US" sz="2200">
                <a:solidFill>
                  <a:schemeClr val="tx1"/>
                </a:solidFill>
              </a:rPr>
              <a:t>Câu 2: Tìm từ đồng nghĩa với mỗi từ in đậm ở bài tập 1. </a:t>
            </a:r>
            <a:endParaRPr lang="vi-VN" sz="2200">
              <a:solidFill>
                <a:schemeClr val="tx1"/>
              </a:solidFill>
            </a:endParaRPr>
          </a:p>
        </p:txBody>
      </p:sp>
      <p:sp>
        <p:nvSpPr>
          <p:cNvPr id="3" name="Rectangle 2"/>
          <p:cNvSpPr/>
          <p:nvPr/>
        </p:nvSpPr>
        <p:spPr>
          <a:xfrm>
            <a:off x="2332206" y="2737120"/>
            <a:ext cx="1422671" cy="588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rPr>
              <a:t>Êm đềm</a:t>
            </a:r>
            <a:endParaRPr lang="vi-VN" sz="2200">
              <a:solidFill>
                <a:schemeClr val="tx1"/>
              </a:solidFill>
            </a:endParaRPr>
          </a:p>
        </p:txBody>
      </p:sp>
      <p:sp>
        <p:nvSpPr>
          <p:cNvPr id="5" name="Rectangle 4"/>
          <p:cNvSpPr/>
          <p:nvPr/>
        </p:nvSpPr>
        <p:spPr>
          <a:xfrm>
            <a:off x="4914090" y="1983226"/>
            <a:ext cx="1622897" cy="588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rPr>
              <a:t>Êm ả </a:t>
            </a:r>
            <a:endParaRPr lang="vi-VN" sz="2200">
              <a:solidFill>
                <a:schemeClr val="tx1"/>
              </a:solidFill>
            </a:endParaRPr>
          </a:p>
        </p:txBody>
      </p:sp>
      <p:sp>
        <p:nvSpPr>
          <p:cNvPr id="6" name="Rectangle 5"/>
          <p:cNvSpPr/>
          <p:nvPr/>
        </p:nvSpPr>
        <p:spPr>
          <a:xfrm>
            <a:off x="4914090" y="3407113"/>
            <a:ext cx="1622897" cy="588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rPr>
              <a:t>Êm ái</a:t>
            </a:r>
            <a:endParaRPr lang="vi-VN" sz="2200">
              <a:solidFill>
                <a:schemeClr val="tx1"/>
              </a:solidFill>
            </a:endParaRPr>
          </a:p>
        </p:txBody>
      </p:sp>
      <p:cxnSp>
        <p:nvCxnSpPr>
          <p:cNvPr id="8" name="Straight Arrow Connector 7"/>
          <p:cNvCxnSpPr>
            <a:stCxn id="3" idx="3"/>
            <a:endCxn id="6" idx="1"/>
          </p:cNvCxnSpPr>
          <p:nvPr/>
        </p:nvCxnSpPr>
        <p:spPr>
          <a:xfrm>
            <a:off x="3754877" y="3031382"/>
            <a:ext cx="1159213" cy="66999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a:stCxn id="3" idx="3"/>
            <a:endCxn id="5" idx="1"/>
          </p:cNvCxnSpPr>
          <p:nvPr/>
        </p:nvCxnSpPr>
        <p:spPr>
          <a:xfrm flipV="1">
            <a:off x="3754877" y="2277488"/>
            <a:ext cx="1159213" cy="75389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spd="med">
        <p15:prstTrans prst="fallOve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897"/>
        <p:cNvGrpSpPr/>
        <p:nvPr/>
      </p:nvGrpSpPr>
      <p:grpSpPr>
        <a:xfrm>
          <a:off x="0" y="0"/>
          <a:ext cx="0" cy="0"/>
          <a:chOff x="0" y="0"/>
          <a:chExt cx="0" cy="0"/>
        </a:xfrm>
      </p:grpSpPr>
      <p:sp>
        <p:nvSpPr>
          <p:cNvPr id="898" name="Google Shape;898;p28"/>
          <p:cNvSpPr txBox="1">
            <a:spLocks noGrp="1"/>
          </p:cNvSpPr>
          <p:nvPr>
            <p:ph type="title"/>
          </p:nvPr>
        </p:nvSpPr>
        <p:spPr>
          <a:xfrm>
            <a:off x="1775015" y="1585162"/>
            <a:ext cx="5593969" cy="1973176"/>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4500" b="1">
                <a:solidFill>
                  <a:schemeClr val="accent6">
                    <a:lumMod val="50000"/>
                  </a:schemeClr>
                </a:solidFill>
                <a:latin typeface="+mn-lt"/>
              </a:rPr>
              <a:t>H</a:t>
            </a:r>
            <a:r>
              <a:rPr lang="en-US" sz="4500" b="1">
                <a:solidFill>
                  <a:schemeClr val="accent6">
                    <a:lumMod val="50000"/>
                  </a:schemeClr>
                </a:solidFill>
                <a:latin typeface="+mn-lt"/>
              </a:rPr>
              <a:t>ỌAT ĐỘNG 1: ĐỌC VĂN BẢN</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98"/>
                                        </p:tgtEl>
                                        <p:attrNameLst>
                                          <p:attrName>style.visibility</p:attrName>
                                        </p:attrNameLst>
                                      </p:cBhvr>
                                      <p:to>
                                        <p:strVal val="visible"/>
                                      </p:to>
                                    </p:set>
                                    <p:anim calcmode="lin" valueType="num">
                                      <p:cBhvr>
                                        <p:cTn id="7" dur="500" fill="hold"/>
                                        <p:tgtEl>
                                          <p:spTgt spid="898"/>
                                        </p:tgtEl>
                                        <p:attrNameLst>
                                          <p:attrName>ppt_w</p:attrName>
                                        </p:attrNameLst>
                                      </p:cBhvr>
                                      <p:tavLst>
                                        <p:tav tm="0">
                                          <p:val>
                                            <p:fltVal val="0"/>
                                          </p:val>
                                        </p:tav>
                                        <p:tav tm="100000">
                                          <p:val>
                                            <p:strVal val="#ppt_w"/>
                                          </p:val>
                                        </p:tav>
                                      </p:tavLst>
                                    </p:anim>
                                    <p:anim calcmode="lin" valueType="num">
                                      <p:cBhvr>
                                        <p:cTn id="8" dur="500" fill="hold"/>
                                        <p:tgtEl>
                                          <p:spTgt spid="898"/>
                                        </p:tgtEl>
                                        <p:attrNameLst>
                                          <p:attrName>ppt_h</p:attrName>
                                        </p:attrNameLst>
                                      </p:cBhvr>
                                      <p:tavLst>
                                        <p:tav tm="0">
                                          <p:val>
                                            <p:fltVal val="0"/>
                                          </p:val>
                                        </p:tav>
                                        <p:tav tm="100000">
                                          <p:val>
                                            <p:strVal val="#ppt_h"/>
                                          </p:val>
                                        </p:tav>
                                      </p:tavLst>
                                    </p:anim>
                                    <p:animEffect transition="in" filter="fade">
                                      <p:cBhvr>
                                        <p:cTn id="9" dur="500"/>
                                        <p:tgtEl>
                                          <p:spTgt spid="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8"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870625" y="524078"/>
            <a:ext cx="7402749" cy="116853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pPr>
            <a:r>
              <a:rPr lang="en-US" sz="2200">
                <a:solidFill>
                  <a:schemeClr val="tx1"/>
                </a:solidFill>
              </a:rPr>
              <a:t>Câu 3: Viết 1 – 2 câu ghép về bạn nhỏ trong bài thơ Thư của bố, trong đó có sử dụng kết từ để nối các vế câu. </a:t>
            </a:r>
            <a:endParaRPr lang="vi-VN" sz="2200">
              <a:solidFill>
                <a:schemeClr val="tx1"/>
              </a:solidFill>
            </a:endParaRPr>
          </a:p>
        </p:txBody>
      </p:sp>
      <p:sp>
        <p:nvSpPr>
          <p:cNvPr id="2" name="Rectangle 1"/>
          <p:cNvSpPr/>
          <p:nvPr/>
        </p:nvSpPr>
        <p:spPr>
          <a:xfrm>
            <a:off x="870625" y="1799617"/>
            <a:ext cx="7402749" cy="2570319"/>
          </a:xfrm>
          <a:prstGeom prst="rect">
            <a:avLst/>
          </a:prstGeom>
        </p:spPr>
        <p:txBody>
          <a:bodyPr wrap="square">
            <a:spAutoFit/>
          </a:bodyPr>
          <a:lstStyle/>
          <a:p>
            <a:pPr algn="just">
              <a:lnSpc>
                <a:spcPct val="150000"/>
              </a:lnSpc>
            </a:pPr>
            <a:r>
              <a:rPr lang="en-US" sz="2200" i="1">
                <a:latin typeface="+mj-lt"/>
                <a:ea typeface="Calibri" panose="020F0502020204030204" pitchFamily="34" charset="0"/>
                <a:cs typeface="Times New Roman" panose="02020603050405020304" pitchFamily="18" charset="0"/>
              </a:rPr>
              <a:t>Bạn nhỏ không gần bố nhưng bạn ấy luôn nhớ về bố; Bạn </a:t>
            </a:r>
          </a:p>
          <a:p>
            <a:pPr algn="just">
              <a:lnSpc>
                <a:spcPct val="150000"/>
              </a:lnSpc>
            </a:pPr>
            <a:endParaRPr lang="en-US" sz="2200" i="1">
              <a:latin typeface="+mj-lt"/>
              <a:ea typeface="Calibri" panose="020F0502020204030204" pitchFamily="34" charset="0"/>
              <a:cs typeface="Times New Roman" panose="02020603050405020304" pitchFamily="18" charset="0"/>
            </a:endParaRPr>
          </a:p>
          <a:p>
            <a:pPr algn="just">
              <a:lnSpc>
                <a:spcPct val="150000"/>
              </a:lnSpc>
            </a:pPr>
            <a:r>
              <a:rPr lang="en-US" sz="2200" i="1">
                <a:latin typeface="+mj-lt"/>
                <a:ea typeface="Calibri" panose="020F0502020204030204" pitchFamily="34" charset="0"/>
                <a:cs typeface="Times New Roman" panose="02020603050405020304" pitchFamily="18" charset="0"/>
              </a:rPr>
              <a:t>nhỏ đã khôn lớn và bạn ấy đã hiểu được cả những điều </a:t>
            </a:r>
          </a:p>
          <a:p>
            <a:pPr algn="just">
              <a:lnSpc>
                <a:spcPct val="150000"/>
              </a:lnSpc>
            </a:pPr>
            <a:endParaRPr lang="en-US" sz="2200" i="1">
              <a:latin typeface="+mj-lt"/>
              <a:ea typeface="Calibri" panose="020F0502020204030204" pitchFamily="34" charset="0"/>
              <a:cs typeface="Times New Roman" panose="02020603050405020304" pitchFamily="18" charset="0"/>
            </a:endParaRPr>
          </a:p>
          <a:p>
            <a:pPr algn="just">
              <a:lnSpc>
                <a:spcPct val="150000"/>
              </a:lnSpc>
            </a:pPr>
            <a:r>
              <a:rPr lang="en-US" sz="2200" i="1">
                <a:latin typeface="+mj-lt"/>
                <a:ea typeface="Calibri" panose="020F0502020204030204" pitchFamily="34" charset="0"/>
                <a:cs typeface="Times New Roman" panose="02020603050405020304" pitchFamily="18" charset="0"/>
              </a:rPr>
              <a:t>bố không viết trong thư.</a:t>
            </a:r>
            <a:endParaRPr lang="vi-VN" sz="2200">
              <a:effectLst/>
              <a:latin typeface="+mj-lt"/>
              <a:ea typeface="Calibri" panose="020F0502020204030204" pitchFamily="34" charset="0"/>
              <a:cs typeface="Times New Roman" panose="02020603050405020304" pitchFamily="18" charset="0"/>
            </a:endParaRPr>
          </a:p>
        </p:txBody>
      </p:sp>
      <p:sp>
        <p:nvSpPr>
          <p:cNvPr id="3" name="Oval 2"/>
          <p:cNvSpPr/>
          <p:nvPr/>
        </p:nvSpPr>
        <p:spPr>
          <a:xfrm>
            <a:off x="3784059" y="1828801"/>
            <a:ext cx="943583" cy="583659"/>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Oval 4"/>
          <p:cNvSpPr/>
          <p:nvPr/>
        </p:nvSpPr>
        <p:spPr>
          <a:xfrm>
            <a:off x="2983150" y="2866419"/>
            <a:ext cx="421532" cy="583659"/>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mc:AlternateContent xmlns:mc="http://schemas.openxmlformats.org/markup-compatibility/2006" xmlns:p15="http://schemas.microsoft.com/office/powerpoint/2012/main">
    <mc:Choice Requires="p15">
      <p:transition spd="med">
        <p15:prstTrans prst="fallOve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2" name="vong quay"/>
          <p:cNvGrpSpPr/>
          <p:nvPr/>
        </p:nvGrpSpPr>
        <p:grpSpPr>
          <a:xfrm>
            <a:off x="4369488" y="358882"/>
            <a:ext cx="3781594" cy="3777641"/>
            <a:chOff x="5425622" y="292790"/>
            <a:chExt cx="5834378" cy="582828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9" name="TextBox 8"/>
            <p:cNvSpPr txBox="1"/>
            <p:nvPr/>
          </p:nvSpPr>
          <p:spPr>
            <a:xfrm rot="14949661">
              <a:off x="6674685" y="1251479"/>
              <a:ext cx="2025648" cy="71227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sym typeface="Arial" panose="020B0604020202020204"/>
                </a:rPr>
                <a:t>30</a:t>
              </a:r>
              <a:endPar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sym typeface="Arial" panose="020B0604020202020204"/>
              </a:endParaRPr>
            </a:p>
          </p:txBody>
        </p:sp>
        <p:sp>
          <p:nvSpPr>
            <p:cNvPr id="10" name="TextBox 9"/>
            <p:cNvSpPr txBox="1"/>
            <p:nvPr/>
          </p:nvSpPr>
          <p:spPr>
            <a:xfrm rot="12232592">
              <a:off x="5742638" y="2167066"/>
              <a:ext cx="2025648" cy="71227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sym typeface="Arial" panose="020B0604020202020204"/>
                </a:rPr>
                <a:t>40</a:t>
              </a:r>
              <a:endParaRPr kumimoji="0" lang="vi-VN" sz="24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sym typeface="Arial" panose="020B0604020202020204"/>
              </a:endParaRPr>
            </a:p>
          </p:txBody>
        </p:sp>
        <p:sp>
          <p:nvSpPr>
            <p:cNvPr id="11" name="TextBox 10"/>
            <p:cNvSpPr txBox="1"/>
            <p:nvPr/>
          </p:nvSpPr>
          <p:spPr>
            <a:xfrm rot="17590276">
              <a:off x="8020995" y="1248554"/>
              <a:ext cx="2025648" cy="71227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sym typeface="Arial" panose="020B0604020202020204"/>
                </a:rPr>
                <a:t>20</a:t>
              </a:r>
              <a:endParaRPr kumimoji="0" lang="vi-VN" sz="24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sym typeface="Arial" panose="020B0604020202020204"/>
              </a:endParaRPr>
            </a:p>
          </p:txBody>
        </p:sp>
        <p:sp>
          <p:nvSpPr>
            <p:cNvPr id="12" name="TextBox 11"/>
            <p:cNvSpPr txBox="1"/>
            <p:nvPr/>
          </p:nvSpPr>
          <p:spPr>
            <a:xfrm rot="20155085">
              <a:off x="8917980" y="2171669"/>
              <a:ext cx="2025648" cy="71227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sym typeface="Arial" panose="020B0604020202020204"/>
                </a:rPr>
                <a:t>10</a:t>
              </a:r>
              <a:endPar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sym typeface="Arial" panose="020B0604020202020204"/>
              </a:endParaRPr>
            </a:p>
          </p:txBody>
        </p:sp>
        <p:sp>
          <p:nvSpPr>
            <p:cNvPr id="17" name="TextBox 16"/>
            <p:cNvSpPr txBox="1"/>
            <p:nvPr/>
          </p:nvSpPr>
          <p:spPr>
            <a:xfrm rot="9501114">
              <a:off x="5697322" y="3506858"/>
              <a:ext cx="2025648" cy="71227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sym typeface="Arial" panose="020B0604020202020204"/>
                </a:rPr>
                <a:t>50</a:t>
              </a:r>
              <a:endPar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sym typeface="Arial" panose="020B0604020202020204"/>
              </a:endParaRPr>
            </a:p>
          </p:txBody>
        </p:sp>
        <p:sp>
          <p:nvSpPr>
            <p:cNvPr id="19" name="TextBox 18"/>
            <p:cNvSpPr txBox="1"/>
            <p:nvPr/>
          </p:nvSpPr>
          <p:spPr>
            <a:xfrm rot="6703311">
              <a:off x="6660977" y="4475190"/>
              <a:ext cx="2025648" cy="71227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sym typeface="Arial" panose="020B0604020202020204"/>
                </a:rPr>
                <a:t>60</a:t>
              </a:r>
              <a:endParaRPr kumimoji="0" lang="vi-VN" sz="24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sym typeface="Arial" panose="020B0604020202020204"/>
              </a:endParaRPr>
            </a:p>
          </p:txBody>
        </p:sp>
        <p:sp>
          <p:nvSpPr>
            <p:cNvPr id="20" name="TextBox 19"/>
            <p:cNvSpPr txBox="1"/>
            <p:nvPr/>
          </p:nvSpPr>
          <p:spPr>
            <a:xfrm rot="3829829">
              <a:off x="8019635" y="4482429"/>
              <a:ext cx="2025648" cy="71227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sym typeface="Arial" panose="020B0604020202020204"/>
                </a:rPr>
                <a:t>70</a:t>
              </a:r>
              <a:endPar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sym typeface="Arial" panose="020B0604020202020204"/>
              </a:endParaRPr>
            </a:p>
          </p:txBody>
        </p:sp>
        <p:sp>
          <p:nvSpPr>
            <p:cNvPr id="21" name="TextBox 20"/>
            <p:cNvSpPr txBox="1"/>
            <p:nvPr/>
          </p:nvSpPr>
          <p:spPr>
            <a:xfrm rot="1321648">
              <a:off x="8940448" y="3538367"/>
              <a:ext cx="2025648" cy="71227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sym typeface="Arial" panose="020B0604020202020204"/>
                </a:rPr>
                <a:t>80</a:t>
              </a:r>
              <a:endParaRPr kumimoji="0" lang="vi-VN" sz="24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sym typeface="Arial" panose="020B0604020202020204"/>
              </a:endParaRPr>
            </a:p>
          </p:txBody>
        </p:sp>
      </p:grpSp>
      <p:sp>
        <p:nvSpPr>
          <p:cNvPr id="23" name="Isosceles Triangle 22"/>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a:endParaRPr>
          </a:p>
        </p:txBody>
      </p:sp>
      <p:sp>
        <p:nvSpPr>
          <p:cNvPr id="25" name="quay dung"/>
          <p:cNvSpPr/>
          <p:nvPr/>
        </p:nvSpPr>
        <p:spPr>
          <a:xfrm>
            <a:off x="6965768" y="4408715"/>
            <a:ext cx="2028009" cy="636814"/>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sym typeface="Arial" panose="020B0604020202020204"/>
              </a:rPr>
              <a:t>QUAY</a:t>
            </a:r>
            <a:endParaRPr kumimoji="0" lang="vi-VN" sz="18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sym typeface="Arial" panose="020B0604020202020204"/>
            </a:endParaRPr>
          </a:p>
        </p:txBody>
      </p:sp>
      <p:sp>
        <p:nvSpPr>
          <p:cNvPr id="26" name="Rounded Rectangle 25">
            <a:hlinkClick r:id="rId5" action="ppaction://hlinksldjump"/>
          </p:cNvPr>
          <p:cNvSpPr/>
          <p:nvPr/>
        </p:nvSpPr>
        <p:spPr>
          <a:xfrm>
            <a:off x="607355" y="2275594"/>
            <a:ext cx="1003266" cy="1003266"/>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kumimoji="0" lang="en-GB" sz="33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sym typeface="Arial" panose="020B0604020202020204"/>
              </a:rPr>
              <a:t>1</a:t>
            </a:r>
            <a:endParaRPr kumimoji="0" lang="vi-VN" sz="33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sym typeface="Arial" panose="020B0604020202020204"/>
            </a:endParaRPr>
          </a:p>
        </p:txBody>
      </p:sp>
      <p:sp>
        <p:nvSpPr>
          <p:cNvPr id="27" name="Rounded Rectangle 26">
            <a:hlinkClick r:id="rId6" action="ppaction://hlinksldjump"/>
          </p:cNvPr>
          <p:cNvSpPr/>
          <p:nvPr/>
        </p:nvSpPr>
        <p:spPr>
          <a:xfrm>
            <a:off x="1748792" y="2281922"/>
            <a:ext cx="1003266" cy="1003266"/>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kumimoji="0" lang="en-GB" sz="33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sym typeface="Arial" panose="020B0604020202020204"/>
              </a:rPr>
              <a:t>2</a:t>
            </a:r>
            <a:endParaRPr kumimoji="0" lang="vi-VN" sz="33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sym typeface="Arial" panose="020B0604020202020204"/>
            </a:endParaRPr>
          </a:p>
        </p:txBody>
      </p:sp>
      <p:sp>
        <p:nvSpPr>
          <p:cNvPr id="28" name="Rounded Rectangle 27">
            <a:hlinkClick r:id="rId7" action="ppaction://hlinksldjump"/>
          </p:cNvPr>
          <p:cNvSpPr/>
          <p:nvPr/>
        </p:nvSpPr>
        <p:spPr>
          <a:xfrm>
            <a:off x="2910627" y="2297320"/>
            <a:ext cx="1003266" cy="1003266"/>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kumimoji="0" lang="en-GB" sz="33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sym typeface="Arial" panose="020B0604020202020204"/>
              </a:rPr>
              <a:t>3</a:t>
            </a:r>
            <a:endParaRPr kumimoji="0" lang="vi-VN" sz="33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sym typeface="Arial" panose="020B0604020202020204"/>
            </a:endParaRPr>
          </a:p>
        </p:txBody>
      </p:sp>
      <p:sp>
        <p:nvSpPr>
          <p:cNvPr id="35" name="Rounded Rectangle 34">
            <a:hlinkClick r:id="rId8" action="ppaction://hlinksldjump"/>
          </p:cNvPr>
          <p:cNvSpPr/>
          <p:nvPr/>
        </p:nvSpPr>
        <p:spPr>
          <a:xfrm>
            <a:off x="1202538" y="3634889"/>
            <a:ext cx="1003266" cy="1003266"/>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kumimoji="0" lang="en-GB" sz="33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sym typeface="Arial" panose="020B0604020202020204"/>
              </a:rPr>
              <a:t>4</a:t>
            </a:r>
            <a:endParaRPr kumimoji="0" lang="vi-VN" sz="33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sym typeface="Arial" panose="020B0604020202020204"/>
            </a:endParaRPr>
          </a:p>
        </p:txBody>
      </p:sp>
      <p:sp>
        <p:nvSpPr>
          <p:cNvPr id="36" name="Rounded Rectangle 35">
            <a:hlinkClick r:id="rId9" action="ppaction://hlinksldjump"/>
          </p:cNvPr>
          <p:cNvSpPr/>
          <p:nvPr/>
        </p:nvSpPr>
        <p:spPr>
          <a:xfrm>
            <a:off x="2388596" y="3658670"/>
            <a:ext cx="1003266" cy="1003266"/>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kumimoji="0" lang="en-GB" sz="33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sym typeface="Arial" panose="020B0604020202020204"/>
              </a:rPr>
              <a:t>5</a:t>
            </a:r>
            <a:endParaRPr kumimoji="0" lang="vi-VN" sz="33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sym typeface="Arial" panose="020B0604020202020204"/>
            </a:endParaRPr>
          </a:p>
        </p:txBody>
      </p:sp>
      <p:sp>
        <p:nvSpPr>
          <p:cNvPr id="41" name="Rectangle 40"/>
          <p:cNvSpPr/>
          <p:nvPr/>
        </p:nvSpPr>
        <p:spPr>
          <a:xfrm>
            <a:off x="341542" y="71333"/>
            <a:ext cx="3761992" cy="2018373"/>
          </a:xfrm>
          <a:prstGeom prst="rect">
            <a:avLst/>
          </a:prstGeom>
          <a:noFill/>
        </p:spPr>
        <p:txBody>
          <a:bodyPr wrap="none" lIns="68580" tIns="34290" rIns="68580" bIns="34290">
            <a:spAutoFit/>
          </a:bodyPr>
          <a:lstStyle/>
          <a:p>
            <a:pPr marL="0" marR="0" lvl="0" indent="0" algn="ctr" defTabSz="685800" rtl="0" eaLnBrk="1" fontAlgn="auto" latinLnBrk="0" hangingPunct="1">
              <a:lnSpc>
                <a:spcPct val="150000"/>
              </a:lnSpc>
              <a:spcBef>
                <a:spcPts val="0"/>
              </a:spcBef>
              <a:spcAft>
                <a:spcPts val="0"/>
              </a:spcAft>
              <a:buClrTx/>
              <a:buSzTx/>
              <a:buFont typeface="Arial" panose="020B0604020202020204"/>
              <a:buNone/>
              <a:defRPr/>
            </a:pPr>
            <a:r>
              <a:rPr kumimoji="0" lang="en-US" sz="45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Arial" panose="020B0604020202020204" pitchFamily="34" charset="0"/>
                <a:ea typeface="Tahoma" panose="020B0604030504040204" pitchFamily="34" charset="0"/>
                <a:cs typeface="Arial" panose="020B0604020202020204" pitchFamily="34" charset="0"/>
                <a:sym typeface="Arial" panose="020B0604020202020204"/>
              </a:rPr>
              <a:t>VÒNG QUAY </a:t>
            </a:r>
          </a:p>
          <a:p>
            <a:pPr marL="0" marR="0" lvl="0" indent="0" algn="ctr" defTabSz="685800" rtl="0" eaLnBrk="1" fontAlgn="auto" latinLnBrk="0" hangingPunct="1">
              <a:lnSpc>
                <a:spcPct val="150000"/>
              </a:lnSpc>
              <a:spcBef>
                <a:spcPts val="0"/>
              </a:spcBef>
              <a:spcAft>
                <a:spcPts val="0"/>
              </a:spcAft>
              <a:buClrTx/>
              <a:buSzTx/>
              <a:buFont typeface="Arial" panose="020B0604020202020204"/>
              <a:buNone/>
              <a:defRPr/>
            </a:pPr>
            <a:r>
              <a:rPr kumimoji="0" lang="en-US" sz="45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Arial" panose="020B0604020202020204" pitchFamily="34" charset="0"/>
                <a:ea typeface="Tahoma" panose="020B0604030504040204" pitchFamily="34" charset="0"/>
                <a:cs typeface="Arial" panose="020B0604020202020204" pitchFamily="34" charset="0"/>
                <a:sym typeface="Arial" panose="020B0604020202020204"/>
              </a:rPr>
              <a:t>MAY MẮN</a:t>
            </a:r>
          </a:p>
        </p:txBody>
      </p:sp>
      <p:pic>
        <p:nvPicPr>
          <p:cNvPr id="44" name="Picture 4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3605" y="634148"/>
            <a:ext cx="371475" cy="328613"/>
          </a:xfrm>
          <a:prstGeom prst="rect">
            <a:avLst/>
          </a:prstGeom>
        </p:spPr>
      </p:pic>
      <p:pic>
        <p:nvPicPr>
          <p:cNvPr id="45" name="Picture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22304" y="905604"/>
            <a:ext cx="371475" cy="328613"/>
          </a:xfrm>
          <a:prstGeom prst="rect">
            <a:avLst/>
          </a:prstGeom>
        </p:spPr>
      </p:pic>
      <p:pic>
        <p:nvPicPr>
          <p:cNvPr id="46" name="Picture 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89363" y="510208"/>
            <a:ext cx="371475" cy="328613"/>
          </a:xfrm>
          <a:prstGeom prst="rect">
            <a:avLst/>
          </a:prstGeom>
        </p:spPr>
      </p:pic>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33873" y="358881"/>
            <a:ext cx="535781" cy="892969"/>
          </a:xfrm>
          <a:prstGeom prst="rect">
            <a:avLst/>
          </a:prstGeom>
        </p:spPr>
      </p:pic>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34645" y="1798009"/>
            <a:ext cx="1015661" cy="866298"/>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7285614" y="-520300"/>
            <a:ext cx="457200" cy="457200"/>
          </a:xfrm>
          <a:prstGeom prst="rect">
            <a:avLst/>
          </a:prstGeom>
        </p:spPr>
      </p:pic>
      <p:sp>
        <p:nvSpPr>
          <p:cNvPr id="31" name="Isosceles Triangle 30"/>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a:endParaRPr>
          </a:p>
        </p:txBody>
      </p:sp>
      <p:sp>
        <p:nvSpPr>
          <p:cNvPr id="32" name="Isosceles Triangle 31"/>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a:endParaRPr>
          </a:p>
        </p:txBody>
      </p:sp>
      <p:sp>
        <p:nvSpPr>
          <p:cNvPr id="33" name="Isosceles Triangle 32"/>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a:endParaRPr>
          </a:p>
        </p:txBody>
      </p:sp>
      <p:sp>
        <p:nvSpPr>
          <p:cNvPr id="34" name="Isosceles Triangle 33"/>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a:endParaRPr>
          </a:p>
        </p:txBody>
      </p:sp>
      <p:sp>
        <p:nvSpPr>
          <p:cNvPr id="42" name="Isosceles Triangle 41"/>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a:endParaRPr>
          </a:p>
        </p:txBody>
      </p:sp>
      <p:sp>
        <p:nvSpPr>
          <p:cNvPr id="43" name="Isosceles Triangle 42"/>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a:endParaRPr>
          </a:p>
        </p:txBody>
      </p:sp>
      <p:sp>
        <p:nvSpPr>
          <p:cNvPr id="48" name="Isosceles Triangle 47"/>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a:endParaRPr>
          </a:p>
        </p:txBody>
      </p:sp>
      <p:sp>
        <p:nvSpPr>
          <p:cNvPr id="49" name="Isosceles Triangle 48"/>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a:endParaRPr>
          </a:p>
        </p:txBody>
      </p:sp>
      <p:sp>
        <p:nvSpPr>
          <p:cNvPr id="50" name="Isosceles Triangle 49"/>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a:endParaRPr>
          </a:p>
        </p:txBody>
      </p:sp>
      <p:sp>
        <p:nvSpPr>
          <p:cNvPr id="51" name="Isosceles Triangle 50"/>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a:endParaRPr>
          </a:p>
        </p:txBody>
      </p:sp>
      <p:sp>
        <p:nvSpPr>
          <p:cNvPr id="52" name="Isosceles Triangle 51"/>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a:endParaRPr>
          </a:p>
        </p:txBody>
      </p:sp>
      <p:sp>
        <p:nvSpPr>
          <p:cNvPr id="53" name="Isosceles Triangle 52"/>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a:endParaRPr>
          </a:p>
        </p:txBody>
      </p:sp>
      <p:sp>
        <p:nvSpPr>
          <p:cNvPr id="54" name="Isosceles Triangle 53"/>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a:endParaRPr>
          </a:p>
        </p:txBody>
      </p:sp>
      <p:sp>
        <p:nvSpPr>
          <p:cNvPr id="55" name="Isosceles Triangle 54"/>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a:endParaRPr>
          </a:p>
        </p:txBody>
      </p:sp>
      <p:sp>
        <p:nvSpPr>
          <p:cNvPr id="56" name="Isosceles Triangle 55"/>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a:endParaRPr>
          </a:p>
        </p:txBody>
      </p:sp>
      <p:sp>
        <p:nvSpPr>
          <p:cNvPr id="57" name="Isosceles Triangle 56"/>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a:endParaRPr>
          </a:p>
        </p:txBody>
      </p:sp>
      <p:sp>
        <p:nvSpPr>
          <p:cNvPr id="58" name="Isosceles Triangle 57"/>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a:endParaRPr>
          </a:p>
        </p:txBody>
      </p:sp>
      <p:sp>
        <p:nvSpPr>
          <p:cNvPr id="59" name="Isosceles Triangle 58"/>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a:endParaRPr>
          </a:p>
        </p:txBody>
      </p:sp>
      <p:sp>
        <p:nvSpPr>
          <p:cNvPr id="60" name="Isosceles Triangle 59"/>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a:endParaRPr>
          </a:p>
        </p:txBody>
      </p:sp>
      <p:sp>
        <p:nvSpPr>
          <p:cNvPr id="61" name="Isosceles Triangle 60"/>
          <p:cNvSpPr/>
          <p:nvPr/>
        </p:nvSpPr>
        <p:spPr>
          <a:xfrm rot="16200000">
            <a:off x="8130403" y="1747985"/>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a:endParaRPr>
          </a:p>
        </p:txBody>
      </p:sp>
      <p:sp>
        <p:nvSpPr>
          <p:cNvPr id="24" name="Heart 23">
            <a:hlinkClick r:id="rId14" action="ppaction://hlinksldjump"/>
          </p:cNvPr>
          <p:cNvSpPr/>
          <p:nvPr/>
        </p:nvSpPr>
        <p:spPr>
          <a:xfrm rot="5400000">
            <a:off x="8513716" y="1939837"/>
            <a:ext cx="587829" cy="587828"/>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6" dur="250" accel="50000" decel="50000" autoRev="1" fill="hold">
                                          <p:stCondLst>
                                            <p:cond delay="0"/>
                                          </p:stCondLst>
                                        </p:cTn>
                                        <p:tgtEl>
                                          <p:spTgt spid="41"/>
                                        </p:tgtEl>
                                        <p:attrNameLst>
                                          <p:attrName>ppt_x</p:attrName>
                                          <p:attrName>ppt_y</p:attrName>
                                        </p:attrNameLst>
                                      </p:cBhvr>
                                      <p:rCtr x="0" y="-1204"/>
                                    </p:animMotion>
                                    <p:animRot by="1500000">
                                      <p:cBhvr>
                                        <p:cTn id="7" dur="125" fill="hold">
                                          <p:stCondLst>
                                            <p:cond delay="0"/>
                                          </p:stCondLst>
                                        </p:cTn>
                                        <p:tgtEl>
                                          <p:spTgt spid="41"/>
                                        </p:tgtEl>
                                        <p:attrNameLst>
                                          <p:attrName>r</p:attrName>
                                        </p:attrNameLst>
                                      </p:cBhvr>
                                    </p:animRot>
                                    <p:animRot by="-1500000">
                                      <p:cBhvr>
                                        <p:cTn id="8" dur="125" fill="hold">
                                          <p:stCondLst>
                                            <p:cond delay="125"/>
                                          </p:stCondLst>
                                        </p:cTn>
                                        <p:tgtEl>
                                          <p:spTgt spid="41"/>
                                        </p:tgtEl>
                                        <p:attrNameLst>
                                          <p:attrName>r</p:attrName>
                                        </p:attrNameLst>
                                      </p:cBhvr>
                                    </p:animRot>
                                    <p:animRot by="-1500000">
                                      <p:cBhvr>
                                        <p:cTn id="9" dur="125" fill="hold">
                                          <p:stCondLst>
                                            <p:cond delay="250"/>
                                          </p:stCondLst>
                                        </p:cTn>
                                        <p:tgtEl>
                                          <p:spTgt spid="41"/>
                                        </p:tgtEl>
                                        <p:attrNameLst>
                                          <p:attrName>r</p:attrName>
                                        </p:attrNameLst>
                                      </p:cBhvr>
                                    </p:animRot>
                                    <p:animRot by="1500000">
                                      <p:cBhvr>
                                        <p:cTn id="10" dur="125" fill="hold">
                                          <p:stCondLst>
                                            <p:cond delay="375"/>
                                          </p:stCondLst>
                                        </p:cTn>
                                        <p:tgtEl>
                                          <p:spTgt spid="4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3" presetClass="mediacall" presetSubtype="0" fill="hold" nodeType="withEffect">
                                  <p:stCondLst>
                                    <p:cond delay="0"/>
                                  </p:stCondLst>
                                  <p:childTnLst>
                                    <p:cmd type="call" cmd="stop">
                                      <p:cBhvr>
                                        <p:cTn id="17" dur="1" fill="hold"/>
                                        <p:tgtEl>
                                          <p:spTgt spid="3"/>
                                        </p:tgtEl>
                                      </p:cBhvr>
                                    </p:cmd>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par>
                                <p:cTn id="23" presetID="3" presetClass="mediacall" presetSubtype="0" fill="hold" nodeType="withEffect">
                                  <p:stCondLst>
                                    <p:cond delay="0"/>
                                  </p:stCondLst>
                                  <p:childTnLst>
                                    <p:cmd type="call" cmd="stop">
                                      <p:cBhvr>
                                        <p:cTn id="24" dur="1" fill="hold"/>
                                        <p:tgtEl>
                                          <p:spTgt spid="3"/>
                                        </p:tgtEl>
                                      </p:cBhvr>
                                    </p:cmd>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par>
                                <p:cTn id="30" presetID="3" presetClass="mediacall" presetSubtype="0" fill="hold" nodeType="withEffect">
                                  <p:stCondLst>
                                    <p:cond delay="0"/>
                                  </p:stCondLst>
                                  <p:childTnLst>
                                    <p:cmd type="call" cmd="stop">
                                      <p:cBhvr>
                                        <p:cTn id="31" dur="1" fill="hold"/>
                                        <p:tgtEl>
                                          <p:spTgt spid="3"/>
                                        </p:tgtEl>
                                      </p:cBhvr>
                                    </p:cmd>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par>
                                <p:cTn id="37" presetID="3" presetClass="mediacall" presetSubtype="0" fill="hold" nodeType="withEffect">
                                  <p:stCondLst>
                                    <p:cond delay="0"/>
                                  </p:stCondLst>
                                  <p:childTnLst>
                                    <p:cmd type="call" cmd="stop">
                                      <p:cBhvr>
                                        <p:cTn id="38" dur="1" fill="hold"/>
                                        <p:tgtEl>
                                          <p:spTgt spid="3"/>
                                        </p:tgtEl>
                                      </p:cBhvr>
                                    </p:cmd>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par>
                                <p:cTn id="44" presetID="3" presetClass="mediacall" presetSubtype="0" fill="hold" nodeType="withEffect">
                                  <p:stCondLst>
                                    <p:cond delay="0"/>
                                  </p:stCondLst>
                                  <p:childTnLst>
                                    <p:cmd type="call" cmd="stop">
                                      <p:cBhvr>
                                        <p:cTn id="45" dur="1" fill="hold"/>
                                        <p:tgtEl>
                                          <p:spTgt spid="3"/>
                                        </p:tgtEl>
                                      </p:cBhvr>
                                    </p:cmd>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43"/>
                                        </p:tgtEl>
                                      </p:cBhvr>
                                    </p:animEffect>
                                    <p:set>
                                      <p:cBhvr>
                                        <p:cTn id="50" dur="1" fill="hold">
                                          <p:stCondLst>
                                            <p:cond delay="499"/>
                                          </p:stCondLst>
                                        </p:cTn>
                                        <p:tgtEl>
                                          <p:spTgt spid="43"/>
                                        </p:tgtEl>
                                        <p:attrNameLst>
                                          <p:attrName>style.visibility</p:attrName>
                                        </p:attrNameLst>
                                      </p:cBhvr>
                                      <p:to>
                                        <p:strVal val="hidden"/>
                                      </p:to>
                                    </p:set>
                                  </p:childTnLst>
                                </p:cTn>
                              </p:par>
                              <p:par>
                                <p:cTn id="51" presetID="3" presetClass="mediacall" presetSubtype="0" fill="hold" nodeType="withEffect">
                                  <p:stCondLst>
                                    <p:cond delay="0"/>
                                  </p:stCondLst>
                                  <p:childTnLst>
                                    <p:cmd type="call" cmd="stop">
                                      <p:cBhvr>
                                        <p:cTn id="52" dur="1" fill="hold"/>
                                        <p:tgtEl>
                                          <p:spTgt spid="3"/>
                                        </p:tgtEl>
                                      </p:cBhvr>
                                    </p:cmd>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cTn>
                              </p:par>
                              <p:par>
                                <p:cTn id="58" presetID="3" presetClass="mediacall" presetSubtype="0" fill="hold" nodeType="withEffect">
                                  <p:stCondLst>
                                    <p:cond delay="0"/>
                                  </p:stCondLst>
                                  <p:childTnLst>
                                    <p:cmd type="call" cmd="stop">
                                      <p:cBhvr>
                                        <p:cTn id="59" dur="1" fill="hold"/>
                                        <p:tgtEl>
                                          <p:spTgt spid="3"/>
                                        </p:tgtEl>
                                      </p:cBhvr>
                                    </p:cmd>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par>
                                <p:cTn id="65" presetID="3" presetClass="mediacall" presetSubtype="0" fill="hold" nodeType="withEffect">
                                  <p:stCondLst>
                                    <p:cond delay="0"/>
                                  </p:stCondLst>
                                  <p:childTnLst>
                                    <p:cmd type="call" cmd="stop">
                                      <p:cBhvr>
                                        <p:cTn id="66" dur="1" fill="hold"/>
                                        <p:tgtEl>
                                          <p:spTgt spid="3"/>
                                        </p:tgtEl>
                                      </p:cBhvr>
                                    </p:cmd>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par>
                                <p:cTn id="72" presetID="3" presetClass="mediacall" presetSubtype="0" fill="hold" nodeType="withEffect">
                                  <p:stCondLst>
                                    <p:cond delay="0"/>
                                  </p:stCondLst>
                                  <p:childTnLst>
                                    <p:cmd type="call" cmd="stop">
                                      <p:cBhvr>
                                        <p:cTn id="73" dur="1" fill="hold"/>
                                        <p:tgtEl>
                                          <p:spTgt spid="3"/>
                                        </p:tgtEl>
                                      </p:cBhvr>
                                    </p:cmd>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500"/>
                                        <p:tgtEl>
                                          <p:spTgt spid="51"/>
                                        </p:tgtEl>
                                      </p:cBhvr>
                                    </p:animEffect>
                                    <p:set>
                                      <p:cBhvr>
                                        <p:cTn id="78" dur="1" fill="hold">
                                          <p:stCondLst>
                                            <p:cond delay="499"/>
                                          </p:stCondLst>
                                        </p:cTn>
                                        <p:tgtEl>
                                          <p:spTgt spid="51"/>
                                        </p:tgtEl>
                                        <p:attrNameLst>
                                          <p:attrName>style.visibility</p:attrName>
                                        </p:attrNameLst>
                                      </p:cBhvr>
                                      <p:to>
                                        <p:strVal val="hidden"/>
                                      </p:to>
                                    </p:set>
                                  </p:childTnLst>
                                </p:cTn>
                              </p:par>
                              <p:par>
                                <p:cTn id="79" presetID="3" presetClass="mediacall" presetSubtype="0" fill="hold" nodeType="withEffect">
                                  <p:stCondLst>
                                    <p:cond delay="0"/>
                                  </p:stCondLst>
                                  <p:childTnLst>
                                    <p:cmd type="call" cmd="stop">
                                      <p:cBhvr>
                                        <p:cTn id="80" dur="1" fill="hold"/>
                                        <p:tgtEl>
                                          <p:spTgt spid="3"/>
                                        </p:tgtEl>
                                      </p:cBhvr>
                                    </p:cmd>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52"/>
                                        </p:tgtEl>
                                      </p:cBhvr>
                                    </p:animEffect>
                                    <p:set>
                                      <p:cBhvr>
                                        <p:cTn id="85" dur="1" fill="hold">
                                          <p:stCondLst>
                                            <p:cond delay="499"/>
                                          </p:stCondLst>
                                        </p:cTn>
                                        <p:tgtEl>
                                          <p:spTgt spid="52"/>
                                        </p:tgtEl>
                                        <p:attrNameLst>
                                          <p:attrName>style.visibility</p:attrName>
                                        </p:attrNameLst>
                                      </p:cBhvr>
                                      <p:to>
                                        <p:strVal val="hidden"/>
                                      </p:to>
                                    </p:set>
                                  </p:childTnLst>
                                </p:cTn>
                              </p:par>
                              <p:par>
                                <p:cTn id="86" presetID="3" presetClass="mediacall" presetSubtype="0" fill="hold" nodeType="withEffect">
                                  <p:stCondLst>
                                    <p:cond delay="0"/>
                                  </p:stCondLst>
                                  <p:childTnLst>
                                    <p:cmd type="call" cmd="stop">
                                      <p:cBhvr>
                                        <p:cTn id="87" dur="1" fill="hold"/>
                                        <p:tgtEl>
                                          <p:spTgt spid="3"/>
                                        </p:tgtEl>
                                      </p:cBhvr>
                                    </p:cmd>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53"/>
                                        </p:tgtEl>
                                      </p:cBhvr>
                                    </p:animEffect>
                                    <p:set>
                                      <p:cBhvr>
                                        <p:cTn id="92" dur="1" fill="hold">
                                          <p:stCondLst>
                                            <p:cond delay="499"/>
                                          </p:stCondLst>
                                        </p:cTn>
                                        <p:tgtEl>
                                          <p:spTgt spid="53"/>
                                        </p:tgtEl>
                                        <p:attrNameLst>
                                          <p:attrName>style.visibility</p:attrName>
                                        </p:attrNameLst>
                                      </p:cBhvr>
                                      <p:to>
                                        <p:strVal val="hidden"/>
                                      </p:to>
                                    </p:set>
                                  </p:childTnLst>
                                </p:cTn>
                              </p:par>
                              <p:par>
                                <p:cTn id="93" presetID="3" presetClass="mediacall" presetSubtype="0" fill="hold" nodeType="withEffect">
                                  <p:stCondLst>
                                    <p:cond delay="0"/>
                                  </p:stCondLst>
                                  <p:childTnLst>
                                    <p:cmd type="call" cmd="stop">
                                      <p:cBhvr>
                                        <p:cTn id="94" dur="1" fill="hold"/>
                                        <p:tgtEl>
                                          <p:spTgt spid="3"/>
                                        </p:tgtEl>
                                      </p:cBhvr>
                                    </p:cmd>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54"/>
                                        </p:tgtEl>
                                      </p:cBhvr>
                                    </p:animEffect>
                                    <p:set>
                                      <p:cBhvr>
                                        <p:cTn id="99" dur="1" fill="hold">
                                          <p:stCondLst>
                                            <p:cond delay="499"/>
                                          </p:stCondLst>
                                        </p:cTn>
                                        <p:tgtEl>
                                          <p:spTgt spid="54"/>
                                        </p:tgtEl>
                                        <p:attrNameLst>
                                          <p:attrName>style.visibility</p:attrName>
                                        </p:attrNameLst>
                                      </p:cBhvr>
                                      <p:to>
                                        <p:strVal val="hidden"/>
                                      </p:to>
                                    </p:set>
                                  </p:childTnLst>
                                </p:cTn>
                              </p:par>
                              <p:par>
                                <p:cTn id="100" presetID="3" presetClass="mediacall" presetSubtype="0" fill="hold" nodeType="withEffect">
                                  <p:stCondLst>
                                    <p:cond delay="0"/>
                                  </p:stCondLst>
                                  <p:childTnLst>
                                    <p:cmd type="call" cmd="stop">
                                      <p:cBhvr>
                                        <p:cTn id="101" dur="1" fill="hold"/>
                                        <p:tgtEl>
                                          <p:spTgt spid="3"/>
                                        </p:tgtEl>
                                      </p:cBhvr>
                                    </p:cmd>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55"/>
                                        </p:tgtEl>
                                      </p:cBhvr>
                                    </p:animEffect>
                                    <p:set>
                                      <p:cBhvr>
                                        <p:cTn id="106" dur="1" fill="hold">
                                          <p:stCondLst>
                                            <p:cond delay="499"/>
                                          </p:stCondLst>
                                        </p:cTn>
                                        <p:tgtEl>
                                          <p:spTgt spid="55"/>
                                        </p:tgtEl>
                                        <p:attrNameLst>
                                          <p:attrName>style.visibility</p:attrName>
                                        </p:attrNameLst>
                                      </p:cBhvr>
                                      <p:to>
                                        <p:strVal val="hidden"/>
                                      </p:to>
                                    </p:set>
                                  </p:childTnLst>
                                </p:cTn>
                              </p:par>
                              <p:par>
                                <p:cTn id="107" presetID="3" presetClass="mediacall" presetSubtype="0" fill="hold" nodeType="withEffect">
                                  <p:stCondLst>
                                    <p:cond delay="0"/>
                                  </p:stCondLst>
                                  <p:childTnLst>
                                    <p:cmd type="call" cmd="stop">
                                      <p:cBhvr>
                                        <p:cTn id="108" dur="1" fill="hold"/>
                                        <p:tgtEl>
                                          <p:spTgt spid="3"/>
                                        </p:tgtEl>
                                      </p:cBhvr>
                                    </p:cmd>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0" nodeType="clickEffect">
                                  <p:stCondLst>
                                    <p:cond delay="0"/>
                                  </p:stCondLst>
                                  <p:childTnLst>
                                    <p:animEffect transition="out" filter="fade">
                                      <p:cBhvr>
                                        <p:cTn id="112" dur="500"/>
                                        <p:tgtEl>
                                          <p:spTgt spid="56"/>
                                        </p:tgtEl>
                                      </p:cBhvr>
                                    </p:animEffect>
                                    <p:set>
                                      <p:cBhvr>
                                        <p:cTn id="113" dur="1" fill="hold">
                                          <p:stCondLst>
                                            <p:cond delay="499"/>
                                          </p:stCondLst>
                                        </p:cTn>
                                        <p:tgtEl>
                                          <p:spTgt spid="56"/>
                                        </p:tgtEl>
                                        <p:attrNameLst>
                                          <p:attrName>style.visibility</p:attrName>
                                        </p:attrNameLst>
                                      </p:cBhvr>
                                      <p:to>
                                        <p:strVal val="hidden"/>
                                      </p:to>
                                    </p:set>
                                  </p:childTnLst>
                                </p:cTn>
                              </p:par>
                              <p:par>
                                <p:cTn id="114" presetID="3" presetClass="mediacall" presetSubtype="0" fill="hold" nodeType="withEffect">
                                  <p:stCondLst>
                                    <p:cond delay="0"/>
                                  </p:stCondLst>
                                  <p:childTnLst>
                                    <p:cmd type="call" cmd="stop">
                                      <p:cBhvr>
                                        <p:cTn id="115" dur="1" fill="hold"/>
                                        <p:tgtEl>
                                          <p:spTgt spid="3"/>
                                        </p:tgtEl>
                                      </p:cBhvr>
                                    </p:cmd>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0" nodeType="clickEffect">
                                  <p:stCondLst>
                                    <p:cond delay="0"/>
                                  </p:stCondLst>
                                  <p:childTnLst>
                                    <p:animEffect transition="out" filter="fade">
                                      <p:cBhvr>
                                        <p:cTn id="119" dur="500"/>
                                        <p:tgtEl>
                                          <p:spTgt spid="57"/>
                                        </p:tgtEl>
                                      </p:cBhvr>
                                    </p:animEffect>
                                    <p:set>
                                      <p:cBhvr>
                                        <p:cTn id="120" dur="1" fill="hold">
                                          <p:stCondLst>
                                            <p:cond delay="499"/>
                                          </p:stCondLst>
                                        </p:cTn>
                                        <p:tgtEl>
                                          <p:spTgt spid="57"/>
                                        </p:tgtEl>
                                        <p:attrNameLst>
                                          <p:attrName>style.visibility</p:attrName>
                                        </p:attrNameLst>
                                      </p:cBhvr>
                                      <p:to>
                                        <p:strVal val="hidden"/>
                                      </p:to>
                                    </p:set>
                                  </p:childTnLst>
                                </p:cTn>
                              </p:par>
                              <p:par>
                                <p:cTn id="121" presetID="3" presetClass="mediacall" presetSubtype="0" fill="hold" nodeType="withEffect">
                                  <p:stCondLst>
                                    <p:cond delay="0"/>
                                  </p:stCondLst>
                                  <p:childTnLst>
                                    <p:cmd type="call" cmd="stop">
                                      <p:cBhvr>
                                        <p:cTn id="122" dur="1" fill="hold"/>
                                        <p:tgtEl>
                                          <p:spTgt spid="3"/>
                                        </p:tgtEl>
                                      </p:cBhvr>
                                    </p:cmd>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58"/>
                                        </p:tgtEl>
                                      </p:cBhvr>
                                    </p:animEffect>
                                    <p:set>
                                      <p:cBhvr>
                                        <p:cTn id="127" dur="1" fill="hold">
                                          <p:stCondLst>
                                            <p:cond delay="499"/>
                                          </p:stCondLst>
                                        </p:cTn>
                                        <p:tgtEl>
                                          <p:spTgt spid="58"/>
                                        </p:tgtEl>
                                        <p:attrNameLst>
                                          <p:attrName>style.visibility</p:attrName>
                                        </p:attrNameLst>
                                      </p:cBhvr>
                                      <p:to>
                                        <p:strVal val="hidden"/>
                                      </p:to>
                                    </p:set>
                                  </p:childTnLst>
                                </p:cTn>
                              </p:par>
                              <p:par>
                                <p:cTn id="128" presetID="3" presetClass="mediacall" presetSubtype="0" fill="hold" nodeType="withEffect">
                                  <p:stCondLst>
                                    <p:cond delay="0"/>
                                  </p:stCondLst>
                                  <p:childTnLst>
                                    <p:cmd type="call" cmd="stop">
                                      <p:cBhvr>
                                        <p:cTn id="129" dur="1" fill="hold"/>
                                        <p:tgtEl>
                                          <p:spTgt spid="3"/>
                                        </p:tgtEl>
                                      </p:cBhvr>
                                    </p:cmd>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0" nodeType="clickEffect">
                                  <p:stCondLst>
                                    <p:cond delay="0"/>
                                  </p:stCondLst>
                                  <p:childTnLst>
                                    <p:animEffect transition="out" filter="fade">
                                      <p:cBhvr>
                                        <p:cTn id="133" dur="500"/>
                                        <p:tgtEl>
                                          <p:spTgt spid="59"/>
                                        </p:tgtEl>
                                      </p:cBhvr>
                                    </p:animEffect>
                                    <p:set>
                                      <p:cBhvr>
                                        <p:cTn id="134" dur="1" fill="hold">
                                          <p:stCondLst>
                                            <p:cond delay="499"/>
                                          </p:stCondLst>
                                        </p:cTn>
                                        <p:tgtEl>
                                          <p:spTgt spid="59"/>
                                        </p:tgtEl>
                                        <p:attrNameLst>
                                          <p:attrName>style.visibility</p:attrName>
                                        </p:attrNameLst>
                                      </p:cBhvr>
                                      <p:to>
                                        <p:strVal val="hidden"/>
                                      </p:to>
                                    </p:set>
                                  </p:childTnLst>
                                </p:cTn>
                              </p:par>
                              <p:par>
                                <p:cTn id="135" presetID="3" presetClass="mediacall" presetSubtype="0" fill="hold" nodeType="withEffect">
                                  <p:stCondLst>
                                    <p:cond delay="0"/>
                                  </p:stCondLst>
                                  <p:childTnLst>
                                    <p:cmd type="call" cmd="stop">
                                      <p:cBhvr>
                                        <p:cTn id="136" dur="1" fill="hold"/>
                                        <p:tgtEl>
                                          <p:spTgt spid="3"/>
                                        </p:tgtEl>
                                      </p:cBhvr>
                                    </p:cmd>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0" nodeType="clickEffect">
                                  <p:stCondLst>
                                    <p:cond delay="0"/>
                                  </p:stCondLst>
                                  <p:childTnLst>
                                    <p:animEffect transition="out" filter="fade">
                                      <p:cBhvr>
                                        <p:cTn id="140" dur="500"/>
                                        <p:tgtEl>
                                          <p:spTgt spid="60"/>
                                        </p:tgtEl>
                                      </p:cBhvr>
                                    </p:animEffect>
                                    <p:set>
                                      <p:cBhvr>
                                        <p:cTn id="141" dur="1" fill="hold">
                                          <p:stCondLst>
                                            <p:cond delay="499"/>
                                          </p:stCondLst>
                                        </p:cTn>
                                        <p:tgtEl>
                                          <p:spTgt spid="60"/>
                                        </p:tgtEl>
                                        <p:attrNameLst>
                                          <p:attrName>style.visibility</p:attrName>
                                        </p:attrNameLst>
                                      </p:cBhvr>
                                      <p:to>
                                        <p:strVal val="hidden"/>
                                      </p:to>
                                    </p:set>
                                  </p:childTnLst>
                                </p:cTn>
                              </p:par>
                              <p:par>
                                <p:cTn id="142" presetID="3" presetClass="mediacall" presetSubtype="0" fill="hold" nodeType="withEffect">
                                  <p:stCondLst>
                                    <p:cond delay="0"/>
                                  </p:stCondLst>
                                  <p:childTnLst>
                                    <p:cmd type="call" cmd="stop">
                                      <p:cBhvr>
                                        <p:cTn id="143" dur="1" fill="hold"/>
                                        <p:tgtEl>
                                          <p:spTgt spid="3"/>
                                        </p:tgtEl>
                                      </p:cBhvr>
                                    </p:cmd>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0" nodeType="clickEffect">
                                  <p:stCondLst>
                                    <p:cond delay="0"/>
                                  </p:stCondLst>
                                  <p:childTnLst>
                                    <p:animEffect transition="out" filter="fade">
                                      <p:cBhvr>
                                        <p:cTn id="147" dur="500"/>
                                        <p:tgtEl>
                                          <p:spTgt spid="61"/>
                                        </p:tgtEl>
                                      </p:cBhvr>
                                    </p:animEffect>
                                    <p:set>
                                      <p:cBhvr>
                                        <p:cTn id="148" dur="1" fill="hold">
                                          <p:stCondLst>
                                            <p:cond delay="499"/>
                                          </p:stCondLst>
                                        </p:cTn>
                                        <p:tgtEl>
                                          <p:spTgt spid="61"/>
                                        </p:tgtEl>
                                        <p:attrNameLst>
                                          <p:attrName>style.visibility</p:attrName>
                                        </p:attrNameLst>
                                      </p:cBhvr>
                                      <p:to>
                                        <p:strVal val="hidden"/>
                                      </p:to>
                                    </p:set>
                                  </p:childTnLst>
                                </p:cTn>
                              </p:par>
                              <p:par>
                                <p:cTn id="149" presetID="3" presetClass="mediacall" presetSubtype="0" fill="hold" nodeType="withEffect">
                                  <p:stCondLst>
                                    <p:cond delay="0"/>
                                  </p:stCondLst>
                                  <p:childTnLst>
                                    <p:cmd type="call" cmd="stop">
                                      <p:cBhvr>
                                        <p:cTn id="15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1" restart="whenNotActive" fill="hold" evtFilter="cancelBubble" nodeType="interactiveSeq">
                <p:stCondLst>
                  <p:cond evt="onClick" delay="0">
                    <p:tgtEl>
                      <p:spTgt spid="25"/>
                    </p:tgtEl>
                  </p:cond>
                </p:stCondLst>
                <p:endSync evt="end" delay="0">
                  <p:rtn val="all"/>
                </p:endSync>
                <p:childTnLst>
                  <p:par>
                    <p:cTn id="152" fill="hold">
                      <p:stCondLst>
                        <p:cond delay="0"/>
                      </p:stCondLst>
                      <p:childTnLst>
                        <p:par>
                          <p:cTn id="153" fill="hold">
                            <p:stCondLst>
                              <p:cond delay="0"/>
                            </p:stCondLst>
                            <p:childTnLst>
                              <p:par>
                                <p:cTn id="154" presetID="8" presetClass="emph" presetSubtype="0" repeatCount="indefinite" fill="hold" nodeType="clickEffect">
                                  <p:stCondLst>
                                    <p:cond delay="0"/>
                                  </p:stCondLst>
                                  <p:endCondLst>
                                    <p:cond evt="onNext" delay="0">
                                      <p:tgtEl>
                                        <p:sldTgt/>
                                      </p:tgtEl>
                                    </p:cond>
                                  </p:endCondLst>
                                  <p:childTnLst>
                                    <p:animRot by="21600000">
                                      <p:cBhvr>
                                        <p:cTn id="155" dur="500" fill="hold"/>
                                        <p:tgtEl>
                                          <p:spTgt spid="22"/>
                                        </p:tgtEl>
                                        <p:attrNameLst>
                                          <p:attrName>r</p:attrName>
                                        </p:attrNameLst>
                                      </p:cBhvr>
                                    </p:animRot>
                                  </p:childTnLst>
                                </p:cTn>
                              </p:par>
                              <p:par>
                                <p:cTn id="156" presetID="1" presetClass="mediacall" presetSubtype="0" fill="hold" nodeType="withEffect">
                                  <p:stCondLst>
                                    <p:cond delay="0"/>
                                  </p:stCondLst>
                                  <p:childTnLst>
                                    <p:cmd type="call" cmd="playFrom(0.0)">
                                      <p:cBhvr>
                                        <p:cTn id="157" dur="30406" fill="hold"/>
                                        <p:tgtEl>
                                          <p:spTgt spid="3"/>
                                        </p:tgtEl>
                                      </p:cBhvr>
                                    </p:cmd>
                                  </p:childTnLst>
                                </p:cTn>
                              </p:par>
                            </p:childTnLst>
                          </p:cTn>
                        </p:par>
                      </p:childTnLst>
                    </p:cTn>
                  </p:par>
                </p:childTnLst>
              </p:cTn>
              <p:nextCondLst>
                <p:cond evt="onClick" delay="0">
                  <p:tgtEl>
                    <p:spTgt spid="25"/>
                  </p:tgtEl>
                </p:cond>
              </p:nextCondLst>
            </p:seq>
            <p:seq concurrent="1" nextAc="seek">
              <p:cTn id="158" restart="whenNotActive" fill="hold" evtFilter="cancelBubble" nodeType="interactiveSeq">
                <p:stCondLst>
                  <p:cond evt="onClick" delay="0">
                    <p:tgtEl>
                      <p:spTgt spid="26"/>
                    </p:tgtEl>
                  </p:cond>
                </p:stCondLst>
                <p:endSync evt="end" delay="0">
                  <p:rtn val="all"/>
                </p:endSync>
                <p:childTnLst>
                  <p:par>
                    <p:cTn id="159" fill="hold">
                      <p:stCondLst>
                        <p:cond delay="0"/>
                      </p:stCondLst>
                      <p:childTnLst>
                        <p:par>
                          <p:cTn id="160" fill="hold">
                            <p:stCondLst>
                              <p:cond delay="0"/>
                            </p:stCondLst>
                            <p:childTnLst>
                              <p:par>
                                <p:cTn id="161" presetID="1" presetClass="emph" presetSubtype="2" fill="hold" nodeType="clickEffect">
                                  <p:stCondLst>
                                    <p:cond delay="0"/>
                                  </p:stCondLst>
                                  <p:childTnLst>
                                    <p:animClr clrSpc="rgb" dir="cw">
                                      <p:cBhvr>
                                        <p:cTn id="162" dur="500" fill="hold"/>
                                        <p:tgtEl>
                                          <p:spTgt spid="26"/>
                                        </p:tgtEl>
                                        <p:attrNameLst>
                                          <p:attrName>fillcolor</p:attrName>
                                        </p:attrNameLst>
                                      </p:cBhvr>
                                      <p:to>
                                        <a:srgbClr val="000000"/>
                                      </p:to>
                                    </p:animClr>
                                    <p:set>
                                      <p:cBhvr>
                                        <p:cTn id="163" dur="500" fill="hold"/>
                                        <p:tgtEl>
                                          <p:spTgt spid="26"/>
                                        </p:tgtEl>
                                        <p:attrNameLst>
                                          <p:attrName>fill.type</p:attrName>
                                        </p:attrNameLst>
                                      </p:cBhvr>
                                      <p:to>
                                        <p:strVal val="solid"/>
                                      </p:to>
                                    </p:set>
                                    <p:set>
                                      <p:cBhvr>
                                        <p:cTn id="164"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65" restart="whenNotActive" fill="hold" evtFilter="cancelBubble" nodeType="interactiveSeq">
                <p:stCondLst>
                  <p:cond evt="onClick" delay="0">
                    <p:tgtEl>
                      <p:spTgt spid="27"/>
                    </p:tgtEl>
                  </p:cond>
                </p:stCondLst>
                <p:endSync evt="end" delay="0">
                  <p:rtn val="all"/>
                </p:endSync>
                <p:childTnLst>
                  <p:par>
                    <p:cTn id="166" fill="hold">
                      <p:stCondLst>
                        <p:cond delay="0"/>
                      </p:stCondLst>
                      <p:childTnLst>
                        <p:par>
                          <p:cTn id="167" fill="hold">
                            <p:stCondLst>
                              <p:cond delay="0"/>
                            </p:stCondLst>
                            <p:childTnLst>
                              <p:par>
                                <p:cTn id="168" presetID="1" presetClass="emph" presetSubtype="2" fill="hold" nodeType="clickEffect">
                                  <p:stCondLst>
                                    <p:cond delay="0"/>
                                  </p:stCondLst>
                                  <p:childTnLst>
                                    <p:animClr clrSpc="rgb" dir="cw">
                                      <p:cBhvr>
                                        <p:cTn id="169" dur="500" fill="hold"/>
                                        <p:tgtEl>
                                          <p:spTgt spid="27"/>
                                        </p:tgtEl>
                                        <p:attrNameLst>
                                          <p:attrName>fillcolor</p:attrName>
                                        </p:attrNameLst>
                                      </p:cBhvr>
                                      <p:to>
                                        <a:srgbClr val="000000"/>
                                      </p:to>
                                    </p:animClr>
                                    <p:set>
                                      <p:cBhvr>
                                        <p:cTn id="170" dur="500" fill="hold"/>
                                        <p:tgtEl>
                                          <p:spTgt spid="27"/>
                                        </p:tgtEl>
                                        <p:attrNameLst>
                                          <p:attrName>fill.type</p:attrName>
                                        </p:attrNameLst>
                                      </p:cBhvr>
                                      <p:to>
                                        <p:strVal val="solid"/>
                                      </p:to>
                                    </p:set>
                                    <p:set>
                                      <p:cBhvr>
                                        <p:cTn id="171"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172" restart="whenNotActive" fill="hold" evtFilter="cancelBubble" nodeType="interactiveSeq">
                <p:stCondLst>
                  <p:cond evt="onClick" delay="0">
                    <p:tgtEl>
                      <p:spTgt spid="28"/>
                    </p:tgtEl>
                  </p:cond>
                </p:stCondLst>
                <p:endSync evt="end" delay="0">
                  <p:rtn val="all"/>
                </p:endSync>
                <p:childTnLst>
                  <p:par>
                    <p:cTn id="173" fill="hold">
                      <p:stCondLst>
                        <p:cond delay="0"/>
                      </p:stCondLst>
                      <p:childTnLst>
                        <p:par>
                          <p:cTn id="174" fill="hold">
                            <p:stCondLst>
                              <p:cond delay="0"/>
                            </p:stCondLst>
                            <p:childTnLst>
                              <p:par>
                                <p:cTn id="175" presetID="1" presetClass="emph" presetSubtype="2" fill="hold" nodeType="clickEffect">
                                  <p:stCondLst>
                                    <p:cond delay="0"/>
                                  </p:stCondLst>
                                  <p:childTnLst>
                                    <p:animClr clrSpc="rgb" dir="cw">
                                      <p:cBhvr>
                                        <p:cTn id="176" dur="500" fill="hold"/>
                                        <p:tgtEl>
                                          <p:spTgt spid="28"/>
                                        </p:tgtEl>
                                        <p:attrNameLst>
                                          <p:attrName>fillcolor</p:attrName>
                                        </p:attrNameLst>
                                      </p:cBhvr>
                                      <p:to>
                                        <a:srgbClr val="000000"/>
                                      </p:to>
                                    </p:animClr>
                                    <p:set>
                                      <p:cBhvr>
                                        <p:cTn id="177" dur="500" fill="hold"/>
                                        <p:tgtEl>
                                          <p:spTgt spid="28"/>
                                        </p:tgtEl>
                                        <p:attrNameLst>
                                          <p:attrName>fill.type</p:attrName>
                                        </p:attrNameLst>
                                      </p:cBhvr>
                                      <p:to>
                                        <p:strVal val="solid"/>
                                      </p:to>
                                    </p:set>
                                    <p:set>
                                      <p:cBhvr>
                                        <p:cTn id="178"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79" restart="whenNotActive" fill="hold" evtFilter="cancelBubble" nodeType="interactiveSeq">
                <p:stCondLst>
                  <p:cond evt="onClick" delay="0">
                    <p:tgtEl>
                      <p:spTgt spid="35"/>
                    </p:tgtEl>
                  </p:cond>
                </p:stCondLst>
                <p:endSync evt="end" delay="0">
                  <p:rtn val="all"/>
                </p:endSync>
                <p:childTnLst>
                  <p:par>
                    <p:cTn id="180" fill="hold">
                      <p:stCondLst>
                        <p:cond delay="0"/>
                      </p:stCondLst>
                      <p:childTnLst>
                        <p:par>
                          <p:cTn id="181" fill="hold">
                            <p:stCondLst>
                              <p:cond delay="0"/>
                            </p:stCondLst>
                            <p:childTnLst>
                              <p:par>
                                <p:cTn id="182" presetID="1" presetClass="emph" presetSubtype="2" fill="hold" nodeType="clickEffect">
                                  <p:stCondLst>
                                    <p:cond delay="0"/>
                                  </p:stCondLst>
                                  <p:childTnLst>
                                    <p:animClr clrSpc="rgb" dir="cw">
                                      <p:cBhvr>
                                        <p:cTn id="183" dur="500" fill="hold"/>
                                        <p:tgtEl>
                                          <p:spTgt spid="35"/>
                                        </p:tgtEl>
                                        <p:attrNameLst>
                                          <p:attrName>fillcolor</p:attrName>
                                        </p:attrNameLst>
                                      </p:cBhvr>
                                      <p:to>
                                        <a:srgbClr val="000000"/>
                                      </p:to>
                                    </p:animClr>
                                    <p:set>
                                      <p:cBhvr>
                                        <p:cTn id="184" dur="500" fill="hold"/>
                                        <p:tgtEl>
                                          <p:spTgt spid="35"/>
                                        </p:tgtEl>
                                        <p:attrNameLst>
                                          <p:attrName>fill.type</p:attrName>
                                        </p:attrNameLst>
                                      </p:cBhvr>
                                      <p:to>
                                        <p:strVal val="solid"/>
                                      </p:to>
                                    </p:set>
                                    <p:set>
                                      <p:cBhvr>
                                        <p:cTn id="185"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186" restart="whenNotActive" fill="hold" evtFilter="cancelBubble" nodeType="interactiveSeq">
                <p:stCondLst>
                  <p:cond evt="onClick" delay="0">
                    <p:tgtEl>
                      <p:spTgt spid="36"/>
                    </p:tgtEl>
                  </p:cond>
                </p:stCondLst>
                <p:endSync evt="end" delay="0">
                  <p:rtn val="all"/>
                </p:endSync>
                <p:childTnLst>
                  <p:par>
                    <p:cTn id="187" fill="hold">
                      <p:stCondLst>
                        <p:cond delay="0"/>
                      </p:stCondLst>
                      <p:childTnLst>
                        <p:par>
                          <p:cTn id="188" fill="hold">
                            <p:stCondLst>
                              <p:cond delay="0"/>
                            </p:stCondLst>
                            <p:childTnLst>
                              <p:par>
                                <p:cTn id="189" presetID="1" presetClass="emph" presetSubtype="2" fill="hold" nodeType="clickEffect">
                                  <p:stCondLst>
                                    <p:cond delay="0"/>
                                  </p:stCondLst>
                                  <p:childTnLst>
                                    <p:animClr clrSpc="rgb" dir="cw">
                                      <p:cBhvr>
                                        <p:cTn id="190" dur="500" fill="hold"/>
                                        <p:tgtEl>
                                          <p:spTgt spid="36"/>
                                        </p:tgtEl>
                                        <p:attrNameLst>
                                          <p:attrName>fillcolor</p:attrName>
                                        </p:attrNameLst>
                                      </p:cBhvr>
                                      <p:to>
                                        <a:srgbClr val="000000"/>
                                      </p:to>
                                    </p:animClr>
                                    <p:set>
                                      <p:cBhvr>
                                        <p:cTn id="191" dur="500" fill="hold"/>
                                        <p:tgtEl>
                                          <p:spTgt spid="36"/>
                                        </p:tgtEl>
                                        <p:attrNameLst>
                                          <p:attrName>fill.type</p:attrName>
                                        </p:attrNameLst>
                                      </p:cBhvr>
                                      <p:to>
                                        <p:strVal val="solid"/>
                                      </p:to>
                                    </p:set>
                                    <p:set>
                                      <p:cBhvr>
                                        <p:cTn id="192" dur="500" fill="hold"/>
                                        <p:tgtEl>
                                          <p:spTgt spid="36"/>
                                        </p:tgtEl>
                                        <p:attrNameLst>
                                          <p:attrName>fill.on</p:attrName>
                                        </p:attrNameLst>
                                      </p:cBhvr>
                                      <p:to>
                                        <p:strVal val="true"/>
                                      </p:to>
                                    </p:set>
                                  </p:childTnLst>
                                </p:cTn>
                              </p:par>
                            </p:childTnLst>
                          </p:cTn>
                        </p:par>
                      </p:childTnLst>
                    </p:cTn>
                  </p:par>
                </p:childTnLst>
              </p:cTn>
              <p:nextCondLst>
                <p:cond evt="onClick" delay="0">
                  <p:tgtEl>
                    <p:spTgt spid="36"/>
                  </p:tgtEl>
                </p:cond>
              </p:nextCondLst>
            </p:seq>
            <p:audio>
              <p:cMediaNode vol="80000">
                <p:cTn id="193" fill="hold" display="0">
                  <p:stCondLst>
                    <p:cond delay="indefinite"/>
                  </p:stCondLst>
                  <p:endCondLst>
                    <p:cond evt="onStopAudio" delay="0">
                      <p:tgtEl>
                        <p:sldTgt/>
                      </p:tgtEl>
                    </p:cond>
                  </p:endCondLst>
                </p:cTn>
                <p:tgtEl>
                  <p:spTgt spid="3"/>
                </p:tgtEl>
              </p:cMediaNode>
            </p:audio>
          </p:childTnLst>
        </p:cTn>
      </p:par>
    </p:tnLst>
    <p:bldLst>
      <p:bldP spid="41" grpId="0"/>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870622" y="2826848"/>
            <a:ext cx="814875" cy="887195"/>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332703" y="3386891"/>
            <a:ext cx="609667" cy="663774"/>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771484" y="3847792"/>
            <a:ext cx="390293" cy="424931"/>
          </a:xfrm>
          <a:prstGeom prst="rect">
            <a:avLst/>
          </a:prstGeom>
        </p:spPr>
      </p:pic>
      <p:sp>
        <p:nvSpPr>
          <p:cNvPr id="4" name="Snip Diagonal Corner Rectangle 3"/>
          <p:cNvSpPr/>
          <p:nvPr/>
        </p:nvSpPr>
        <p:spPr>
          <a:xfrm>
            <a:off x="832665" y="149902"/>
            <a:ext cx="7445395" cy="1203448"/>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latin typeface="Arial" panose="020B0604020202020204" pitchFamily="34" charset="0"/>
                <a:cs typeface="Arial" panose="020B0604020202020204" pitchFamily="34" charset="0"/>
              </a:rPr>
              <a:t>Câu 1: Bố của nhân vật trong bài thơ Thư của bố đang làm gì? </a:t>
            </a:r>
            <a:endParaRPr lang="vi-VN" sz="2000">
              <a:solidFill>
                <a:schemeClr val="tx1"/>
              </a:solidFill>
              <a:latin typeface="Arial" panose="020B0604020202020204" pitchFamily="34" charset="0"/>
              <a:cs typeface="Arial" panose="020B0604020202020204" pitchFamily="34" charset="0"/>
            </a:endParaRPr>
          </a:p>
        </p:txBody>
      </p:sp>
      <p:sp>
        <p:nvSpPr>
          <p:cNvPr id="26" name="Rectangle 25"/>
          <p:cNvSpPr/>
          <p:nvPr/>
        </p:nvSpPr>
        <p:spPr>
          <a:xfrm>
            <a:off x="832665" y="1462010"/>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ct val="150000"/>
              </a:lnSpc>
              <a:buClrTx/>
              <a:defRPr/>
            </a:pPr>
            <a:r>
              <a:rPr kumimoji="0" lang="vi-VN" sz="200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rPr>
              <a:t>A</a:t>
            </a:r>
            <a:r>
              <a:rPr kumimoji="0" lang="vi-VN" sz="200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sym typeface="Arial" panose="020B0604020202020204"/>
              </a:rPr>
              <a:t>. </a:t>
            </a:r>
            <a:r>
              <a:rPr lang="en-US" sz="2000">
                <a:solidFill>
                  <a:schemeClr val="tx1"/>
                </a:solidFill>
                <a:latin typeface="Arial" panose="020B0604020202020204" pitchFamily="34" charset="0"/>
                <a:cs typeface="Arial" panose="020B0604020202020204" pitchFamily="34" charset="0"/>
              </a:rPr>
              <a:t>Làm nhiệm vụ bảo vệ biển.</a:t>
            </a:r>
            <a:endParaRPr lang="vi-VN" sz="2000">
              <a:solidFill>
                <a:schemeClr val="tx1"/>
              </a:solidFill>
              <a:latin typeface="Arial" panose="020B0604020202020204" pitchFamily="34" charset="0"/>
              <a:cs typeface="Arial" panose="020B0604020202020204" pitchFamily="34" charset="0"/>
            </a:endParaRPr>
          </a:p>
        </p:txBody>
      </p:sp>
      <p:sp>
        <p:nvSpPr>
          <p:cNvPr id="40" name="Cloud 39"/>
          <p:cNvSpPr/>
          <p:nvPr/>
        </p:nvSpPr>
        <p:spPr>
          <a:xfrm>
            <a:off x="-512509" y="3676647"/>
            <a:ext cx="425336" cy="26190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50000"/>
              </a:lnSpc>
              <a:spcBef>
                <a:spcPts val="0"/>
              </a:spcBef>
              <a:spcAft>
                <a:spcPts val="0"/>
              </a:spcAft>
              <a:buClrTx/>
              <a:buSzTx/>
              <a:buFont typeface="Arial" panose="020B0604020202020204"/>
              <a:buNone/>
              <a:defRPr/>
            </a:pPr>
            <a:endParaRPr kumimoji="0" lang="vi-VN" sz="200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sym typeface="Arial" panose="020B0604020202020204"/>
            </a:endParaRPr>
          </a:p>
        </p:txBody>
      </p:sp>
      <p:sp>
        <p:nvSpPr>
          <p:cNvPr id="41" name="Cloud 40"/>
          <p:cNvSpPr/>
          <p:nvPr/>
        </p:nvSpPr>
        <p:spPr>
          <a:xfrm>
            <a:off x="10224451" y="3526875"/>
            <a:ext cx="668565" cy="41168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50000"/>
              </a:lnSpc>
              <a:spcBef>
                <a:spcPts val="0"/>
              </a:spcBef>
              <a:spcAft>
                <a:spcPts val="0"/>
              </a:spcAft>
              <a:buClrTx/>
              <a:buSzTx/>
              <a:buFont typeface="Arial" panose="020B0604020202020204"/>
              <a:buNone/>
              <a:defRPr/>
            </a:pPr>
            <a:endParaRPr kumimoji="0" lang="vi-VN" sz="200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sym typeface="Arial" panose="020B0604020202020204"/>
            </a:endParaRPr>
          </a:p>
        </p:txBody>
      </p:sp>
      <p:sp>
        <p:nvSpPr>
          <p:cNvPr id="42" name="Rectangle 41"/>
          <p:cNvSpPr/>
          <p:nvPr/>
        </p:nvSpPr>
        <p:spPr>
          <a:xfrm>
            <a:off x="4597961" y="1465151"/>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ct val="150000"/>
              </a:lnSpc>
              <a:buClrTx/>
              <a:defRPr/>
            </a:pPr>
            <a:r>
              <a:rPr kumimoji="0" lang="vi-VN" sz="200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rPr>
              <a:t>B</a:t>
            </a:r>
            <a:r>
              <a:rPr kumimoji="0" lang="vi-VN" sz="200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sym typeface="Arial" panose="020B0604020202020204"/>
              </a:rPr>
              <a:t>. </a:t>
            </a:r>
            <a:r>
              <a:rPr lang="en-US" sz="2000">
                <a:solidFill>
                  <a:schemeClr val="tx1"/>
                </a:solidFill>
                <a:latin typeface="Arial" panose="020B0604020202020204" pitchFamily="34" charset="0"/>
                <a:cs typeface="Arial" panose="020B0604020202020204" pitchFamily="34" charset="0"/>
              </a:rPr>
              <a:t>Làm việc ở quê.</a:t>
            </a:r>
            <a:endParaRPr lang="vi-VN" sz="2000">
              <a:solidFill>
                <a:schemeClr val="tx1"/>
              </a:solidFill>
              <a:latin typeface="Arial" panose="020B0604020202020204" pitchFamily="34" charset="0"/>
              <a:cs typeface="Arial" panose="020B0604020202020204" pitchFamily="34" charset="0"/>
            </a:endParaRPr>
          </a:p>
        </p:txBody>
      </p:sp>
      <p:sp>
        <p:nvSpPr>
          <p:cNvPr id="43" name="Rectangle 42"/>
          <p:cNvSpPr/>
          <p:nvPr/>
        </p:nvSpPr>
        <p:spPr>
          <a:xfrm>
            <a:off x="832665" y="2128889"/>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ct val="150000"/>
              </a:lnSpc>
              <a:buClrTx/>
              <a:defRPr/>
            </a:pPr>
            <a:r>
              <a:rPr kumimoji="0" lang="vi-VN" sz="200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rPr>
              <a:t>C</a:t>
            </a:r>
            <a:r>
              <a:rPr kumimoji="0" lang="vi-VN" sz="200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sym typeface="Arial" panose="020B0604020202020204"/>
              </a:rPr>
              <a:t>. </a:t>
            </a:r>
            <a:r>
              <a:rPr lang="en-US" sz="2000">
                <a:solidFill>
                  <a:schemeClr val="tx1"/>
                </a:solidFill>
                <a:latin typeface="Arial" panose="020B0604020202020204" pitchFamily="34" charset="0"/>
                <a:cs typeface="Arial" panose="020B0604020202020204" pitchFamily="34" charset="0"/>
              </a:rPr>
              <a:t>Đi công tác xa nhà.</a:t>
            </a:r>
            <a:endParaRPr lang="vi-VN" sz="2000">
              <a:solidFill>
                <a:schemeClr val="tx1"/>
              </a:solidFill>
              <a:latin typeface="Arial" panose="020B0604020202020204" pitchFamily="34" charset="0"/>
              <a:cs typeface="Arial" panose="020B0604020202020204" pitchFamily="34" charset="0"/>
            </a:endParaRPr>
          </a:p>
        </p:txBody>
      </p:sp>
      <p:sp>
        <p:nvSpPr>
          <p:cNvPr id="44" name="Rectangle 43"/>
          <p:cNvSpPr/>
          <p:nvPr/>
        </p:nvSpPr>
        <p:spPr>
          <a:xfrm>
            <a:off x="4597961" y="2132030"/>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ct val="150000"/>
              </a:lnSpc>
              <a:buClrTx/>
              <a:defRPr/>
            </a:pPr>
            <a:r>
              <a:rPr kumimoji="0" lang="vi-VN" sz="200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rPr>
              <a:t>D</a:t>
            </a:r>
            <a:r>
              <a:rPr kumimoji="0" lang="vi-VN" sz="200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sym typeface="Arial" panose="020B0604020202020204"/>
              </a:rPr>
              <a:t>. </a:t>
            </a:r>
            <a:r>
              <a:rPr lang="en-US" sz="2000">
                <a:solidFill>
                  <a:schemeClr val="tx1"/>
                </a:solidFill>
                <a:latin typeface="Arial" panose="020B0604020202020204" pitchFamily="34" charset="0"/>
                <a:cs typeface="Arial" panose="020B0604020202020204" pitchFamily="34" charset="0"/>
              </a:rPr>
              <a:t>Nghỉ hưu.</a:t>
            </a:r>
            <a:endParaRPr lang="vi-VN" sz="2000">
              <a:solidFill>
                <a:schemeClr val="tx1"/>
              </a:solidFill>
              <a:latin typeface="Arial" panose="020B0604020202020204" pitchFamily="34" charset="0"/>
              <a:cs typeface="Arial" panose="020B0604020202020204" pitchFamily="34" charset="0"/>
            </a:endParaRPr>
          </a:p>
        </p:txBody>
      </p:sp>
      <p:pic>
        <p:nvPicPr>
          <p:cNvPr id="47" name="Picture 46"/>
          <p:cNvPicPr>
            <a:picLocks noChangeAspect="1"/>
          </p:cNvPicPr>
          <p:nvPr/>
        </p:nvPicPr>
        <p:blipFill rotWithShape="1">
          <a:blip r:embed="rId11" cstate="hqprint">
            <a:duotone>
              <a:prstClr val="black"/>
              <a:schemeClr val="accent6">
                <a:tint val="45000"/>
                <a:satMod val="400000"/>
              </a:schemeClr>
            </a:duotone>
            <a:extLst>
              <a:ext uri="{28A0092B-C50C-407E-A947-70E740481C1C}">
                <a14:useLocalDpi xmlns:a14="http://schemas.microsoft.com/office/drawing/2010/main" val="0"/>
              </a:ext>
            </a:extLst>
          </a:blip>
          <a:srcRect r="-5485"/>
          <a:stretch>
            <a:fillRect/>
          </a:stretch>
        </p:blipFill>
        <p:spPr>
          <a:xfrm>
            <a:off x="3848911" y="1481116"/>
            <a:ext cx="663853" cy="531044"/>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a:fillRect/>
          </a:stretch>
        </p:blipFill>
        <p:spPr>
          <a:xfrm>
            <a:off x="3909362" y="2153912"/>
            <a:ext cx="603402" cy="528066"/>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74503" y="2162610"/>
            <a:ext cx="603557" cy="530398"/>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74503" y="1496094"/>
            <a:ext cx="603557" cy="530398"/>
          </a:xfrm>
          <a:prstGeom prst="rect">
            <a:avLst/>
          </a:prstGeom>
        </p:spPr>
      </p:pic>
      <p:sp>
        <p:nvSpPr>
          <p:cNvPr id="57" name="Cloud 56">
            <a:hlinkClick r:id="rId14" action="ppaction://hlinksldjump"/>
          </p:cNvPr>
          <p:cNvSpPr/>
          <p:nvPr/>
        </p:nvSpPr>
        <p:spPr>
          <a:xfrm>
            <a:off x="3500621" y="3526874"/>
            <a:ext cx="1769408" cy="828675"/>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50000"/>
              </a:lnSpc>
              <a:spcBef>
                <a:spcPts val="0"/>
              </a:spcBef>
              <a:spcAft>
                <a:spcPts val="0"/>
              </a:spcAft>
              <a:buClrTx/>
              <a:buSzTx/>
              <a:buFont typeface="Arial" panose="020B0604020202020204"/>
              <a:buNone/>
              <a:defRPr/>
            </a:pPr>
            <a:r>
              <a:rPr kumimoji="0" lang="en-US" sz="200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rPr>
              <a:t>QUAY VỀ</a:t>
            </a:r>
            <a:endParaRPr kumimoji="0" lang="vi-VN" sz="200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870622" y="2826848"/>
            <a:ext cx="814875" cy="887195"/>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332703" y="3386891"/>
            <a:ext cx="609667" cy="663774"/>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771484" y="3847792"/>
            <a:ext cx="390293" cy="424931"/>
          </a:xfrm>
          <a:prstGeom prst="rect">
            <a:avLst/>
          </a:prstGeom>
        </p:spPr>
      </p:pic>
      <p:sp>
        <p:nvSpPr>
          <p:cNvPr id="4" name="Snip Diagonal Corner Rectangle 3"/>
          <p:cNvSpPr/>
          <p:nvPr/>
        </p:nvSpPr>
        <p:spPr>
          <a:xfrm>
            <a:off x="624477" y="149902"/>
            <a:ext cx="7895046" cy="1203448"/>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800">
                <a:solidFill>
                  <a:schemeClr val="tx1"/>
                </a:solidFill>
                <a:latin typeface="Arial" panose="020B0604020202020204" pitchFamily="34" charset="0"/>
                <a:cs typeface="Arial" panose="020B0604020202020204" pitchFamily="34" charset="0"/>
              </a:rPr>
              <a:t>Câu 2: Hai dòng thơ “Nơi đầu sóng, sẵn sàng nghênh chiến/ Vẫn dịu dàng, êm ái lá thư xanh …” cho thấy điều gì về người lính biển?</a:t>
            </a:r>
            <a:endParaRPr lang="vi-VN" sz="1800">
              <a:solidFill>
                <a:schemeClr val="tx1"/>
              </a:solidFill>
              <a:latin typeface="Arial" panose="020B0604020202020204" pitchFamily="34" charset="0"/>
              <a:cs typeface="Arial" panose="020B0604020202020204" pitchFamily="34" charset="0"/>
            </a:endParaRPr>
          </a:p>
        </p:txBody>
      </p:sp>
      <p:sp>
        <p:nvSpPr>
          <p:cNvPr id="26" name="Rectangle 25"/>
          <p:cNvSpPr/>
          <p:nvPr/>
        </p:nvSpPr>
        <p:spPr>
          <a:xfrm>
            <a:off x="624477" y="1377184"/>
            <a:ext cx="7895046"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1800" b="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rPr>
              <a:t>A</a:t>
            </a:r>
            <a:r>
              <a:rPr kumimoji="0" lang="en-US" sz="1800" b="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sym typeface="Arial" panose="020B0604020202020204"/>
              </a:rPr>
              <a:t>. </a:t>
            </a:r>
            <a:r>
              <a:rPr lang="en-US" sz="1800">
                <a:solidFill>
                  <a:schemeClr val="tx1"/>
                </a:solidFill>
                <a:latin typeface="Arial" panose="020B0604020202020204" pitchFamily="34" charset="0"/>
                <a:cs typeface="Arial" panose="020B0604020202020204" pitchFamily="34" charset="0"/>
              </a:rPr>
              <a:t>Người lính biển rất mạnh mẽ và kiên cường.</a:t>
            </a:r>
            <a:endParaRPr lang="vi-VN" sz="1800">
              <a:solidFill>
                <a:schemeClr val="tx1"/>
              </a:solidFill>
              <a:latin typeface="Arial" panose="020B0604020202020204" pitchFamily="34" charset="0"/>
              <a:cs typeface="Arial" panose="020B0604020202020204" pitchFamily="34" charset="0"/>
            </a:endParaRPr>
          </a:p>
        </p:txBody>
      </p:sp>
      <p:sp>
        <p:nvSpPr>
          <p:cNvPr id="40" name="Cloud 39"/>
          <p:cNvSpPr/>
          <p:nvPr/>
        </p:nvSpPr>
        <p:spPr>
          <a:xfrm>
            <a:off x="-512509" y="3676647"/>
            <a:ext cx="425336" cy="26190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50000"/>
              </a:lnSpc>
              <a:spcBef>
                <a:spcPts val="0"/>
              </a:spcBef>
              <a:spcAft>
                <a:spcPts val="0"/>
              </a:spcAft>
              <a:buClrTx/>
              <a:buSzTx/>
              <a:buFont typeface="Arial" panose="020B0604020202020204"/>
              <a:buNone/>
              <a:defRPr/>
            </a:pPr>
            <a:endParaRPr kumimoji="0" lang="vi-VN" sz="1800" b="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sym typeface="Arial" panose="020B0604020202020204"/>
            </a:endParaRPr>
          </a:p>
        </p:txBody>
      </p:sp>
      <p:sp>
        <p:nvSpPr>
          <p:cNvPr id="41" name="Cloud 40"/>
          <p:cNvSpPr/>
          <p:nvPr/>
        </p:nvSpPr>
        <p:spPr>
          <a:xfrm>
            <a:off x="10224451" y="3526875"/>
            <a:ext cx="668565" cy="41168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50000"/>
              </a:lnSpc>
              <a:spcBef>
                <a:spcPts val="0"/>
              </a:spcBef>
              <a:spcAft>
                <a:spcPts val="0"/>
              </a:spcAft>
              <a:buClrTx/>
              <a:buSzTx/>
              <a:buFont typeface="Arial" panose="020B0604020202020204"/>
              <a:buNone/>
              <a:defRPr/>
            </a:pPr>
            <a:endParaRPr kumimoji="0" lang="vi-VN" sz="1800" b="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sym typeface="Arial" panose="020B0604020202020204"/>
            </a:endParaRPr>
          </a:p>
        </p:txBody>
      </p:sp>
      <p:sp>
        <p:nvSpPr>
          <p:cNvPr id="42" name="Rectangle 41"/>
          <p:cNvSpPr/>
          <p:nvPr/>
        </p:nvSpPr>
        <p:spPr>
          <a:xfrm>
            <a:off x="619897" y="1994402"/>
            <a:ext cx="7895045" cy="75033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0" lang="en-US" sz="1800" b="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rPr>
              <a:t>B</a:t>
            </a:r>
            <a:r>
              <a:rPr kumimoji="0" lang="en-US" sz="1800" b="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sym typeface="Arial" panose="020B0604020202020204"/>
              </a:rPr>
              <a:t>. </a:t>
            </a:r>
            <a:r>
              <a:rPr lang="en-US" sz="1800">
                <a:solidFill>
                  <a:schemeClr val="tx1"/>
                </a:solidFill>
                <a:latin typeface="Arial" panose="020B0604020202020204" pitchFamily="34" charset="0"/>
                <a:cs typeface="Arial" panose="020B0604020202020204" pitchFamily="34" charset="0"/>
              </a:rPr>
              <a:t>Người lính biển luôn sẵn sàng chiến đấu nhưng vẫn giữ được tình cảm dịu dàng.</a:t>
            </a:r>
            <a:endParaRPr lang="vi-VN" sz="1800">
              <a:solidFill>
                <a:schemeClr val="tx1"/>
              </a:solidFill>
              <a:latin typeface="Arial" panose="020B0604020202020204" pitchFamily="34" charset="0"/>
              <a:cs typeface="Arial" panose="020B0604020202020204" pitchFamily="34" charset="0"/>
            </a:endParaRPr>
          </a:p>
        </p:txBody>
      </p:sp>
      <p:sp>
        <p:nvSpPr>
          <p:cNvPr id="43" name="Rectangle 42"/>
          <p:cNvSpPr/>
          <p:nvPr/>
        </p:nvSpPr>
        <p:spPr>
          <a:xfrm>
            <a:off x="621234" y="2772022"/>
            <a:ext cx="7895045"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1800" b="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rPr>
              <a:t>C</a:t>
            </a:r>
            <a:r>
              <a:rPr kumimoji="0" lang="en-US" sz="1800" b="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sym typeface="Arial" panose="020B0604020202020204"/>
              </a:rPr>
              <a:t>. </a:t>
            </a:r>
            <a:r>
              <a:rPr lang="en-US" sz="1800">
                <a:solidFill>
                  <a:schemeClr val="tx1"/>
                </a:solidFill>
                <a:latin typeface="Arial" panose="020B0604020202020204" pitchFamily="34" charset="0"/>
                <a:cs typeface="Arial" panose="020B0604020202020204" pitchFamily="34" charset="0"/>
              </a:rPr>
              <a:t>Người lính biển luôn luôn quan tâm đến gia đình.</a:t>
            </a:r>
            <a:endParaRPr lang="vi-VN" sz="1800">
              <a:solidFill>
                <a:schemeClr val="tx1"/>
              </a:solidFill>
              <a:latin typeface="Arial" panose="020B0604020202020204" pitchFamily="34" charset="0"/>
              <a:cs typeface="Arial" panose="020B0604020202020204" pitchFamily="34" charset="0"/>
            </a:endParaRPr>
          </a:p>
        </p:txBody>
      </p:sp>
      <p:sp>
        <p:nvSpPr>
          <p:cNvPr id="44" name="Rectangle 43"/>
          <p:cNvSpPr/>
          <p:nvPr/>
        </p:nvSpPr>
        <p:spPr>
          <a:xfrm>
            <a:off x="627721" y="3377424"/>
            <a:ext cx="7888558"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1800" b="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rPr>
              <a:t>D</a:t>
            </a:r>
            <a:r>
              <a:rPr kumimoji="0" lang="en-US" sz="1800" b="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sym typeface="Arial" panose="020B0604020202020204"/>
              </a:rPr>
              <a:t>. </a:t>
            </a:r>
            <a:r>
              <a:rPr lang="en-US" sz="1800">
                <a:solidFill>
                  <a:schemeClr val="tx1"/>
                </a:solidFill>
                <a:latin typeface="Arial" panose="020B0604020202020204" pitchFamily="34" charset="0"/>
                <a:cs typeface="Arial" panose="020B0604020202020204" pitchFamily="34" charset="0"/>
              </a:rPr>
              <a:t>Người lính biển chỉ nghĩ đến chiến tranh.</a:t>
            </a:r>
            <a:endParaRPr lang="vi-VN" sz="1800">
              <a:solidFill>
                <a:schemeClr val="tx1"/>
              </a:solidFill>
              <a:latin typeface="Arial" panose="020B0604020202020204" pitchFamily="34" charset="0"/>
              <a:cs typeface="Arial" panose="020B0604020202020204" pitchFamily="34" charset="0"/>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59631" y="1429566"/>
            <a:ext cx="604292" cy="531044"/>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a:fillRect/>
          </a:stretch>
        </p:blipFill>
        <p:spPr>
          <a:xfrm>
            <a:off x="7878689" y="2797045"/>
            <a:ext cx="603402" cy="528066"/>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06300" y="3432375"/>
            <a:ext cx="603557" cy="530398"/>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59631" y="2022947"/>
            <a:ext cx="603557" cy="482845"/>
          </a:xfrm>
          <a:prstGeom prst="rect">
            <a:avLst/>
          </a:prstGeom>
        </p:spPr>
      </p:pic>
      <p:sp>
        <p:nvSpPr>
          <p:cNvPr id="18" name="Cloud 17">
            <a:hlinkClick r:id="rId14" action="ppaction://hlinksldjump"/>
          </p:cNvPr>
          <p:cNvSpPr/>
          <p:nvPr/>
        </p:nvSpPr>
        <p:spPr>
          <a:xfrm>
            <a:off x="3500621" y="4014278"/>
            <a:ext cx="1769408" cy="828675"/>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50000"/>
              </a:lnSpc>
              <a:spcBef>
                <a:spcPts val="0"/>
              </a:spcBef>
              <a:spcAft>
                <a:spcPts val="0"/>
              </a:spcAft>
              <a:buClrTx/>
              <a:buSzTx/>
              <a:buFont typeface="Arial" panose="020B0604020202020204"/>
              <a:buNone/>
              <a:defRPr/>
            </a:pPr>
            <a:r>
              <a:rPr kumimoji="0" lang="en-US" sz="1800" b="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rPr>
              <a:t>QUAY VỀ</a:t>
            </a:r>
            <a:endParaRPr kumimoji="0" lang="vi-VN" sz="1800" b="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870622" y="2826848"/>
            <a:ext cx="814875" cy="887195"/>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332703" y="3386891"/>
            <a:ext cx="609667" cy="663774"/>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771484" y="3847792"/>
            <a:ext cx="390293" cy="424931"/>
          </a:xfrm>
          <a:prstGeom prst="rect">
            <a:avLst/>
          </a:prstGeom>
        </p:spPr>
      </p:pic>
      <p:sp>
        <p:nvSpPr>
          <p:cNvPr id="4" name="Snip Diagonal Corner Rectangle 3"/>
          <p:cNvSpPr/>
          <p:nvPr/>
        </p:nvSpPr>
        <p:spPr>
          <a:xfrm>
            <a:off x="624477" y="149902"/>
            <a:ext cx="7895046" cy="1203448"/>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a:solidFill>
                  <a:schemeClr val="tx1"/>
                </a:solidFill>
                <a:latin typeface="Arial" panose="020B0604020202020204" pitchFamily="34" charset="0"/>
                <a:cs typeface="Arial" panose="020B0604020202020204" pitchFamily="34" charset="0"/>
              </a:rPr>
              <a:t>Câu 3: Hình ảnh nào trong bài thơ thể hiện nỗi nhớ của người con đối với bố?</a:t>
            </a:r>
            <a:endParaRPr lang="vi-VN" sz="2000">
              <a:solidFill>
                <a:schemeClr val="tx1"/>
              </a:solidFill>
              <a:latin typeface="Arial" panose="020B0604020202020204" pitchFamily="34" charset="0"/>
              <a:cs typeface="Arial" panose="020B0604020202020204" pitchFamily="34" charset="0"/>
            </a:endParaRPr>
          </a:p>
        </p:txBody>
      </p:sp>
      <p:sp>
        <p:nvSpPr>
          <p:cNvPr id="26" name="Rectangle 25"/>
          <p:cNvSpPr/>
          <p:nvPr/>
        </p:nvSpPr>
        <p:spPr>
          <a:xfrm>
            <a:off x="832665" y="1462010"/>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ct val="150000"/>
              </a:lnSpc>
              <a:buClrTx/>
              <a:defRPr/>
            </a:pPr>
            <a:r>
              <a:rPr kumimoji="0" lang="vi-VN" sz="200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rPr>
              <a:t>A</a:t>
            </a:r>
            <a:r>
              <a:rPr kumimoji="0" lang="vi-VN" sz="200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sym typeface="Arial" panose="020B0604020202020204"/>
              </a:rPr>
              <a:t>. </a:t>
            </a:r>
            <a:r>
              <a:rPr lang="en-US" sz="2000">
                <a:solidFill>
                  <a:schemeClr val="tx1"/>
                </a:solidFill>
                <a:latin typeface="Arial" panose="020B0604020202020204" pitchFamily="34" charset="0"/>
                <a:cs typeface="Arial" panose="020B0604020202020204" pitchFamily="34" charset="0"/>
              </a:rPr>
              <a:t>Các đáp án đều đúng.</a:t>
            </a:r>
            <a:endParaRPr lang="vi-VN" sz="2000">
              <a:solidFill>
                <a:schemeClr val="tx1"/>
              </a:solidFill>
              <a:latin typeface="Arial" panose="020B0604020202020204" pitchFamily="34" charset="0"/>
              <a:cs typeface="Arial" panose="020B0604020202020204" pitchFamily="34" charset="0"/>
            </a:endParaRPr>
          </a:p>
        </p:txBody>
      </p:sp>
      <p:sp>
        <p:nvSpPr>
          <p:cNvPr id="40" name="Cloud 39"/>
          <p:cNvSpPr/>
          <p:nvPr/>
        </p:nvSpPr>
        <p:spPr>
          <a:xfrm>
            <a:off x="-512509" y="3676647"/>
            <a:ext cx="425336" cy="26190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50000"/>
              </a:lnSpc>
              <a:spcBef>
                <a:spcPts val="0"/>
              </a:spcBef>
              <a:spcAft>
                <a:spcPts val="0"/>
              </a:spcAft>
              <a:buClrTx/>
              <a:buSzTx/>
              <a:buFont typeface="Arial" panose="020B0604020202020204"/>
              <a:buNone/>
              <a:defRPr/>
            </a:pPr>
            <a:endParaRPr kumimoji="0" lang="vi-VN" sz="200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sym typeface="Arial" panose="020B0604020202020204"/>
            </a:endParaRPr>
          </a:p>
        </p:txBody>
      </p:sp>
      <p:sp>
        <p:nvSpPr>
          <p:cNvPr id="41" name="Cloud 40"/>
          <p:cNvSpPr/>
          <p:nvPr/>
        </p:nvSpPr>
        <p:spPr>
          <a:xfrm>
            <a:off x="10224451" y="3526875"/>
            <a:ext cx="668565" cy="41168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50000"/>
              </a:lnSpc>
              <a:spcBef>
                <a:spcPts val="0"/>
              </a:spcBef>
              <a:spcAft>
                <a:spcPts val="0"/>
              </a:spcAft>
              <a:buClrTx/>
              <a:buSzTx/>
              <a:buFont typeface="Arial" panose="020B0604020202020204"/>
              <a:buNone/>
              <a:defRPr/>
            </a:pPr>
            <a:endParaRPr kumimoji="0" lang="vi-VN" sz="200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sym typeface="Arial" panose="020B0604020202020204"/>
            </a:endParaRPr>
          </a:p>
        </p:txBody>
      </p:sp>
      <p:sp>
        <p:nvSpPr>
          <p:cNvPr id="42" name="Rectangle 41"/>
          <p:cNvSpPr/>
          <p:nvPr/>
        </p:nvSpPr>
        <p:spPr>
          <a:xfrm>
            <a:off x="4597961" y="1465151"/>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ct val="150000"/>
              </a:lnSpc>
              <a:buClrTx/>
              <a:defRPr/>
            </a:pPr>
            <a:r>
              <a:rPr kumimoji="0" lang="vi-VN" sz="200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rPr>
              <a:t>B</a:t>
            </a:r>
            <a:r>
              <a:rPr kumimoji="0" lang="vi-VN" sz="200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sym typeface="Arial" panose="020B0604020202020204"/>
              </a:rPr>
              <a:t>. </a:t>
            </a:r>
            <a:r>
              <a:rPr lang="en-US" sz="2000">
                <a:solidFill>
                  <a:schemeClr val="tx1"/>
                </a:solidFill>
                <a:latin typeface="Arial" panose="020B0604020202020204" pitchFamily="34" charset="0"/>
                <a:cs typeface="Arial" panose="020B0604020202020204" pitchFamily="34" charset="0"/>
              </a:rPr>
              <a:t>Những lá thư gió lộng.</a:t>
            </a:r>
            <a:endParaRPr lang="vi-VN" sz="2000">
              <a:solidFill>
                <a:schemeClr val="tx1"/>
              </a:solidFill>
              <a:latin typeface="Arial" panose="020B0604020202020204" pitchFamily="34" charset="0"/>
              <a:cs typeface="Arial" panose="020B0604020202020204" pitchFamily="34" charset="0"/>
            </a:endParaRPr>
          </a:p>
        </p:txBody>
      </p:sp>
      <p:sp>
        <p:nvSpPr>
          <p:cNvPr id="43" name="Rectangle 42"/>
          <p:cNvSpPr/>
          <p:nvPr/>
        </p:nvSpPr>
        <p:spPr>
          <a:xfrm>
            <a:off x="832665" y="2128889"/>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ct val="150000"/>
              </a:lnSpc>
              <a:buClrTx/>
              <a:defRPr/>
            </a:pPr>
            <a:r>
              <a:rPr kumimoji="0" lang="vi-VN" sz="200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rPr>
              <a:t>C</a:t>
            </a:r>
            <a:r>
              <a:rPr kumimoji="0" lang="vi-VN" sz="200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sym typeface="Arial" panose="020B0604020202020204"/>
              </a:rPr>
              <a:t>. </a:t>
            </a:r>
            <a:r>
              <a:rPr lang="en-US" sz="2000">
                <a:solidFill>
                  <a:schemeClr val="tx1"/>
                </a:solidFill>
                <a:latin typeface="Arial" panose="020B0604020202020204" pitchFamily="34" charset="0"/>
                <a:cs typeface="Arial" panose="020B0604020202020204" pitchFamily="34" charset="0"/>
              </a:rPr>
              <a:t>Hương biển xa xôi.</a:t>
            </a:r>
            <a:endParaRPr lang="vi-VN" sz="2000">
              <a:solidFill>
                <a:schemeClr val="tx1"/>
              </a:solidFill>
              <a:latin typeface="Arial" panose="020B0604020202020204" pitchFamily="34" charset="0"/>
              <a:cs typeface="Arial" panose="020B0604020202020204" pitchFamily="34" charset="0"/>
            </a:endParaRPr>
          </a:p>
        </p:txBody>
      </p:sp>
      <p:sp>
        <p:nvSpPr>
          <p:cNvPr id="44" name="Rectangle 43"/>
          <p:cNvSpPr/>
          <p:nvPr/>
        </p:nvSpPr>
        <p:spPr>
          <a:xfrm>
            <a:off x="4597961" y="2132030"/>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ct val="150000"/>
              </a:lnSpc>
              <a:buClrTx/>
              <a:defRPr/>
            </a:pPr>
            <a:r>
              <a:rPr kumimoji="0" lang="vi-VN" sz="200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rPr>
              <a:t>D</a:t>
            </a:r>
            <a:r>
              <a:rPr kumimoji="0" lang="vi-VN" sz="200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sym typeface="Arial" panose="020B0604020202020204"/>
              </a:rPr>
              <a:t>. </a:t>
            </a:r>
            <a:r>
              <a:rPr lang="en-US" sz="2000">
                <a:solidFill>
                  <a:schemeClr val="tx1"/>
                </a:solidFill>
                <a:latin typeface="Arial" panose="020B0604020202020204" pitchFamily="34" charset="0"/>
                <a:cs typeface="Arial" panose="020B0604020202020204" pitchFamily="34" charset="0"/>
              </a:rPr>
              <a:t>Nhà một phòng trống.</a:t>
            </a:r>
            <a:endParaRPr lang="vi-VN" sz="2000">
              <a:solidFill>
                <a:schemeClr val="tx1"/>
              </a:solidFill>
              <a:latin typeface="Arial" panose="020B0604020202020204" pitchFamily="34" charset="0"/>
              <a:cs typeface="Arial" panose="020B0604020202020204" pitchFamily="34" charset="0"/>
            </a:endParaRPr>
          </a:p>
        </p:txBody>
      </p:sp>
      <p:pic>
        <p:nvPicPr>
          <p:cNvPr id="47" name="Picture 46"/>
          <p:cNvPicPr>
            <a:picLocks noChangeAspect="1"/>
          </p:cNvPicPr>
          <p:nvPr/>
        </p:nvPicPr>
        <p:blipFill rotWithShape="1">
          <a:blip r:embed="rId11" cstate="hqprint">
            <a:duotone>
              <a:prstClr val="black"/>
              <a:schemeClr val="accent6">
                <a:tint val="45000"/>
                <a:satMod val="400000"/>
              </a:schemeClr>
            </a:duotone>
            <a:extLst>
              <a:ext uri="{28A0092B-C50C-407E-A947-70E740481C1C}">
                <a14:useLocalDpi xmlns:a14="http://schemas.microsoft.com/office/drawing/2010/main" val="0"/>
              </a:ext>
            </a:extLst>
          </a:blip>
          <a:srcRect r="-5485"/>
          <a:stretch>
            <a:fillRect/>
          </a:stretch>
        </p:blipFill>
        <p:spPr>
          <a:xfrm>
            <a:off x="3848911" y="1481116"/>
            <a:ext cx="663853" cy="531044"/>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a:fillRect/>
          </a:stretch>
        </p:blipFill>
        <p:spPr>
          <a:xfrm>
            <a:off x="3909362" y="2153912"/>
            <a:ext cx="603402" cy="528066"/>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74503" y="2162610"/>
            <a:ext cx="603557" cy="530398"/>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74503" y="1496094"/>
            <a:ext cx="603557" cy="530398"/>
          </a:xfrm>
          <a:prstGeom prst="rect">
            <a:avLst/>
          </a:prstGeom>
        </p:spPr>
      </p:pic>
      <p:sp>
        <p:nvSpPr>
          <p:cNvPr id="17" name="Cloud 16">
            <a:hlinkClick r:id="rId14" action="ppaction://hlinksldjump"/>
          </p:cNvPr>
          <p:cNvSpPr/>
          <p:nvPr/>
        </p:nvSpPr>
        <p:spPr>
          <a:xfrm>
            <a:off x="3500621" y="3526874"/>
            <a:ext cx="1769408" cy="828675"/>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50000"/>
              </a:lnSpc>
              <a:spcBef>
                <a:spcPts val="0"/>
              </a:spcBef>
              <a:spcAft>
                <a:spcPts val="0"/>
              </a:spcAft>
              <a:buClrTx/>
              <a:buSzTx/>
              <a:buFont typeface="Arial" panose="020B0604020202020204"/>
              <a:buNone/>
              <a:defRPr/>
            </a:pPr>
            <a:r>
              <a:rPr kumimoji="0" lang="en-US" sz="200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rPr>
              <a:t>QUAY VỀ</a:t>
            </a:r>
            <a:endParaRPr kumimoji="0" lang="vi-VN" sz="200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870622" y="2826848"/>
            <a:ext cx="814875" cy="887195"/>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332703" y="3386891"/>
            <a:ext cx="609667" cy="663774"/>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771484" y="3847792"/>
            <a:ext cx="390293" cy="424931"/>
          </a:xfrm>
          <a:prstGeom prst="rect">
            <a:avLst/>
          </a:prstGeom>
        </p:spPr>
      </p:pic>
      <p:sp>
        <p:nvSpPr>
          <p:cNvPr id="4" name="Snip Diagonal Corner Rectangle 3"/>
          <p:cNvSpPr/>
          <p:nvPr/>
        </p:nvSpPr>
        <p:spPr>
          <a:xfrm>
            <a:off x="624477" y="149902"/>
            <a:ext cx="7895046" cy="942933"/>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latin typeface="Arial" panose="020B0604020202020204" pitchFamily="34" charset="0"/>
                <a:cs typeface="Arial" panose="020B0604020202020204" pitchFamily="34" charset="0"/>
              </a:rPr>
              <a:t>Câu 4: Cảm xúc chủ đạo của bài thơ là gì?</a:t>
            </a:r>
            <a:endParaRPr lang="vi-VN" sz="2000">
              <a:solidFill>
                <a:schemeClr val="tx1"/>
              </a:solidFill>
              <a:latin typeface="Arial" panose="020B0604020202020204" pitchFamily="34" charset="0"/>
              <a:cs typeface="Arial" panose="020B0604020202020204" pitchFamily="34" charset="0"/>
            </a:endParaRPr>
          </a:p>
        </p:txBody>
      </p:sp>
      <p:sp>
        <p:nvSpPr>
          <p:cNvPr id="26" name="Rectangle 25"/>
          <p:cNvSpPr/>
          <p:nvPr/>
        </p:nvSpPr>
        <p:spPr>
          <a:xfrm>
            <a:off x="643141" y="1208120"/>
            <a:ext cx="7876382"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latin typeface="Arial" panose="020B0604020202020204" pitchFamily="34" charset="0"/>
                <a:cs typeface="Arial" panose="020B0604020202020204" pitchFamily="34" charset="0"/>
              </a:rPr>
              <a:t>A. Vui vẻ, lạc quan và yêu đời.</a:t>
            </a:r>
            <a:endParaRPr lang="vi-VN" sz="2000">
              <a:solidFill>
                <a:schemeClr val="tx1"/>
              </a:solidFill>
              <a:latin typeface="Arial" panose="020B0604020202020204" pitchFamily="34" charset="0"/>
              <a:cs typeface="Arial" panose="020B0604020202020204" pitchFamily="34" charset="0"/>
            </a:endParaRPr>
          </a:p>
        </p:txBody>
      </p:sp>
      <p:sp>
        <p:nvSpPr>
          <p:cNvPr id="40" name="Cloud 39"/>
          <p:cNvSpPr/>
          <p:nvPr/>
        </p:nvSpPr>
        <p:spPr>
          <a:xfrm>
            <a:off x="-512509" y="3676647"/>
            <a:ext cx="425336" cy="26190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endParaRPr kumimoji="0" lang="vi-VN" sz="200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sym typeface="Arial" panose="020B0604020202020204"/>
            </a:endParaRPr>
          </a:p>
        </p:txBody>
      </p:sp>
      <p:sp>
        <p:nvSpPr>
          <p:cNvPr id="41" name="Cloud 40"/>
          <p:cNvSpPr/>
          <p:nvPr/>
        </p:nvSpPr>
        <p:spPr>
          <a:xfrm>
            <a:off x="10224451" y="3526875"/>
            <a:ext cx="668565" cy="41168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endParaRPr kumimoji="0" lang="vi-VN" sz="200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sym typeface="Arial" panose="020B0604020202020204"/>
            </a:endParaRPr>
          </a:p>
        </p:txBody>
      </p:sp>
      <p:sp>
        <p:nvSpPr>
          <p:cNvPr id="42" name="Rectangle 41"/>
          <p:cNvSpPr/>
          <p:nvPr/>
        </p:nvSpPr>
        <p:spPr>
          <a:xfrm>
            <a:off x="624477" y="1898768"/>
            <a:ext cx="7876382"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latin typeface="Arial" panose="020B0604020202020204" pitchFamily="34" charset="0"/>
                <a:cs typeface="Arial" panose="020B0604020202020204" pitchFamily="34" charset="0"/>
              </a:rPr>
              <a:t>B. Buồn bã, đìu hiu, cô quạnh.</a:t>
            </a:r>
            <a:endParaRPr lang="vi-VN" sz="2000">
              <a:solidFill>
                <a:schemeClr val="tx1"/>
              </a:solidFill>
              <a:latin typeface="Arial" panose="020B0604020202020204" pitchFamily="34" charset="0"/>
              <a:cs typeface="Arial" panose="020B0604020202020204" pitchFamily="34" charset="0"/>
            </a:endParaRPr>
          </a:p>
        </p:txBody>
      </p:sp>
      <p:sp>
        <p:nvSpPr>
          <p:cNvPr id="43" name="Rectangle 42"/>
          <p:cNvSpPr/>
          <p:nvPr/>
        </p:nvSpPr>
        <p:spPr>
          <a:xfrm>
            <a:off x="598470" y="2552048"/>
            <a:ext cx="7875317" cy="66377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latin typeface="Arial" panose="020B0604020202020204" pitchFamily="34" charset="0"/>
                <a:cs typeface="Arial" panose="020B0604020202020204" pitchFamily="34" charset="0"/>
              </a:rPr>
              <a:t>C. Nhớ nhung và tràn ngập tình yêu thương.</a:t>
            </a:r>
            <a:endParaRPr lang="vi-VN" sz="2000">
              <a:solidFill>
                <a:schemeClr val="tx1"/>
              </a:solidFill>
              <a:latin typeface="Arial" panose="020B0604020202020204" pitchFamily="34" charset="0"/>
              <a:cs typeface="Arial" panose="020B0604020202020204" pitchFamily="34" charset="0"/>
            </a:endParaRPr>
          </a:p>
        </p:txBody>
      </p:sp>
      <p:sp>
        <p:nvSpPr>
          <p:cNvPr id="44" name="Rectangle 43"/>
          <p:cNvSpPr/>
          <p:nvPr/>
        </p:nvSpPr>
        <p:spPr>
          <a:xfrm>
            <a:off x="593537" y="3315584"/>
            <a:ext cx="7885181" cy="66377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latin typeface="Arial" panose="020B0604020202020204" pitchFamily="34" charset="0"/>
                <a:cs typeface="Arial" panose="020B0604020202020204" pitchFamily="34" charset="0"/>
              </a:rPr>
              <a:t>D. Lo lắng, bồn chồn và sợ hãi.</a:t>
            </a:r>
            <a:endParaRPr lang="vi-VN" sz="2000">
              <a:solidFill>
                <a:schemeClr val="tx1"/>
              </a:solidFill>
              <a:latin typeface="Arial" panose="020B0604020202020204" pitchFamily="34" charset="0"/>
              <a:cs typeface="Arial" panose="020B0604020202020204" pitchFamily="34" charset="0"/>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59631" y="1223812"/>
            <a:ext cx="604292" cy="531044"/>
          </a:xfrm>
          <a:prstGeom prst="rect">
            <a:avLst/>
          </a:prstGeom>
        </p:spPr>
      </p:pic>
      <p:pic>
        <p:nvPicPr>
          <p:cNvPr id="51" name="Picture 5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43643" y="2601997"/>
            <a:ext cx="603402" cy="482721"/>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06511" y="3382272"/>
            <a:ext cx="603557" cy="530398"/>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70622" y="1948083"/>
            <a:ext cx="549444" cy="482845"/>
          </a:xfrm>
          <a:prstGeom prst="rect">
            <a:avLst/>
          </a:prstGeom>
        </p:spPr>
      </p:pic>
      <p:sp>
        <p:nvSpPr>
          <p:cNvPr id="18" name="Cloud 17">
            <a:hlinkClick r:id="rId13" action="ppaction://hlinksldjump"/>
          </p:cNvPr>
          <p:cNvSpPr/>
          <p:nvPr/>
        </p:nvSpPr>
        <p:spPr>
          <a:xfrm>
            <a:off x="3525538" y="4292041"/>
            <a:ext cx="1769408" cy="828675"/>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kumimoji="0" lang="en-US" sz="200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rPr>
              <a:t>QUAY VỀ</a:t>
            </a:r>
            <a:endParaRPr kumimoji="0" lang="vi-VN" sz="200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Check mark.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00B05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870622" y="2826848"/>
            <a:ext cx="814875" cy="887195"/>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332703" y="3386891"/>
            <a:ext cx="609667" cy="663774"/>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771484" y="3847792"/>
            <a:ext cx="390293" cy="424931"/>
          </a:xfrm>
          <a:prstGeom prst="rect">
            <a:avLst/>
          </a:prstGeom>
        </p:spPr>
      </p:pic>
      <p:sp>
        <p:nvSpPr>
          <p:cNvPr id="4" name="Snip Diagonal Corner Rectangle 3"/>
          <p:cNvSpPr/>
          <p:nvPr/>
        </p:nvSpPr>
        <p:spPr>
          <a:xfrm>
            <a:off x="624477" y="140886"/>
            <a:ext cx="7895046" cy="1016405"/>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latin typeface="Arial" panose="020B0604020202020204" pitchFamily="34" charset="0"/>
                <a:cs typeface="Arial" panose="020B0604020202020204" pitchFamily="34" charset="0"/>
              </a:rPr>
              <a:t>Câu 5: Nội dung chính của bài thơ “Thư của bố” là gì?</a:t>
            </a:r>
            <a:endParaRPr lang="vi-VN" sz="2000">
              <a:solidFill>
                <a:schemeClr val="tx1"/>
              </a:solidFill>
              <a:latin typeface="Arial" panose="020B0604020202020204" pitchFamily="34" charset="0"/>
              <a:cs typeface="Arial" panose="020B0604020202020204" pitchFamily="34" charset="0"/>
            </a:endParaRPr>
          </a:p>
        </p:txBody>
      </p:sp>
      <p:sp>
        <p:nvSpPr>
          <p:cNvPr id="26" name="Rectangle 25"/>
          <p:cNvSpPr/>
          <p:nvPr/>
        </p:nvSpPr>
        <p:spPr>
          <a:xfrm>
            <a:off x="624477" y="1291148"/>
            <a:ext cx="7895046" cy="70413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00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rPr>
              <a:t>A</a:t>
            </a:r>
            <a:r>
              <a:rPr kumimoji="0" lang="en-US" sz="200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sym typeface="Arial" panose="020B0604020202020204"/>
              </a:rPr>
              <a:t>. </a:t>
            </a:r>
            <a:r>
              <a:rPr lang="en-US" sz="2000">
                <a:solidFill>
                  <a:schemeClr val="tx1"/>
                </a:solidFill>
                <a:latin typeface="Arial" panose="020B0604020202020204" pitchFamily="34" charset="0"/>
                <a:cs typeface="Arial" panose="020B0604020202020204" pitchFamily="34" charset="0"/>
              </a:rPr>
              <a:t>Nỗi nhớ quê hương của người bố khi ở nơi biên đảo.</a:t>
            </a:r>
            <a:endParaRPr lang="vi-VN" sz="2000">
              <a:solidFill>
                <a:schemeClr val="tx1"/>
              </a:solidFill>
              <a:latin typeface="Arial" panose="020B0604020202020204" pitchFamily="34" charset="0"/>
              <a:cs typeface="Arial" panose="020B0604020202020204" pitchFamily="34" charset="0"/>
            </a:endParaRPr>
          </a:p>
        </p:txBody>
      </p:sp>
      <p:sp>
        <p:nvSpPr>
          <p:cNvPr id="40" name="Cloud 39"/>
          <p:cNvSpPr/>
          <p:nvPr/>
        </p:nvSpPr>
        <p:spPr>
          <a:xfrm>
            <a:off x="-512509" y="3676647"/>
            <a:ext cx="425336" cy="26190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endParaRPr kumimoji="0" lang="vi-VN" sz="200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sym typeface="Arial" panose="020B0604020202020204"/>
            </a:endParaRPr>
          </a:p>
        </p:txBody>
      </p:sp>
      <p:sp>
        <p:nvSpPr>
          <p:cNvPr id="41" name="Cloud 40"/>
          <p:cNvSpPr/>
          <p:nvPr/>
        </p:nvSpPr>
        <p:spPr>
          <a:xfrm>
            <a:off x="10224451" y="3526875"/>
            <a:ext cx="668565" cy="41168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endParaRPr kumimoji="0" lang="vi-VN" sz="200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sym typeface="Arial" panose="020B0604020202020204"/>
            </a:endParaRPr>
          </a:p>
        </p:txBody>
      </p:sp>
      <p:sp>
        <p:nvSpPr>
          <p:cNvPr id="42" name="Rectangle 41"/>
          <p:cNvSpPr/>
          <p:nvPr/>
        </p:nvSpPr>
        <p:spPr>
          <a:xfrm>
            <a:off x="624477" y="2149358"/>
            <a:ext cx="7895046" cy="69233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en-US" sz="200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rPr>
              <a:t>B</a:t>
            </a:r>
            <a:r>
              <a:rPr kumimoji="0" lang="en-US" sz="200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sym typeface="Arial" panose="020B0604020202020204"/>
              </a:rPr>
              <a:t>. </a:t>
            </a:r>
            <a:r>
              <a:rPr lang="en-US" sz="2000">
                <a:solidFill>
                  <a:schemeClr val="tx1"/>
                </a:solidFill>
                <a:latin typeface="Arial" panose="020B0604020202020204" pitchFamily="34" charset="0"/>
                <a:cs typeface="Arial" panose="020B0604020202020204" pitchFamily="34" charset="0"/>
              </a:rPr>
              <a:t>Tình cảm gia đình và nỗi nhớ của người con đối với người bố.</a:t>
            </a:r>
            <a:endParaRPr kumimoji="0" lang="en-US" sz="200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endParaRPr>
          </a:p>
        </p:txBody>
      </p:sp>
      <p:sp>
        <p:nvSpPr>
          <p:cNvPr id="43" name="Rectangle 42"/>
          <p:cNvSpPr/>
          <p:nvPr/>
        </p:nvSpPr>
        <p:spPr>
          <a:xfrm>
            <a:off x="624477" y="2952575"/>
            <a:ext cx="7895046" cy="61820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00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rPr>
              <a:t>C</a:t>
            </a:r>
            <a:r>
              <a:rPr kumimoji="0" lang="en-US" sz="200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sym typeface="Arial" panose="020B0604020202020204"/>
              </a:rPr>
              <a:t>. </a:t>
            </a:r>
            <a:r>
              <a:rPr lang="en-US" sz="2000">
                <a:solidFill>
                  <a:schemeClr val="tx1"/>
                </a:solidFill>
                <a:latin typeface="Arial" panose="020B0604020202020204" pitchFamily="34" charset="0"/>
                <a:cs typeface="Arial" panose="020B0604020202020204" pitchFamily="34" charset="0"/>
              </a:rPr>
              <a:t>Cuộc sống gian lao, vất vả của người lính biển.</a:t>
            </a:r>
            <a:endParaRPr lang="vi-VN" sz="2000">
              <a:solidFill>
                <a:schemeClr val="tx1"/>
              </a:solidFill>
              <a:latin typeface="Arial" panose="020B0604020202020204" pitchFamily="34" charset="0"/>
              <a:cs typeface="Arial" panose="020B0604020202020204" pitchFamily="34" charset="0"/>
            </a:endParaRPr>
          </a:p>
        </p:txBody>
      </p:sp>
      <p:sp>
        <p:nvSpPr>
          <p:cNvPr id="44" name="Rectangle 43"/>
          <p:cNvSpPr/>
          <p:nvPr/>
        </p:nvSpPr>
        <p:spPr>
          <a:xfrm>
            <a:off x="614172" y="3677996"/>
            <a:ext cx="7905351" cy="55141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00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rPr>
              <a:t>D</a:t>
            </a:r>
            <a:r>
              <a:rPr kumimoji="0" lang="en-US" sz="200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sym typeface="Arial" panose="020B0604020202020204"/>
              </a:rPr>
              <a:t>. </a:t>
            </a:r>
            <a:r>
              <a:rPr lang="en-US" sz="2000">
                <a:solidFill>
                  <a:schemeClr val="tx1"/>
                </a:solidFill>
                <a:latin typeface="Arial" panose="020B0604020202020204" pitchFamily="34" charset="0"/>
                <a:cs typeface="Arial" panose="020B0604020202020204" pitchFamily="34" charset="0"/>
              </a:rPr>
              <a:t>Những kỷ niệm đẹp trong quá khứ.</a:t>
            </a:r>
            <a:endParaRPr lang="vi-VN" sz="2000">
              <a:solidFill>
                <a:schemeClr val="tx1"/>
              </a:solidFill>
              <a:latin typeface="Arial" panose="020B0604020202020204" pitchFamily="34" charset="0"/>
              <a:cs typeface="Arial" panose="020B0604020202020204" pitchFamily="34" charset="0"/>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19901" y="1353360"/>
            <a:ext cx="604292" cy="531044"/>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a:fillRect/>
          </a:stretch>
        </p:blipFill>
        <p:spPr>
          <a:xfrm>
            <a:off x="7916121" y="3684433"/>
            <a:ext cx="603402" cy="528066"/>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85368" y="3046814"/>
            <a:ext cx="603557" cy="530398"/>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49441" y="2195643"/>
            <a:ext cx="603557" cy="482845"/>
          </a:xfrm>
          <a:prstGeom prst="rect">
            <a:avLst/>
          </a:prstGeom>
        </p:spPr>
      </p:pic>
      <p:sp>
        <p:nvSpPr>
          <p:cNvPr id="18" name="Cloud 17">
            <a:hlinkClick r:id="rId14" action="ppaction://hlinksldjump"/>
          </p:cNvPr>
          <p:cNvSpPr/>
          <p:nvPr/>
        </p:nvSpPr>
        <p:spPr>
          <a:xfrm>
            <a:off x="3480742" y="4332657"/>
            <a:ext cx="1769408" cy="828675"/>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r>
              <a:rPr kumimoji="0" lang="en-US" sz="200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rPr>
              <a:t>QUAY VỀ</a:t>
            </a:r>
            <a:endParaRPr kumimoji="0" lang="vi-VN" sz="200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871"/>
        <p:cNvGrpSpPr/>
        <p:nvPr/>
      </p:nvGrpSpPr>
      <p:grpSpPr>
        <a:xfrm>
          <a:off x="0" y="0"/>
          <a:ext cx="0" cy="0"/>
          <a:chOff x="0" y="0"/>
          <a:chExt cx="0" cy="0"/>
        </a:xfrm>
      </p:grpSpPr>
      <p:sp>
        <p:nvSpPr>
          <p:cNvPr id="6" name="Rectangle 5"/>
          <p:cNvSpPr/>
          <p:nvPr/>
        </p:nvSpPr>
        <p:spPr>
          <a:xfrm>
            <a:off x="1919287" y="535860"/>
            <a:ext cx="5305425" cy="658835"/>
          </a:xfrm>
          <a:prstGeom prst="rect">
            <a:avLst/>
          </a:prstGeom>
        </p:spPr>
        <p:txBody>
          <a:bodyPr wrap="square">
            <a:spAutoFit/>
          </a:bodyPr>
          <a:lstStyle/>
          <a:p>
            <a:pPr algn="ctr">
              <a:lnSpc>
                <a:spcPct val="150000"/>
              </a:lnSpc>
            </a:pPr>
            <a:r>
              <a:rPr lang="en-US" sz="2800" b="1">
                <a:solidFill>
                  <a:schemeClr val="tx1"/>
                </a:solidFill>
                <a:latin typeface="+mj-lt"/>
              </a:rPr>
              <a:t>DẶN DÒ</a:t>
            </a:r>
            <a:endParaRPr lang="en-US" sz="2800" dirty="0">
              <a:solidFill>
                <a:schemeClr val="tx1"/>
              </a:solidFill>
              <a:latin typeface="+mj-lt"/>
            </a:endParaRPr>
          </a:p>
        </p:txBody>
      </p:sp>
      <p:sp>
        <p:nvSpPr>
          <p:cNvPr id="2" name="Rectangle 1"/>
          <p:cNvSpPr/>
          <p:nvPr/>
        </p:nvSpPr>
        <p:spPr>
          <a:xfrm>
            <a:off x="1031132" y="1506383"/>
            <a:ext cx="6926094" cy="658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a:solidFill>
                  <a:schemeClr val="tx1"/>
                </a:solidFill>
              </a:rPr>
              <a:t>Đọc lại bài</a:t>
            </a:r>
            <a:r>
              <a:rPr lang="vi-VN" sz="2000" i="1">
                <a:solidFill>
                  <a:schemeClr val="tx1"/>
                </a:solidFill>
              </a:rPr>
              <a:t> </a:t>
            </a:r>
            <a:r>
              <a:rPr lang="en-US" sz="2000" i="1">
                <a:solidFill>
                  <a:schemeClr val="tx1"/>
                </a:solidFill>
              </a:rPr>
              <a:t>Thư của bố</a:t>
            </a:r>
            <a:r>
              <a:rPr lang="vi-VN" sz="2000">
                <a:solidFill>
                  <a:schemeClr val="tx1"/>
                </a:solidFill>
              </a:rPr>
              <a:t>, hiểu nội dung, ý nghĩa bài đọc.</a:t>
            </a:r>
          </a:p>
        </p:txBody>
      </p:sp>
      <p:sp>
        <p:nvSpPr>
          <p:cNvPr id="4" name="Rectangle 3"/>
          <p:cNvSpPr/>
          <p:nvPr/>
        </p:nvSpPr>
        <p:spPr>
          <a:xfrm>
            <a:off x="1031132" y="2648864"/>
            <a:ext cx="6926094" cy="658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a:solidFill>
                  <a:schemeClr val="tx1"/>
                </a:solidFill>
              </a:rPr>
              <a:t>Chia sẻ với người thân về bài đọc.</a:t>
            </a:r>
          </a:p>
        </p:txBody>
      </p:sp>
      <p:sp>
        <p:nvSpPr>
          <p:cNvPr id="5" name="Rectangle 4"/>
          <p:cNvSpPr/>
          <p:nvPr/>
        </p:nvSpPr>
        <p:spPr>
          <a:xfrm>
            <a:off x="1031132" y="3791345"/>
            <a:ext cx="6926094" cy="658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a:solidFill>
                  <a:schemeClr val="tx1"/>
                </a:solidFill>
              </a:rPr>
              <a:t>Đọc trước </a:t>
            </a:r>
            <a:r>
              <a:rPr lang="vi-VN" sz="2000" i="1">
                <a:solidFill>
                  <a:schemeClr val="tx1"/>
                </a:solidFill>
              </a:rPr>
              <a:t>Tiết 3: </a:t>
            </a:r>
            <a:r>
              <a:rPr lang="en-US" sz="2000" i="1">
                <a:solidFill>
                  <a:schemeClr val="tx1"/>
                </a:solidFill>
              </a:rPr>
              <a:t>Viết bài văn tả người (Bài viết số 1)</a:t>
            </a:r>
            <a:r>
              <a:rPr lang="vi-VN" sz="2000" i="1">
                <a:solidFill>
                  <a:schemeClr val="tx1"/>
                </a:solidFill>
              </a:rPr>
              <a:t>.</a:t>
            </a:r>
            <a:endParaRPr lang="vi-VN" sz="200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904"/>
        <p:cNvGrpSpPr/>
        <p:nvPr/>
      </p:nvGrpSpPr>
      <p:grpSpPr>
        <a:xfrm>
          <a:off x="0" y="0"/>
          <a:ext cx="0" cy="0"/>
          <a:chOff x="0" y="0"/>
          <a:chExt cx="0" cy="0"/>
        </a:xfrm>
      </p:grpSpPr>
      <p:sp>
        <p:nvSpPr>
          <p:cNvPr id="4" name="Rectangle 3"/>
          <p:cNvSpPr/>
          <p:nvPr/>
        </p:nvSpPr>
        <p:spPr>
          <a:xfrm>
            <a:off x="612843" y="2299375"/>
            <a:ext cx="1468875" cy="5447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Bố cục</a:t>
            </a:r>
            <a:endParaRPr lang="vi-VN" sz="2000">
              <a:solidFill>
                <a:schemeClr val="tx1"/>
              </a:solidFill>
            </a:endParaRPr>
          </a:p>
        </p:txBody>
      </p:sp>
      <p:sp>
        <p:nvSpPr>
          <p:cNvPr id="13" name="Rectangle 12"/>
          <p:cNvSpPr/>
          <p:nvPr/>
        </p:nvSpPr>
        <p:spPr>
          <a:xfrm>
            <a:off x="3595992" y="629863"/>
            <a:ext cx="4108314" cy="10538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200">
                <a:solidFill>
                  <a:schemeClr val="tx1"/>
                </a:solidFill>
              </a:rPr>
              <a:t>Khổ</a:t>
            </a:r>
            <a:r>
              <a:rPr lang="vi-VN" sz="2200">
                <a:solidFill>
                  <a:schemeClr val="tx1"/>
                </a:solidFill>
              </a:rPr>
              <a:t> 1: Từ đầu đến “</a:t>
            </a:r>
            <a:r>
              <a:rPr lang="en-US" sz="2200">
                <a:solidFill>
                  <a:schemeClr val="tx1"/>
                </a:solidFill>
              </a:rPr>
              <a:t>giỡn đùa mặt nước</a:t>
            </a:r>
            <a:r>
              <a:rPr lang="vi-VN" sz="2200">
                <a:solidFill>
                  <a:schemeClr val="tx1"/>
                </a:solidFill>
              </a:rPr>
              <a:t>”.</a:t>
            </a:r>
          </a:p>
        </p:txBody>
      </p:sp>
      <p:sp>
        <p:nvSpPr>
          <p:cNvPr id="14" name="Rectangle 13"/>
          <p:cNvSpPr/>
          <p:nvPr/>
        </p:nvSpPr>
        <p:spPr>
          <a:xfrm>
            <a:off x="3595992" y="2071178"/>
            <a:ext cx="4108314" cy="10538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200">
                <a:solidFill>
                  <a:schemeClr val="tx1"/>
                </a:solidFill>
              </a:rPr>
              <a:t>Khổ</a:t>
            </a:r>
            <a:r>
              <a:rPr lang="vi-VN" sz="2200">
                <a:solidFill>
                  <a:schemeClr val="tx1"/>
                </a:solidFill>
              </a:rPr>
              <a:t> 2: Tiếp theo đến “</a:t>
            </a:r>
            <a:r>
              <a:rPr lang="en-US" sz="2200">
                <a:solidFill>
                  <a:schemeClr val="tx1"/>
                </a:solidFill>
              </a:rPr>
              <a:t>nỗi nhớ với thương yêu …</a:t>
            </a:r>
            <a:r>
              <a:rPr lang="vi-VN" sz="2200">
                <a:solidFill>
                  <a:schemeClr val="tx1"/>
                </a:solidFill>
              </a:rPr>
              <a:t>”.</a:t>
            </a:r>
          </a:p>
        </p:txBody>
      </p:sp>
      <p:cxnSp>
        <p:nvCxnSpPr>
          <p:cNvPr id="6" name="Straight Arrow Connector 5"/>
          <p:cNvCxnSpPr>
            <a:stCxn id="4" idx="3"/>
            <a:endCxn id="13" idx="1"/>
          </p:cNvCxnSpPr>
          <p:nvPr/>
        </p:nvCxnSpPr>
        <p:spPr>
          <a:xfrm flipV="1">
            <a:off x="2081718" y="1156779"/>
            <a:ext cx="1514274" cy="141497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 name="Straight Arrow Connector 16"/>
          <p:cNvCxnSpPr>
            <a:stCxn id="4" idx="3"/>
            <a:endCxn id="14" idx="1"/>
          </p:cNvCxnSpPr>
          <p:nvPr/>
        </p:nvCxnSpPr>
        <p:spPr>
          <a:xfrm>
            <a:off x="2081718" y="2571750"/>
            <a:ext cx="1514274" cy="2634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2" name="Rectangle 11"/>
          <p:cNvSpPr/>
          <p:nvPr/>
        </p:nvSpPr>
        <p:spPr>
          <a:xfrm>
            <a:off x="3595992" y="3459805"/>
            <a:ext cx="4108314" cy="10538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a:solidFill>
                  <a:schemeClr val="tx1"/>
                </a:solidFill>
              </a:rPr>
              <a:t>Khổ</a:t>
            </a:r>
            <a:r>
              <a:rPr lang="vi-VN" sz="2200">
                <a:solidFill>
                  <a:schemeClr val="tx1"/>
                </a:solidFill>
              </a:rPr>
              <a:t> 3: Còn lại.</a:t>
            </a:r>
          </a:p>
        </p:txBody>
      </p:sp>
      <p:cxnSp>
        <p:nvCxnSpPr>
          <p:cNvPr id="15" name="Straight Arrow Connector 14"/>
          <p:cNvCxnSpPr>
            <a:stCxn id="4" idx="3"/>
            <a:endCxn id="12" idx="1"/>
          </p:cNvCxnSpPr>
          <p:nvPr/>
        </p:nvCxnSpPr>
        <p:spPr>
          <a:xfrm>
            <a:off x="2081718" y="2571750"/>
            <a:ext cx="1514274" cy="141497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up)">
                                      <p:cBhvr>
                                        <p:cTn id="28" dur="500"/>
                                        <p:tgtEl>
                                          <p:spTgt spid="15"/>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916"/>
        <p:cNvGrpSpPr/>
        <p:nvPr/>
      </p:nvGrpSpPr>
      <p:grpSpPr>
        <a:xfrm>
          <a:off x="0" y="0"/>
          <a:ext cx="0" cy="0"/>
          <a:chOff x="0" y="0"/>
          <a:chExt cx="0" cy="0"/>
        </a:xfrm>
      </p:grpSpPr>
      <p:sp>
        <p:nvSpPr>
          <p:cNvPr id="917" name="Google Shape;917;p30"/>
          <p:cNvSpPr txBox="1">
            <a:spLocks noGrp="1"/>
          </p:cNvSpPr>
          <p:nvPr>
            <p:ph type="title"/>
          </p:nvPr>
        </p:nvSpPr>
        <p:spPr>
          <a:xfrm>
            <a:off x="713100" y="540996"/>
            <a:ext cx="771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latin typeface="+mn-lt"/>
              </a:rPr>
              <a:t/>
            </a:r>
            <a:br>
              <a:rPr lang="en-US" b="1" dirty="0">
                <a:latin typeface="+mn-lt"/>
              </a:rPr>
            </a:br>
            <a:r>
              <a:rPr lang="en-US" b="1" dirty="0">
                <a:latin typeface="+mn-lt"/>
              </a:rPr>
              <a:t/>
            </a:r>
            <a:br>
              <a:rPr lang="en-US" b="1" dirty="0">
                <a:latin typeface="+mn-lt"/>
              </a:rPr>
            </a:br>
            <a:r>
              <a:rPr lang="vi-VN" b="1" dirty="0">
                <a:latin typeface="+mn-lt"/>
              </a:rPr>
              <a:t>L</a:t>
            </a:r>
            <a:r>
              <a:rPr lang="en-US" b="1" dirty="0">
                <a:latin typeface="+mn-lt"/>
              </a:rPr>
              <a:t>UYỆN ĐỌC TỪ KHÓ</a:t>
            </a:r>
            <a:endParaRPr b="1" dirty="0">
              <a:latin typeface="+mn-lt"/>
            </a:endParaRPr>
          </a:p>
        </p:txBody>
      </p:sp>
    </p:spTree>
  </p:cSld>
  <p:clrMapOvr>
    <a:masterClrMapping/>
  </p:clrMapOvr>
  <mc:AlternateContent xmlns:mc="http://schemas.openxmlformats.org/markup-compatibility/2006" xmlns:p15="http://schemas.microsoft.com/office/powerpoint/2012/main">
    <mc:Choice Requires="p15">
      <p:transition spd="med">
        <p15:prstTrans prst="fallOve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17"/>
                                        </p:tgtEl>
                                        <p:attrNameLst>
                                          <p:attrName>style.visibility</p:attrName>
                                        </p:attrNameLst>
                                      </p:cBhvr>
                                      <p:to>
                                        <p:strVal val="visible"/>
                                      </p:to>
                                    </p:set>
                                    <p:animEffect transition="in" filter="barn(inVertical)">
                                      <p:cBhvr>
                                        <p:cTn id="7" dur="500"/>
                                        <p:tgtEl>
                                          <p:spTgt spid="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916"/>
        <p:cNvGrpSpPr/>
        <p:nvPr/>
      </p:nvGrpSpPr>
      <p:grpSpPr>
        <a:xfrm>
          <a:off x="0" y="0"/>
          <a:ext cx="0" cy="0"/>
          <a:chOff x="0" y="0"/>
          <a:chExt cx="0" cy="0"/>
        </a:xfrm>
      </p:grpSpPr>
      <p:sp>
        <p:nvSpPr>
          <p:cNvPr id="917" name="Google Shape;917;p30"/>
          <p:cNvSpPr txBox="1">
            <a:spLocks noGrp="1"/>
          </p:cNvSpPr>
          <p:nvPr>
            <p:ph type="title"/>
          </p:nvPr>
        </p:nvSpPr>
        <p:spPr>
          <a:xfrm>
            <a:off x="713100" y="631098"/>
            <a:ext cx="771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b="1">
                <a:latin typeface="+mn-lt"/>
              </a:rPr>
              <a:t>L</a:t>
            </a:r>
            <a:r>
              <a:rPr lang="en-US" b="1">
                <a:latin typeface="+mn-lt"/>
              </a:rPr>
              <a:t>UYỆN ĐỌC CÂU DÀI</a:t>
            </a:r>
            <a:endParaRPr b="1">
              <a:latin typeface="+mn-lt"/>
            </a:endParaRPr>
          </a:p>
        </p:txBody>
      </p:sp>
      <p:sp>
        <p:nvSpPr>
          <p:cNvPr id="2" name="Rectangle 1"/>
          <p:cNvSpPr/>
          <p:nvPr/>
        </p:nvSpPr>
        <p:spPr>
          <a:xfrm>
            <a:off x="1386191" y="1513522"/>
            <a:ext cx="6371618" cy="24261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200">
                <a:solidFill>
                  <a:schemeClr val="tx1"/>
                </a:solidFill>
              </a:rPr>
              <a:t> </a:t>
            </a:r>
            <a:r>
              <a:rPr lang="en-US" sz="2200" i="1">
                <a:solidFill>
                  <a:schemeClr val="tx1"/>
                </a:solidFill>
              </a:rPr>
              <a:t>Con lớn lên/ quen vắng bố trong nhà/ Hai mẹ con/ nhà một phòng cũng trống/ Nơi đầu sóng/ sẵn sàng nghênh chiến/ Vẫn dịu dàng/ êm ái lá thư xanh/</a:t>
            </a:r>
            <a:endParaRPr lang="vi-VN" sz="2200">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spd="med">
        <p15:prstTrans prst="fallOve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17"/>
                                        </p:tgtEl>
                                        <p:attrNameLst>
                                          <p:attrName>style.visibility</p:attrName>
                                        </p:attrNameLst>
                                      </p:cBhvr>
                                      <p:to>
                                        <p:strVal val="visible"/>
                                      </p:to>
                                    </p:set>
                                    <p:animEffect transition="in" filter="barn(inVertical)">
                                      <p:cBhvr>
                                        <p:cTn id="7" dur="500"/>
                                        <p:tgtEl>
                                          <p:spTgt spid="9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7"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897"/>
        <p:cNvGrpSpPr/>
        <p:nvPr/>
      </p:nvGrpSpPr>
      <p:grpSpPr>
        <a:xfrm>
          <a:off x="0" y="0"/>
          <a:ext cx="0" cy="0"/>
          <a:chOff x="0" y="0"/>
          <a:chExt cx="0" cy="0"/>
        </a:xfrm>
      </p:grpSpPr>
      <p:sp>
        <p:nvSpPr>
          <p:cNvPr id="898" name="Google Shape;898;p28"/>
          <p:cNvSpPr txBox="1">
            <a:spLocks noGrp="1"/>
          </p:cNvSpPr>
          <p:nvPr>
            <p:ph type="title"/>
          </p:nvPr>
        </p:nvSpPr>
        <p:spPr>
          <a:xfrm>
            <a:off x="1775015" y="1585162"/>
            <a:ext cx="5593969" cy="1973176"/>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4500" b="1" dirty="0">
                <a:solidFill>
                  <a:schemeClr val="accent6">
                    <a:lumMod val="50000"/>
                  </a:schemeClr>
                </a:solidFill>
                <a:latin typeface="+mn-lt"/>
              </a:rPr>
              <a:t>H</a:t>
            </a:r>
            <a:r>
              <a:rPr lang="en-US" sz="4500" b="1" dirty="0">
                <a:solidFill>
                  <a:schemeClr val="accent6">
                    <a:lumMod val="50000"/>
                  </a:schemeClr>
                </a:solidFill>
                <a:latin typeface="+mn-lt"/>
              </a:rPr>
              <a:t>ỌAT ĐỘNG 2:</a:t>
            </a:r>
            <a:br>
              <a:rPr lang="en-US" sz="4500" b="1" dirty="0">
                <a:solidFill>
                  <a:schemeClr val="accent6">
                    <a:lumMod val="50000"/>
                  </a:schemeClr>
                </a:solidFill>
                <a:latin typeface="+mn-lt"/>
              </a:rPr>
            </a:br>
            <a:r>
              <a:rPr lang="en-US" sz="4500" b="1" dirty="0">
                <a:solidFill>
                  <a:schemeClr val="accent6">
                    <a:lumMod val="50000"/>
                  </a:schemeClr>
                </a:solidFill>
                <a:latin typeface="+mn-lt"/>
              </a:rPr>
              <a:t> TÌM HIỂU BÀI</a:t>
            </a:r>
            <a:br>
              <a:rPr lang="en-US" sz="4500" b="1" dirty="0">
                <a:solidFill>
                  <a:schemeClr val="accent6">
                    <a:lumMod val="50000"/>
                  </a:schemeClr>
                </a:solidFill>
                <a:latin typeface="+mn-lt"/>
              </a:rPr>
            </a:br>
            <a:endParaRPr lang="en-US" sz="4500" b="1" dirty="0">
              <a:solidFill>
                <a:schemeClr val="accent6">
                  <a:lumMod val="50000"/>
                </a:schemeClr>
              </a:solidFill>
              <a:latin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98"/>
                                        </p:tgtEl>
                                        <p:attrNameLst>
                                          <p:attrName>style.visibility</p:attrName>
                                        </p:attrNameLst>
                                      </p:cBhvr>
                                      <p:to>
                                        <p:strVal val="visible"/>
                                      </p:to>
                                    </p:set>
                                    <p:anim calcmode="lin" valueType="num">
                                      <p:cBhvr>
                                        <p:cTn id="7" dur="500" fill="hold"/>
                                        <p:tgtEl>
                                          <p:spTgt spid="898"/>
                                        </p:tgtEl>
                                        <p:attrNameLst>
                                          <p:attrName>ppt_w</p:attrName>
                                        </p:attrNameLst>
                                      </p:cBhvr>
                                      <p:tavLst>
                                        <p:tav tm="0">
                                          <p:val>
                                            <p:fltVal val="0"/>
                                          </p:val>
                                        </p:tav>
                                        <p:tav tm="100000">
                                          <p:val>
                                            <p:strVal val="#ppt_w"/>
                                          </p:val>
                                        </p:tav>
                                      </p:tavLst>
                                    </p:anim>
                                    <p:anim calcmode="lin" valueType="num">
                                      <p:cBhvr>
                                        <p:cTn id="8" dur="500" fill="hold"/>
                                        <p:tgtEl>
                                          <p:spTgt spid="898"/>
                                        </p:tgtEl>
                                        <p:attrNameLst>
                                          <p:attrName>ppt_h</p:attrName>
                                        </p:attrNameLst>
                                      </p:cBhvr>
                                      <p:tavLst>
                                        <p:tav tm="0">
                                          <p:val>
                                            <p:fltVal val="0"/>
                                          </p:val>
                                        </p:tav>
                                        <p:tav tm="100000">
                                          <p:val>
                                            <p:strVal val="#ppt_h"/>
                                          </p:val>
                                        </p:tav>
                                      </p:tavLst>
                                    </p:anim>
                                    <p:animEffect transition="in" filter="fade">
                                      <p:cBhvr>
                                        <p:cTn id="9" dur="500"/>
                                        <p:tgtEl>
                                          <p:spTgt spid="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916"/>
        <p:cNvGrpSpPr/>
        <p:nvPr/>
      </p:nvGrpSpPr>
      <p:grpSpPr>
        <a:xfrm>
          <a:off x="0" y="0"/>
          <a:ext cx="0" cy="0"/>
          <a:chOff x="0" y="0"/>
          <a:chExt cx="0" cy="0"/>
        </a:xfrm>
      </p:grpSpPr>
      <p:sp>
        <p:nvSpPr>
          <p:cNvPr id="917" name="Google Shape;917;p30"/>
          <p:cNvSpPr txBox="1">
            <a:spLocks noGrp="1"/>
          </p:cNvSpPr>
          <p:nvPr>
            <p:ph type="title"/>
          </p:nvPr>
        </p:nvSpPr>
        <p:spPr>
          <a:xfrm>
            <a:off x="713100" y="631098"/>
            <a:ext cx="771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b="1">
                <a:latin typeface="+mn-lt"/>
              </a:rPr>
              <a:t>L</a:t>
            </a:r>
            <a:r>
              <a:rPr lang="en-US" b="1">
                <a:latin typeface="+mn-lt"/>
              </a:rPr>
              <a:t>UYỆN ĐỌC CÂU DÀI</a:t>
            </a:r>
            <a:endParaRPr b="1">
              <a:latin typeface="+mn-lt"/>
            </a:endParaRPr>
          </a:p>
        </p:txBody>
      </p:sp>
      <p:sp>
        <p:nvSpPr>
          <p:cNvPr id="2" name="Rectangle 1"/>
          <p:cNvSpPr/>
          <p:nvPr/>
        </p:nvSpPr>
        <p:spPr>
          <a:xfrm>
            <a:off x="1357008" y="1605064"/>
            <a:ext cx="2767520" cy="21109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200">
                <a:solidFill>
                  <a:schemeClr val="tx1"/>
                </a:solidFill>
              </a:rPr>
              <a:t>Khẩu lệnh: lệnh hô trong luyện tập hoặc chiến đấu. </a:t>
            </a:r>
            <a:endParaRPr lang="vi-VN" sz="2200">
              <a:solidFill>
                <a:schemeClr val="tx1"/>
              </a:solidFill>
            </a:endParaRPr>
          </a:p>
        </p:txBody>
      </p:sp>
      <p:sp>
        <p:nvSpPr>
          <p:cNvPr id="4" name="Rectangle 3"/>
          <p:cNvSpPr/>
          <p:nvPr/>
        </p:nvSpPr>
        <p:spPr>
          <a:xfrm>
            <a:off x="5019472" y="1605063"/>
            <a:ext cx="2767520" cy="21109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200">
                <a:solidFill>
                  <a:schemeClr val="tx1"/>
                </a:solidFill>
              </a:rPr>
              <a:t>Nghênh chiến: đón đánh trực tiếp, mặt đối mặt. </a:t>
            </a:r>
            <a:endParaRPr lang="vi-VN" sz="2200">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spd="med">
        <p15:prstTrans prst="fallOve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17"/>
                                        </p:tgtEl>
                                        <p:attrNameLst>
                                          <p:attrName>style.visibility</p:attrName>
                                        </p:attrNameLst>
                                      </p:cBhvr>
                                      <p:to>
                                        <p:strVal val="visible"/>
                                      </p:to>
                                    </p:set>
                                    <p:animEffect transition="in" filter="barn(inVertical)">
                                      <p:cBhvr>
                                        <p:cTn id="7" dur="500"/>
                                        <p:tgtEl>
                                          <p:spTgt spid="9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7" grpId="0"/>
      <p:bldP spid="2"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916"/>
        <p:cNvGrpSpPr/>
        <p:nvPr/>
      </p:nvGrpSpPr>
      <p:grpSpPr>
        <a:xfrm>
          <a:off x="0" y="0"/>
          <a:ext cx="0" cy="0"/>
          <a:chOff x="0" y="0"/>
          <a:chExt cx="0" cy="0"/>
        </a:xfrm>
      </p:grpSpPr>
      <p:sp>
        <p:nvSpPr>
          <p:cNvPr id="917" name="Google Shape;917;p30"/>
          <p:cNvSpPr txBox="1">
            <a:spLocks noGrp="1"/>
          </p:cNvSpPr>
          <p:nvPr>
            <p:ph type="title"/>
          </p:nvPr>
        </p:nvSpPr>
        <p:spPr>
          <a:xfrm>
            <a:off x="713100" y="631098"/>
            <a:ext cx="771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latin typeface="+mn-lt"/>
              </a:rPr>
              <a:t>GIẢI NGHĨA TỪ</a:t>
            </a:r>
            <a:endParaRPr b="1" dirty="0">
              <a:latin typeface="+mn-lt"/>
            </a:endParaRPr>
          </a:p>
        </p:txBody>
      </p:sp>
      <p:sp>
        <p:nvSpPr>
          <p:cNvPr id="2" name="Rectangle 1"/>
          <p:cNvSpPr/>
          <p:nvPr/>
        </p:nvSpPr>
        <p:spPr>
          <a:xfrm>
            <a:off x="997085" y="1459149"/>
            <a:ext cx="3098260" cy="2675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200">
                <a:solidFill>
                  <a:schemeClr val="tx1"/>
                </a:solidFill>
              </a:rPr>
              <a:t>Ra-đa: máy xác định vị trí và khoảng cách của vật cần phát hiện bằng sự phản xạ của sóng ra-đi-ô khi gặp vật đó. </a:t>
            </a:r>
            <a:endParaRPr lang="vi-VN" sz="2200">
              <a:solidFill>
                <a:schemeClr val="tx1"/>
              </a:solidFill>
            </a:endParaRPr>
          </a:p>
        </p:txBody>
      </p:sp>
      <p:pic>
        <p:nvPicPr>
          <p:cNvPr id="5" name="Picture 4"/>
          <p:cNvPicPr>
            <a:picLocks noChangeAspect="1"/>
          </p:cNvPicPr>
          <p:nvPr/>
        </p:nvPicPr>
        <p:blipFill>
          <a:blip r:embed="rId3"/>
          <a:stretch>
            <a:fillRect/>
          </a:stretch>
        </p:blipFill>
        <p:spPr>
          <a:xfrm>
            <a:off x="5048657" y="1456312"/>
            <a:ext cx="3380968" cy="2675106"/>
          </a:xfrm>
          <a:prstGeom prst="rect">
            <a:avLst/>
          </a:prstGeom>
        </p:spPr>
      </p:pic>
    </p:spTree>
  </p:cSld>
  <p:clrMapOvr>
    <a:masterClrMapping/>
  </p:clrMapOvr>
  <mc:AlternateContent xmlns:mc="http://schemas.openxmlformats.org/markup-compatibility/2006" xmlns:p15="http://schemas.microsoft.com/office/powerpoint/2012/main">
    <mc:Choice Requires="p15">
      <p:transition spd="med">
        <p15:prstTrans prst="fallOve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17"/>
                                        </p:tgtEl>
                                        <p:attrNameLst>
                                          <p:attrName>style.visibility</p:attrName>
                                        </p:attrNameLst>
                                      </p:cBhvr>
                                      <p:to>
                                        <p:strVal val="visible"/>
                                      </p:to>
                                    </p:set>
                                    <p:animEffect transition="in" filter="barn(inVertical)">
                                      <p:cBhvr>
                                        <p:cTn id="7" dur="500"/>
                                        <p:tgtEl>
                                          <p:spTgt spid="91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7" grpId="0"/>
      <p:bldP spid="2" grpId="0" animBg="1"/>
    </p:bldLst>
  </p:timing>
</p:sld>
</file>

<file path=ppt/theme/theme1.xml><?xml version="1.0" encoding="utf-8"?>
<a:theme xmlns:a="http://schemas.openxmlformats.org/drawingml/2006/main" name="My Class Agenda by Slidesgo">
  <a:themeElements>
    <a:clrScheme name="Simple Light">
      <a:dk1>
        <a:srgbClr val="231F20"/>
      </a:dk1>
      <a:lt1>
        <a:srgbClr val="FFFFFF"/>
      </a:lt1>
      <a:dk2>
        <a:srgbClr val="DC5D56"/>
      </a:dk2>
      <a:lt2>
        <a:srgbClr val="FFE391"/>
      </a:lt2>
      <a:accent1>
        <a:srgbClr val="98CBCF"/>
      </a:accent1>
      <a:accent2>
        <a:srgbClr val="F4A17F"/>
      </a:accent2>
      <a:accent3>
        <a:srgbClr val="809350"/>
      </a:accent3>
      <a:accent4>
        <a:srgbClr val="78689D"/>
      </a:accent4>
      <a:accent5>
        <a:srgbClr val="ECF4FF"/>
      </a:accent5>
      <a:accent6>
        <a:srgbClr val="80BCE6"/>
      </a:accent6>
      <a:hlink>
        <a:srgbClr val="231F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1487</Words>
  <Application>Microsoft Office PowerPoint</Application>
  <PresentationFormat>On-screen Show (16:9)</PresentationFormat>
  <Paragraphs>139</Paragraphs>
  <Slides>37</Slides>
  <Notes>24</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37</vt:i4>
      </vt:variant>
    </vt:vector>
  </HeadingPairs>
  <TitlesOfParts>
    <vt:vector size="48" baseType="lpstr">
      <vt:lpstr>Times New Roman</vt:lpstr>
      <vt:lpstr>Arial</vt:lpstr>
      <vt:lpstr>Borel</vt:lpstr>
      <vt:lpstr>Tahoma</vt:lpstr>
      <vt:lpstr>Calibri Light</vt:lpstr>
      <vt:lpstr>Calibri</vt:lpstr>
      <vt:lpstr>Manrope</vt:lpstr>
      <vt:lpstr>Albert Sans</vt:lpstr>
      <vt:lpstr>My Class Agenda by Slidesgo</vt:lpstr>
      <vt:lpstr>1_Office Theme</vt:lpstr>
      <vt:lpstr>2_Office Theme</vt:lpstr>
      <vt:lpstr>KHỞI ĐỘNG</vt:lpstr>
      <vt:lpstr>PowerPoint Presentation</vt:lpstr>
      <vt:lpstr>HỌAT ĐỘNG 1: ĐỌC VĂN BẢN</vt:lpstr>
      <vt:lpstr>PowerPoint Presentation</vt:lpstr>
      <vt:lpstr>  LUYỆN ĐỌC TỪ KHÓ</vt:lpstr>
      <vt:lpstr>LUYỆN ĐỌC CÂU DÀI</vt:lpstr>
      <vt:lpstr>HỌAT ĐỘNG 2:  TÌM HIỂU BÀI </vt:lpstr>
      <vt:lpstr>LUYỆN ĐỌC CÂU DÀI</vt:lpstr>
      <vt:lpstr>GIẢI NGHĨA TỪ</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HỌAT ĐỘNG 3: LUYỆN ĐỌC LẠI</vt:lpstr>
      <vt:lpstr>PowerPoint Presentation</vt:lpstr>
      <vt:lpstr>HỌAT ĐỘNG 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KHỞI ĐỘNG</dc:title>
  <dc:creator>Admin</dc:creator>
  <cp:lastModifiedBy>ADMIN</cp:lastModifiedBy>
  <cp:revision>68</cp:revision>
  <dcterms:created xsi:type="dcterms:W3CDTF">2025-02-12T08:10:19Z</dcterms:created>
  <dcterms:modified xsi:type="dcterms:W3CDTF">2025-02-23T08:34:09Z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2EEBF408AA5A453D8C6BB2AA721A54A4_13</vt:lpwstr>
  </property>
  <property fmtid="{D5CDD505-2E9C-101B-9397-08002B2CF9AE}" pid="3" name="KSOProductBuildVer">
    <vt:lpwstr>1033-12.2.0.19805</vt:lpwstr>
  </property>
</Properties>
</file>