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0" r:id="rId6"/>
    <p:sldId id="281" r:id="rId7"/>
    <p:sldId id="28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3" r:id="rId20"/>
    <p:sldId id="284" r:id="rId21"/>
    <p:sldId id="285" r:id="rId22"/>
    <p:sldId id="278" r:id="rId23"/>
    <p:sldId id="279" r:id="rId24"/>
  </p:sldIdLst>
  <p:sldSz cx="18288000" cy="10287000"/>
  <p:notesSz cx="6858000" cy="9144000"/>
  <p:embeddedFontLst>
    <p:embeddedFont>
      <p:font typeface="Barlow SemiBold" panose="00000700000000000000" pitchFamily="2" charset="0"/>
      <p:bold r:id="rId26"/>
    </p:embeddedFont>
    <p:embeddedFont>
      <p:font typeface="Cabin Bold" panose="020B0604020202020204" charset="0"/>
      <p:bold r:id="rId27"/>
    </p:embeddedFont>
    <p:embeddedFont>
      <p:font typeface="Quicksand Medium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9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20"/>
        <p:guide pos="29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044000" y="591608"/>
            <a:ext cx="16200000" cy="1188000"/>
          </a:xfrm>
        </p:spPr>
        <p:txBody>
          <a:bodyPr/>
          <a:lstStyle>
            <a:lvl1pPr algn="ctr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39.svg"/><Relationship Id="rId10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svg"/><Relationship Id="rId7" Type="http://schemas.openxmlformats.org/officeDocument/2006/relationships/image" Target="../media/image5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39.sv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svg"/><Relationship Id="rId18" Type="http://schemas.openxmlformats.org/officeDocument/2006/relationships/image" Target="../media/image51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59.png"/><Relationship Id="rId17" Type="http://schemas.openxmlformats.org/officeDocument/2006/relationships/image" Target="../media/image50.png"/><Relationship Id="rId2" Type="http://schemas.openxmlformats.org/officeDocument/2006/relationships/image" Target="../media/image6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72.png"/><Relationship Id="rId10" Type="http://schemas.openxmlformats.org/officeDocument/2006/relationships/image" Target="../media/image57.png"/><Relationship Id="rId4" Type="http://schemas.openxmlformats.org/officeDocument/2006/relationships/image" Target="../media/image64.png"/><Relationship Id="rId9" Type="http://schemas.openxmlformats.org/officeDocument/2006/relationships/image" Target="../media/image68.sv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50.png"/><Relationship Id="rId5" Type="http://schemas.openxmlformats.org/officeDocument/2006/relationships/image" Target="../media/image77.svg"/><Relationship Id="rId10" Type="http://schemas.openxmlformats.org/officeDocument/2006/relationships/image" Target="../media/image61.png"/><Relationship Id="rId4" Type="http://schemas.openxmlformats.org/officeDocument/2006/relationships/image" Target="../media/image7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jpeg"/><Relationship Id="rId18" Type="http://schemas.openxmlformats.org/officeDocument/2006/relationships/image" Target="../media/image91.png"/><Relationship Id="rId3" Type="http://schemas.openxmlformats.org/officeDocument/2006/relationships/image" Target="../media/image37.svg"/><Relationship Id="rId21" Type="http://schemas.openxmlformats.org/officeDocument/2006/relationships/image" Target="../media/image52.png"/><Relationship Id="rId7" Type="http://schemas.openxmlformats.org/officeDocument/2006/relationships/image" Target="../media/image82.svg"/><Relationship Id="rId12" Type="http://schemas.openxmlformats.org/officeDocument/2006/relationships/image" Target="../media/image86.jpeg"/><Relationship Id="rId17" Type="http://schemas.openxmlformats.org/officeDocument/2006/relationships/image" Target="../media/image90.jpeg"/><Relationship Id="rId2" Type="http://schemas.openxmlformats.org/officeDocument/2006/relationships/image" Target="../media/image36.png"/><Relationship Id="rId16" Type="http://schemas.openxmlformats.org/officeDocument/2006/relationships/image" Target="../media/image89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5" Type="http://schemas.microsoft.com/office/2007/relationships/hdphoto" Target="../media/hdphoto2.wdp"/><Relationship Id="rId10" Type="http://schemas.openxmlformats.org/officeDocument/2006/relationships/image" Target="../media/image85.png"/><Relationship Id="rId19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84.svg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6.svg"/><Relationship Id="rId7" Type="http://schemas.openxmlformats.org/officeDocument/2006/relationships/image" Target="../media/image77.svg"/><Relationship Id="rId12" Type="http://schemas.openxmlformats.org/officeDocument/2006/relationships/image" Target="../media/image1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12.svg"/><Relationship Id="rId5" Type="http://schemas.openxmlformats.org/officeDocument/2006/relationships/image" Target="../media/image108.sv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sv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1.png"/><Relationship Id="rId3" Type="http://schemas.openxmlformats.org/officeDocument/2006/relationships/image" Target="../media/image106.svg"/><Relationship Id="rId7" Type="http://schemas.openxmlformats.org/officeDocument/2006/relationships/image" Target="../media/image77.sv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12.svg"/><Relationship Id="rId5" Type="http://schemas.openxmlformats.org/officeDocument/2006/relationships/image" Target="../media/image108.svg"/><Relationship Id="rId15" Type="http://schemas.openxmlformats.org/officeDocument/2006/relationships/image" Target="../media/image50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1.png"/><Relationship Id="rId3" Type="http://schemas.openxmlformats.org/officeDocument/2006/relationships/image" Target="../media/image106.svg"/><Relationship Id="rId7" Type="http://schemas.openxmlformats.org/officeDocument/2006/relationships/image" Target="../media/image77.sv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12.svg"/><Relationship Id="rId5" Type="http://schemas.openxmlformats.org/officeDocument/2006/relationships/image" Target="../media/image108.sv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sv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1.png"/><Relationship Id="rId3" Type="http://schemas.openxmlformats.org/officeDocument/2006/relationships/image" Target="../media/image106.svg"/><Relationship Id="rId7" Type="http://schemas.openxmlformats.org/officeDocument/2006/relationships/image" Target="../media/image77.sv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12.svg"/><Relationship Id="rId5" Type="http://schemas.openxmlformats.org/officeDocument/2006/relationships/image" Target="../media/image108.svg"/><Relationship Id="rId15" Type="http://schemas.openxmlformats.org/officeDocument/2006/relationships/image" Target="../media/image117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sv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1.svg"/><Relationship Id="rId7" Type="http://schemas.openxmlformats.org/officeDocument/2006/relationships/image" Target="../media/image119.svg"/><Relationship Id="rId12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82.svg"/><Relationship Id="rId10" Type="http://schemas.openxmlformats.org/officeDocument/2006/relationships/image" Target="../media/image121.png"/><Relationship Id="rId4" Type="http://schemas.openxmlformats.org/officeDocument/2006/relationships/image" Target="../media/image81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2876219" y="2452585"/>
            <a:ext cx="12535562" cy="4686648"/>
            <a:chOff x="0" y="0"/>
            <a:chExt cx="2648587" cy="99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9476" cy="993271"/>
            </a:xfrm>
            <a:custGeom>
              <a:avLst/>
              <a:gdLst/>
              <a:ahLst/>
              <a:cxnLst/>
              <a:rect l="l" t="t" r="r" b="b"/>
              <a:pathLst>
                <a:path w="2649476" h="993271">
                  <a:moveTo>
                    <a:pt x="2587246" y="988445"/>
                  </a:moveTo>
                  <a:cubicBezTo>
                    <a:pt x="2594485" y="986412"/>
                    <a:pt x="2601978" y="983364"/>
                    <a:pt x="2608582" y="979173"/>
                  </a:cubicBezTo>
                  <a:cubicBezTo>
                    <a:pt x="2601597" y="983492"/>
                    <a:pt x="2594104" y="986667"/>
                    <a:pt x="2587246" y="988445"/>
                  </a:cubicBezTo>
                  <a:close/>
                  <a:moveTo>
                    <a:pt x="2648587" y="894465"/>
                  </a:moveTo>
                  <a:cubicBezTo>
                    <a:pt x="2648333" y="905895"/>
                    <a:pt x="2647952" y="906276"/>
                    <a:pt x="2647571" y="906276"/>
                  </a:cubicBezTo>
                  <a:cubicBezTo>
                    <a:pt x="2647317" y="906276"/>
                    <a:pt x="2647190" y="906149"/>
                    <a:pt x="2646936" y="907165"/>
                  </a:cubicBezTo>
                  <a:cubicBezTo>
                    <a:pt x="2646682" y="908435"/>
                    <a:pt x="2646809" y="909578"/>
                    <a:pt x="2646174" y="917452"/>
                  </a:cubicBezTo>
                  <a:cubicBezTo>
                    <a:pt x="2646301" y="923802"/>
                    <a:pt x="2644777" y="935105"/>
                    <a:pt x="2638681" y="947043"/>
                  </a:cubicBezTo>
                  <a:cubicBezTo>
                    <a:pt x="2632712" y="958981"/>
                    <a:pt x="2622044" y="971173"/>
                    <a:pt x="2608582" y="979174"/>
                  </a:cubicBezTo>
                  <a:cubicBezTo>
                    <a:pt x="2623568" y="970284"/>
                    <a:pt x="2635125" y="954790"/>
                    <a:pt x="2640078" y="941836"/>
                  </a:cubicBezTo>
                  <a:cubicBezTo>
                    <a:pt x="2645158" y="928755"/>
                    <a:pt x="2645031" y="919357"/>
                    <a:pt x="2644396" y="920500"/>
                  </a:cubicBezTo>
                  <a:cubicBezTo>
                    <a:pt x="2643126" y="930914"/>
                    <a:pt x="2640586" y="936375"/>
                    <a:pt x="2639443" y="939550"/>
                  </a:cubicBezTo>
                  <a:cubicBezTo>
                    <a:pt x="2638173" y="942725"/>
                    <a:pt x="2637284" y="943614"/>
                    <a:pt x="2636649" y="944757"/>
                  </a:cubicBezTo>
                  <a:cubicBezTo>
                    <a:pt x="2635887" y="946027"/>
                    <a:pt x="2635252" y="947043"/>
                    <a:pt x="2633601" y="949837"/>
                  </a:cubicBezTo>
                  <a:cubicBezTo>
                    <a:pt x="2633347" y="950345"/>
                    <a:pt x="2632966" y="950980"/>
                    <a:pt x="2632585" y="951488"/>
                  </a:cubicBezTo>
                  <a:cubicBezTo>
                    <a:pt x="2632585" y="951488"/>
                    <a:pt x="2631315" y="956314"/>
                    <a:pt x="2621409" y="965966"/>
                  </a:cubicBezTo>
                  <a:lnTo>
                    <a:pt x="2620266" y="969141"/>
                  </a:lnTo>
                  <a:cubicBezTo>
                    <a:pt x="2615821" y="973586"/>
                    <a:pt x="2608836" y="978412"/>
                    <a:pt x="2601343" y="982095"/>
                  </a:cubicBezTo>
                  <a:cubicBezTo>
                    <a:pt x="2582547" y="993271"/>
                    <a:pt x="2566545" y="989461"/>
                    <a:pt x="2566545" y="989461"/>
                  </a:cubicBezTo>
                  <a:lnTo>
                    <a:pt x="2540764" y="986032"/>
                  </a:lnTo>
                  <a:lnTo>
                    <a:pt x="2533906" y="986413"/>
                  </a:lnTo>
                  <a:lnTo>
                    <a:pt x="2487043" y="983238"/>
                  </a:lnTo>
                  <a:cubicBezTo>
                    <a:pt x="2269867" y="984762"/>
                    <a:pt x="1951852" y="982730"/>
                    <a:pt x="1745481" y="982349"/>
                  </a:cubicBezTo>
                  <a:cubicBezTo>
                    <a:pt x="1655103" y="982476"/>
                    <a:pt x="1419251" y="981968"/>
                    <a:pt x="1293591" y="983238"/>
                  </a:cubicBezTo>
                  <a:lnTo>
                    <a:pt x="1299391" y="982095"/>
                  </a:lnTo>
                  <a:cubicBezTo>
                    <a:pt x="1149084" y="982349"/>
                    <a:pt x="942229" y="984127"/>
                    <a:pt x="851368" y="984508"/>
                  </a:cubicBezTo>
                  <a:lnTo>
                    <a:pt x="853784" y="984000"/>
                  </a:lnTo>
                  <a:cubicBezTo>
                    <a:pt x="793371" y="984127"/>
                    <a:pt x="634847" y="985270"/>
                    <a:pt x="654180" y="987429"/>
                  </a:cubicBezTo>
                  <a:cubicBezTo>
                    <a:pt x="508222" y="986794"/>
                    <a:pt x="533837" y="984762"/>
                    <a:pt x="348731" y="985905"/>
                  </a:cubicBezTo>
                  <a:lnTo>
                    <a:pt x="377246" y="986159"/>
                  </a:lnTo>
                  <a:cubicBezTo>
                    <a:pt x="324083" y="986159"/>
                    <a:pt x="219689" y="986286"/>
                    <a:pt x="170688" y="986286"/>
                  </a:cubicBezTo>
                  <a:cubicBezTo>
                    <a:pt x="153670" y="986286"/>
                    <a:pt x="135001" y="986159"/>
                    <a:pt x="115570" y="986159"/>
                  </a:cubicBezTo>
                  <a:cubicBezTo>
                    <a:pt x="105791" y="986159"/>
                    <a:pt x="95885" y="986159"/>
                    <a:pt x="85852" y="986032"/>
                  </a:cubicBezTo>
                  <a:cubicBezTo>
                    <a:pt x="80645" y="985905"/>
                    <a:pt x="76708" y="986159"/>
                    <a:pt x="68453" y="985651"/>
                  </a:cubicBezTo>
                  <a:cubicBezTo>
                    <a:pt x="61087" y="984762"/>
                    <a:pt x="53975" y="982984"/>
                    <a:pt x="47117" y="980190"/>
                  </a:cubicBezTo>
                  <a:cubicBezTo>
                    <a:pt x="19558" y="969014"/>
                    <a:pt x="1143" y="940439"/>
                    <a:pt x="1270" y="912372"/>
                  </a:cubicBezTo>
                  <a:cubicBezTo>
                    <a:pt x="1270" y="892941"/>
                    <a:pt x="1270" y="874526"/>
                    <a:pt x="1397" y="857889"/>
                  </a:cubicBezTo>
                  <a:cubicBezTo>
                    <a:pt x="1270" y="824869"/>
                    <a:pt x="1270" y="798961"/>
                    <a:pt x="1270" y="786665"/>
                  </a:cubicBezTo>
                  <a:lnTo>
                    <a:pt x="1651" y="791204"/>
                  </a:lnTo>
                  <a:cubicBezTo>
                    <a:pt x="508" y="745555"/>
                    <a:pt x="1778" y="687458"/>
                    <a:pt x="0" y="640901"/>
                  </a:cubicBezTo>
                  <a:cubicBezTo>
                    <a:pt x="1016" y="554273"/>
                    <a:pt x="2413" y="18078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12659" y="508"/>
                    <a:pt x="1974568" y="635"/>
                    <a:pt x="2498346" y="0"/>
                  </a:cubicBezTo>
                  <a:lnTo>
                    <a:pt x="2494155" y="254"/>
                  </a:lnTo>
                  <a:cubicBezTo>
                    <a:pt x="2507363" y="254"/>
                    <a:pt x="2525524" y="127"/>
                    <a:pt x="2547241" y="127"/>
                  </a:cubicBezTo>
                  <a:cubicBezTo>
                    <a:pt x="2552702" y="127"/>
                    <a:pt x="2558290" y="127"/>
                    <a:pt x="2564259" y="127"/>
                  </a:cubicBezTo>
                  <a:lnTo>
                    <a:pt x="2566545" y="127"/>
                  </a:lnTo>
                  <a:lnTo>
                    <a:pt x="2569974" y="254"/>
                  </a:lnTo>
                  <a:cubicBezTo>
                    <a:pt x="2572260" y="381"/>
                    <a:pt x="2574546" y="381"/>
                    <a:pt x="2576832" y="762"/>
                  </a:cubicBezTo>
                  <a:cubicBezTo>
                    <a:pt x="2581404" y="1270"/>
                    <a:pt x="2586103" y="2413"/>
                    <a:pt x="2590675" y="3810"/>
                  </a:cubicBezTo>
                  <a:cubicBezTo>
                    <a:pt x="2608963" y="9525"/>
                    <a:pt x="2626108" y="22860"/>
                    <a:pt x="2636141" y="41656"/>
                  </a:cubicBezTo>
                  <a:cubicBezTo>
                    <a:pt x="2641094" y="51054"/>
                    <a:pt x="2644396" y="61722"/>
                    <a:pt x="2645158" y="72771"/>
                  </a:cubicBezTo>
                  <a:cubicBezTo>
                    <a:pt x="2645539" y="79121"/>
                    <a:pt x="2645412" y="81915"/>
                    <a:pt x="2645412" y="85725"/>
                  </a:cubicBezTo>
                  <a:cubicBezTo>
                    <a:pt x="2645412" y="89408"/>
                    <a:pt x="2645412" y="93091"/>
                    <a:pt x="2645412" y="96901"/>
                  </a:cubicBezTo>
                  <a:cubicBezTo>
                    <a:pt x="2645412" y="111887"/>
                    <a:pt x="2645539" y="127254"/>
                    <a:pt x="2645539" y="143002"/>
                  </a:cubicBezTo>
                  <a:cubicBezTo>
                    <a:pt x="2645666" y="174562"/>
                    <a:pt x="2645793" y="207891"/>
                    <a:pt x="2645920" y="241219"/>
                  </a:cubicBezTo>
                  <a:cubicBezTo>
                    <a:pt x="2646174" y="374663"/>
                    <a:pt x="2646555" y="507977"/>
                    <a:pt x="2646682" y="561795"/>
                  </a:cubicBezTo>
                  <a:lnTo>
                    <a:pt x="2647952" y="583452"/>
                  </a:lnTo>
                  <a:cubicBezTo>
                    <a:pt x="2646936" y="606017"/>
                    <a:pt x="2647698" y="627155"/>
                    <a:pt x="2646936" y="658149"/>
                  </a:cubicBezTo>
                  <a:cubicBezTo>
                    <a:pt x="2647063" y="674360"/>
                    <a:pt x="2648079" y="667616"/>
                    <a:pt x="2648333" y="659965"/>
                  </a:cubicBezTo>
                  <a:cubicBezTo>
                    <a:pt x="2647571" y="686939"/>
                    <a:pt x="2648587" y="716247"/>
                    <a:pt x="2647825" y="731161"/>
                  </a:cubicBezTo>
                  <a:lnTo>
                    <a:pt x="2647444" y="726622"/>
                  </a:lnTo>
                  <a:cubicBezTo>
                    <a:pt x="2646174" y="768769"/>
                    <a:pt x="2649476" y="793279"/>
                    <a:pt x="2648079" y="838711"/>
                  </a:cubicBezTo>
                  <a:lnTo>
                    <a:pt x="2647825" y="838331"/>
                  </a:lnTo>
                  <a:cubicBezTo>
                    <a:pt x="2646936" y="857000"/>
                    <a:pt x="2648206" y="878209"/>
                    <a:pt x="2648587" y="894465"/>
                  </a:cubicBezTo>
                  <a:close/>
                  <a:moveTo>
                    <a:pt x="2606169" y="978793"/>
                  </a:moveTo>
                  <a:cubicBezTo>
                    <a:pt x="2605534" y="979174"/>
                    <a:pt x="2605026" y="979555"/>
                    <a:pt x="2604518" y="979936"/>
                  </a:cubicBezTo>
                  <a:cubicBezTo>
                    <a:pt x="2605026" y="979682"/>
                    <a:pt x="2605534" y="979555"/>
                    <a:pt x="2606042" y="979174"/>
                  </a:cubicBezTo>
                  <a:cubicBezTo>
                    <a:pt x="2606042" y="979174"/>
                    <a:pt x="2606169" y="978920"/>
                    <a:pt x="2606169" y="978793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52804" y="8758183"/>
            <a:ext cx="7938367" cy="4315585"/>
          </a:xfrm>
          <a:custGeom>
            <a:avLst/>
            <a:gdLst/>
            <a:ahLst/>
            <a:cxnLst/>
            <a:rect l="l" t="t" r="r" b="b"/>
            <a:pathLst>
              <a:path w="7938367" h="4315585">
                <a:moveTo>
                  <a:pt x="0" y="0"/>
                </a:moveTo>
                <a:lnTo>
                  <a:pt x="7938367" y="0"/>
                </a:lnTo>
                <a:lnTo>
                  <a:pt x="7938367" y="4315585"/>
                </a:lnTo>
                <a:lnTo>
                  <a:pt x="0" y="431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36540" y="699388"/>
            <a:ext cx="2548975" cy="2530437"/>
          </a:xfrm>
          <a:custGeom>
            <a:avLst/>
            <a:gdLst/>
            <a:ahLst/>
            <a:cxnLst/>
            <a:rect l="l" t="t" r="r" b="b"/>
            <a:pathLst>
              <a:path w="2548975" h="2530437">
                <a:moveTo>
                  <a:pt x="0" y="0"/>
                </a:moveTo>
                <a:lnTo>
                  <a:pt x="2548974" y="0"/>
                </a:lnTo>
                <a:lnTo>
                  <a:pt x="2548974" y="2530436"/>
                </a:lnTo>
                <a:lnTo>
                  <a:pt x="0" y="253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78799" y="7027259"/>
            <a:ext cx="2548975" cy="2530437"/>
          </a:xfrm>
          <a:custGeom>
            <a:avLst/>
            <a:gdLst/>
            <a:ahLst/>
            <a:cxnLst/>
            <a:rect l="l" t="t" r="r" b="b"/>
            <a:pathLst>
              <a:path w="2548975" h="2530437">
                <a:moveTo>
                  <a:pt x="0" y="0"/>
                </a:moveTo>
                <a:lnTo>
                  <a:pt x="2548974" y="0"/>
                </a:lnTo>
                <a:lnTo>
                  <a:pt x="2548974" y="2530436"/>
                </a:lnTo>
                <a:lnTo>
                  <a:pt x="0" y="253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01731" y="1028700"/>
            <a:ext cx="2548975" cy="2530437"/>
          </a:xfrm>
          <a:custGeom>
            <a:avLst/>
            <a:gdLst/>
            <a:ahLst/>
            <a:cxnLst/>
            <a:rect l="l" t="t" r="r" b="b"/>
            <a:pathLst>
              <a:path w="2548975" h="2530437">
                <a:moveTo>
                  <a:pt x="0" y="0"/>
                </a:moveTo>
                <a:lnTo>
                  <a:pt x="2548975" y="0"/>
                </a:lnTo>
                <a:lnTo>
                  <a:pt x="2548975" y="2530437"/>
                </a:lnTo>
                <a:lnTo>
                  <a:pt x="0" y="2530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70574" y="5762041"/>
            <a:ext cx="2548975" cy="2530437"/>
          </a:xfrm>
          <a:custGeom>
            <a:avLst/>
            <a:gdLst/>
            <a:ahLst/>
            <a:cxnLst/>
            <a:rect l="l" t="t" r="r" b="b"/>
            <a:pathLst>
              <a:path w="2548975" h="2530437">
                <a:moveTo>
                  <a:pt x="0" y="0"/>
                </a:moveTo>
                <a:lnTo>
                  <a:pt x="2548975" y="0"/>
                </a:lnTo>
                <a:lnTo>
                  <a:pt x="2548975" y="2530436"/>
                </a:lnTo>
                <a:lnTo>
                  <a:pt x="0" y="253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8694" y="7275088"/>
            <a:ext cx="1069183" cy="2034778"/>
          </a:xfrm>
          <a:custGeom>
            <a:avLst/>
            <a:gdLst/>
            <a:ahLst/>
            <a:cxnLst/>
            <a:rect l="l" t="t" r="r" b="b"/>
            <a:pathLst>
              <a:path w="1069183" h="2034778">
                <a:moveTo>
                  <a:pt x="0" y="0"/>
                </a:moveTo>
                <a:lnTo>
                  <a:pt x="1069184" y="0"/>
                </a:lnTo>
                <a:lnTo>
                  <a:pt x="1069184" y="2034778"/>
                </a:lnTo>
                <a:lnTo>
                  <a:pt x="0" y="203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492794" y="7596433"/>
            <a:ext cx="1687307" cy="1186734"/>
            <a:chOff x="0" y="0"/>
            <a:chExt cx="2249742" cy="1582312"/>
          </a:xfrm>
        </p:grpSpPr>
        <p:sp>
          <p:nvSpPr>
            <p:cNvPr id="11" name="Freeform 11"/>
            <p:cNvSpPr/>
            <p:nvPr/>
          </p:nvSpPr>
          <p:spPr>
            <a:xfrm>
              <a:off x="0" y="706306"/>
              <a:ext cx="2249742" cy="876006"/>
            </a:xfrm>
            <a:custGeom>
              <a:avLst/>
              <a:gdLst/>
              <a:ahLst/>
              <a:cxnLst/>
              <a:rect l="l" t="t" r="r" b="b"/>
              <a:pathLst>
                <a:path w="2249742" h="876006">
                  <a:moveTo>
                    <a:pt x="0" y="0"/>
                  </a:moveTo>
                  <a:lnTo>
                    <a:pt x="2249742" y="0"/>
                  </a:lnTo>
                  <a:lnTo>
                    <a:pt x="2249742" y="876006"/>
                  </a:lnTo>
                  <a:lnTo>
                    <a:pt x="0" y="876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527" t="-111068" r="-10744" b="-632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68781" y="0"/>
              <a:ext cx="1198846" cy="862349"/>
            </a:xfrm>
            <a:custGeom>
              <a:avLst/>
              <a:gdLst/>
              <a:ahLst/>
              <a:cxnLst/>
              <a:rect l="l" t="t" r="r" b="b"/>
              <a:pathLst>
                <a:path w="1198846" h="862349">
                  <a:moveTo>
                    <a:pt x="0" y="0"/>
                  </a:moveTo>
                  <a:lnTo>
                    <a:pt x="1198847" y="0"/>
                  </a:lnTo>
                  <a:lnTo>
                    <a:pt x="1198847" y="862349"/>
                  </a:lnTo>
                  <a:lnTo>
                    <a:pt x="0" y="862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22176" r="-45784" b="-5050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70032" y="1221767"/>
            <a:ext cx="1775969" cy="2040050"/>
            <a:chOff x="0" y="0"/>
            <a:chExt cx="2367959" cy="2720067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13059"/>
              <a:ext cx="1461784" cy="2707008"/>
            </a:xfrm>
            <a:custGeom>
              <a:avLst/>
              <a:gdLst/>
              <a:ahLst/>
              <a:cxnLst/>
              <a:rect l="l" t="t" r="r" b="b"/>
              <a:pathLst>
                <a:path w="1461784" h="2707008">
                  <a:moveTo>
                    <a:pt x="1461784" y="0"/>
                  </a:moveTo>
                  <a:lnTo>
                    <a:pt x="0" y="0"/>
                  </a:lnTo>
                  <a:lnTo>
                    <a:pt x="0" y="2707008"/>
                  </a:lnTo>
                  <a:lnTo>
                    <a:pt x="1461784" y="2707008"/>
                  </a:lnTo>
                  <a:lnTo>
                    <a:pt x="146178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8403478">
              <a:off x="1242779" y="48767"/>
              <a:ext cx="712843" cy="1543558"/>
            </a:xfrm>
            <a:custGeom>
              <a:avLst/>
              <a:gdLst/>
              <a:ahLst/>
              <a:cxnLst/>
              <a:rect l="l" t="t" r="r" b="b"/>
              <a:pathLst>
                <a:path w="712843" h="1543558">
                  <a:moveTo>
                    <a:pt x="0" y="0"/>
                  </a:moveTo>
                  <a:lnTo>
                    <a:pt x="712843" y="0"/>
                  </a:lnTo>
                  <a:lnTo>
                    <a:pt x="712843" y="1543558"/>
                  </a:lnTo>
                  <a:lnTo>
                    <a:pt x="0" y="1543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371680" y="4175868"/>
            <a:ext cx="4477793" cy="6111132"/>
          </a:xfrm>
          <a:custGeom>
            <a:avLst/>
            <a:gdLst/>
            <a:ahLst/>
            <a:cxnLst/>
            <a:rect l="l" t="t" r="r" b="b"/>
            <a:pathLst>
              <a:path w="4477793" h="6111132">
                <a:moveTo>
                  <a:pt x="0" y="0"/>
                </a:moveTo>
                <a:lnTo>
                  <a:pt x="4477794" y="0"/>
                </a:lnTo>
                <a:lnTo>
                  <a:pt x="4477794" y="6111132"/>
                </a:lnTo>
                <a:lnTo>
                  <a:pt x="0" y="61111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403478">
            <a:off x="3102116" y="1258342"/>
            <a:ext cx="534632" cy="1157669"/>
          </a:xfrm>
          <a:custGeom>
            <a:avLst/>
            <a:gdLst/>
            <a:ahLst/>
            <a:cxnLst/>
            <a:rect l="l" t="t" r="r" b="b"/>
            <a:pathLst>
              <a:path w="534632" h="1157669">
                <a:moveTo>
                  <a:pt x="0" y="0"/>
                </a:moveTo>
                <a:lnTo>
                  <a:pt x="534632" y="0"/>
                </a:lnTo>
                <a:lnTo>
                  <a:pt x="534632" y="1157668"/>
                </a:lnTo>
                <a:lnTo>
                  <a:pt x="0" y="1157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370574" y="852629"/>
            <a:ext cx="2115994" cy="2223953"/>
          </a:xfrm>
          <a:custGeom>
            <a:avLst/>
            <a:gdLst/>
            <a:ahLst/>
            <a:cxnLst/>
            <a:rect l="l" t="t" r="r" b="b"/>
            <a:pathLst>
              <a:path w="2115994" h="2223953">
                <a:moveTo>
                  <a:pt x="0" y="0"/>
                </a:moveTo>
                <a:lnTo>
                  <a:pt x="2115995" y="0"/>
                </a:lnTo>
                <a:lnTo>
                  <a:pt x="2115995" y="2223953"/>
                </a:lnTo>
                <a:lnTo>
                  <a:pt x="0" y="222395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756849" y="3076582"/>
            <a:ext cx="1443898" cy="1415020"/>
          </a:xfrm>
          <a:custGeom>
            <a:avLst/>
            <a:gdLst/>
            <a:ahLst/>
            <a:cxnLst/>
            <a:rect l="l" t="t" r="r" b="b"/>
            <a:pathLst>
              <a:path w="1443898" h="1415020">
                <a:moveTo>
                  <a:pt x="0" y="0"/>
                </a:moveTo>
                <a:lnTo>
                  <a:pt x="1443899" y="0"/>
                </a:lnTo>
                <a:lnTo>
                  <a:pt x="1443899" y="1415021"/>
                </a:lnTo>
                <a:lnTo>
                  <a:pt x="0" y="141502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498245" y="5762041"/>
            <a:ext cx="2293634" cy="2659639"/>
          </a:xfrm>
          <a:custGeom>
            <a:avLst/>
            <a:gdLst/>
            <a:ahLst/>
            <a:cxnLst/>
            <a:rect l="l" t="t" r="r" b="b"/>
            <a:pathLst>
              <a:path w="2293634" h="2659639">
                <a:moveTo>
                  <a:pt x="0" y="0"/>
                </a:moveTo>
                <a:lnTo>
                  <a:pt x="2293633" y="0"/>
                </a:lnTo>
                <a:lnTo>
                  <a:pt x="2293633" y="2659639"/>
                </a:lnTo>
                <a:lnTo>
                  <a:pt x="0" y="2659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218694" y="4580613"/>
            <a:ext cx="8521443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5"/>
              </a:lnSpc>
            </a:pPr>
            <a:r>
              <a:rPr lang="en-US" sz="6055" b="1">
                <a:solidFill>
                  <a:srgbClr val="D42818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Vi khuẩn có ích trong chế biến thực phẩm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94485" y="2715725"/>
            <a:ext cx="7299029" cy="151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05"/>
              </a:lnSpc>
            </a:pPr>
            <a:r>
              <a:rPr lang="en-US" sz="8860">
                <a:solidFill>
                  <a:srgbClr val="FF9A00"/>
                </a:solidFill>
                <a:latin typeface="More Sugar"/>
                <a:ea typeface="More Sugar"/>
                <a:cs typeface="More Sugar"/>
                <a:sym typeface="More Sugar"/>
              </a:rPr>
              <a:t>Bài học STEM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3116" y="738756"/>
            <a:ext cx="13841769" cy="8638664"/>
            <a:chOff x="0" y="0"/>
            <a:chExt cx="2100464" cy="1310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64" cy="1310902"/>
            </a:xfrm>
            <a:custGeom>
              <a:avLst/>
              <a:gdLst/>
              <a:ahLst/>
              <a:cxnLst/>
              <a:rect l="l" t="t" r="r" b="b"/>
              <a:pathLst>
                <a:path w="2100464" h="1310902">
                  <a:moveTo>
                    <a:pt x="2797" y="0"/>
                  </a:moveTo>
                  <a:lnTo>
                    <a:pt x="2097668" y="0"/>
                  </a:lnTo>
                  <a:cubicBezTo>
                    <a:pt x="2098410" y="0"/>
                    <a:pt x="2099121" y="295"/>
                    <a:pt x="2099645" y="819"/>
                  </a:cubicBezTo>
                  <a:cubicBezTo>
                    <a:pt x="2100170" y="1344"/>
                    <a:pt x="2100464" y="2055"/>
                    <a:pt x="2100464" y="2797"/>
                  </a:cubicBezTo>
                  <a:lnTo>
                    <a:pt x="2100464" y="1308106"/>
                  </a:lnTo>
                  <a:cubicBezTo>
                    <a:pt x="2100464" y="1309650"/>
                    <a:pt x="2099212" y="1310902"/>
                    <a:pt x="2097668" y="1310902"/>
                  </a:cubicBezTo>
                  <a:lnTo>
                    <a:pt x="2797" y="1310902"/>
                  </a:lnTo>
                  <a:cubicBezTo>
                    <a:pt x="1252" y="1310902"/>
                    <a:pt x="0" y="1309650"/>
                    <a:pt x="0" y="1308106"/>
                  </a:cubicBezTo>
                  <a:lnTo>
                    <a:pt x="0" y="2797"/>
                  </a:lnTo>
                  <a:cubicBezTo>
                    <a:pt x="0" y="1252"/>
                    <a:pt x="1252" y="0"/>
                    <a:pt x="2797" y="0"/>
                  </a:cubicBezTo>
                  <a:close/>
                </a:path>
              </a:pathLst>
            </a:custGeom>
            <a:solidFill>
              <a:srgbClr val="E8F8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0464" cy="1349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045094"/>
            <a:ext cx="3699748" cy="6241906"/>
          </a:xfrm>
          <a:custGeom>
            <a:avLst/>
            <a:gdLst/>
            <a:ahLst/>
            <a:cxnLst/>
            <a:rect l="l" t="t" r="r" b="b"/>
            <a:pathLst>
              <a:path w="3699748" h="6241906">
                <a:moveTo>
                  <a:pt x="0" y="0"/>
                </a:moveTo>
                <a:lnTo>
                  <a:pt x="3699748" y="0"/>
                </a:lnTo>
                <a:lnTo>
                  <a:pt x="3699748" y="6241906"/>
                </a:lnTo>
                <a:lnTo>
                  <a:pt x="0" y="624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68105" y="5143500"/>
            <a:ext cx="3319895" cy="5143500"/>
          </a:xfrm>
          <a:custGeom>
            <a:avLst/>
            <a:gdLst/>
            <a:ahLst/>
            <a:cxnLst/>
            <a:rect l="l" t="t" r="r" b="b"/>
            <a:pathLst>
              <a:path w="3319895" h="5143500">
                <a:moveTo>
                  <a:pt x="0" y="0"/>
                </a:moveTo>
                <a:lnTo>
                  <a:pt x="3319895" y="0"/>
                </a:lnTo>
                <a:lnTo>
                  <a:pt x="331989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/>
          <p:cNvSpPr/>
          <p:nvPr/>
        </p:nvSpPr>
        <p:spPr>
          <a:xfrm rot="116434">
            <a:off x="3528695" y="3126105"/>
            <a:ext cx="11772900" cy="5631815"/>
          </a:xfrm>
          <a:custGeom>
            <a:avLst/>
            <a:gdLst/>
            <a:ahLst/>
            <a:cxnLst/>
            <a:rect l="l" t="t" r="r" b="b"/>
            <a:pathLst>
              <a:path w="16252295" h="7180559">
                <a:moveTo>
                  <a:pt x="0" y="0"/>
                </a:moveTo>
                <a:lnTo>
                  <a:pt x="16252294" y="0"/>
                </a:lnTo>
                <a:lnTo>
                  <a:pt x="16252294" y="7180559"/>
                </a:lnTo>
                <a:lnTo>
                  <a:pt x="0" y="7180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4"/>
          <p:cNvSpPr txBox="1"/>
          <p:nvPr/>
        </p:nvSpPr>
        <p:spPr>
          <a:xfrm>
            <a:off x="4495800" y="1257049"/>
            <a:ext cx="10316584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Nêu một số điều em biết về nguyên liệu, mùi, vị, cách chế biến,... các món ăn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4086225" y="6966933"/>
            <a:ext cx="2733675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Sữa chua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8307269"/>
            <a:ext cx="3891972" cy="1945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56" y="3162116"/>
            <a:ext cx="5181600" cy="4362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3288779"/>
            <a:ext cx="2733675" cy="3505200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11468102" y="7179126"/>
            <a:ext cx="3425430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Dưa cải muối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4691" y="746376"/>
            <a:ext cx="13841769" cy="8638664"/>
            <a:chOff x="0" y="0"/>
            <a:chExt cx="2100464" cy="1310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64" cy="1310902"/>
            </a:xfrm>
            <a:custGeom>
              <a:avLst/>
              <a:gdLst/>
              <a:ahLst/>
              <a:cxnLst/>
              <a:rect l="l" t="t" r="r" b="b"/>
              <a:pathLst>
                <a:path w="2100464" h="1310902">
                  <a:moveTo>
                    <a:pt x="2797" y="0"/>
                  </a:moveTo>
                  <a:lnTo>
                    <a:pt x="2097668" y="0"/>
                  </a:lnTo>
                  <a:cubicBezTo>
                    <a:pt x="2098410" y="0"/>
                    <a:pt x="2099121" y="295"/>
                    <a:pt x="2099645" y="819"/>
                  </a:cubicBezTo>
                  <a:cubicBezTo>
                    <a:pt x="2100170" y="1344"/>
                    <a:pt x="2100464" y="2055"/>
                    <a:pt x="2100464" y="2797"/>
                  </a:cubicBezTo>
                  <a:lnTo>
                    <a:pt x="2100464" y="1308106"/>
                  </a:lnTo>
                  <a:cubicBezTo>
                    <a:pt x="2100464" y="1309650"/>
                    <a:pt x="2099212" y="1310902"/>
                    <a:pt x="2097668" y="1310902"/>
                  </a:cubicBezTo>
                  <a:lnTo>
                    <a:pt x="2797" y="1310902"/>
                  </a:lnTo>
                  <a:cubicBezTo>
                    <a:pt x="1252" y="1310902"/>
                    <a:pt x="0" y="1309650"/>
                    <a:pt x="0" y="1308106"/>
                  </a:cubicBezTo>
                  <a:lnTo>
                    <a:pt x="0" y="2797"/>
                  </a:lnTo>
                  <a:cubicBezTo>
                    <a:pt x="0" y="1252"/>
                    <a:pt x="1252" y="0"/>
                    <a:pt x="2797" y="0"/>
                  </a:cubicBezTo>
                  <a:close/>
                </a:path>
              </a:pathLst>
            </a:custGeom>
            <a:solidFill>
              <a:srgbClr val="E8F8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0464" cy="1349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058089"/>
            <a:ext cx="3099318" cy="5228911"/>
          </a:xfrm>
          <a:custGeom>
            <a:avLst/>
            <a:gdLst/>
            <a:ahLst/>
            <a:cxnLst/>
            <a:rect l="l" t="t" r="r" b="b"/>
            <a:pathLst>
              <a:path w="3099318" h="5228911">
                <a:moveTo>
                  <a:pt x="0" y="0"/>
                </a:moveTo>
                <a:lnTo>
                  <a:pt x="3099318" y="0"/>
                </a:lnTo>
                <a:lnTo>
                  <a:pt x="3099318" y="5228911"/>
                </a:lnTo>
                <a:lnTo>
                  <a:pt x="0" y="522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33734" y="5143500"/>
            <a:ext cx="3319895" cy="5143500"/>
          </a:xfrm>
          <a:custGeom>
            <a:avLst/>
            <a:gdLst/>
            <a:ahLst/>
            <a:cxnLst/>
            <a:rect l="l" t="t" r="r" b="b"/>
            <a:pathLst>
              <a:path w="3319895" h="5143500">
                <a:moveTo>
                  <a:pt x="0" y="0"/>
                </a:moveTo>
                <a:lnTo>
                  <a:pt x="3319896" y="0"/>
                </a:lnTo>
                <a:lnTo>
                  <a:pt x="331989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0" name="Picture 6" descr="6 cách muối dưa bắp cải nhanh và siêu ngon - Amthucdocdao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21" y="2599380"/>
            <a:ext cx="4444093" cy="2915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89B19D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20" y="6271260"/>
            <a:ext cx="4104005" cy="2733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89B19D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276600" y="4078829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Dưa bắp cải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34887"/>
            <a:ext cx="1730681" cy="36314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1258" y="8285178"/>
            <a:ext cx="176372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Barlow SemiBold" panose="00000700000000000000" pitchFamily="2" charset="0"/>
              </a:rPr>
              <a:t>Kim chi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49000" y="8420100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Dấm gạo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790939" y="1105159"/>
            <a:ext cx="8454447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vi-VN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Có thể chế biến thực phẩm như sữa chua, rau, củ, quả muối chua,... nhờ các vi khuẩn có ích</a:t>
            </a:r>
          </a:p>
        </p:txBody>
      </p:sp>
      <p:pic>
        <p:nvPicPr>
          <p:cNvPr id="2050" name="Picture 2" descr="Tôm chu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8153"/>
          <a:stretch>
            <a:fillRect/>
          </a:stretch>
        </p:blipFill>
        <p:spPr bwMode="auto">
          <a:xfrm>
            <a:off x="11500485" y="2781300"/>
            <a:ext cx="4307205" cy="36709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89B19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TextBox 6"/>
          <p:cNvSpPr txBox="1"/>
          <p:nvPr/>
        </p:nvSpPr>
        <p:spPr>
          <a:xfrm>
            <a:off x="12267939" y="6733293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Tôm chua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65" y="1797760"/>
            <a:ext cx="2143125" cy="24860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32595" y="5901665"/>
            <a:ext cx="2238375" cy="2352675"/>
            <a:chOff x="623133" y="7848826"/>
            <a:chExt cx="2238375" cy="2352675"/>
          </a:xfrm>
        </p:grpSpPr>
        <p:sp>
          <p:nvSpPr>
            <p:cNvPr id="16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4782709" y="266394"/>
            <a:ext cx="2286000" cy="2238375"/>
            <a:chOff x="12248139" y="232090"/>
            <a:chExt cx="2286000" cy="2238375"/>
          </a:xfrm>
        </p:grpSpPr>
        <p:sp>
          <p:nvSpPr>
            <p:cNvPr id="19" name="Rectangle 16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5" y="5360419"/>
            <a:ext cx="1943100" cy="2314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3116" y="738756"/>
            <a:ext cx="13841769" cy="8638664"/>
            <a:chOff x="0" y="0"/>
            <a:chExt cx="2100464" cy="1310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64" cy="1310902"/>
            </a:xfrm>
            <a:custGeom>
              <a:avLst/>
              <a:gdLst/>
              <a:ahLst/>
              <a:cxnLst/>
              <a:rect l="l" t="t" r="r" b="b"/>
              <a:pathLst>
                <a:path w="2100464" h="1310902">
                  <a:moveTo>
                    <a:pt x="2797" y="0"/>
                  </a:moveTo>
                  <a:lnTo>
                    <a:pt x="2097668" y="0"/>
                  </a:lnTo>
                  <a:cubicBezTo>
                    <a:pt x="2098410" y="0"/>
                    <a:pt x="2099121" y="295"/>
                    <a:pt x="2099645" y="819"/>
                  </a:cubicBezTo>
                  <a:cubicBezTo>
                    <a:pt x="2100170" y="1344"/>
                    <a:pt x="2100464" y="2055"/>
                    <a:pt x="2100464" y="2797"/>
                  </a:cubicBezTo>
                  <a:lnTo>
                    <a:pt x="2100464" y="1308106"/>
                  </a:lnTo>
                  <a:cubicBezTo>
                    <a:pt x="2100464" y="1309650"/>
                    <a:pt x="2099212" y="1310902"/>
                    <a:pt x="2097668" y="1310902"/>
                  </a:cubicBezTo>
                  <a:lnTo>
                    <a:pt x="2797" y="1310902"/>
                  </a:lnTo>
                  <a:cubicBezTo>
                    <a:pt x="1252" y="1310902"/>
                    <a:pt x="0" y="1309650"/>
                    <a:pt x="0" y="1308106"/>
                  </a:cubicBezTo>
                  <a:lnTo>
                    <a:pt x="0" y="2797"/>
                  </a:lnTo>
                  <a:cubicBezTo>
                    <a:pt x="0" y="1252"/>
                    <a:pt x="1252" y="0"/>
                    <a:pt x="2797" y="0"/>
                  </a:cubicBezTo>
                  <a:close/>
                </a:path>
              </a:pathLst>
            </a:custGeom>
            <a:solidFill>
              <a:srgbClr val="E8F8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0464" cy="1349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058089"/>
            <a:ext cx="3099318" cy="5228911"/>
          </a:xfrm>
          <a:custGeom>
            <a:avLst/>
            <a:gdLst/>
            <a:ahLst/>
            <a:cxnLst/>
            <a:rect l="l" t="t" r="r" b="b"/>
            <a:pathLst>
              <a:path w="3099318" h="5228911">
                <a:moveTo>
                  <a:pt x="0" y="0"/>
                </a:moveTo>
                <a:lnTo>
                  <a:pt x="3099318" y="0"/>
                </a:lnTo>
                <a:lnTo>
                  <a:pt x="3099318" y="5228911"/>
                </a:lnTo>
                <a:lnTo>
                  <a:pt x="0" y="522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33734" y="5143500"/>
            <a:ext cx="3319895" cy="5143500"/>
          </a:xfrm>
          <a:custGeom>
            <a:avLst/>
            <a:gdLst/>
            <a:ahLst/>
            <a:cxnLst/>
            <a:rect l="l" t="t" r="r" b="b"/>
            <a:pathLst>
              <a:path w="3319895" h="5143500">
                <a:moveTo>
                  <a:pt x="0" y="0"/>
                </a:moveTo>
                <a:lnTo>
                  <a:pt x="3319896" y="0"/>
                </a:lnTo>
                <a:lnTo>
                  <a:pt x="331989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15" y="4305300"/>
            <a:ext cx="3406140" cy="5133975"/>
          </a:xfrm>
          <a:prstGeom prst="rect">
            <a:avLst/>
          </a:prstGeom>
        </p:spPr>
      </p:pic>
      <p:sp>
        <p:nvSpPr>
          <p:cNvPr id="11" name="Freeform: Shape 8"/>
          <p:cNvSpPr/>
          <p:nvPr/>
        </p:nvSpPr>
        <p:spPr>
          <a:xfrm>
            <a:off x="9448701" y="1028700"/>
            <a:ext cx="6201387" cy="3509809"/>
          </a:xfrm>
          <a:custGeom>
            <a:avLst/>
            <a:gdLst>
              <a:gd name="connsiteX0" fmla="*/ 2424907 w 7778052"/>
              <a:gd name="connsiteY0" fmla="*/ 0 h 3890073"/>
              <a:gd name="connsiteX1" fmla="*/ 3284470 w 7778052"/>
              <a:gd name="connsiteY1" fmla="*/ 330298 h 3890073"/>
              <a:gd name="connsiteX2" fmla="*/ 3318120 w 7778052"/>
              <a:gd name="connsiteY2" fmla="*/ 375102 h 3890073"/>
              <a:gd name="connsiteX3" fmla="*/ 3355485 w 7778052"/>
              <a:gd name="connsiteY3" fmla="*/ 329790 h 3890073"/>
              <a:gd name="connsiteX4" fmla="*/ 3884927 w 7778052"/>
              <a:gd name="connsiteY4" fmla="*/ 110366 h 3890073"/>
              <a:gd name="connsiteX5" fmla="*/ 4414369 w 7778052"/>
              <a:gd name="connsiteY5" fmla="*/ 329790 h 3890073"/>
              <a:gd name="connsiteX6" fmla="*/ 4424323 w 7778052"/>
              <a:gd name="connsiteY6" fmla="*/ 341862 h 3890073"/>
              <a:gd name="connsiteX7" fmla="*/ 4440118 w 7778052"/>
              <a:gd name="connsiteY7" fmla="*/ 322724 h 3890073"/>
              <a:gd name="connsiteX8" fmla="*/ 5299681 w 7778052"/>
              <a:gd name="connsiteY8" fmla="*/ 22157 h 3890073"/>
              <a:gd name="connsiteX9" fmla="*/ 6032666 w 7778052"/>
              <a:gd name="connsiteY9" fmla="*/ 221830 h 3890073"/>
              <a:gd name="connsiteX10" fmla="*/ 6104924 w 7778052"/>
              <a:gd name="connsiteY10" fmla="*/ 279426 h 3890073"/>
              <a:gd name="connsiteX11" fmla="*/ 6121851 w 7778052"/>
              <a:gd name="connsiteY11" fmla="*/ 258899 h 3890073"/>
              <a:gd name="connsiteX12" fmla="*/ 6651293 w 7778052"/>
              <a:gd name="connsiteY12" fmla="*/ 39475 h 3890073"/>
              <a:gd name="connsiteX13" fmla="*/ 7400037 w 7778052"/>
              <a:gd name="connsiteY13" fmla="*/ 788636 h 3890073"/>
              <a:gd name="connsiteX14" fmla="*/ 7341197 w 7778052"/>
              <a:gd name="connsiteY14" fmla="*/ 1080243 h 3890073"/>
              <a:gd name="connsiteX15" fmla="*/ 7340867 w 7778052"/>
              <a:gd name="connsiteY15" fmla="*/ 1080851 h 3890073"/>
              <a:gd name="connsiteX16" fmla="*/ 7349003 w 7778052"/>
              <a:gd name="connsiteY16" fmla="*/ 1081628 h 3890073"/>
              <a:gd name="connsiteX17" fmla="*/ 7778052 w 7778052"/>
              <a:gd name="connsiteY17" fmla="*/ 1580377 h 3890073"/>
              <a:gd name="connsiteX18" fmla="*/ 7541143 w 7778052"/>
              <a:gd name="connsiteY18" fmla="*/ 2002524 h 3890073"/>
              <a:gd name="connsiteX19" fmla="*/ 7500380 w 7778052"/>
              <a:gd name="connsiteY19" fmla="*/ 2023486 h 3890073"/>
              <a:gd name="connsiteX20" fmla="*/ 7510092 w 7778052"/>
              <a:gd name="connsiteY20" fmla="*/ 2102805 h 3890073"/>
              <a:gd name="connsiteX21" fmla="*/ 6612506 w 7778052"/>
              <a:gd name="connsiteY21" fmla="*/ 2921737 h 3890073"/>
              <a:gd name="connsiteX22" fmla="*/ 6528098 w 7778052"/>
              <a:gd name="connsiteY22" fmla="*/ 2925247 h 3890073"/>
              <a:gd name="connsiteX23" fmla="*/ 7079025 w 7778052"/>
              <a:gd name="connsiteY23" fmla="*/ 3890073 h 3890073"/>
              <a:gd name="connsiteX24" fmla="*/ 6021298 w 7778052"/>
              <a:gd name="connsiteY24" fmla="*/ 3008663 h 3890073"/>
              <a:gd name="connsiteX25" fmla="*/ 5992694 w 7778052"/>
              <a:gd name="connsiteY25" fmla="*/ 3028681 h 3890073"/>
              <a:gd name="connsiteX26" fmla="*/ 5498851 w 7778052"/>
              <a:gd name="connsiteY26" fmla="*/ 3156625 h 3890073"/>
              <a:gd name="connsiteX27" fmla="*/ 4874286 w 7778052"/>
              <a:gd name="connsiteY27" fmla="*/ 2937201 h 3890073"/>
              <a:gd name="connsiteX28" fmla="*/ 4813970 w 7778052"/>
              <a:gd name="connsiteY28" fmla="*/ 2875197 h 3890073"/>
              <a:gd name="connsiteX29" fmla="*/ 4678808 w 7778052"/>
              <a:gd name="connsiteY29" fmla="*/ 2949952 h 3890073"/>
              <a:gd name="connsiteX30" fmla="*/ 3855423 w 7778052"/>
              <a:gd name="connsiteY30" fmla="*/ 3105586 h 3890073"/>
              <a:gd name="connsiteX31" fmla="*/ 3032037 w 7778052"/>
              <a:gd name="connsiteY31" fmla="*/ 2949952 h 3890073"/>
              <a:gd name="connsiteX32" fmla="*/ 2956607 w 7778052"/>
              <a:gd name="connsiteY32" fmla="*/ 2908233 h 3890073"/>
              <a:gd name="connsiteX33" fmla="*/ 2916734 w 7778052"/>
              <a:gd name="connsiteY33" fmla="*/ 2947592 h 3890073"/>
              <a:gd name="connsiteX34" fmla="*/ 2266292 w 7778052"/>
              <a:gd name="connsiteY34" fmla="*/ 3167016 h 3890073"/>
              <a:gd name="connsiteX35" fmla="*/ 1503526 w 7778052"/>
              <a:gd name="connsiteY35" fmla="*/ 2836718 h 3890073"/>
              <a:gd name="connsiteX36" fmla="*/ 1497869 w 7778052"/>
              <a:gd name="connsiteY36" fmla="*/ 2828230 h 3890073"/>
              <a:gd name="connsiteX37" fmla="*/ 1471369 w 7778052"/>
              <a:gd name="connsiteY37" fmla="*/ 2840962 h 3890073"/>
              <a:gd name="connsiteX38" fmla="*/ 1143173 w 7778052"/>
              <a:gd name="connsiteY38" fmla="*/ 2899612 h 3890073"/>
              <a:gd name="connsiteX39" fmla="*/ 300012 w 7778052"/>
              <a:gd name="connsiteY39" fmla="*/ 2153284 h 3890073"/>
              <a:gd name="connsiteX40" fmla="*/ 311313 w 7778052"/>
              <a:gd name="connsiteY40" fmla="*/ 2054055 h 3890073"/>
              <a:gd name="connsiteX41" fmla="*/ 236909 w 7778052"/>
              <a:gd name="connsiteY41" fmla="*/ 2014258 h 3890073"/>
              <a:gd name="connsiteX42" fmla="*/ 0 w 7778052"/>
              <a:gd name="connsiteY42" fmla="*/ 1575169 h 3890073"/>
              <a:gd name="connsiteX43" fmla="*/ 429049 w 7778052"/>
              <a:gd name="connsiteY43" fmla="*/ 1056404 h 3890073"/>
              <a:gd name="connsiteX44" fmla="*/ 447852 w 7778052"/>
              <a:gd name="connsiteY44" fmla="*/ 1054536 h 3890073"/>
              <a:gd name="connsiteX45" fmla="*/ 412200 w 7778052"/>
              <a:gd name="connsiteY45" fmla="*/ 939618 h 3890073"/>
              <a:gd name="connsiteX46" fmla="*/ 396987 w 7778052"/>
              <a:gd name="connsiteY46" fmla="*/ 788636 h 3890073"/>
              <a:gd name="connsiteX47" fmla="*/ 1145731 w 7778052"/>
              <a:gd name="connsiteY47" fmla="*/ 39475 h 3890073"/>
              <a:gd name="connsiteX48" fmla="*/ 1564361 w 7778052"/>
              <a:gd name="connsiteY48" fmla="*/ 167420 h 3890073"/>
              <a:gd name="connsiteX49" fmla="*/ 1660595 w 7778052"/>
              <a:gd name="connsiteY49" fmla="*/ 246864 h 3890073"/>
              <a:gd name="connsiteX50" fmla="*/ 1691922 w 7778052"/>
              <a:gd name="connsiteY50" fmla="*/ 219424 h 3890073"/>
              <a:gd name="connsiteX51" fmla="*/ 2424907 w 7778052"/>
              <a:gd name="connsiteY51" fmla="*/ 0 h 38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78052" h="3890073">
                <a:moveTo>
                  <a:pt x="2424907" y="0"/>
                </a:moveTo>
                <a:cubicBezTo>
                  <a:pt x="2782717" y="0"/>
                  <a:pt x="3098186" y="131020"/>
                  <a:pt x="3284470" y="330298"/>
                </a:cubicBezTo>
                <a:lnTo>
                  <a:pt x="3318120" y="375102"/>
                </a:lnTo>
                <a:lnTo>
                  <a:pt x="3355485" y="329790"/>
                </a:lnTo>
                <a:cubicBezTo>
                  <a:pt x="3490981" y="194219"/>
                  <a:pt x="3678167" y="110366"/>
                  <a:pt x="3884927" y="110366"/>
                </a:cubicBezTo>
                <a:cubicBezTo>
                  <a:pt x="4091687" y="110366"/>
                  <a:pt x="4278873" y="194219"/>
                  <a:pt x="4414369" y="329790"/>
                </a:cubicBezTo>
                <a:lnTo>
                  <a:pt x="4424323" y="341862"/>
                </a:lnTo>
                <a:lnTo>
                  <a:pt x="4440118" y="322724"/>
                </a:lnTo>
                <a:cubicBezTo>
                  <a:pt x="4626402" y="141384"/>
                  <a:pt x="4941870" y="22157"/>
                  <a:pt x="5299681" y="22157"/>
                </a:cubicBezTo>
                <a:cubicBezTo>
                  <a:pt x="5585929" y="22157"/>
                  <a:pt x="5845079" y="98462"/>
                  <a:pt x="6032666" y="221830"/>
                </a:cubicBezTo>
                <a:lnTo>
                  <a:pt x="6104924" y="279426"/>
                </a:lnTo>
                <a:lnTo>
                  <a:pt x="6121851" y="258899"/>
                </a:lnTo>
                <a:cubicBezTo>
                  <a:pt x="6257347" y="123328"/>
                  <a:pt x="6444533" y="39475"/>
                  <a:pt x="6651293" y="39475"/>
                </a:cubicBezTo>
                <a:cubicBezTo>
                  <a:pt x="7064813" y="39475"/>
                  <a:pt x="7400037" y="374886"/>
                  <a:pt x="7400037" y="788636"/>
                </a:cubicBezTo>
                <a:cubicBezTo>
                  <a:pt x="7400037" y="892073"/>
                  <a:pt x="7379085" y="990615"/>
                  <a:pt x="7341197" y="1080243"/>
                </a:cubicBezTo>
                <a:lnTo>
                  <a:pt x="7340867" y="1080851"/>
                </a:lnTo>
                <a:lnTo>
                  <a:pt x="7349003" y="1081628"/>
                </a:lnTo>
                <a:cubicBezTo>
                  <a:pt x="7593861" y="1129099"/>
                  <a:pt x="7778052" y="1334359"/>
                  <a:pt x="7778052" y="1580377"/>
                </a:cubicBezTo>
                <a:cubicBezTo>
                  <a:pt x="7778052" y="1756105"/>
                  <a:pt x="7684077" y="1911037"/>
                  <a:pt x="7541143" y="2002524"/>
                </a:cubicBezTo>
                <a:lnTo>
                  <a:pt x="7500380" y="2023486"/>
                </a:lnTo>
                <a:lnTo>
                  <a:pt x="7510092" y="2102805"/>
                </a:lnTo>
                <a:cubicBezTo>
                  <a:pt x="7510092" y="2529022"/>
                  <a:pt x="7116666" y="2879582"/>
                  <a:pt x="6612506" y="2921737"/>
                </a:cubicBezTo>
                <a:lnTo>
                  <a:pt x="6528098" y="2925247"/>
                </a:lnTo>
                <a:lnTo>
                  <a:pt x="7079025" y="3890073"/>
                </a:lnTo>
                <a:lnTo>
                  <a:pt x="6021298" y="3008663"/>
                </a:lnTo>
                <a:lnTo>
                  <a:pt x="5992694" y="3028681"/>
                </a:lnTo>
                <a:cubicBezTo>
                  <a:pt x="5851724" y="3109459"/>
                  <a:pt x="5681781" y="3156625"/>
                  <a:pt x="5498851" y="3156625"/>
                </a:cubicBezTo>
                <a:cubicBezTo>
                  <a:pt x="5254943" y="3156625"/>
                  <a:pt x="5034126" y="3072773"/>
                  <a:pt x="4874286" y="2937201"/>
                </a:cubicBezTo>
                <a:lnTo>
                  <a:pt x="4813970" y="2875197"/>
                </a:lnTo>
                <a:lnTo>
                  <a:pt x="4678808" y="2949952"/>
                </a:lnTo>
                <a:cubicBezTo>
                  <a:pt x="4468086" y="3046111"/>
                  <a:pt x="4176975" y="3105586"/>
                  <a:pt x="3855423" y="3105586"/>
                </a:cubicBezTo>
                <a:cubicBezTo>
                  <a:pt x="3533871" y="3105586"/>
                  <a:pt x="3242760" y="3046111"/>
                  <a:pt x="3032037" y="2949952"/>
                </a:cubicBezTo>
                <a:lnTo>
                  <a:pt x="2956607" y="2908233"/>
                </a:lnTo>
                <a:lnTo>
                  <a:pt x="2916734" y="2947592"/>
                </a:lnTo>
                <a:cubicBezTo>
                  <a:pt x="2750271" y="3083163"/>
                  <a:pt x="2520305" y="3167016"/>
                  <a:pt x="2266292" y="3167016"/>
                </a:cubicBezTo>
                <a:cubicBezTo>
                  <a:pt x="1948775" y="3167016"/>
                  <a:pt x="1668832" y="3035996"/>
                  <a:pt x="1503526" y="2836718"/>
                </a:cubicBezTo>
                <a:lnTo>
                  <a:pt x="1497869" y="2828230"/>
                </a:lnTo>
                <a:lnTo>
                  <a:pt x="1471369" y="2840962"/>
                </a:lnTo>
                <a:cubicBezTo>
                  <a:pt x="1370495" y="2878728"/>
                  <a:pt x="1259589" y="2899612"/>
                  <a:pt x="1143173" y="2899612"/>
                </a:cubicBezTo>
                <a:cubicBezTo>
                  <a:pt x="677508" y="2899612"/>
                  <a:pt x="300012" y="2565470"/>
                  <a:pt x="300012" y="2153284"/>
                </a:cubicBezTo>
                <a:lnTo>
                  <a:pt x="311313" y="2054055"/>
                </a:lnTo>
                <a:lnTo>
                  <a:pt x="236909" y="2014258"/>
                </a:lnTo>
                <a:cubicBezTo>
                  <a:pt x="93975" y="1919099"/>
                  <a:pt x="0" y="1757949"/>
                  <a:pt x="0" y="1575169"/>
                </a:cubicBezTo>
                <a:cubicBezTo>
                  <a:pt x="0" y="1319278"/>
                  <a:pt x="184191" y="1105780"/>
                  <a:pt x="429049" y="1056404"/>
                </a:cubicBezTo>
                <a:lnTo>
                  <a:pt x="447852" y="1054536"/>
                </a:lnTo>
                <a:lnTo>
                  <a:pt x="412200" y="939618"/>
                </a:lnTo>
                <a:cubicBezTo>
                  <a:pt x="402225" y="890849"/>
                  <a:pt x="396987" y="840355"/>
                  <a:pt x="396987" y="788636"/>
                </a:cubicBezTo>
                <a:cubicBezTo>
                  <a:pt x="396987" y="374886"/>
                  <a:pt x="732211" y="39475"/>
                  <a:pt x="1145731" y="39475"/>
                </a:cubicBezTo>
                <a:cubicBezTo>
                  <a:pt x="1300802" y="39475"/>
                  <a:pt x="1444861" y="86642"/>
                  <a:pt x="1564361" y="167420"/>
                </a:cubicBezTo>
                <a:lnTo>
                  <a:pt x="1660595" y="246864"/>
                </a:lnTo>
                <a:lnTo>
                  <a:pt x="1691922" y="219424"/>
                </a:lnTo>
                <a:cubicBezTo>
                  <a:pt x="1879509" y="83853"/>
                  <a:pt x="2138658" y="0"/>
                  <a:pt x="2424907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4B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17150" y="1610671"/>
            <a:ext cx="5003976" cy="1771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>
                <a:solidFill>
                  <a:srgbClr val="483A00"/>
                </a:solidFill>
                <a:latin typeface="Times New Roman" panose="02020603050405020304" charset="0"/>
                <a:cs typeface="Times New Roman" panose="02020603050405020304" charset="0"/>
              </a:rPr>
              <a:t>Chúng mình hãy làm cẩm nang hướng dẫn chế biến một số thực phẩm đó nhé!</a:t>
            </a:r>
          </a:p>
        </p:txBody>
      </p:sp>
      <p:sp>
        <p:nvSpPr>
          <p:cNvPr id="13" name="Oval 5"/>
          <p:cNvSpPr/>
          <p:nvPr/>
        </p:nvSpPr>
        <p:spPr>
          <a:xfrm>
            <a:off x="2285803" y="799829"/>
            <a:ext cx="7238999" cy="6172199"/>
          </a:xfrm>
          <a:custGeom>
            <a:avLst/>
            <a:gdLst>
              <a:gd name="connsiteX0" fmla="*/ 0 w 4739054"/>
              <a:gd name="connsiteY0" fmla="*/ 1921120 h 3842239"/>
              <a:gd name="connsiteX1" fmla="*/ 2369527 w 4739054"/>
              <a:gd name="connsiteY1" fmla="*/ 0 h 3842239"/>
              <a:gd name="connsiteX2" fmla="*/ 4739054 w 4739054"/>
              <a:gd name="connsiteY2" fmla="*/ 1921120 h 3842239"/>
              <a:gd name="connsiteX3" fmla="*/ 2369527 w 4739054"/>
              <a:gd name="connsiteY3" fmla="*/ 3842240 h 3842239"/>
              <a:gd name="connsiteX4" fmla="*/ 0 w 4739054"/>
              <a:gd name="connsiteY4" fmla="*/ 1921120 h 3842239"/>
              <a:gd name="connsiteX0-1" fmla="*/ 0 w 4950069"/>
              <a:gd name="connsiteY0-2" fmla="*/ 1912329 h 3842242"/>
              <a:gd name="connsiteX1-3" fmla="*/ 2580542 w 4950069"/>
              <a:gd name="connsiteY1-4" fmla="*/ 1 h 3842242"/>
              <a:gd name="connsiteX2-5" fmla="*/ 4950069 w 4950069"/>
              <a:gd name="connsiteY2-6" fmla="*/ 1921121 h 3842242"/>
              <a:gd name="connsiteX3-7" fmla="*/ 2580542 w 4950069"/>
              <a:gd name="connsiteY3-8" fmla="*/ 3842241 h 3842242"/>
              <a:gd name="connsiteX4-9" fmla="*/ 0 w 4950069"/>
              <a:gd name="connsiteY4-10" fmla="*/ 1912329 h 3842242"/>
              <a:gd name="connsiteX0-11" fmla="*/ 7420 w 4957489"/>
              <a:gd name="connsiteY0-12" fmla="*/ 1912333 h 3842246"/>
              <a:gd name="connsiteX1-13" fmla="*/ 2587962 w 4957489"/>
              <a:gd name="connsiteY1-14" fmla="*/ 5 h 3842246"/>
              <a:gd name="connsiteX2-15" fmla="*/ 4957489 w 4957489"/>
              <a:gd name="connsiteY2-16" fmla="*/ 1921125 h 3842246"/>
              <a:gd name="connsiteX3-17" fmla="*/ 2587962 w 4957489"/>
              <a:gd name="connsiteY3-18" fmla="*/ 3842245 h 3842246"/>
              <a:gd name="connsiteX4-19" fmla="*/ 7420 w 4957489"/>
              <a:gd name="connsiteY4-20" fmla="*/ 1912333 h 3842246"/>
              <a:gd name="connsiteX0-21" fmla="*/ 114668 w 5064737"/>
              <a:gd name="connsiteY0-22" fmla="*/ 2065175 h 3995088"/>
              <a:gd name="connsiteX1-23" fmla="*/ 677375 w 5064737"/>
              <a:gd name="connsiteY1-24" fmla="*/ 337485 h 3995088"/>
              <a:gd name="connsiteX2-25" fmla="*/ 2695210 w 5064737"/>
              <a:gd name="connsiteY2-26" fmla="*/ 152847 h 3995088"/>
              <a:gd name="connsiteX3-27" fmla="*/ 5064737 w 5064737"/>
              <a:gd name="connsiteY3-28" fmla="*/ 2073967 h 3995088"/>
              <a:gd name="connsiteX4-29" fmla="*/ 2695210 w 5064737"/>
              <a:gd name="connsiteY4-30" fmla="*/ 3995087 h 3995088"/>
              <a:gd name="connsiteX5" fmla="*/ 114668 w 5064737"/>
              <a:gd name="connsiteY5" fmla="*/ 2065175 h 3995088"/>
              <a:gd name="connsiteX0-31" fmla="*/ 9535 w 4959604"/>
              <a:gd name="connsiteY0-32" fmla="*/ 2065175 h 4019545"/>
              <a:gd name="connsiteX1-33" fmla="*/ 572242 w 4959604"/>
              <a:gd name="connsiteY1-34" fmla="*/ 337485 h 4019545"/>
              <a:gd name="connsiteX2-35" fmla="*/ 2590077 w 4959604"/>
              <a:gd name="connsiteY2-36" fmla="*/ 152847 h 4019545"/>
              <a:gd name="connsiteX3-37" fmla="*/ 4959604 w 4959604"/>
              <a:gd name="connsiteY3-38" fmla="*/ 2073967 h 4019545"/>
              <a:gd name="connsiteX4-39" fmla="*/ 2590077 w 4959604"/>
              <a:gd name="connsiteY4-40" fmla="*/ 3995087 h 4019545"/>
              <a:gd name="connsiteX5-41" fmla="*/ 906350 w 4959604"/>
              <a:gd name="connsiteY5-42" fmla="*/ 3089477 h 4019545"/>
              <a:gd name="connsiteX6" fmla="*/ 9535 w 4959604"/>
              <a:gd name="connsiteY6" fmla="*/ 2065175 h 4019545"/>
              <a:gd name="connsiteX0-43" fmla="*/ 3335 w 4953404"/>
              <a:gd name="connsiteY0-44" fmla="*/ 2065175 h 4079981"/>
              <a:gd name="connsiteX1-45" fmla="*/ 566042 w 4953404"/>
              <a:gd name="connsiteY1-46" fmla="*/ 337485 h 4079981"/>
              <a:gd name="connsiteX2-47" fmla="*/ 2583877 w 4953404"/>
              <a:gd name="connsiteY2-48" fmla="*/ 152847 h 4079981"/>
              <a:gd name="connsiteX3-49" fmla="*/ 4953404 w 4953404"/>
              <a:gd name="connsiteY3-50" fmla="*/ 2073967 h 4079981"/>
              <a:gd name="connsiteX4-51" fmla="*/ 2583877 w 4953404"/>
              <a:gd name="connsiteY4-52" fmla="*/ 3995087 h 4079981"/>
              <a:gd name="connsiteX5-53" fmla="*/ 741888 w 4953404"/>
              <a:gd name="connsiteY5-54" fmla="*/ 3573054 h 4079981"/>
              <a:gd name="connsiteX6-55" fmla="*/ 3335 w 4953404"/>
              <a:gd name="connsiteY6-56" fmla="*/ 2065175 h 4079981"/>
              <a:gd name="connsiteX0-57" fmla="*/ 3335 w 4972983"/>
              <a:gd name="connsiteY0-58" fmla="*/ 2065175 h 3995102"/>
              <a:gd name="connsiteX1-59" fmla="*/ 566042 w 4972983"/>
              <a:gd name="connsiteY1-60" fmla="*/ 337485 h 3995102"/>
              <a:gd name="connsiteX2-61" fmla="*/ 2583877 w 4972983"/>
              <a:gd name="connsiteY2-62" fmla="*/ 152847 h 3995102"/>
              <a:gd name="connsiteX3-63" fmla="*/ 4953404 w 4972983"/>
              <a:gd name="connsiteY3-64" fmla="*/ 2073967 h 3995102"/>
              <a:gd name="connsiteX4-65" fmla="*/ 3652141 w 4972983"/>
              <a:gd name="connsiteY4-66" fmla="*/ 3564261 h 3995102"/>
              <a:gd name="connsiteX5-67" fmla="*/ 2583877 w 4972983"/>
              <a:gd name="connsiteY5-68" fmla="*/ 3995087 h 3995102"/>
              <a:gd name="connsiteX6-69" fmla="*/ 741888 w 4972983"/>
              <a:gd name="connsiteY6-70" fmla="*/ 3573054 h 3995102"/>
              <a:gd name="connsiteX7" fmla="*/ 3335 w 4972983"/>
              <a:gd name="connsiteY7" fmla="*/ 2065175 h 3995102"/>
              <a:gd name="connsiteX0-71" fmla="*/ 3335 w 4979210"/>
              <a:gd name="connsiteY0-72" fmla="*/ 2065175 h 3995102"/>
              <a:gd name="connsiteX1-73" fmla="*/ 566042 w 4979210"/>
              <a:gd name="connsiteY1-74" fmla="*/ 337485 h 3995102"/>
              <a:gd name="connsiteX2-75" fmla="*/ 2583877 w 4979210"/>
              <a:gd name="connsiteY2-76" fmla="*/ 152847 h 3995102"/>
              <a:gd name="connsiteX3-77" fmla="*/ 4953404 w 4979210"/>
              <a:gd name="connsiteY3-78" fmla="*/ 2073967 h 3995102"/>
              <a:gd name="connsiteX4-79" fmla="*/ 3652141 w 4979210"/>
              <a:gd name="connsiteY4-80" fmla="*/ 3564261 h 3995102"/>
              <a:gd name="connsiteX5-81" fmla="*/ 2583877 w 4979210"/>
              <a:gd name="connsiteY5-82" fmla="*/ 3995087 h 3995102"/>
              <a:gd name="connsiteX6-83" fmla="*/ 741888 w 4979210"/>
              <a:gd name="connsiteY6-84" fmla="*/ 3573054 h 3995102"/>
              <a:gd name="connsiteX7-85" fmla="*/ 3335 w 4979210"/>
              <a:gd name="connsiteY7-86" fmla="*/ 2065175 h 3995102"/>
              <a:gd name="connsiteX0-87" fmla="*/ 3335 w 4985745"/>
              <a:gd name="connsiteY0-88" fmla="*/ 2065175 h 4077637"/>
              <a:gd name="connsiteX1-89" fmla="*/ 566042 w 4985745"/>
              <a:gd name="connsiteY1-90" fmla="*/ 337485 h 4077637"/>
              <a:gd name="connsiteX2-91" fmla="*/ 2583877 w 4985745"/>
              <a:gd name="connsiteY2-92" fmla="*/ 152847 h 4077637"/>
              <a:gd name="connsiteX3-93" fmla="*/ 4953404 w 4985745"/>
              <a:gd name="connsiteY3-94" fmla="*/ 2073967 h 4077637"/>
              <a:gd name="connsiteX4-95" fmla="*/ 3845572 w 4985745"/>
              <a:gd name="connsiteY4-96" fmla="*/ 3880784 h 4077637"/>
              <a:gd name="connsiteX5-97" fmla="*/ 2583877 w 4985745"/>
              <a:gd name="connsiteY5-98" fmla="*/ 3995087 h 4077637"/>
              <a:gd name="connsiteX6-99" fmla="*/ 741888 w 4985745"/>
              <a:gd name="connsiteY6-100" fmla="*/ 3573054 h 4077637"/>
              <a:gd name="connsiteX7-101" fmla="*/ 3335 w 4985745"/>
              <a:gd name="connsiteY7-102" fmla="*/ 2065175 h 4077637"/>
              <a:gd name="connsiteX0-103" fmla="*/ 3335 w 4985745"/>
              <a:gd name="connsiteY0-104" fmla="*/ 2065175 h 4150588"/>
              <a:gd name="connsiteX1-105" fmla="*/ 566042 w 4985745"/>
              <a:gd name="connsiteY1-106" fmla="*/ 337485 h 4150588"/>
              <a:gd name="connsiteX2-107" fmla="*/ 2583877 w 4985745"/>
              <a:gd name="connsiteY2-108" fmla="*/ 152847 h 4150588"/>
              <a:gd name="connsiteX3-109" fmla="*/ 4953404 w 4985745"/>
              <a:gd name="connsiteY3-110" fmla="*/ 2073967 h 4150588"/>
              <a:gd name="connsiteX4-111" fmla="*/ 3845572 w 4985745"/>
              <a:gd name="connsiteY4-112" fmla="*/ 3880784 h 4150588"/>
              <a:gd name="connsiteX5-113" fmla="*/ 2557500 w 4985745"/>
              <a:gd name="connsiteY5-114" fmla="*/ 4118180 h 4150588"/>
              <a:gd name="connsiteX6-115" fmla="*/ 741888 w 4985745"/>
              <a:gd name="connsiteY6-116" fmla="*/ 3573054 h 4150588"/>
              <a:gd name="connsiteX7-117" fmla="*/ 3335 w 4985745"/>
              <a:gd name="connsiteY7-118" fmla="*/ 2065175 h 4150588"/>
              <a:gd name="connsiteX0-119" fmla="*/ 3335 w 5138463"/>
              <a:gd name="connsiteY0-120" fmla="*/ 2053553 h 4138966"/>
              <a:gd name="connsiteX1-121" fmla="*/ 566042 w 5138463"/>
              <a:gd name="connsiteY1-122" fmla="*/ 325863 h 4138966"/>
              <a:gd name="connsiteX2-123" fmla="*/ 2583877 w 5138463"/>
              <a:gd name="connsiteY2-124" fmla="*/ 141225 h 4138966"/>
              <a:gd name="connsiteX3-125" fmla="*/ 5111665 w 5138463"/>
              <a:gd name="connsiteY3-126" fmla="*/ 1904084 h 4138966"/>
              <a:gd name="connsiteX4-127" fmla="*/ 3845572 w 5138463"/>
              <a:gd name="connsiteY4-128" fmla="*/ 3869162 h 4138966"/>
              <a:gd name="connsiteX5-129" fmla="*/ 2557500 w 5138463"/>
              <a:gd name="connsiteY5-130" fmla="*/ 4106558 h 4138966"/>
              <a:gd name="connsiteX6-131" fmla="*/ 741888 w 5138463"/>
              <a:gd name="connsiteY6-132" fmla="*/ 3561432 h 4138966"/>
              <a:gd name="connsiteX7-133" fmla="*/ 3335 w 5138463"/>
              <a:gd name="connsiteY7-134" fmla="*/ 2053553 h 4138966"/>
              <a:gd name="connsiteX0-135" fmla="*/ 3335 w 5138463"/>
              <a:gd name="connsiteY0-136" fmla="*/ 2053553 h 4138966"/>
              <a:gd name="connsiteX1-137" fmla="*/ 566042 w 5138463"/>
              <a:gd name="connsiteY1-138" fmla="*/ 325863 h 4138966"/>
              <a:gd name="connsiteX2-139" fmla="*/ 2583877 w 5138463"/>
              <a:gd name="connsiteY2-140" fmla="*/ 141225 h 4138966"/>
              <a:gd name="connsiteX3-141" fmla="*/ 5111665 w 5138463"/>
              <a:gd name="connsiteY3-142" fmla="*/ 1904084 h 4138966"/>
              <a:gd name="connsiteX4-143" fmla="*/ 3845572 w 5138463"/>
              <a:gd name="connsiteY4-144" fmla="*/ 3869162 h 4138966"/>
              <a:gd name="connsiteX5-145" fmla="*/ 2557500 w 5138463"/>
              <a:gd name="connsiteY5-146" fmla="*/ 4106558 h 4138966"/>
              <a:gd name="connsiteX6-147" fmla="*/ 741888 w 5138463"/>
              <a:gd name="connsiteY6-148" fmla="*/ 3561432 h 4138966"/>
              <a:gd name="connsiteX7-149" fmla="*/ 3335 w 5138463"/>
              <a:gd name="connsiteY7-150" fmla="*/ 2053553 h 4138966"/>
              <a:gd name="connsiteX0-151" fmla="*/ 3335 w 5138463"/>
              <a:gd name="connsiteY0-152" fmla="*/ 1960000 h 4045413"/>
              <a:gd name="connsiteX1-153" fmla="*/ 566042 w 5138463"/>
              <a:gd name="connsiteY1-154" fmla="*/ 232310 h 4045413"/>
              <a:gd name="connsiteX2-155" fmla="*/ 2583877 w 5138463"/>
              <a:gd name="connsiteY2-156" fmla="*/ 47672 h 4045413"/>
              <a:gd name="connsiteX3-157" fmla="*/ 4206055 w 5138463"/>
              <a:gd name="connsiteY3-158" fmla="*/ 179555 h 4045413"/>
              <a:gd name="connsiteX4-159" fmla="*/ 5111665 w 5138463"/>
              <a:gd name="connsiteY4-160" fmla="*/ 1810531 h 4045413"/>
              <a:gd name="connsiteX5-161" fmla="*/ 3845572 w 5138463"/>
              <a:gd name="connsiteY5-162" fmla="*/ 3775609 h 4045413"/>
              <a:gd name="connsiteX6-163" fmla="*/ 2557500 w 5138463"/>
              <a:gd name="connsiteY6-164" fmla="*/ 4013005 h 4045413"/>
              <a:gd name="connsiteX7-165" fmla="*/ 741888 w 5138463"/>
              <a:gd name="connsiteY7-166" fmla="*/ 3467879 h 4045413"/>
              <a:gd name="connsiteX8" fmla="*/ 3335 w 5138463"/>
              <a:gd name="connsiteY8" fmla="*/ 1960000 h 4045413"/>
              <a:gd name="connsiteX0-167" fmla="*/ 3335 w 5138208"/>
              <a:gd name="connsiteY0-168" fmla="*/ 1960000 h 4088213"/>
              <a:gd name="connsiteX1-169" fmla="*/ 566042 w 5138208"/>
              <a:gd name="connsiteY1-170" fmla="*/ 232310 h 4088213"/>
              <a:gd name="connsiteX2-171" fmla="*/ 2583877 w 5138208"/>
              <a:gd name="connsiteY2-172" fmla="*/ 47672 h 4088213"/>
              <a:gd name="connsiteX3-173" fmla="*/ 4206055 w 5138208"/>
              <a:gd name="connsiteY3-174" fmla="*/ 179555 h 4088213"/>
              <a:gd name="connsiteX4-175" fmla="*/ 5111665 w 5138208"/>
              <a:gd name="connsiteY4-176" fmla="*/ 1810531 h 4088213"/>
              <a:gd name="connsiteX5-177" fmla="*/ 3836780 w 5138208"/>
              <a:gd name="connsiteY5-178" fmla="*/ 3872325 h 4088213"/>
              <a:gd name="connsiteX6-179" fmla="*/ 2557500 w 5138208"/>
              <a:gd name="connsiteY6-180" fmla="*/ 4013005 h 4088213"/>
              <a:gd name="connsiteX7-181" fmla="*/ 741888 w 5138208"/>
              <a:gd name="connsiteY7-182" fmla="*/ 3467879 h 4088213"/>
              <a:gd name="connsiteX8-183" fmla="*/ 3335 w 5138208"/>
              <a:gd name="connsiteY8-184" fmla="*/ 1960000 h 4088213"/>
              <a:gd name="connsiteX0-185" fmla="*/ 3335 w 5137713"/>
              <a:gd name="connsiteY0-186" fmla="*/ 1960000 h 4153103"/>
              <a:gd name="connsiteX1-187" fmla="*/ 566042 w 5137713"/>
              <a:gd name="connsiteY1-188" fmla="*/ 232310 h 4153103"/>
              <a:gd name="connsiteX2-189" fmla="*/ 2583877 w 5137713"/>
              <a:gd name="connsiteY2-190" fmla="*/ 47672 h 4153103"/>
              <a:gd name="connsiteX3-191" fmla="*/ 4206055 w 5137713"/>
              <a:gd name="connsiteY3-192" fmla="*/ 179555 h 4153103"/>
              <a:gd name="connsiteX4-193" fmla="*/ 5111665 w 5137713"/>
              <a:gd name="connsiteY4-194" fmla="*/ 1810531 h 4153103"/>
              <a:gd name="connsiteX5-195" fmla="*/ 3819196 w 5137713"/>
              <a:gd name="connsiteY5-196" fmla="*/ 3977833 h 4153103"/>
              <a:gd name="connsiteX6-197" fmla="*/ 2557500 w 5137713"/>
              <a:gd name="connsiteY6-198" fmla="*/ 4013005 h 4153103"/>
              <a:gd name="connsiteX7-199" fmla="*/ 741888 w 5137713"/>
              <a:gd name="connsiteY7-200" fmla="*/ 3467879 h 4153103"/>
              <a:gd name="connsiteX8-201" fmla="*/ 3335 w 5137713"/>
              <a:gd name="connsiteY8-202" fmla="*/ 1960000 h 4153103"/>
              <a:gd name="connsiteX0-203" fmla="*/ 3335 w 5137713"/>
              <a:gd name="connsiteY0-204" fmla="*/ 1960000 h 4171456"/>
              <a:gd name="connsiteX1-205" fmla="*/ 566042 w 5137713"/>
              <a:gd name="connsiteY1-206" fmla="*/ 232310 h 4171456"/>
              <a:gd name="connsiteX2-207" fmla="*/ 2583877 w 5137713"/>
              <a:gd name="connsiteY2-208" fmla="*/ 47672 h 4171456"/>
              <a:gd name="connsiteX3-209" fmla="*/ 4206055 w 5137713"/>
              <a:gd name="connsiteY3-210" fmla="*/ 179555 h 4171456"/>
              <a:gd name="connsiteX4-211" fmla="*/ 5111665 w 5137713"/>
              <a:gd name="connsiteY4-212" fmla="*/ 1810531 h 4171456"/>
              <a:gd name="connsiteX5-213" fmla="*/ 3819196 w 5137713"/>
              <a:gd name="connsiteY5-214" fmla="*/ 4004210 h 4171456"/>
              <a:gd name="connsiteX6-215" fmla="*/ 2557500 w 5137713"/>
              <a:gd name="connsiteY6-216" fmla="*/ 4013005 h 4171456"/>
              <a:gd name="connsiteX7-217" fmla="*/ 741888 w 5137713"/>
              <a:gd name="connsiteY7-218" fmla="*/ 3467879 h 4171456"/>
              <a:gd name="connsiteX8-219" fmla="*/ 3335 w 5137713"/>
              <a:gd name="connsiteY8-220" fmla="*/ 1960000 h 4171456"/>
              <a:gd name="connsiteX0-221" fmla="*/ 3335 w 5137958"/>
              <a:gd name="connsiteY0-222" fmla="*/ 1960000 h 4147147"/>
              <a:gd name="connsiteX1-223" fmla="*/ 566042 w 5137958"/>
              <a:gd name="connsiteY1-224" fmla="*/ 232310 h 4147147"/>
              <a:gd name="connsiteX2-225" fmla="*/ 2583877 w 5137958"/>
              <a:gd name="connsiteY2-226" fmla="*/ 47672 h 4147147"/>
              <a:gd name="connsiteX3-227" fmla="*/ 4206055 w 5137958"/>
              <a:gd name="connsiteY3-228" fmla="*/ 179555 h 4147147"/>
              <a:gd name="connsiteX4-229" fmla="*/ 5111665 w 5137958"/>
              <a:gd name="connsiteY4-230" fmla="*/ 1810531 h 4147147"/>
              <a:gd name="connsiteX5-231" fmla="*/ 3827989 w 5137958"/>
              <a:gd name="connsiteY5-232" fmla="*/ 3969041 h 4147147"/>
              <a:gd name="connsiteX6-233" fmla="*/ 2557500 w 5137958"/>
              <a:gd name="connsiteY6-234" fmla="*/ 4013005 h 4147147"/>
              <a:gd name="connsiteX7-235" fmla="*/ 741888 w 5137958"/>
              <a:gd name="connsiteY7-236" fmla="*/ 3467879 h 4147147"/>
              <a:gd name="connsiteX8-237" fmla="*/ 3335 w 5137958"/>
              <a:gd name="connsiteY8-238" fmla="*/ 1960000 h 4147147"/>
              <a:gd name="connsiteX0-239" fmla="*/ 3335 w 5137958"/>
              <a:gd name="connsiteY0-240" fmla="*/ 1960000 h 4079904"/>
              <a:gd name="connsiteX1-241" fmla="*/ 566042 w 5137958"/>
              <a:gd name="connsiteY1-242" fmla="*/ 232310 h 4079904"/>
              <a:gd name="connsiteX2-243" fmla="*/ 2583877 w 5137958"/>
              <a:gd name="connsiteY2-244" fmla="*/ 47672 h 4079904"/>
              <a:gd name="connsiteX3-245" fmla="*/ 4206055 w 5137958"/>
              <a:gd name="connsiteY3-246" fmla="*/ 179555 h 4079904"/>
              <a:gd name="connsiteX4-247" fmla="*/ 5111665 w 5137958"/>
              <a:gd name="connsiteY4-248" fmla="*/ 1810531 h 4079904"/>
              <a:gd name="connsiteX5-249" fmla="*/ 3827989 w 5137958"/>
              <a:gd name="connsiteY5-250" fmla="*/ 3969041 h 4079904"/>
              <a:gd name="connsiteX6-251" fmla="*/ 2557500 w 5137958"/>
              <a:gd name="connsiteY6-252" fmla="*/ 4013005 h 4079904"/>
              <a:gd name="connsiteX7-253" fmla="*/ 741888 w 5137958"/>
              <a:gd name="connsiteY7-254" fmla="*/ 3467879 h 4079904"/>
              <a:gd name="connsiteX8-255" fmla="*/ 3335 w 5137958"/>
              <a:gd name="connsiteY8-256" fmla="*/ 1960000 h 4079904"/>
              <a:gd name="connsiteX0-257" fmla="*/ 3335 w 5137488"/>
              <a:gd name="connsiteY0-258" fmla="*/ 1960000 h 4079904"/>
              <a:gd name="connsiteX1-259" fmla="*/ 566042 w 5137488"/>
              <a:gd name="connsiteY1-260" fmla="*/ 232310 h 4079904"/>
              <a:gd name="connsiteX2-261" fmla="*/ 2583877 w 5137488"/>
              <a:gd name="connsiteY2-262" fmla="*/ 47672 h 4079904"/>
              <a:gd name="connsiteX3-263" fmla="*/ 4206055 w 5137488"/>
              <a:gd name="connsiteY3-264" fmla="*/ 179555 h 4079904"/>
              <a:gd name="connsiteX4-265" fmla="*/ 5111665 w 5137488"/>
              <a:gd name="connsiteY4-266" fmla="*/ 1810531 h 4079904"/>
              <a:gd name="connsiteX5-267" fmla="*/ 3827989 w 5137488"/>
              <a:gd name="connsiteY5-268" fmla="*/ 3969041 h 4079904"/>
              <a:gd name="connsiteX6-269" fmla="*/ 2557500 w 5137488"/>
              <a:gd name="connsiteY6-270" fmla="*/ 4013005 h 4079904"/>
              <a:gd name="connsiteX7-271" fmla="*/ 741888 w 5137488"/>
              <a:gd name="connsiteY7-272" fmla="*/ 3467879 h 4079904"/>
              <a:gd name="connsiteX8-273" fmla="*/ 3335 w 5137488"/>
              <a:gd name="connsiteY8-274" fmla="*/ 1960000 h 40799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85" y="connsiteY7-86"/>
              </a:cxn>
              <a:cxn ang="0">
                <a:pos x="connsiteX8-183" y="connsiteY8-184"/>
              </a:cxn>
            </a:cxnLst>
            <a:rect l="l" t="t" r="r" b="b"/>
            <a:pathLst>
              <a:path w="5137488" h="4079904">
                <a:moveTo>
                  <a:pt x="3335" y="1960000"/>
                </a:moveTo>
                <a:cubicBezTo>
                  <a:pt x="-25973" y="1420739"/>
                  <a:pt x="135952" y="551031"/>
                  <a:pt x="566042" y="232310"/>
                </a:cubicBezTo>
                <a:cubicBezTo>
                  <a:pt x="996132" y="-86411"/>
                  <a:pt x="1977208" y="56464"/>
                  <a:pt x="2583877" y="47672"/>
                </a:cubicBezTo>
                <a:cubicBezTo>
                  <a:pt x="3190546" y="38880"/>
                  <a:pt x="3784757" y="-114255"/>
                  <a:pt x="4206055" y="179555"/>
                </a:cubicBezTo>
                <a:cubicBezTo>
                  <a:pt x="4627353" y="473365"/>
                  <a:pt x="5123388" y="1247823"/>
                  <a:pt x="5111665" y="1810531"/>
                </a:cubicBezTo>
                <a:cubicBezTo>
                  <a:pt x="5289709" y="2379100"/>
                  <a:pt x="4513056" y="3851076"/>
                  <a:pt x="3827989" y="3969041"/>
                </a:cubicBezTo>
                <a:cubicBezTo>
                  <a:pt x="3371522" y="4122175"/>
                  <a:pt x="3071850" y="4096532"/>
                  <a:pt x="2557500" y="4013005"/>
                </a:cubicBezTo>
                <a:cubicBezTo>
                  <a:pt x="2043150" y="3929478"/>
                  <a:pt x="1171978" y="3789531"/>
                  <a:pt x="741888" y="3467879"/>
                </a:cubicBezTo>
                <a:cubicBezTo>
                  <a:pt x="311798" y="3146227"/>
                  <a:pt x="32643" y="2499262"/>
                  <a:pt x="3335" y="1960000"/>
                </a:cubicBez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124200" y="6972345"/>
            <a:ext cx="2286000" cy="2238375"/>
            <a:chOff x="12248139" y="232090"/>
            <a:chExt cx="2286000" cy="2238375"/>
          </a:xfrm>
        </p:grpSpPr>
        <p:sp>
          <p:nvSpPr>
            <p:cNvPr id="15" name="Rectangle 12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81" y="746376"/>
            <a:ext cx="13841769" cy="8638664"/>
            <a:chOff x="0" y="0"/>
            <a:chExt cx="2100464" cy="1310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64" cy="1310902"/>
            </a:xfrm>
            <a:custGeom>
              <a:avLst/>
              <a:gdLst/>
              <a:ahLst/>
              <a:cxnLst/>
              <a:rect l="l" t="t" r="r" b="b"/>
              <a:pathLst>
                <a:path w="2100464" h="1310902">
                  <a:moveTo>
                    <a:pt x="2797" y="0"/>
                  </a:moveTo>
                  <a:lnTo>
                    <a:pt x="2097668" y="0"/>
                  </a:lnTo>
                  <a:cubicBezTo>
                    <a:pt x="2098410" y="0"/>
                    <a:pt x="2099121" y="295"/>
                    <a:pt x="2099645" y="819"/>
                  </a:cubicBezTo>
                  <a:cubicBezTo>
                    <a:pt x="2100170" y="1344"/>
                    <a:pt x="2100464" y="2055"/>
                    <a:pt x="2100464" y="2797"/>
                  </a:cubicBezTo>
                  <a:lnTo>
                    <a:pt x="2100464" y="1308106"/>
                  </a:lnTo>
                  <a:cubicBezTo>
                    <a:pt x="2100464" y="1309650"/>
                    <a:pt x="2099212" y="1310902"/>
                    <a:pt x="2097668" y="1310902"/>
                  </a:cubicBezTo>
                  <a:lnTo>
                    <a:pt x="2797" y="1310902"/>
                  </a:lnTo>
                  <a:cubicBezTo>
                    <a:pt x="1252" y="1310902"/>
                    <a:pt x="0" y="1309650"/>
                    <a:pt x="0" y="1308106"/>
                  </a:cubicBezTo>
                  <a:lnTo>
                    <a:pt x="0" y="2797"/>
                  </a:lnTo>
                  <a:cubicBezTo>
                    <a:pt x="0" y="1252"/>
                    <a:pt x="1252" y="0"/>
                    <a:pt x="2797" y="0"/>
                  </a:cubicBezTo>
                  <a:close/>
                </a:path>
              </a:pathLst>
            </a:custGeom>
            <a:solidFill>
              <a:srgbClr val="E8F8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0464" cy="1349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058089"/>
            <a:ext cx="3099318" cy="5228911"/>
          </a:xfrm>
          <a:custGeom>
            <a:avLst/>
            <a:gdLst/>
            <a:ahLst/>
            <a:cxnLst/>
            <a:rect l="l" t="t" r="r" b="b"/>
            <a:pathLst>
              <a:path w="3099318" h="5228911">
                <a:moveTo>
                  <a:pt x="0" y="0"/>
                </a:moveTo>
                <a:lnTo>
                  <a:pt x="3099318" y="0"/>
                </a:lnTo>
                <a:lnTo>
                  <a:pt x="3099318" y="5228911"/>
                </a:lnTo>
                <a:lnTo>
                  <a:pt x="0" y="522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33734" y="5143500"/>
            <a:ext cx="3319895" cy="5143500"/>
          </a:xfrm>
          <a:custGeom>
            <a:avLst/>
            <a:gdLst/>
            <a:ahLst/>
            <a:cxnLst/>
            <a:rect l="l" t="t" r="r" b="b"/>
            <a:pathLst>
              <a:path w="3319895" h="5143500">
                <a:moveTo>
                  <a:pt x="0" y="0"/>
                </a:moveTo>
                <a:lnTo>
                  <a:pt x="3319896" y="0"/>
                </a:lnTo>
                <a:lnTo>
                  <a:pt x="331989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71963" y="800032"/>
            <a:ext cx="8558604" cy="1357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90"/>
              </a:lnSpc>
            </a:pPr>
            <a:r>
              <a:rPr lang="en-US" sz="756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Tiêu chí sản phẩm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18815" y="5065161"/>
            <a:ext cx="4615273" cy="4061440"/>
            <a:chOff x="2926362" y="2396478"/>
            <a:chExt cx="4615273" cy="4061440"/>
          </a:xfrm>
        </p:grpSpPr>
        <p:sp>
          <p:nvSpPr>
            <p:cNvPr id="10" name="Freeform 3"/>
            <p:cNvSpPr/>
            <p:nvPr/>
          </p:nvSpPr>
          <p:spPr>
            <a:xfrm rot="-858225">
              <a:off x="2926362" y="2396478"/>
              <a:ext cx="4615273" cy="4061440"/>
            </a:xfrm>
            <a:custGeom>
              <a:avLst/>
              <a:gdLst/>
              <a:ahLst/>
              <a:cxnLst/>
              <a:rect l="l" t="t" r="r" b="b"/>
              <a:pathLst>
                <a:path w="5760041" h="5068836">
                  <a:moveTo>
                    <a:pt x="0" y="0"/>
                  </a:moveTo>
                  <a:lnTo>
                    <a:pt x="5760040" y="0"/>
                  </a:lnTo>
                  <a:lnTo>
                    <a:pt x="5760040" y="5068835"/>
                  </a:lnTo>
                  <a:lnTo>
                    <a:pt x="0" y="5068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/>
            <p:nvPr/>
          </p:nvSpPr>
          <p:spPr>
            <a:xfrm>
              <a:off x="3039497" y="2403903"/>
              <a:ext cx="1347938" cy="1346253"/>
            </a:xfrm>
            <a:custGeom>
              <a:avLst/>
              <a:gdLst/>
              <a:ahLst/>
              <a:cxnLst/>
              <a:rect l="l" t="t" r="r" b="b"/>
              <a:pathLst>
                <a:path w="1682280" h="1680177">
                  <a:moveTo>
                    <a:pt x="0" y="0"/>
                  </a:moveTo>
                  <a:lnTo>
                    <a:pt x="1682281" y="0"/>
                  </a:lnTo>
                  <a:lnTo>
                    <a:pt x="1682281" y="1680178"/>
                  </a:lnTo>
                  <a:lnTo>
                    <a:pt x="0" y="168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3641346" y="3389263"/>
              <a:ext cx="3579393" cy="2153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Tên loại thực phẩm chế biến có sử dụng vi khuẩn có ích.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582" y="2474964"/>
              <a:ext cx="943705" cy="1010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85"/>
                </a:lnSpc>
              </a:pPr>
              <a:r>
                <a:rPr lang="en-US" sz="5635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39820" y="1946910"/>
            <a:ext cx="4289425" cy="3404235"/>
            <a:chOff x="5091652" y="1252208"/>
            <a:chExt cx="4758487" cy="4061440"/>
          </a:xfrm>
        </p:grpSpPr>
        <p:sp>
          <p:nvSpPr>
            <p:cNvPr id="14" name="Freeform 4"/>
            <p:cNvSpPr/>
            <p:nvPr/>
          </p:nvSpPr>
          <p:spPr>
            <a:xfrm rot="-858225">
              <a:off x="5234866" y="1252208"/>
              <a:ext cx="4615273" cy="4061440"/>
            </a:xfrm>
            <a:custGeom>
              <a:avLst/>
              <a:gdLst/>
              <a:ahLst/>
              <a:cxnLst/>
              <a:rect l="l" t="t" r="r" b="b"/>
              <a:pathLst>
                <a:path w="5760041" h="5068836">
                  <a:moveTo>
                    <a:pt x="0" y="0"/>
                  </a:moveTo>
                  <a:lnTo>
                    <a:pt x="5760040" y="0"/>
                  </a:lnTo>
                  <a:lnTo>
                    <a:pt x="5760040" y="5068835"/>
                  </a:lnTo>
                  <a:lnTo>
                    <a:pt x="0" y="5068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/>
            <p:nvPr/>
          </p:nvSpPr>
          <p:spPr>
            <a:xfrm>
              <a:off x="5091652" y="1645713"/>
              <a:ext cx="1347938" cy="1346253"/>
            </a:xfrm>
            <a:custGeom>
              <a:avLst/>
              <a:gdLst/>
              <a:ahLst/>
              <a:cxnLst/>
              <a:rect l="l" t="t" r="r" b="b"/>
              <a:pathLst>
                <a:path w="1682280" h="1680177">
                  <a:moveTo>
                    <a:pt x="0" y="0"/>
                  </a:moveTo>
                  <a:lnTo>
                    <a:pt x="1682280" y="0"/>
                  </a:lnTo>
                  <a:lnTo>
                    <a:pt x="1682280" y="1680178"/>
                  </a:lnTo>
                  <a:lnTo>
                    <a:pt x="0" y="168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5325487" y="1732014"/>
              <a:ext cx="943705" cy="12060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85"/>
                </a:lnSpc>
              </a:pPr>
              <a:r>
                <a:rPr lang="en-US" sz="5635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6023741" y="2494067"/>
              <a:ext cx="3579391" cy="17129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vi-VN" sz="32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Thể hiện rõ ràng các bước tiến hành.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83700" y="5193665"/>
            <a:ext cx="5621655" cy="4061341"/>
            <a:chOff x="11838362" y="3032113"/>
            <a:chExt cx="5077298" cy="4061440"/>
          </a:xfrm>
        </p:grpSpPr>
        <p:sp>
          <p:nvSpPr>
            <p:cNvPr id="18" name="Freeform 5"/>
            <p:cNvSpPr/>
            <p:nvPr/>
          </p:nvSpPr>
          <p:spPr>
            <a:xfrm rot="20741775">
              <a:off x="12300387" y="3032113"/>
              <a:ext cx="4615273" cy="4061440"/>
            </a:xfrm>
            <a:custGeom>
              <a:avLst/>
              <a:gdLst/>
              <a:ahLst/>
              <a:cxnLst/>
              <a:rect l="l" t="t" r="r" b="b"/>
              <a:pathLst>
                <a:path w="5760041" h="5068836">
                  <a:moveTo>
                    <a:pt x="0" y="0"/>
                  </a:moveTo>
                  <a:lnTo>
                    <a:pt x="5760040" y="0"/>
                  </a:lnTo>
                  <a:lnTo>
                    <a:pt x="5760040" y="5068835"/>
                  </a:lnTo>
                  <a:lnTo>
                    <a:pt x="0" y="5068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/>
            <p:cNvSpPr/>
            <p:nvPr/>
          </p:nvSpPr>
          <p:spPr>
            <a:xfrm>
              <a:off x="11838362" y="3236388"/>
              <a:ext cx="1347938" cy="1346253"/>
            </a:xfrm>
            <a:custGeom>
              <a:avLst/>
              <a:gdLst/>
              <a:ahLst/>
              <a:cxnLst/>
              <a:rect l="l" t="t" r="r" b="b"/>
              <a:pathLst>
                <a:path w="1682280" h="1680177">
                  <a:moveTo>
                    <a:pt x="0" y="0"/>
                  </a:moveTo>
                  <a:lnTo>
                    <a:pt x="1682280" y="0"/>
                  </a:lnTo>
                  <a:lnTo>
                    <a:pt x="1682280" y="1680178"/>
                  </a:lnTo>
                  <a:lnTo>
                    <a:pt x="0" y="168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12090611" y="3438894"/>
              <a:ext cx="943705" cy="10109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85"/>
                </a:lnSpc>
              </a:pPr>
              <a:r>
                <a:rPr lang="en-US" sz="5635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</a:p>
          </p:txBody>
        </p:sp>
        <p:sp>
          <p:nvSpPr>
            <p:cNvPr id="24" name="TextBox 16"/>
            <p:cNvSpPr txBox="1"/>
            <p:nvPr/>
          </p:nvSpPr>
          <p:spPr>
            <a:xfrm>
              <a:off x="12950962" y="3972641"/>
              <a:ext cx="3579391" cy="28721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vi-VN" sz="32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Lượng nguyên liệu, vật liệu chính sử dụng (khối lượng, dung tích,...).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702" y="342843"/>
            <a:ext cx="2514600" cy="18097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3459" y="876207"/>
            <a:ext cx="1943100" cy="2314575"/>
            <a:chOff x="11651373" y="2654263"/>
            <a:chExt cx="1943100" cy="2314575"/>
          </a:xfrm>
        </p:grpSpPr>
        <p:sp>
          <p:nvSpPr>
            <p:cNvPr id="27" name="Oval 26"/>
            <p:cNvSpPr/>
            <p:nvPr/>
          </p:nvSpPr>
          <p:spPr>
            <a:xfrm>
              <a:off x="12584312" y="2933939"/>
              <a:ext cx="533161" cy="5331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1373" y="2654263"/>
              <a:ext cx="1943100" cy="2314575"/>
            </a:xfrm>
            <a:prstGeom prst="rect">
              <a:avLst/>
            </a:prstGeom>
          </p:spPr>
        </p:pic>
      </p:grpSp>
      <p:sp>
        <p:nvSpPr>
          <p:cNvPr id="30" name="Freeform 4"/>
          <p:cNvSpPr/>
          <p:nvPr/>
        </p:nvSpPr>
        <p:spPr>
          <a:xfrm rot="20741775">
            <a:off x="11356340" y="1459865"/>
            <a:ext cx="4615180" cy="4061460"/>
          </a:xfrm>
          <a:custGeom>
            <a:avLst/>
            <a:gdLst/>
            <a:ahLst/>
            <a:cxnLst/>
            <a:rect l="l" t="t" r="r" b="b"/>
            <a:pathLst>
              <a:path w="5760041" h="5068836">
                <a:moveTo>
                  <a:pt x="0" y="0"/>
                </a:moveTo>
                <a:lnTo>
                  <a:pt x="5760040" y="0"/>
                </a:lnTo>
                <a:lnTo>
                  <a:pt x="5760040" y="5068835"/>
                </a:lnTo>
                <a:lnTo>
                  <a:pt x="0" y="5068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0"/>
          <p:cNvSpPr/>
          <p:nvPr/>
        </p:nvSpPr>
        <p:spPr>
          <a:xfrm>
            <a:off x="11049000" y="2019300"/>
            <a:ext cx="1348105" cy="1346200"/>
          </a:xfrm>
          <a:custGeom>
            <a:avLst/>
            <a:gdLst/>
            <a:ahLst/>
            <a:cxnLst/>
            <a:rect l="l" t="t" r="r" b="b"/>
            <a:pathLst>
              <a:path w="1682280" h="1680177">
                <a:moveTo>
                  <a:pt x="0" y="0"/>
                </a:moveTo>
                <a:lnTo>
                  <a:pt x="1682280" y="0"/>
                </a:lnTo>
                <a:lnTo>
                  <a:pt x="1682280" y="1680178"/>
                </a:lnTo>
                <a:lnTo>
                  <a:pt x="0" y="1680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3"/>
          <p:cNvSpPr txBox="1"/>
          <p:nvPr/>
        </p:nvSpPr>
        <p:spPr>
          <a:xfrm>
            <a:off x="11353800" y="2219325"/>
            <a:ext cx="943610" cy="1010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5"/>
              </a:lnSpc>
            </a:pPr>
            <a:r>
              <a:rPr lang="en-US" sz="5635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12039600" y="2834640"/>
            <a:ext cx="357949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Trình bày rõ ràng, sáng tạo, sử dụng được lâu dài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sz="32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8553197"/>
            <a:ext cx="18897600" cy="2032942"/>
            <a:chOff x="0" y="0"/>
            <a:chExt cx="2867678" cy="3084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7678" cy="308495"/>
            </a:xfrm>
            <a:custGeom>
              <a:avLst/>
              <a:gdLst/>
              <a:ahLst/>
              <a:cxnLst/>
              <a:rect l="l" t="t" r="r" b="b"/>
              <a:pathLst>
                <a:path w="2867678" h="308495">
                  <a:moveTo>
                    <a:pt x="2048" y="0"/>
                  </a:moveTo>
                  <a:lnTo>
                    <a:pt x="2865630" y="0"/>
                  </a:lnTo>
                  <a:cubicBezTo>
                    <a:pt x="2866173" y="0"/>
                    <a:pt x="2866694" y="216"/>
                    <a:pt x="2867078" y="600"/>
                  </a:cubicBezTo>
                  <a:cubicBezTo>
                    <a:pt x="2867462" y="984"/>
                    <a:pt x="2867678" y="1505"/>
                    <a:pt x="2867678" y="2048"/>
                  </a:cubicBezTo>
                  <a:lnTo>
                    <a:pt x="2867678" y="306447"/>
                  </a:lnTo>
                  <a:cubicBezTo>
                    <a:pt x="2867678" y="306990"/>
                    <a:pt x="2867462" y="307511"/>
                    <a:pt x="2867078" y="307895"/>
                  </a:cubicBezTo>
                  <a:cubicBezTo>
                    <a:pt x="2866694" y="308280"/>
                    <a:pt x="2866173" y="308495"/>
                    <a:pt x="2865630" y="308495"/>
                  </a:cubicBezTo>
                  <a:lnTo>
                    <a:pt x="2048" y="308495"/>
                  </a:lnTo>
                  <a:cubicBezTo>
                    <a:pt x="1505" y="308495"/>
                    <a:pt x="984" y="308280"/>
                    <a:pt x="600" y="307895"/>
                  </a:cubicBezTo>
                  <a:cubicBezTo>
                    <a:pt x="216" y="307511"/>
                    <a:pt x="0" y="306990"/>
                    <a:pt x="0" y="306447"/>
                  </a:cubicBezTo>
                  <a:lnTo>
                    <a:pt x="0" y="2048"/>
                  </a:lnTo>
                  <a:cubicBezTo>
                    <a:pt x="0" y="1505"/>
                    <a:pt x="216" y="984"/>
                    <a:pt x="600" y="600"/>
                  </a:cubicBezTo>
                  <a:cubicBezTo>
                    <a:pt x="984" y="216"/>
                    <a:pt x="1505" y="0"/>
                    <a:pt x="2048" y="0"/>
                  </a:cubicBezTo>
                  <a:close/>
                </a:path>
              </a:pathLst>
            </a:custGeom>
            <a:solidFill>
              <a:srgbClr val="73B46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7678" cy="3465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87951" y="6887650"/>
            <a:ext cx="1737059" cy="3761348"/>
          </a:xfrm>
          <a:custGeom>
            <a:avLst/>
            <a:gdLst/>
            <a:ahLst/>
            <a:cxnLst/>
            <a:rect l="l" t="t" r="r" b="b"/>
            <a:pathLst>
              <a:path w="1737059" h="3761348">
                <a:moveTo>
                  <a:pt x="0" y="0"/>
                </a:moveTo>
                <a:lnTo>
                  <a:pt x="1737058" y="0"/>
                </a:lnTo>
                <a:lnTo>
                  <a:pt x="1737058" y="3761348"/>
                </a:lnTo>
                <a:lnTo>
                  <a:pt x="0" y="3761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030411" y="8115446"/>
            <a:ext cx="4098079" cy="2533358"/>
          </a:xfrm>
          <a:custGeom>
            <a:avLst/>
            <a:gdLst/>
            <a:ahLst/>
            <a:cxnLst/>
            <a:rect l="l" t="t" r="r" b="b"/>
            <a:pathLst>
              <a:path w="4098079" h="2533358">
                <a:moveTo>
                  <a:pt x="4098079" y="0"/>
                </a:moveTo>
                <a:lnTo>
                  <a:pt x="0" y="0"/>
                </a:lnTo>
                <a:lnTo>
                  <a:pt x="0" y="2533358"/>
                </a:lnTo>
                <a:lnTo>
                  <a:pt x="4098079" y="2533358"/>
                </a:lnTo>
                <a:lnTo>
                  <a:pt x="40980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0" y="7325570"/>
            <a:ext cx="2681441" cy="2961430"/>
          </a:xfrm>
          <a:custGeom>
            <a:avLst/>
            <a:gdLst/>
            <a:ahLst/>
            <a:cxnLst/>
            <a:rect l="l" t="t" r="r" b="b"/>
            <a:pathLst>
              <a:path w="2681441" h="2961430">
                <a:moveTo>
                  <a:pt x="2681441" y="0"/>
                </a:moveTo>
                <a:lnTo>
                  <a:pt x="0" y="0"/>
                </a:lnTo>
                <a:lnTo>
                  <a:pt x="0" y="2961430"/>
                </a:lnTo>
                <a:lnTo>
                  <a:pt x="2681441" y="2961430"/>
                </a:lnTo>
                <a:lnTo>
                  <a:pt x="26814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/>
        </p:nvSpPr>
        <p:spPr>
          <a:xfrm rot="-858225">
            <a:off x="384478" y="2255323"/>
            <a:ext cx="5760041" cy="5068836"/>
          </a:xfrm>
          <a:custGeom>
            <a:avLst/>
            <a:gdLst/>
            <a:ahLst/>
            <a:cxnLst/>
            <a:rect l="l" t="t" r="r" b="b"/>
            <a:pathLst>
              <a:path w="5760041" h="5068836">
                <a:moveTo>
                  <a:pt x="0" y="0"/>
                </a:moveTo>
                <a:lnTo>
                  <a:pt x="5760040" y="0"/>
                </a:lnTo>
                <a:lnTo>
                  <a:pt x="5760040" y="5068835"/>
                </a:lnTo>
                <a:lnTo>
                  <a:pt x="0" y="5068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/>
          <p:cNvSpPr/>
          <p:nvPr/>
        </p:nvSpPr>
        <p:spPr>
          <a:xfrm rot="-858225">
            <a:off x="6034987" y="2255323"/>
            <a:ext cx="5760041" cy="5068836"/>
          </a:xfrm>
          <a:custGeom>
            <a:avLst/>
            <a:gdLst/>
            <a:ahLst/>
            <a:cxnLst/>
            <a:rect l="l" t="t" r="r" b="b"/>
            <a:pathLst>
              <a:path w="5760041" h="5068836">
                <a:moveTo>
                  <a:pt x="0" y="0"/>
                </a:moveTo>
                <a:lnTo>
                  <a:pt x="5760040" y="0"/>
                </a:lnTo>
                <a:lnTo>
                  <a:pt x="5760040" y="5068835"/>
                </a:lnTo>
                <a:lnTo>
                  <a:pt x="0" y="5068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 rot="-858225">
            <a:off x="11838682" y="2255323"/>
            <a:ext cx="5760041" cy="5068836"/>
          </a:xfrm>
          <a:custGeom>
            <a:avLst/>
            <a:gdLst/>
            <a:ahLst/>
            <a:cxnLst/>
            <a:rect l="l" t="t" r="r" b="b"/>
            <a:pathLst>
              <a:path w="5760041" h="5068836">
                <a:moveTo>
                  <a:pt x="0" y="0"/>
                </a:moveTo>
                <a:lnTo>
                  <a:pt x="5760040" y="0"/>
                </a:lnTo>
                <a:lnTo>
                  <a:pt x="5760040" y="5068835"/>
                </a:lnTo>
                <a:lnTo>
                  <a:pt x="0" y="5068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/>
          <p:nvPr/>
        </p:nvSpPr>
        <p:spPr>
          <a:xfrm>
            <a:off x="342657" y="2080085"/>
            <a:ext cx="1682280" cy="1680177"/>
          </a:xfrm>
          <a:custGeom>
            <a:avLst/>
            <a:gdLst/>
            <a:ahLst/>
            <a:cxnLst/>
            <a:rect l="l" t="t" r="r" b="b"/>
            <a:pathLst>
              <a:path w="1682280" h="1680177">
                <a:moveTo>
                  <a:pt x="0" y="0"/>
                </a:moveTo>
                <a:lnTo>
                  <a:pt x="1682281" y="0"/>
                </a:lnTo>
                <a:lnTo>
                  <a:pt x="1682281" y="1680178"/>
                </a:lnTo>
                <a:lnTo>
                  <a:pt x="0" y="1680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/>
          <p:cNvSpPr txBox="1"/>
          <p:nvPr/>
        </p:nvSpPr>
        <p:spPr>
          <a:xfrm>
            <a:off x="1447800" y="114011"/>
            <a:ext cx="15501078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ý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tưởng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làm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cẩm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nang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hướng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dẫn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chế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biến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thực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phẩm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dụng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vi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khuẩn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ích</a:t>
            </a:r>
          </a:p>
        </p:txBody>
      </p:sp>
      <p:sp>
        <p:nvSpPr>
          <p:cNvPr id="14" name="Freeform 10"/>
          <p:cNvSpPr/>
          <p:nvPr/>
        </p:nvSpPr>
        <p:spPr>
          <a:xfrm>
            <a:off x="6081617" y="2418508"/>
            <a:ext cx="1682280" cy="1680177"/>
          </a:xfrm>
          <a:custGeom>
            <a:avLst/>
            <a:gdLst/>
            <a:ahLst/>
            <a:cxnLst/>
            <a:rect l="l" t="t" r="r" b="b"/>
            <a:pathLst>
              <a:path w="1682280" h="1680177">
                <a:moveTo>
                  <a:pt x="0" y="0"/>
                </a:moveTo>
                <a:lnTo>
                  <a:pt x="1682280" y="0"/>
                </a:lnTo>
                <a:lnTo>
                  <a:pt x="1682280" y="1680178"/>
                </a:lnTo>
                <a:lnTo>
                  <a:pt x="0" y="16801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/>
          <p:cNvSpPr/>
          <p:nvPr/>
        </p:nvSpPr>
        <p:spPr>
          <a:xfrm>
            <a:off x="11685961" y="2332701"/>
            <a:ext cx="1682280" cy="1680177"/>
          </a:xfrm>
          <a:custGeom>
            <a:avLst/>
            <a:gdLst/>
            <a:ahLst/>
            <a:cxnLst/>
            <a:rect l="l" t="t" r="r" b="b"/>
            <a:pathLst>
              <a:path w="1682280" h="1680177">
                <a:moveTo>
                  <a:pt x="0" y="0"/>
                </a:moveTo>
                <a:lnTo>
                  <a:pt x="1682280" y="0"/>
                </a:lnTo>
                <a:lnTo>
                  <a:pt x="1682280" y="1680178"/>
                </a:lnTo>
                <a:lnTo>
                  <a:pt x="0" y="1680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35" y="3119631"/>
            <a:ext cx="2929930" cy="3972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241" y="3119631"/>
            <a:ext cx="3020360" cy="3562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7" y="3105070"/>
            <a:ext cx="3824436" cy="3735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11876191" y="6682483"/>
            <a:ext cx="2238375" cy="2352675"/>
            <a:chOff x="623133" y="7848826"/>
            <a:chExt cx="2238375" cy="2352675"/>
          </a:xfrm>
        </p:grpSpPr>
        <p:sp>
          <p:nvSpPr>
            <p:cNvPr id="23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779635" y="6096162"/>
            <a:ext cx="2286000" cy="2238375"/>
            <a:chOff x="12248139" y="232090"/>
            <a:chExt cx="2286000" cy="2238375"/>
          </a:xfrm>
        </p:grpSpPr>
        <p:sp>
          <p:nvSpPr>
            <p:cNvPr id="27" name="Rectangle 26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3421336">
            <a:off x="15802042" y="-484216"/>
            <a:ext cx="1792466" cy="3584933"/>
          </a:xfrm>
          <a:custGeom>
            <a:avLst/>
            <a:gdLst/>
            <a:ahLst/>
            <a:cxnLst/>
            <a:rect l="l" t="t" r="r" b="b"/>
            <a:pathLst>
              <a:path w="1792466" h="3584933">
                <a:moveTo>
                  <a:pt x="0" y="0"/>
                </a:moveTo>
                <a:lnTo>
                  <a:pt x="1792466" y="0"/>
                </a:lnTo>
                <a:lnTo>
                  <a:pt x="1792466" y="3584933"/>
                </a:lnTo>
                <a:lnTo>
                  <a:pt x="0" y="35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 rot="116434">
            <a:off x="293370" y="920115"/>
            <a:ext cx="16252190" cy="8602980"/>
          </a:xfrm>
          <a:custGeom>
            <a:avLst/>
            <a:gdLst/>
            <a:ahLst/>
            <a:cxnLst/>
            <a:rect l="l" t="t" r="r" b="b"/>
            <a:pathLst>
              <a:path w="16252295" h="7180559">
                <a:moveTo>
                  <a:pt x="0" y="0"/>
                </a:moveTo>
                <a:lnTo>
                  <a:pt x="16252294" y="0"/>
                </a:lnTo>
                <a:lnTo>
                  <a:pt x="16252294" y="7180559"/>
                </a:lnTo>
                <a:lnTo>
                  <a:pt x="0" y="7180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71800" y="2875882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9722" y="2614990"/>
            <a:ext cx="3478044" cy="6079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04" y="4075899"/>
            <a:ext cx="4942694" cy="4678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2210" y="3619500"/>
            <a:ext cx="990778" cy="1371600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3886221" y="900057"/>
            <a:ext cx="10568717" cy="135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0"/>
              </a:lnSpc>
            </a:pPr>
            <a:r>
              <a:rPr lang="vi-VN" sz="6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TRÌNH BÀY Ý TƯỞNG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143954" y="6566840"/>
            <a:ext cx="2286000" cy="2238375"/>
            <a:chOff x="12248139" y="232090"/>
            <a:chExt cx="2286000" cy="2238375"/>
          </a:xfrm>
        </p:grpSpPr>
        <p:sp>
          <p:nvSpPr>
            <p:cNvPr id="18" name="Rectangle 15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47931"/>
            <a:ext cx="1905802" cy="1371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5696986" y="7734043"/>
            <a:ext cx="2238375" cy="2352675"/>
            <a:chOff x="623133" y="7848826"/>
            <a:chExt cx="2238375" cy="2352675"/>
          </a:xfrm>
        </p:grpSpPr>
        <p:sp>
          <p:nvSpPr>
            <p:cNvPr id="23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3116" y="822576"/>
            <a:ext cx="13841769" cy="8638664"/>
            <a:chOff x="0" y="0"/>
            <a:chExt cx="2100464" cy="1310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0464" cy="1310902"/>
            </a:xfrm>
            <a:custGeom>
              <a:avLst/>
              <a:gdLst/>
              <a:ahLst/>
              <a:cxnLst/>
              <a:rect l="l" t="t" r="r" b="b"/>
              <a:pathLst>
                <a:path w="2100464" h="1310902">
                  <a:moveTo>
                    <a:pt x="2797" y="0"/>
                  </a:moveTo>
                  <a:lnTo>
                    <a:pt x="2097668" y="0"/>
                  </a:lnTo>
                  <a:cubicBezTo>
                    <a:pt x="2098410" y="0"/>
                    <a:pt x="2099121" y="295"/>
                    <a:pt x="2099645" y="819"/>
                  </a:cubicBezTo>
                  <a:cubicBezTo>
                    <a:pt x="2100170" y="1344"/>
                    <a:pt x="2100464" y="2055"/>
                    <a:pt x="2100464" y="2797"/>
                  </a:cubicBezTo>
                  <a:lnTo>
                    <a:pt x="2100464" y="1308106"/>
                  </a:lnTo>
                  <a:cubicBezTo>
                    <a:pt x="2100464" y="1309650"/>
                    <a:pt x="2099212" y="1310902"/>
                    <a:pt x="2097668" y="1310902"/>
                  </a:cubicBezTo>
                  <a:lnTo>
                    <a:pt x="2797" y="1310902"/>
                  </a:lnTo>
                  <a:cubicBezTo>
                    <a:pt x="1252" y="1310902"/>
                    <a:pt x="0" y="1309650"/>
                    <a:pt x="0" y="1308106"/>
                  </a:cubicBezTo>
                  <a:lnTo>
                    <a:pt x="0" y="2797"/>
                  </a:lnTo>
                  <a:cubicBezTo>
                    <a:pt x="0" y="1252"/>
                    <a:pt x="1252" y="0"/>
                    <a:pt x="2797" y="0"/>
                  </a:cubicBezTo>
                  <a:close/>
                </a:path>
              </a:pathLst>
            </a:custGeom>
            <a:solidFill>
              <a:srgbClr val="E8F8F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0464" cy="1349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058089"/>
            <a:ext cx="3099318" cy="5228911"/>
          </a:xfrm>
          <a:custGeom>
            <a:avLst/>
            <a:gdLst/>
            <a:ahLst/>
            <a:cxnLst/>
            <a:rect l="l" t="t" r="r" b="b"/>
            <a:pathLst>
              <a:path w="3099318" h="5228911">
                <a:moveTo>
                  <a:pt x="0" y="0"/>
                </a:moveTo>
                <a:lnTo>
                  <a:pt x="3099318" y="0"/>
                </a:lnTo>
                <a:lnTo>
                  <a:pt x="3099318" y="5228911"/>
                </a:lnTo>
                <a:lnTo>
                  <a:pt x="0" y="522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33734" y="5143500"/>
            <a:ext cx="3319895" cy="5143500"/>
          </a:xfrm>
          <a:custGeom>
            <a:avLst/>
            <a:gdLst/>
            <a:ahLst/>
            <a:cxnLst/>
            <a:rect l="l" t="t" r="r" b="b"/>
            <a:pathLst>
              <a:path w="3319895" h="5143500">
                <a:moveTo>
                  <a:pt x="0" y="0"/>
                </a:moveTo>
                <a:lnTo>
                  <a:pt x="3319896" y="0"/>
                </a:lnTo>
                <a:lnTo>
                  <a:pt x="331989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/>
          <p:cNvSpPr/>
          <p:nvPr/>
        </p:nvSpPr>
        <p:spPr>
          <a:xfrm rot="116434">
            <a:off x="2979420" y="2544445"/>
            <a:ext cx="12577445" cy="6873875"/>
          </a:xfrm>
          <a:custGeom>
            <a:avLst/>
            <a:gdLst/>
            <a:ahLst/>
            <a:cxnLst/>
            <a:rect l="l" t="t" r="r" b="b"/>
            <a:pathLst>
              <a:path w="16252295" h="7180559">
                <a:moveTo>
                  <a:pt x="0" y="0"/>
                </a:moveTo>
                <a:lnTo>
                  <a:pt x="16252294" y="0"/>
                </a:lnTo>
                <a:lnTo>
                  <a:pt x="16252294" y="7180559"/>
                </a:lnTo>
                <a:lnTo>
                  <a:pt x="0" y="7180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/>
        </p:nvSpPr>
        <p:spPr>
          <a:xfrm flipH="1">
            <a:off x="15236430" y="6557579"/>
            <a:ext cx="3051570" cy="3729421"/>
          </a:xfrm>
          <a:custGeom>
            <a:avLst/>
            <a:gdLst/>
            <a:ahLst/>
            <a:cxnLst/>
            <a:rect l="l" t="t" r="r" b="b"/>
            <a:pathLst>
              <a:path w="3051570" h="3729421">
                <a:moveTo>
                  <a:pt x="3051570" y="0"/>
                </a:moveTo>
                <a:lnTo>
                  <a:pt x="0" y="0"/>
                </a:lnTo>
                <a:lnTo>
                  <a:pt x="0" y="3729421"/>
                </a:lnTo>
                <a:lnTo>
                  <a:pt x="3051570" y="3729421"/>
                </a:lnTo>
                <a:lnTo>
                  <a:pt x="30515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4" b="91913" l="8447" r="93460">
                        <a14:foregroundMark x1="41962" y1="7154" x2="58174" y2="9487"/>
                        <a14:foregroundMark x1="8719" y1="28927" x2="11444" y2="29860"/>
                        <a14:foregroundMark x1="38692" y1="81649" x2="35422" y2="91913"/>
                        <a14:foregroundMark x1="93460" y1="24728" x2="91826" y2="33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26" y="3390617"/>
            <a:ext cx="3260058" cy="2590800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3734076" y="5641340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6705868" y="5080144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3733918" y="8496072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147186" y="8322718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799" y="2933693"/>
            <a:ext cx="1895475" cy="24193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16" y="6027343"/>
            <a:ext cx="2190750" cy="2085975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9559674" y="4923305"/>
            <a:ext cx="207242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urale" panose="020B0604020202020204"/>
                <a:ea typeface="+mn-ea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urale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urale" panose="020B0604020202020204"/>
                <a:ea typeface="+mn-ea"/>
                <a:cs typeface="+mn-cs"/>
              </a:rPr>
              <a:t>chì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Kurale" panose="020B0604020202020204"/>
              <a:ea typeface="+mn-ea"/>
              <a:cs typeface="+mn-cs"/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12115799" y="5459081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ô li</a:t>
            </a:r>
          </a:p>
        </p:txBody>
      </p:sp>
      <p:sp>
        <p:nvSpPr>
          <p:cNvPr id="38" name="TextBox 11"/>
          <p:cNvSpPr txBox="1"/>
          <p:nvPr/>
        </p:nvSpPr>
        <p:spPr>
          <a:xfrm>
            <a:off x="9330809" y="8111105"/>
            <a:ext cx="2072421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Bìa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40" name="TextBox 11"/>
          <p:cNvSpPr txBox="1"/>
          <p:nvPr/>
        </p:nvSpPr>
        <p:spPr>
          <a:xfrm>
            <a:off x="12115527" y="8115234"/>
            <a:ext cx="2571505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3440">
            <a:off x="7299915" y="3390100"/>
            <a:ext cx="1828332" cy="1544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317" y="6514948"/>
            <a:ext cx="1643786" cy="14913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319" y="6134113"/>
            <a:ext cx="2292866" cy="1765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450" l="3659" r="96951">
                        <a14:foregroundMark x1="65854" y1="54438" x2="75000" y2="79882"/>
                        <a14:foregroundMark x1="85976" y1="60947" x2="74390" y2="66272"/>
                        <a14:foregroundMark x1="57927" y1="73964" x2="67073" y2="83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7389" y="331463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3810252" y="6058194"/>
            <a:ext cx="1824932" cy="2362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8"/>
          <p:cNvSpPr txBox="1"/>
          <p:nvPr/>
        </p:nvSpPr>
        <p:spPr>
          <a:xfrm>
            <a:off x="3505105" y="1257572"/>
            <a:ext cx="11977989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BD7044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Lựa chọn dụng cụ và vật liệu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013" y="924513"/>
            <a:ext cx="1943100" cy="231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6" grpId="0"/>
      <p:bldP spid="36" grpId="0"/>
      <p:bldP spid="37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8261621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491843" y="2681554"/>
            <a:ext cx="4248534" cy="6892902"/>
          </a:xfrm>
          <a:custGeom>
            <a:avLst/>
            <a:gdLst/>
            <a:ahLst/>
            <a:cxnLst/>
            <a:rect l="l" t="t" r="r" b="b"/>
            <a:pathLst>
              <a:path w="4248534" h="6892902">
                <a:moveTo>
                  <a:pt x="0" y="0"/>
                </a:moveTo>
                <a:lnTo>
                  <a:pt x="4248534" y="0"/>
                </a:lnTo>
                <a:lnTo>
                  <a:pt x="4248534" y="6892903"/>
                </a:lnTo>
                <a:lnTo>
                  <a:pt x="0" y="689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4166540" y="1712983"/>
            <a:ext cx="8138042" cy="5859390"/>
          </a:xfrm>
          <a:custGeom>
            <a:avLst/>
            <a:gdLst/>
            <a:ahLst/>
            <a:cxnLst/>
            <a:rect l="l" t="t" r="r" b="b"/>
            <a:pathLst>
              <a:path w="8138042" h="5859390">
                <a:moveTo>
                  <a:pt x="8138042" y="0"/>
                </a:moveTo>
                <a:lnTo>
                  <a:pt x="0" y="0"/>
                </a:lnTo>
                <a:lnTo>
                  <a:pt x="0" y="5859390"/>
                </a:lnTo>
                <a:lnTo>
                  <a:pt x="8138042" y="5859390"/>
                </a:lnTo>
                <a:lnTo>
                  <a:pt x="81380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66540" y="6347945"/>
            <a:ext cx="2680734" cy="2661237"/>
          </a:xfrm>
          <a:custGeom>
            <a:avLst/>
            <a:gdLst/>
            <a:ahLst/>
            <a:cxnLst/>
            <a:rect l="l" t="t" r="r" b="b"/>
            <a:pathLst>
              <a:path w="2680734" h="2661237">
                <a:moveTo>
                  <a:pt x="0" y="0"/>
                </a:moveTo>
                <a:lnTo>
                  <a:pt x="2680734" y="0"/>
                </a:lnTo>
                <a:lnTo>
                  <a:pt x="2680734" y="2661237"/>
                </a:lnTo>
                <a:lnTo>
                  <a:pt x="0" y="2661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28306" y="6639048"/>
            <a:ext cx="1557202" cy="2079030"/>
          </a:xfrm>
          <a:custGeom>
            <a:avLst/>
            <a:gdLst/>
            <a:ahLst/>
            <a:cxnLst/>
            <a:rect l="l" t="t" r="r" b="b"/>
            <a:pathLst>
              <a:path w="1557202" h="2079030">
                <a:moveTo>
                  <a:pt x="0" y="0"/>
                </a:moveTo>
                <a:lnTo>
                  <a:pt x="1557202" y="0"/>
                </a:lnTo>
                <a:lnTo>
                  <a:pt x="1557202" y="2079030"/>
                </a:lnTo>
                <a:lnTo>
                  <a:pt x="0" y="207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523373" y="7062970"/>
            <a:ext cx="3999972" cy="1825442"/>
          </a:xfrm>
          <a:custGeom>
            <a:avLst/>
            <a:gdLst/>
            <a:ahLst/>
            <a:cxnLst/>
            <a:rect l="l" t="t" r="r" b="b"/>
            <a:pathLst>
              <a:path w="3999972" h="1825442">
                <a:moveTo>
                  <a:pt x="3999972" y="0"/>
                </a:moveTo>
                <a:lnTo>
                  <a:pt x="0" y="0"/>
                </a:lnTo>
                <a:lnTo>
                  <a:pt x="0" y="1825442"/>
                </a:lnTo>
                <a:lnTo>
                  <a:pt x="3999972" y="1825442"/>
                </a:lnTo>
                <a:lnTo>
                  <a:pt x="39999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77274" y="62497"/>
            <a:ext cx="3238836" cy="3300972"/>
          </a:xfrm>
          <a:custGeom>
            <a:avLst/>
            <a:gdLst/>
            <a:ahLst/>
            <a:cxnLst/>
            <a:rect l="l" t="t" r="r" b="b"/>
            <a:pathLst>
              <a:path w="3238836" h="3300972">
                <a:moveTo>
                  <a:pt x="0" y="0"/>
                </a:moveTo>
                <a:lnTo>
                  <a:pt x="3238836" y="0"/>
                </a:lnTo>
                <a:lnTo>
                  <a:pt x="3238836" y="3300972"/>
                </a:lnTo>
                <a:lnTo>
                  <a:pt x="0" y="3300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791" y="316657"/>
            <a:ext cx="4187115" cy="3915885"/>
          </a:xfrm>
          <a:custGeom>
            <a:avLst/>
            <a:gdLst/>
            <a:ahLst/>
            <a:cxnLst/>
            <a:rect l="l" t="t" r="r" b="b"/>
            <a:pathLst>
              <a:path w="4187115" h="3915885">
                <a:moveTo>
                  <a:pt x="0" y="0"/>
                </a:moveTo>
                <a:lnTo>
                  <a:pt x="4187116" y="0"/>
                </a:lnTo>
                <a:lnTo>
                  <a:pt x="4187116" y="3915885"/>
                </a:lnTo>
                <a:lnTo>
                  <a:pt x="0" y="3915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80582" y="3101242"/>
            <a:ext cx="6109957" cy="303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800" b="1">
                <a:solidFill>
                  <a:srgbClr val="844023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Làm cẩm nang hướng dẫn chế biến một loại thực phẩm sử dụng vi khuẩn có ích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5" y="448310"/>
            <a:ext cx="16934180" cy="82423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66766" y="436064"/>
              <a:ext cx="18035684" cy="9113346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70B6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2649200" y="6677660"/>
            <a:ext cx="5492115" cy="3632200"/>
          </a:xfrm>
          <a:custGeom>
            <a:avLst/>
            <a:gdLst/>
            <a:ahLst/>
            <a:cxnLst/>
            <a:rect l="l" t="t" r="r" b="b"/>
            <a:pathLst>
              <a:path w="6412264" h="3887435">
                <a:moveTo>
                  <a:pt x="0" y="0"/>
                </a:moveTo>
                <a:lnTo>
                  <a:pt x="6412265" y="0"/>
                </a:lnTo>
                <a:lnTo>
                  <a:pt x="6412265" y="3887435"/>
                </a:lnTo>
                <a:lnTo>
                  <a:pt x="0" y="388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/>
          <p:nvPr/>
        </p:nvSpPr>
        <p:spPr>
          <a:xfrm rot="116434">
            <a:off x="616610" y="716526"/>
            <a:ext cx="8658507" cy="5061161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 rot="116434">
            <a:off x="8064500" y="5172075"/>
            <a:ext cx="6259830" cy="2773045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 rot="1907111">
            <a:off x="7413323" y="5007338"/>
            <a:ext cx="1239381" cy="1076712"/>
          </a:xfrm>
          <a:custGeom>
            <a:avLst/>
            <a:gdLst/>
            <a:ahLst/>
            <a:cxnLst/>
            <a:rect l="l" t="t" r="r" b="b"/>
            <a:pathLst>
              <a:path w="1239381" h="1076712">
                <a:moveTo>
                  <a:pt x="0" y="0"/>
                </a:moveTo>
                <a:lnTo>
                  <a:pt x="1239381" y="0"/>
                </a:lnTo>
                <a:lnTo>
                  <a:pt x="1239381" y="1076712"/>
                </a:lnTo>
                <a:lnTo>
                  <a:pt x="0" y="1076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 rot="1663065" flipH="1">
            <a:off x="9178822" y="3799150"/>
            <a:ext cx="2546507" cy="777842"/>
          </a:xfrm>
          <a:custGeom>
            <a:avLst/>
            <a:gdLst/>
            <a:ahLst/>
            <a:cxnLst/>
            <a:rect l="l" t="t" r="r" b="b"/>
            <a:pathLst>
              <a:path w="2546507" h="777842">
                <a:moveTo>
                  <a:pt x="0" y="0"/>
                </a:moveTo>
                <a:lnTo>
                  <a:pt x="2546506" y="0"/>
                </a:lnTo>
                <a:lnTo>
                  <a:pt x="2546506" y="777842"/>
                </a:lnTo>
                <a:lnTo>
                  <a:pt x="0" y="777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8229637" y="6031574"/>
            <a:ext cx="6542901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Làm khung cẩm nang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6705297" y="6210178"/>
            <a:ext cx="1781297" cy="839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75" b="1" i="0" u="none" strike="noStrike" kern="1200" cap="none" spc="0" normalizeH="0" baseline="0" noProof="0">
                <a:ln>
                  <a:noFill/>
                </a:ln>
                <a:solidFill>
                  <a:srgbClr val="F8F2E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17" y="941388"/>
            <a:ext cx="4602107" cy="4128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02" y="266797"/>
            <a:ext cx="5029200" cy="45053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42891" y="5677003"/>
            <a:ext cx="2286000" cy="2238375"/>
            <a:chOff x="12248139" y="232090"/>
            <a:chExt cx="2286000" cy="2238375"/>
          </a:xfrm>
        </p:grpSpPr>
        <p:sp>
          <p:nvSpPr>
            <p:cNvPr id="20" name="Rectangle 13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5" y="448310"/>
            <a:ext cx="16934180" cy="82423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66766" y="436064"/>
              <a:ext cx="18035684" cy="9113346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70B6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2649200" y="6677660"/>
            <a:ext cx="5492115" cy="3632200"/>
          </a:xfrm>
          <a:custGeom>
            <a:avLst/>
            <a:gdLst/>
            <a:ahLst/>
            <a:cxnLst/>
            <a:rect l="l" t="t" r="r" b="b"/>
            <a:pathLst>
              <a:path w="6412264" h="3887435">
                <a:moveTo>
                  <a:pt x="0" y="0"/>
                </a:moveTo>
                <a:lnTo>
                  <a:pt x="6412265" y="0"/>
                </a:lnTo>
                <a:lnTo>
                  <a:pt x="6412265" y="3887435"/>
                </a:lnTo>
                <a:lnTo>
                  <a:pt x="0" y="388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/>
          <p:nvPr/>
        </p:nvSpPr>
        <p:spPr>
          <a:xfrm rot="116434">
            <a:off x="616610" y="716526"/>
            <a:ext cx="8658507" cy="5061161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 rot="116434">
            <a:off x="8064500" y="5172075"/>
            <a:ext cx="6259830" cy="2773045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 rot="1907111">
            <a:off x="7413323" y="5007338"/>
            <a:ext cx="1239381" cy="1076712"/>
          </a:xfrm>
          <a:custGeom>
            <a:avLst/>
            <a:gdLst/>
            <a:ahLst/>
            <a:cxnLst/>
            <a:rect l="l" t="t" r="r" b="b"/>
            <a:pathLst>
              <a:path w="1239381" h="1076712">
                <a:moveTo>
                  <a:pt x="0" y="0"/>
                </a:moveTo>
                <a:lnTo>
                  <a:pt x="1239381" y="0"/>
                </a:lnTo>
                <a:lnTo>
                  <a:pt x="1239381" y="1076712"/>
                </a:lnTo>
                <a:lnTo>
                  <a:pt x="0" y="1076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 rot="1663065" flipH="1">
            <a:off x="9178822" y="3799150"/>
            <a:ext cx="2546507" cy="777842"/>
          </a:xfrm>
          <a:custGeom>
            <a:avLst/>
            <a:gdLst/>
            <a:ahLst/>
            <a:cxnLst/>
            <a:rect l="l" t="t" r="r" b="b"/>
            <a:pathLst>
              <a:path w="2546507" h="777842">
                <a:moveTo>
                  <a:pt x="0" y="0"/>
                </a:moveTo>
                <a:lnTo>
                  <a:pt x="2546506" y="0"/>
                </a:lnTo>
                <a:lnTo>
                  <a:pt x="2546506" y="777842"/>
                </a:lnTo>
                <a:lnTo>
                  <a:pt x="0" y="777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8458200" y="5753100"/>
            <a:ext cx="5356860" cy="9823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Phác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thảo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vị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trí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thông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tin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cẩm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nang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6705297" y="6210178"/>
            <a:ext cx="1781297" cy="839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75" b="1" i="0" u="none" strike="noStrike" kern="1200" cap="none" spc="0" normalizeH="0" baseline="0" noProof="0">
                <a:ln>
                  <a:noFill/>
                </a:ln>
                <a:solidFill>
                  <a:srgbClr val="F8F2E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02" y="266797"/>
            <a:ext cx="5029200" cy="45053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42891" y="5677003"/>
            <a:ext cx="2286000" cy="2238375"/>
            <a:chOff x="12248139" y="232090"/>
            <a:chExt cx="2286000" cy="2238375"/>
          </a:xfrm>
        </p:grpSpPr>
        <p:sp>
          <p:nvSpPr>
            <p:cNvPr id="20" name="Rectangle 13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571500"/>
            <a:ext cx="4371975" cy="477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964829" y="1067311"/>
            <a:ext cx="2238375" cy="2352675"/>
            <a:chOff x="623133" y="7848826"/>
            <a:chExt cx="2238375" cy="2352675"/>
          </a:xfrm>
        </p:grpSpPr>
        <p:sp>
          <p:nvSpPr>
            <p:cNvPr id="15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57069" y="9164094"/>
            <a:ext cx="7563583" cy="3245465"/>
          </a:xfrm>
          <a:custGeom>
            <a:avLst/>
            <a:gdLst/>
            <a:ahLst/>
            <a:cxnLst/>
            <a:rect l="l" t="t" r="r" b="b"/>
            <a:pathLst>
              <a:path w="7563583" h="3245465">
                <a:moveTo>
                  <a:pt x="0" y="0"/>
                </a:moveTo>
                <a:lnTo>
                  <a:pt x="7563582" y="0"/>
                </a:lnTo>
                <a:lnTo>
                  <a:pt x="7563582" y="3245465"/>
                </a:lnTo>
                <a:lnTo>
                  <a:pt x="0" y="3245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96256" y="3361864"/>
            <a:ext cx="8769637" cy="6601145"/>
          </a:xfrm>
          <a:custGeom>
            <a:avLst/>
            <a:gdLst/>
            <a:ahLst/>
            <a:cxnLst/>
            <a:rect l="l" t="t" r="r" b="b"/>
            <a:pathLst>
              <a:path w="8769637" h="6601145">
                <a:moveTo>
                  <a:pt x="0" y="0"/>
                </a:moveTo>
                <a:lnTo>
                  <a:pt x="8769636" y="0"/>
                </a:lnTo>
                <a:lnTo>
                  <a:pt x="8769636" y="6601145"/>
                </a:lnTo>
                <a:lnTo>
                  <a:pt x="0" y="660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245066" y="-1291376"/>
            <a:ext cx="4447700" cy="4472093"/>
          </a:xfrm>
          <a:custGeom>
            <a:avLst/>
            <a:gdLst/>
            <a:ahLst/>
            <a:cxnLst/>
            <a:rect l="l" t="t" r="r" b="b"/>
            <a:pathLst>
              <a:path w="4447700" h="4472093">
                <a:moveTo>
                  <a:pt x="0" y="0"/>
                </a:moveTo>
                <a:lnTo>
                  <a:pt x="4447700" y="0"/>
                </a:lnTo>
                <a:lnTo>
                  <a:pt x="4447700" y="4472093"/>
                </a:lnTo>
                <a:lnTo>
                  <a:pt x="0" y="4472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63853" y="-709123"/>
            <a:ext cx="4049291" cy="2127719"/>
          </a:xfrm>
          <a:custGeom>
            <a:avLst/>
            <a:gdLst/>
            <a:ahLst/>
            <a:cxnLst/>
            <a:rect l="l" t="t" r="r" b="b"/>
            <a:pathLst>
              <a:path w="4049291" h="2127719">
                <a:moveTo>
                  <a:pt x="0" y="0"/>
                </a:moveTo>
                <a:lnTo>
                  <a:pt x="4049291" y="0"/>
                </a:lnTo>
                <a:lnTo>
                  <a:pt x="4049291" y="2127719"/>
                </a:lnTo>
                <a:lnTo>
                  <a:pt x="0" y="2127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1078" y="8611518"/>
            <a:ext cx="3603249" cy="1880241"/>
          </a:xfrm>
          <a:custGeom>
            <a:avLst/>
            <a:gdLst/>
            <a:ahLst/>
            <a:cxnLst/>
            <a:rect l="l" t="t" r="r" b="b"/>
            <a:pathLst>
              <a:path w="3603249" h="1880241">
                <a:moveTo>
                  <a:pt x="0" y="0"/>
                </a:moveTo>
                <a:lnTo>
                  <a:pt x="3603250" y="0"/>
                </a:lnTo>
                <a:lnTo>
                  <a:pt x="3603250" y="1880241"/>
                </a:lnTo>
                <a:lnTo>
                  <a:pt x="0" y="188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302016" y="2041683"/>
            <a:ext cx="11179699" cy="5128137"/>
            <a:chOff x="0" y="0"/>
            <a:chExt cx="3572462" cy="1638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73351" cy="1641739"/>
            </a:xfrm>
            <a:custGeom>
              <a:avLst/>
              <a:gdLst/>
              <a:ahLst/>
              <a:cxnLst/>
              <a:rect l="l" t="t" r="r" b="b"/>
              <a:pathLst>
                <a:path w="3573351" h="1641739">
                  <a:moveTo>
                    <a:pt x="3511121" y="1636913"/>
                  </a:moveTo>
                  <a:cubicBezTo>
                    <a:pt x="3518360" y="1634881"/>
                    <a:pt x="3525853" y="1631833"/>
                    <a:pt x="3532457" y="1627642"/>
                  </a:cubicBezTo>
                  <a:cubicBezTo>
                    <a:pt x="3525472" y="1631960"/>
                    <a:pt x="3517979" y="1635135"/>
                    <a:pt x="3511121" y="1636913"/>
                  </a:cubicBezTo>
                  <a:close/>
                  <a:moveTo>
                    <a:pt x="3572462" y="1542933"/>
                  </a:moveTo>
                  <a:cubicBezTo>
                    <a:pt x="3572208" y="1554363"/>
                    <a:pt x="3571827" y="1554744"/>
                    <a:pt x="3571446" y="1554744"/>
                  </a:cubicBezTo>
                  <a:cubicBezTo>
                    <a:pt x="3571192" y="1554744"/>
                    <a:pt x="3571065" y="1554617"/>
                    <a:pt x="3570811" y="1555633"/>
                  </a:cubicBezTo>
                  <a:cubicBezTo>
                    <a:pt x="3570557" y="1556903"/>
                    <a:pt x="3570684" y="1558046"/>
                    <a:pt x="3570049" y="1565920"/>
                  </a:cubicBezTo>
                  <a:cubicBezTo>
                    <a:pt x="3570176" y="1572270"/>
                    <a:pt x="3568652" y="1583573"/>
                    <a:pt x="3562556" y="1595511"/>
                  </a:cubicBezTo>
                  <a:cubicBezTo>
                    <a:pt x="3556587" y="1607449"/>
                    <a:pt x="3545919" y="1619641"/>
                    <a:pt x="3532457" y="1627642"/>
                  </a:cubicBezTo>
                  <a:cubicBezTo>
                    <a:pt x="3547443" y="1618752"/>
                    <a:pt x="3559000" y="1603258"/>
                    <a:pt x="3563953" y="1590304"/>
                  </a:cubicBezTo>
                  <a:cubicBezTo>
                    <a:pt x="3569033" y="1577223"/>
                    <a:pt x="3568906" y="1567825"/>
                    <a:pt x="3568271" y="1568968"/>
                  </a:cubicBezTo>
                  <a:cubicBezTo>
                    <a:pt x="3567001" y="1579382"/>
                    <a:pt x="3564461" y="1584843"/>
                    <a:pt x="3563318" y="1588018"/>
                  </a:cubicBezTo>
                  <a:cubicBezTo>
                    <a:pt x="3562048" y="1591193"/>
                    <a:pt x="3561159" y="1592082"/>
                    <a:pt x="3560524" y="1593225"/>
                  </a:cubicBezTo>
                  <a:cubicBezTo>
                    <a:pt x="3559762" y="1594495"/>
                    <a:pt x="3559127" y="1595511"/>
                    <a:pt x="3557476" y="1598305"/>
                  </a:cubicBezTo>
                  <a:cubicBezTo>
                    <a:pt x="3557222" y="1598813"/>
                    <a:pt x="3556841" y="1599448"/>
                    <a:pt x="3556460" y="1599956"/>
                  </a:cubicBezTo>
                  <a:cubicBezTo>
                    <a:pt x="3556460" y="1599956"/>
                    <a:pt x="3555190" y="1604782"/>
                    <a:pt x="3545284" y="1614434"/>
                  </a:cubicBezTo>
                  <a:lnTo>
                    <a:pt x="3544141" y="1617609"/>
                  </a:lnTo>
                  <a:cubicBezTo>
                    <a:pt x="3539696" y="1622054"/>
                    <a:pt x="3532711" y="1626880"/>
                    <a:pt x="3525218" y="1630563"/>
                  </a:cubicBezTo>
                  <a:cubicBezTo>
                    <a:pt x="3506422" y="1641739"/>
                    <a:pt x="3490420" y="1637929"/>
                    <a:pt x="3490420" y="1637929"/>
                  </a:cubicBezTo>
                  <a:lnTo>
                    <a:pt x="3464639" y="1634500"/>
                  </a:lnTo>
                  <a:lnTo>
                    <a:pt x="3457781" y="1634881"/>
                  </a:lnTo>
                  <a:lnTo>
                    <a:pt x="3410918" y="1631706"/>
                  </a:lnTo>
                  <a:cubicBezTo>
                    <a:pt x="3113764" y="1633230"/>
                    <a:pt x="2666131" y="1631198"/>
                    <a:pt x="2375646" y="1630817"/>
                  </a:cubicBezTo>
                  <a:cubicBezTo>
                    <a:pt x="2248432" y="1630944"/>
                    <a:pt x="1916449" y="1630436"/>
                    <a:pt x="1739573" y="1631706"/>
                  </a:cubicBezTo>
                  <a:lnTo>
                    <a:pt x="1747736" y="1630563"/>
                  </a:lnTo>
                  <a:cubicBezTo>
                    <a:pt x="1536165" y="1630817"/>
                    <a:pt x="1245000" y="1632595"/>
                    <a:pt x="1117105" y="1632976"/>
                  </a:cubicBezTo>
                  <a:lnTo>
                    <a:pt x="1120506" y="1632468"/>
                  </a:lnTo>
                  <a:cubicBezTo>
                    <a:pt x="1035470" y="1632595"/>
                    <a:pt x="812334" y="1633738"/>
                    <a:pt x="839545" y="1635897"/>
                  </a:cubicBezTo>
                  <a:cubicBezTo>
                    <a:pt x="634097" y="1635262"/>
                    <a:pt x="670153" y="1633230"/>
                    <a:pt x="409600" y="1634373"/>
                  </a:cubicBezTo>
                  <a:lnTo>
                    <a:pt x="449738" y="1634627"/>
                  </a:lnTo>
                  <a:cubicBezTo>
                    <a:pt x="374906" y="1634627"/>
                    <a:pt x="227962" y="1634754"/>
                    <a:pt x="170688" y="1634754"/>
                  </a:cubicBezTo>
                  <a:cubicBezTo>
                    <a:pt x="153670" y="1634754"/>
                    <a:pt x="135001" y="1634627"/>
                    <a:pt x="115570" y="1634627"/>
                  </a:cubicBezTo>
                  <a:cubicBezTo>
                    <a:pt x="105791" y="1634627"/>
                    <a:pt x="95885" y="1634627"/>
                    <a:pt x="85852" y="1634500"/>
                  </a:cubicBezTo>
                  <a:cubicBezTo>
                    <a:pt x="80645" y="1634373"/>
                    <a:pt x="76708" y="1634627"/>
                    <a:pt x="68453" y="1634119"/>
                  </a:cubicBezTo>
                  <a:cubicBezTo>
                    <a:pt x="61087" y="1633230"/>
                    <a:pt x="53975" y="1631452"/>
                    <a:pt x="47117" y="1628658"/>
                  </a:cubicBezTo>
                  <a:cubicBezTo>
                    <a:pt x="19558" y="1617482"/>
                    <a:pt x="1143" y="1588907"/>
                    <a:pt x="1270" y="1560840"/>
                  </a:cubicBezTo>
                  <a:cubicBezTo>
                    <a:pt x="1270" y="1541409"/>
                    <a:pt x="1270" y="1522994"/>
                    <a:pt x="1397" y="1506357"/>
                  </a:cubicBezTo>
                  <a:cubicBezTo>
                    <a:pt x="1270" y="1473337"/>
                    <a:pt x="1270" y="1447429"/>
                    <a:pt x="1270" y="1423587"/>
                  </a:cubicBezTo>
                  <a:lnTo>
                    <a:pt x="1651" y="1432825"/>
                  </a:lnTo>
                  <a:cubicBezTo>
                    <a:pt x="508" y="1339918"/>
                    <a:pt x="1778" y="1221672"/>
                    <a:pt x="0" y="1126917"/>
                  </a:cubicBezTo>
                  <a:cubicBezTo>
                    <a:pt x="1016" y="950605"/>
                    <a:pt x="2413" y="190454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921861" y="508"/>
                    <a:pt x="2698105" y="635"/>
                    <a:pt x="3422221" y="0"/>
                  </a:cubicBezTo>
                  <a:lnTo>
                    <a:pt x="3418030" y="254"/>
                  </a:lnTo>
                  <a:cubicBezTo>
                    <a:pt x="3431238" y="254"/>
                    <a:pt x="3449399" y="127"/>
                    <a:pt x="3471116" y="127"/>
                  </a:cubicBezTo>
                  <a:cubicBezTo>
                    <a:pt x="3476577" y="127"/>
                    <a:pt x="3482165" y="127"/>
                    <a:pt x="3488134" y="127"/>
                  </a:cubicBezTo>
                  <a:lnTo>
                    <a:pt x="3490420" y="127"/>
                  </a:lnTo>
                  <a:lnTo>
                    <a:pt x="3493849" y="254"/>
                  </a:lnTo>
                  <a:cubicBezTo>
                    <a:pt x="3496135" y="381"/>
                    <a:pt x="3498421" y="381"/>
                    <a:pt x="3500707" y="762"/>
                  </a:cubicBezTo>
                  <a:cubicBezTo>
                    <a:pt x="3505279" y="1270"/>
                    <a:pt x="3509978" y="2413"/>
                    <a:pt x="3514550" y="3810"/>
                  </a:cubicBezTo>
                  <a:cubicBezTo>
                    <a:pt x="3532838" y="9525"/>
                    <a:pt x="3549983" y="22860"/>
                    <a:pt x="3560016" y="41656"/>
                  </a:cubicBezTo>
                  <a:cubicBezTo>
                    <a:pt x="3564969" y="51054"/>
                    <a:pt x="3568271" y="61722"/>
                    <a:pt x="3569033" y="72771"/>
                  </a:cubicBezTo>
                  <a:cubicBezTo>
                    <a:pt x="3569414" y="79121"/>
                    <a:pt x="3569287" y="81915"/>
                    <a:pt x="3569287" y="85725"/>
                  </a:cubicBezTo>
                  <a:cubicBezTo>
                    <a:pt x="3569287" y="89408"/>
                    <a:pt x="3569287" y="93091"/>
                    <a:pt x="3569287" y="96901"/>
                  </a:cubicBezTo>
                  <a:cubicBezTo>
                    <a:pt x="3569287" y="111887"/>
                    <a:pt x="3569414" y="127254"/>
                    <a:pt x="3569414" y="143002"/>
                  </a:cubicBezTo>
                  <a:cubicBezTo>
                    <a:pt x="3569541" y="177785"/>
                    <a:pt x="3569668" y="245617"/>
                    <a:pt x="3569795" y="313450"/>
                  </a:cubicBezTo>
                  <a:cubicBezTo>
                    <a:pt x="3570049" y="585046"/>
                    <a:pt x="3570430" y="856378"/>
                    <a:pt x="3570557" y="965913"/>
                  </a:cubicBezTo>
                  <a:lnTo>
                    <a:pt x="3571827" y="1009991"/>
                  </a:lnTo>
                  <a:cubicBezTo>
                    <a:pt x="3570811" y="1055917"/>
                    <a:pt x="3571573" y="1098940"/>
                    <a:pt x="3570811" y="1162021"/>
                  </a:cubicBezTo>
                  <a:cubicBezTo>
                    <a:pt x="3570938" y="1195014"/>
                    <a:pt x="3571954" y="1181289"/>
                    <a:pt x="3572208" y="1165717"/>
                  </a:cubicBezTo>
                  <a:cubicBezTo>
                    <a:pt x="3571446" y="1220616"/>
                    <a:pt x="3572462" y="1280267"/>
                    <a:pt x="3571700" y="1310620"/>
                  </a:cubicBezTo>
                  <a:lnTo>
                    <a:pt x="3571319" y="1301382"/>
                  </a:lnTo>
                  <a:cubicBezTo>
                    <a:pt x="3570049" y="1387163"/>
                    <a:pt x="3573351" y="1437048"/>
                    <a:pt x="3571954" y="1487180"/>
                  </a:cubicBezTo>
                  <a:lnTo>
                    <a:pt x="3571700" y="1486799"/>
                  </a:lnTo>
                  <a:cubicBezTo>
                    <a:pt x="3570811" y="1505468"/>
                    <a:pt x="3572081" y="1526677"/>
                    <a:pt x="3572462" y="1542933"/>
                  </a:cubicBezTo>
                  <a:close/>
                  <a:moveTo>
                    <a:pt x="3530044" y="1627261"/>
                  </a:moveTo>
                  <a:cubicBezTo>
                    <a:pt x="3529409" y="1627642"/>
                    <a:pt x="3528901" y="1628023"/>
                    <a:pt x="3528393" y="1628404"/>
                  </a:cubicBezTo>
                  <a:cubicBezTo>
                    <a:pt x="3528901" y="1628150"/>
                    <a:pt x="3529409" y="1628023"/>
                    <a:pt x="3529917" y="1627642"/>
                  </a:cubicBezTo>
                  <a:cubicBezTo>
                    <a:pt x="3529917" y="1627642"/>
                    <a:pt x="3530044" y="1627388"/>
                    <a:pt x="3530044" y="1627261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49960" y="3663810"/>
            <a:ext cx="8959366" cy="123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60"/>
              </a:lnSpc>
            </a:pPr>
            <a:r>
              <a:rPr lang="en-US" sz="8000" b="1">
                <a:solidFill>
                  <a:srgbClr val="D42818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Khởi động tiết học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5" y="448310"/>
            <a:ext cx="16934180" cy="82423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66766" y="436064"/>
              <a:ext cx="18035684" cy="9113346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70B6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2649200" y="6677660"/>
            <a:ext cx="5492115" cy="3632200"/>
          </a:xfrm>
          <a:custGeom>
            <a:avLst/>
            <a:gdLst/>
            <a:ahLst/>
            <a:cxnLst/>
            <a:rect l="l" t="t" r="r" b="b"/>
            <a:pathLst>
              <a:path w="6412264" h="3887435">
                <a:moveTo>
                  <a:pt x="0" y="0"/>
                </a:moveTo>
                <a:lnTo>
                  <a:pt x="6412265" y="0"/>
                </a:lnTo>
                <a:lnTo>
                  <a:pt x="6412265" y="3887435"/>
                </a:lnTo>
                <a:lnTo>
                  <a:pt x="0" y="388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/>
          <p:nvPr/>
        </p:nvSpPr>
        <p:spPr>
          <a:xfrm rot="116434">
            <a:off x="616610" y="716526"/>
            <a:ext cx="8658507" cy="5061161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 rot="116434">
            <a:off x="8064500" y="5172075"/>
            <a:ext cx="6259830" cy="2773045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 rot="1907111">
            <a:off x="7413323" y="5007338"/>
            <a:ext cx="1239381" cy="1076712"/>
          </a:xfrm>
          <a:custGeom>
            <a:avLst/>
            <a:gdLst/>
            <a:ahLst/>
            <a:cxnLst/>
            <a:rect l="l" t="t" r="r" b="b"/>
            <a:pathLst>
              <a:path w="1239381" h="1076712">
                <a:moveTo>
                  <a:pt x="0" y="0"/>
                </a:moveTo>
                <a:lnTo>
                  <a:pt x="1239381" y="0"/>
                </a:lnTo>
                <a:lnTo>
                  <a:pt x="1239381" y="1076712"/>
                </a:lnTo>
                <a:lnTo>
                  <a:pt x="0" y="1076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 rot="1663065" flipH="1">
            <a:off x="9178822" y="3799150"/>
            <a:ext cx="2546507" cy="777842"/>
          </a:xfrm>
          <a:custGeom>
            <a:avLst/>
            <a:gdLst/>
            <a:ahLst/>
            <a:cxnLst/>
            <a:rect l="l" t="t" r="r" b="b"/>
            <a:pathLst>
              <a:path w="2546507" h="777842">
                <a:moveTo>
                  <a:pt x="0" y="0"/>
                </a:moveTo>
                <a:lnTo>
                  <a:pt x="2546506" y="0"/>
                </a:lnTo>
                <a:lnTo>
                  <a:pt x="2546506" y="777842"/>
                </a:lnTo>
                <a:lnTo>
                  <a:pt x="0" y="777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8843645" y="5676900"/>
            <a:ext cx="4935220" cy="10102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Gắn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nội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dung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vào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sz="400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6705297" y="6210178"/>
            <a:ext cx="1781297" cy="839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75" b="1" i="0" u="none" strike="noStrike" kern="1200" cap="none" spc="0" normalizeH="0" baseline="0" noProof="0">
                <a:ln>
                  <a:noFill/>
                </a:ln>
                <a:solidFill>
                  <a:srgbClr val="F8F2E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02" y="266797"/>
            <a:ext cx="5029200" cy="45053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42891" y="5677003"/>
            <a:ext cx="2286000" cy="2238375"/>
            <a:chOff x="12248139" y="232090"/>
            <a:chExt cx="2286000" cy="2238375"/>
          </a:xfrm>
        </p:grpSpPr>
        <p:sp>
          <p:nvSpPr>
            <p:cNvPr id="20" name="Rectangle 13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64829" y="1067311"/>
            <a:ext cx="2238375" cy="2352675"/>
            <a:chOff x="623133" y="7848826"/>
            <a:chExt cx="2238375" cy="2352675"/>
          </a:xfrm>
        </p:grpSpPr>
        <p:sp>
          <p:nvSpPr>
            <p:cNvPr id="15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95" y="923925"/>
            <a:ext cx="4994910" cy="4646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5" y="448310"/>
            <a:ext cx="16934180" cy="82423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66766" y="436064"/>
              <a:ext cx="18035684" cy="9113346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70B6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2649200" y="6677660"/>
            <a:ext cx="5492115" cy="3632200"/>
          </a:xfrm>
          <a:custGeom>
            <a:avLst/>
            <a:gdLst/>
            <a:ahLst/>
            <a:cxnLst/>
            <a:rect l="l" t="t" r="r" b="b"/>
            <a:pathLst>
              <a:path w="6412264" h="3887435">
                <a:moveTo>
                  <a:pt x="0" y="0"/>
                </a:moveTo>
                <a:lnTo>
                  <a:pt x="6412265" y="0"/>
                </a:lnTo>
                <a:lnTo>
                  <a:pt x="6412265" y="3887435"/>
                </a:lnTo>
                <a:lnTo>
                  <a:pt x="0" y="388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/>
          <p:nvPr/>
        </p:nvSpPr>
        <p:spPr>
          <a:xfrm rot="116434">
            <a:off x="616610" y="716526"/>
            <a:ext cx="8658507" cy="5061161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 rot="116434">
            <a:off x="8064500" y="5172075"/>
            <a:ext cx="6259830" cy="2773045"/>
          </a:xfrm>
          <a:custGeom>
            <a:avLst/>
            <a:gdLst/>
            <a:ahLst/>
            <a:cxnLst/>
            <a:rect l="l" t="t" r="r" b="b"/>
            <a:pathLst>
              <a:path w="7495504" h="3311650">
                <a:moveTo>
                  <a:pt x="0" y="0"/>
                </a:moveTo>
                <a:lnTo>
                  <a:pt x="7495504" y="0"/>
                </a:lnTo>
                <a:lnTo>
                  <a:pt x="7495504" y="3311650"/>
                </a:lnTo>
                <a:lnTo>
                  <a:pt x="0" y="331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 rot="1907111">
            <a:off x="7413323" y="5007338"/>
            <a:ext cx="1239381" cy="1076712"/>
          </a:xfrm>
          <a:custGeom>
            <a:avLst/>
            <a:gdLst/>
            <a:ahLst/>
            <a:cxnLst/>
            <a:rect l="l" t="t" r="r" b="b"/>
            <a:pathLst>
              <a:path w="1239381" h="1076712">
                <a:moveTo>
                  <a:pt x="0" y="0"/>
                </a:moveTo>
                <a:lnTo>
                  <a:pt x="1239381" y="0"/>
                </a:lnTo>
                <a:lnTo>
                  <a:pt x="1239381" y="1076712"/>
                </a:lnTo>
                <a:lnTo>
                  <a:pt x="0" y="1076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 rot="1663065" flipH="1">
            <a:off x="9178822" y="3799150"/>
            <a:ext cx="2546507" cy="777842"/>
          </a:xfrm>
          <a:custGeom>
            <a:avLst/>
            <a:gdLst/>
            <a:ahLst/>
            <a:cxnLst/>
            <a:rect l="l" t="t" r="r" b="b"/>
            <a:pathLst>
              <a:path w="2546507" h="777842">
                <a:moveTo>
                  <a:pt x="0" y="0"/>
                </a:moveTo>
                <a:lnTo>
                  <a:pt x="2546506" y="0"/>
                </a:lnTo>
                <a:lnTo>
                  <a:pt x="2546506" y="777842"/>
                </a:lnTo>
                <a:lnTo>
                  <a:pt x="0" y="777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/>
          <p:cNvSpPr txBox="1"/>
          <p:nvPr/>
        </p:nvSpPr>
        <p:spPr>
          <a:xfrm>
            <a:off x="8686800" y="5953760"/>
            <a:ext cx="4935220" cy="10102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 err="1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Trang trí và hoàn thiện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6705297" y="6210178"/>
            <a:ext cx="1781297" cy="839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75" b="1" i="0" u="none" strike="noStrike" kern="1200" cap="none" spc="0" normalizeH="0" baseline="0" noProof="0">
                <a:ln>
                  <a:noFill/>
                </a:ln>
                <a:solidFill>
                  <a:srgbClr val="F8F2E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02" y="266797"/>
            <a:ext cx="5029200" cy="45053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42891" y="5677003"/>
            <a:ext cx="2286000" cy="2238375"/>
            <a:chOff x="12248139" y="232090"/>
            <a:chExt cx="2286000" cy="2238375"/>
          </a:xfrm>
        </p:grpSpPr>
        <p:sp>
          <p:nvSpPr>
            <p:cNvPr id="20" name="Rectangle 13"/>
            <p:cNvSpPr/>
            <p:nvPr/>
          </p:nvSpPr>
          <p:spPr>
            <a:xfrm>
              <a:off x="12949415" y="586866"/>
              <a:ext cx="839348" cy="932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8139" y="232090"/>
              <a:ext cx="2286000" cy="223837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64829" y="1067311"/>
            <a:ext cx="2238375" cy="2352675"/>
            <a:chOff x="623133" y="7848826"/>
            <a:chExt cx="2238375" cy="2352675"/>
          </a:xfrm>
        </p:grpSpPr>
        <p:sp>
          <p:nvSpPr>
            <p:cNvPr id="15" name="Oval 33"/>
            <p:cNvSpPr/>
            <p:nvPr/>
          </p:nvSpPr>
          <p:spPr>
            <a:xfrm>
              <a:off x="997830" y="8115300"/>
              <a:ext cx="1592970" cy="1447800"/>
            </a:xfrm>
            <a:custGeom>
              <a:avLst/>
              <a:gdLst>
                <a:gd name="connsiteX0" fmla="*/ 0 w 1543284"/>
                <a:gd name="connsiteY0" fmla="*/ 723900 h 1447800"/>
                <a:gd name="connsiteX1" fmla="*/ 771642 w 1543284"/>
                <a:gd name="connsiteY1" fmla="*/ 0 h 1447800"/>
                <a:gd name="connsiteX2" fmla="*/ 1543284 w 1543284"/>
                <a:gd name="connsiteY2" fmla="*/ 723900 h 1447800"/>
                <a:gd name="connsiteX3" fmla="*/ 771642 w 1543284"/>
                <a:gd name="connsiteY3" fmla="*/ 1447800 h 1447800"/>
                <a:gd name="connsiteX4" fmla="*/ 0 w 1543284"/>
                <a:gd name="connsiteY4" fmla="*/ 723900 h 1447800"/>
                <a:gd name="connsiteX0-1" fmla="*/ 49686 w 1592970"/>
                <a:gd name="connsiteY0-2" fmla="*/ 723900 h 1447800"/>
                <a:gd name="connsiteX1-3" fmla="*/ 821328 w 1592970"/>
                <a:gd name="connsiteY1-4" fmla="*/ 0 h 1447800"/>
                <a:gd name="connsiteX2-5" fmla="*/ 1592970 w 1592970"/>
                <a:gd name="connsiteY2-6" fmla="*/ 723900 h 1447800"/>
                <a:gd name="connsiteX3-7" fmla="*/ 821328 w 1592970"/>
                <a:gd name="connsiteY3-8" fmla="*/ 1447800 h 1447800"/>
                <a:gd name="connsiteX4-9" fmla="*/ 49686 w 1592970"/>
                <a:gd name="connsiteY4-10" fmla="*/ 723900 h 1447800"/>
                <a:gd name="connsiteX0-11" fmla="*/ 49686 w 1592970"/>
                <a:gd name="connsiteY0-12" fmla="*/ 723900 h 1447800"/>
                <a:gd name="connsiteX1-13" fmla="*/ 821328 w 1592970"/>
                <a:gd name="connsiteY1-14" fmla="*/ 0 h 1447800"/>
                <a:gd name="connsiteX2-15" fmla="*/ 1592970 w 1592970"/>
                <a:gd name="connsiteY2-16" fmla="*/ 723900 h 1447800"/>
                <a:gd name="connsiteX3-17" fmla="*/ 821328 w 1592970"/>
                <a:gd name="connsiteY3-18" fmla="*/ 1447800 h 1447800"/>
                <a:gd name="connsiteX4-19" fmla="*/ 49686 w 1592970"/>
                <a:gd name="connsiteY4-20" fmla="*/ 7239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92970" h="1447800">
                  <a:moveTo>
                    <a:pt x="49686" y="723900"/>
                  </a:moveTo>
                  <a:cubicBezTo>
                    <a:pt x="271359" y="365664"/>
                    <a:pt x="395162" y="0"/>
                    <a:pt x="821328" y="0"/>
                  </a:cubicBezTo>
                  <a:cubicBezTo>
                    <a:pt x="1247494" y="0"/>
                    <a:pt x="1260461" y="351810"/>
                    <a:pt x="1592970" y="723900"/>
                  </a:cubicBezTo>
                  <a:cubicBezTo>
                    <a:pt x="1592970" y="1123699"/>
                    <a:pt x="1247494" y="1447800"/>
                    <a:pt x="821328" y="1447800"/>
                  </a:cubicBezTo>
                  <a:cubicBezTo>
                    <a:pt x="395162" y="1447800"/>
                    <a:pt x="-171987" y="1082136"/>
                    <a:pt x="49686" y="7239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33" y="7848826"/>
              <a:ext cx="2238375" cy="23526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41680"/>
            <a:ext cx="5079365" cy="4744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4435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26770" y="230505"/>
            <a:ext cx="14813280" cy="7179945"/>
            <a:chOff x="0" y="0"/>
            <a:chExt cx="3433997" cy="19179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34886" cy="1920960"/>
            </a:xfrm>
            <a:custGeom>
              <a:avLst/>
              <a:gdLst/>
              <a:ahLst/>
              <a:cxnLst/>
              <a:rect l="l" t="t" r="r" b="b"/>
              <a:pathLst>
                <a:path w="3434886" h="1920960">
                  <a:moveTo>
                    <a:pt x="3372656" y="1916134"/>
                  </a:moveTo>
                  <a:cubicBezTo>
                    <a:pt x="3379895" y="1914102"/>
                    <a:pt x="3387388" y="1911054"/>
                    <a:pt x="3393992" y="1906863"/>
                  </a:cubicBezTo>
                  <a:cubicBezTo>
                    <a:pt x="3387007" y="1911181"/>
                    <a:pt x="3379514" y="1914356"/>
                    <a:pt x="3372656" y="1916134"/>
                  </a:cubicBezTo>
                  <a:close/>
                  <a:moveTo>
                    <a:pt x="3433997" y="1822154"/>
                  </a:moveTo>
                  <a:cubicBezTo>
                    <a:pt x="3433743" y="1833585"/>
                    <a:pt x="3433362" y="1833966"/>
                    <a:pt x="3432981" y="1833966"/>
                  </a:cubicBezTo>
                  <a:cubicBezTo>
                    <a:pt x="3432727" y="1833966"/>
                    <a:pt x="3432600" y="1833838"/>
                    <a:pt x="3432346" y="1834854"/>
                  </a:cubicBezTo>
                  <a:cubicBezTo>
                    <a:pt x="3432092" y="1836125"/>
                    <a:pt x="3432219" y="1837268"/>
                    <a:pt x="3431584" y="1845141"/>
                  </a:cubicBezTo>
                  <a:cubicBezTo>
                    <a:pt x="3431711" y="1851491"/>
                    <a:pt x="3430187" y="1862794"/>
                    <a:pt x="3424091" y="1874732"/>
                  </a:cubicBezTo>
                  <a:cubicBezTo>
                    <a:pt x="3418122" y="1886670"/>
                    <a:pt x="3407454" y="1898863"/>
                    <a:pt x="3393992" y="1906863"/>
                  </a:cubicBezTo>
                  <a:cubicBezTo>
                    <a:pt x="3408978" y="1897973"/>
                    <a:pt x="3420535" y="1882479"/>
                    <a:pt x="3425488" y="1869526"/>
                  </a:cubicBezTo>
                  <a:cubicBezTo>
                    <a:pt x="3430568" y="1856444"/>
                    <a:pt x="3430441" y="1847047"/>
                    <a:pt x="3429806" y="1848190"/>
                  </a:cubicBezTo>
                  <a:cubicBezTo>
                    <a:pt x="3428536" y="1858604"/>
                    <a:pt x="3425996" y="1864065"/>
                    <a:pt x="3424853" y="1867240"/>
                  </a:cubicBezTo>
                  <a:cubicBezTo>
                    <a:pt x="3423583" y="1870415"/>
                    <a:pt x="3422694" y="1871304"/>
                    <a:pt x="3422059" y="1872447"/>
                  </a:cubicBezTo>
                  <a:cubicBezTo>
                    <a:pt x="3421297" y="1873716"/>
                    <a:pt x="3420662" y="1874732"/>
                    <a:pt x="3419011" y="1877526"/>
                  </a:cubicBezTo>
                  <a:cubicBezTo>
                    <a:pt x="3418757" y="1878035"/>
                    <a:pt x="3418376" y="1878669"/>
                    <a:pt x="3417995" y="1879178"/>
                  </a:cubicBezTo>
                  <a:cubicBezTo>
                    <a:pt x="3417995" y="1879178"/>
                    <a:pt x="3416725" y="1884004"/>
                    <a:pt x="3406819" y="1893656"/>
                  </a:cubicBezTo>
                  <a:lnTo>
                    <a:pt x="3405676" y="1896831"/>
                  </a:lnTo>
                  <a:cubicBezTo>
                    <a:pt x="3401231" y="1901276"/>
                    <a:pt x="3394246" y="1906101"/>
                    <a:pt x="3386753" y="1909785"/>
                  </a:cubicBezTo>
                  <a:cubicBezTo>
                    <a:pt x="3367957" y="1920960"/>
                    <a:pt x="3351955" y="1917151"/>
                    <a:pt x="3351955" y="1917151"/>
                  </a:cubicBezTo>
                  <a:lnTo>
                    <a:pt x="3326174" y="1913722"/>
                  </a:lnTo>
                  <a:lnTo>
                    <a:pt x="3319316" y="1914103"/>
                  </a:lnTo>
                  <a:lnTo>
                    <a:pt x="3272453" y="1910928"/>
                  </a:lnTo>
                  <a:cubicBezTo>
                    <a:pt x="2987285" y="1912451"/>
                    <a:pt x="2559079" y="1910419"/>
                    <a:pt x="2281201" y="1910038"/>
                  </a:cubicBezTo>
                  <a:cubicBezTo>
                    <a:pt x="2159507" y="1910166"/>
                    <a:pt x="1841932" y="1909657"/>
                    <a:pt x="1672732" y="1910928"/>
                  </a:cubicBezTo>
                  <a:lnTo>
                    <a:pt x="1680541" y="1909785"/>
                  </a:lnTo>
                  <a:cubicBezTo>
                    <a:pt x="1478152" y="1910038"/>
                    <a:pt x="1199622" y="1911816"/>
                    <a:pt x="1077278" y="1912197"/>
                  </a:cubicBezTo>
                  <a:lnTo>
                    <a:pt x="1080532" y="1911690"/>
                  </a:lnTo>
                  <a:cubicBezTo>
                    <a:pt x="999186" y="1911816"/>
                    <a:pt x="785733" y="1912960"/>
                    <a:pt x="811764" y="1915119"/>
                  </a:cubicBezTo>
                  <a:cubicBezTo>
                    <a:pt x="615232" y="1914484"/>
                    <a:pt x="649722" y="1912451"/>
                    <a:pt x="400478" y="1913594"/>
                  </a:cubicBezTo>
                  <a:lnTo>
                    <a:pt x="438873" y="1913848"/>
                  </a:lnTo>
                  <a:cubicBezTo>
                    <a:pt x="367289" y="1913848"/>
                    <a:pt x="226722" y="1913976"/>
                    <a:pt x="170688" y="1913976"/>
                  </a:cubicBezTo>
                  <a:cubicBezTo>
                    <a:pt x="153670" y="1913976"/>
                    <a:pt x="135001" y="1913848"/>
                    <a:pt x="115570" y="1913848"/>
                  </a:cubicBezTo>
                  <a:cubicBezTo>
                    <a:pt x="105791" y="1913848"/>
                    <a:pt x="95885" y="1913848"/>
                    <a:pt x="85852" y="1913722"/>
                  </a:cubicBezTo>
                  <a:cubicBezTo>
                    <a:pt x="80645" y="1913594"/>
                    <a:pt x="76708" y="1913848"/>
                    <a:pt x="68453" y="1913341"/>
                  </a:cubicBezTo>
                  <a:cubicBezTo>
                    <a:pt x="61087" y="1912451"/>
                    <a:pt x="53975" y="1910673"/>
                    <a:pt x="47117" y="1907879"/>
                  </a:cubicBezTo>
                  <a:cubicBezTo>
                    <a:pt x="19558" y="1896704"/>
                    <a:pt x="1143" y="1868129"/>
                    <a:pt x="1270" y="1840062"/>
                  </a:cubicBezTo>
                  <a:cubicBezTo>
                    <a:pt x="1270" y="1820631"/>
                    <a:pt x="1270" y="1802216"/>
                    <a:pt x="1397" y="1785579"/>
                  </a:cubicBezTo>
                  <a:cubicBezTo>
                    <a:pt x="1270" y="1752559"/>
                    <a:pt x="1270" y="1726650"/>
                    <a:pt x="1270" y="1697837"/>
                  </a:cubicBezTo>
                  <a:lnTo>
                    <a:pt x="1651" y="1709098"/>
                  </a:lnTo>
                  <a:cubicBezTo>
                    <a:pt x="508" y="1595842"/>
                    <a:pt x="1778" y="1451697"/>
                    <a:pt x="0" y="1336189"/>
                  </a:cubicBezTo>
                  <a:cubicBezTo>
                    <a:pt x="1016" y="1121259"/>
                    <a:pt x="2413" y="194616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890507" y="508"/>
                    <a:pt x="2589665" y="635"/>
                    <a:pt x="3283756" y="0"/>
                  </a:cubicBezTo>
                  <a:lnTo>
                    <a:pt x="3279565" y="254"/>
                  </a:lnTo>
                  <a:cubicBezTo>
                    <a:pt x="3292773" y="254"/>
                    <a:pt x="3310934" y="127"/>
                    <a:pt x="3332651" y="127"/>
                  </a:cubicBezTo>
                  <a:cubicBezTo>
                    <a:pt x="3338112" y="127"/>
                    <a:pt x="3343700" y="127"/>
                    <a:pt x="3349669" y="127"/>
                  </a:cubicBezTo>
                  <a:lnTo>
                    <a:pt x="3351955" y="127"/>
                  </a:lnTo>
                  <a:lnTo>
                    <a:pt x="3355384" y="254"/>
                  </a:lnTo>
                  <a:cubicBezTo>
                    <a:pt x="3357670" y="381"/>
                    <a:pt x="3359956" y="381"/>
                    <a:pt x="3362242" y="762"/>
                  </a:cubicBezTo>
                  <a:cubicBezTo>
                    <a:pt x="3366814" y="1270"/>
                    <a:pt x="3371513" y="2413"/>
                    <a:pt x="3376085" y="3810"/>
                  </a:cubicBezTo>
                  <a:cubicBezTo>
                    <a:pt x="3394373" y="9525"/>
                    <a:pt x="3411518" y="22860"/>
                    <a:pt x="3421551" y="41656"/>
                  </a:cubicBezTo>
                  <a:cubicBezTo>
                    <a:pt x="3426504" y="51054"/>
                    <a:pt x="3429806" y="61722"/>
                    <a:pt x="3430568" y="72771"/>
                  </a:cubicBezTo>
                  <a:cubicBezTo>
                    <a:pt x="3430949" y="79121"/>
                    <a:pt x="3430822" y="81915"/>
                    <a:pt x="3430822" y="85725"/>
                  </a:cubicBezTo>
                  <a:cubicBezTo>
                    <a:pt x="3430822" y="89408"/>
                    <a:pt x="3430822" y="93091"/>
                    <a:pt x="3430822" y="96901"/>
                  </a:cubicBezTo>
                  <a:cubicBezTo>
                    <a:pt x="3430822" y="111887"/>
                    <a:pt x="3430949" y="127254"/>
                    <a:pt x="3430949" y="143002"/>
                  </a:cubicBezTo>
                  <a:cubicBezTo>
                    <a:pt x="3431076" y="179172"/>
                    <a:pt x="3431203" y="261862"/>
                    <a:pt x="3431330" y="344552"/>
                  </a:cubicBezTo>
                  <a:cubicBezTo>
                    <a:pt x="3431584" y="675634"/>
                    <a:pt x="3431965" y="1006394"/>
                    <a:pt x="3432092" y="1139921"/>
                  </a:cubicBezTo>
                  <a:lnTo>
                    <a:pt x="3433362" y="1193653"/>
                  </a:lnTo>
                  <a:cubicBezTo>
                    <a:pt x="3432346" y="1249638"/>
                    <a:pt x="3433108" y="1302083"/>
                    <a:pt x="3432346" y="1378982"/>
                  </a:cubicBezTo>
                  <a:cubicBezTo>
                    <a:pt x="3432473" y="1419200"/>
                    <a:pt x="3433489" y="1402469"/>
                    <a:pt x="3433743" y="1383486"/>
                  </a:cubicBezTo>
                  <a:cubicBezTo>
                    <a:pt x="3432981" y="1450410"/>
                    <a:pt x="3433997" y="1523126"/>
                    <a:pt x="3433235" y="1560127"/>
                  </a:cubicBezTo>
                  <a:lnTo>
                    <a:pt x="3432854" y="1548866"/>
                  </a:lnTo>
                  <a:cubicBezTo>
                    <a:pt x="3431584" y="1653435"/>
                    <a:pt x="3434886" y="1714246"/>
                    <a:pt x="3433489" y="1766401"/>
                  </a:cubicBezTo>
                  <a:lnTo>
                    <a:pt x="3433235" y="1766020"/>
                  </a:lnTo>
                  <a:cubicBezTo>
                    <a:pt x="3432346" y="1784690"/>
                    <a:pt x="3433616" y="1805898"/>
                    <a:pt x="3433997" y="1822154"/>
                  </a:cubicBezTo>
                  <a:close/>
                  <a:moveTo>
                    <a:pt x="3391579" y="1906482"/>
                  </a:moveTo>
                  <a:cubicBezTo>
                    <a:pt x="3390944" y="1906863"/>
                    <a:pt x="3390436" y="1907244"/>
                    <a:pt x="3389928" y="1907625"/>
                  </a:cubicBezTo>
                  <a:cubicBezTo>
                    <a:pt x="3390436" y="1907372"/>
                    <a:pt x="3390944" y="1907244"/>
                    <a:pt x="3391452" y="1906863"/>
                  </a:cubicBezTo>
                  <a:cubicBezTo>
                    <a:pt x="3391452" y="1906863"/>
                    <a:pt x="3391579" y="1906609"/>
                    <a:pt x="3391579" y="1906482"/>
                  </a:cubicBezTo>
                  <a:close/>
                </a:path>
              </a:pathLst>
            </a:custGeom>
            <a:solidFill>
              <a:srgbClr val="F4D0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/>
          <p:cNvSpPr/>
          <p:nvPr/>
        </p:nvSpPr>
        <p:spPr>
          <a:xfrm rot="116434">
            <a:off x="1830070" y="1096645"/>
            <a:ext cx="12595225" cy="6247130"/>
          </a:xfrm>
          <a:custGeom>
            <a:avLst/>
            <a:gdLst/>
            <a:ahLst/>
            <a:cxnLst/>
            <a:rect l="l" t="t" r="r" b="b"/>
            <a:pathLst>
              <a:path w="16252295" h="7180559">
                <a:moveTo>
                  <a:pt x="0" y="0"/>
                </a:moveTo>
                <a:lnTo>
                  <a:pt x="16252294" y="0"/>
                </a:lnTo>
                <a:lnTo>
                  <a:pt x="16252294" y="7180559"/>
                </a:lnTo>
                <a:lnTo>
                  <a:pt x="0" y="7180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/>
        </p:nvSpPr>
        <p:spPr>
          <a:xfrm rot="-10705345">
            <a:off x="15864852" y="-110908"/>
            <a:ext cx="2464135" cy="3011498"/>
          </a:xfrm>
          <a:custGeom>
            <a:avLst/>
            <a:gdLst/>
            <a:ahLst/>
            <a:cxnLst/>
            <a:rect l="l" t="t" r="r" b="b"/>
            <a:pathLst>
              <a:path w="2464135" h="3011498">
                <a:moveTo>
                  <a:pt x="0" y="0"/>
                </a:moveTo>
                <a:lnTo>
                  <a:pt x="2464135" y="0"/>
                </a:lnTo>
                <a:lnTo>
                  <a:pt x="2464135" y="3011498"/>
                </a:lnTo>
                <a:lnTo>
                  <a:pt x="0" y="3011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5"/>
          <p:cNvSpPr txBox="1"/>
          <p:nvPr/>
        </p:nvSpPr>
        <p:spPr>
          <a:xfrm>
            <a:off x="3048150" y="1714606"/>
            <a:ext cx="6080335" cy="52056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4343400" y="2552700"/>
            <a:ext cx="3503295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Nội dung cẩm nang.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4268519" y="3771750"/>
            <a:ext cx="53034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Cách thức thể hiện thông tin, hình ảnh.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4309110" y="5507355"/>
            <a:ext cx="5262880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Hình dáng, chất liệu cẩm nang.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2001845" y="448385"/>
            <a:ext cx="11977989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BD7044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TRƯNG BÀY VÀ GIỚI THIỆU SẢN PHẨM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508">
            <a:off x="11471763" y="3814511"/>
            <a:ext cx="2717033" cy="3205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335">
            <a:off x="9788294" y="2429223"/>
            <a:ext cx="2265244" cy="3223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27" y="1104643"/>
            <a:ext cx="2765435" cy="34662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64" y="1942991"/>
            <a:ext cx="1350179" cy="14522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8" t="11369" r="1639" b="-6453"/>
          <a:stretch>
            <a:fillRect/>
          </a:stretch>
        </p:blipFill>
        <p:spPr>
          <a:xfrm>
            <a:off x="2742590" y="3557284"/>
            <a:ext cx="1567209" cy="13933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" r="55088" b="-1"/>
          <a:stretch>
            <a:fillRect/>
          </a:stretch>
        </p:blipFill>
        <p:spPr>
          <a:xfrm>
            <a:off x="2666756" y="5066993"/>
            <a:ext cx="1316319" cy="139338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17" r="-4976" b="-108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72094" y="1610660"/>
            <a:ext cx="11543813" cy="5887344"/>
          </a:xfrm>
          <a:custGeom>
            <a:avLst/>
            <a:gdLst/>
            <a:ahLst/>
            <a:cxnLst/>
            <a:rect l="l" t="t" r="r" b="b"/>
            <a:pathLst>
              <a:path w="11543813" h="5887344">
                <a:moveTo>
                  <a:pt x="0" y="0"/>
                </a:moveTo>
                <a:lnTo>
                  <a:pt x="11543812" y="0"/>
                </a:lnTo>
                <a:lnTo>
                  <a:pt x="11543812" y="5887344"/>
                </a:lnTo>
                <a:lnTo>
                  <a:pt x="0" y="588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44806" y="3821188"/>
            <a:ext cx="8365767" cy="132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9200" b="1" spc="-147">
                <a:solidFill>
                  <a:srgbClr val="F8AB2B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Tạm biệt các em!</a:t>
            </a:r>
          </a:p>
        </p:txBody>
      </p:sp>
      <p:sp>
        <p:nvSpPr>
          <p:cNvPr id="5" name="Freeform 5"/>
          <p:cNvSpPr/>
          <p:nvPr/>
        </p:nvSpPr>
        <p:spPr>
          <a:xfrm>
            <a:off x="13368245" y="4554332"/>
            <a:ext cx="4015277" cy="5892497"/>
          </a:xfrm>
          <a:custGeom>
            <a:avLst/>
            <a:gdLst/>
            <a:ahLst/>
            <a:cxnLst/>
            <a:rect l="l" t="t" r="r" b="b"/>
            <a:pathLst>
              <a:path w="4015277" h="5892497">
                <a:moveTo>
                  <a:pt x="0" y="0"/>
                </a:moveTo>
                <a:lnTo>
                  <a:pt x="4015276" y="0"/>
                </a:lnTo>
                <a:lnTo>
                  <a:pt x="4015276" y="5892497"/>
                </a:lnTo>
                <a:lnTo>
                  <a:pt x="0" y="5892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67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40632" y="5301660"/>
            <a:ext cx="2690225" cy="5272452"/>
          </a:xfrm>
          <a:custGeom>
            <a:avLst/>
            <a:gdLst/>
            <a:ahLst/>
            <a:cxnLst/>
            <a:rect l="l" t="t" r="r" b="b"/>
            <a:pathLst>
              <a:path w="2690225" h="5272452">
                <a:moveTo>
                  <a:pt x="0" y="0"/>
                </a:moveTo>
                <a:lnTo>
                  <a:pt x="2690224" y="0"/>
                </a:lnTo>
                <a:lnTo>
                  <a:pt x="2690224" y="5272452"/>
                </a:lnTo>
                <a:lnTo>
                  <a:pt x="0" y="5272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633" b="-4829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44613"/>
            <a:ext cx="13649908" cy="8713687"/>
            <a:chOff x="0" y="0"/>
            <a:chExt cx="2943765" cy="1879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882258"/>
            </a:xfrm>
            <a:custGeom>
              <a:avLst/>
              <a:gdLst/>
              <a:ahLst/>
              <a:cxnLst/>
              <a:rect l="l" t="t" r="r" b="b"/>
              <a:pathLst>
                <a:path w="2944654" h="1882258">
                  <a:moveTo>
                    <a:pt x="2882423" y="1877432"/>
                  </a:moveTo>
                  <a:cubicBezTo>
                    <a:pt x="2889663" y="1875400"/>
                    <a:pt x="2897156" y="1872352"/>
                    <a:pt x="2903760" y="1868161"/>
                  </a:cubicBezTo>
                  <a:cubicBezTo>
                    <a:pt x="2896775" y="1872479"/>
                    <a:pt x="2889282" y="1875654"/>
                    <a:pt x="2882423" y="1877432"/>
                  </a:cubicBezTo>
                  <a:close/>
                  <a:moveTo>
                    <a:pt x="2943765" y="1783452"/>
                  </a:moveTo>
                  <a:cubicBezTo>
                    <a:pt x="2943511" y="1794882"/>
                    <a:pt x="2943129" y="1795263"/>
                    <a:pt x="2942748" y="1795263"/>
                  </a:cubicBezTo>
                  <a:cubicBezTo>
                    <a:pt x="2942495" y="1795263"/>
                    <a:pt x="2942367" y="1795136"/>
                    <a:pt x="2942114" y="1796152"/>
                  </a:cubicBezTo>
                  <a:cubicBezTo>
                    <a:pt x="2941860" y="1797422"/>
                    <a:pt x="2941987" y="1798565"/>
                    <a:pt x="2941351" y="1806439"/>
                  </a:cubicBezTo>
                  <a:cubicBezTo>
                    <a:pt x="2941479" y="1812789"/>
                    <a:pt x="2939954" y="1824092"/>
                    <a:pt x="2933859" y="1836030"/>
                  </a:cubicBezTo>
                  <a:cubicBezTo>
                    <a:pt x="2927890" y="1847968"/>
                    <a:pt x="2917222" y="1860160"/>
                    <a:pt x="2903760" y="1868161"/>
                  </a:cubicBezTo>
                  <a:cubicBezTo>
                    <a:pt x="2918745" y="1859271"/>
                    <a:pt x="2930303" y="1843777"/>
                    <a:pt x="2935256" y="1830823"/>
                  </a:cubicBezTo>
                  <a:cubicBezTo>
                    <a:pt x="2940336" y="1817742"/>
                    <a:pt x="2940209" y="1808344"/>
                    <a:pt x="2939573" y="1809487"/>
                  </a:cubicBezTo>
                  <a:cubicBezTo>
                    <a:pt x="2938304" y="1819901"/>
                    <a:pt x="2935764" y="1825362"/>
                    <a:pt x="2934620" y="1828537"/>
                  </a:cubicBezTo>
                  <a:cubicBezTo>
                    <a:pt x="2933351" y="1831712"/>
                    <a:pt x="2932462" y="1832601"/>
                    <a:pt x="2931826" y="1833744"/>
                  </a:cubicBezTo>
                  <a:cubicBezTo>
                    <a:pt x="2931065" y="1835014"/>
                    <a:pt x="2930429" y="1836030"/>
                    <a:pt x="2928779" y="1838824"/>
                  </a:cubicBezTo>
                  <a:cubicBezTo>
                    <a:pt x="2928525" y="1839332"/>
                    <a:pt x="2928144" y="1839967"/>
                    <a:pt x="2927763" y="1840475"/>
                  </a:cubicBezTo>
                  <a:cubicBezTo>
                    <a:pt x="2927763" y="1840475"/>
                    <a:pt x="2926492" y="1845301"/>
                    <a:pt x="2916587" y="1854953"/>
                  </a:cubicBezTo>
                  <a:lnTo>
                    <a:pt x="2915444" y="1858128"/>
                  </a:lnTo>
                  <a:cubicBezTo>
                    <a:pt x="2910998" y="1862573"/>
                    <a:pt x="2904014" y="1867399"/>
                    <a:pt x="2896520" y="1871082"/>
                  </a:cubicBezTo>
                  <a:cubicBezTo>
                    <a:pt x="2877725" y="1882258"/>
                    <a:pt x="2861723" y="1878448"/>
                    <a:pt x="2861723" y="1878448"/>
                  </a:cubicBezTo>
                  <a:lnTo>
                    <a:pt x="2835942" y="1875019"/>
                  </a:lnTo>
                  <a:lnTo>
                    <a:pt x="2829084" y="1875400"/>
                  </a:lnTo>
                  <a:lnTo>
                    <a:pt x="2782220" y="1872225"/>
                  </a:lnTo>
                  <a:cubicBezTo>
                    <a:pt x="2539491" y="1873749"/>
                    <a:pt x="2180064" y="1871717"/>
                    <a:pt x="1946819" y="1871336"/>
                  </a:cubicBezTo>
                  <a:cubicBezTo>
                    <a:pt x="1844672" y="1871463"/>
                    <a:pt x="1578105" y="1870955"/>
                    <a:pt x="1436082" y="1872225"/>
                  </a:cubicBezTo>
                  <a:lnTo>
                    <a:pt x="1442637" y="1871082"/>
                  </a:lnTo>
                  <a:cubicBezTo>
                    <a:pt x="1272756" y="1871336"/>
                    <a:pt x="1038964" y="1873114"/>
                    <a:pt x="936271" y="1873495"/>
                  </a:cubicBezTo>
                  <a:lnTo>
                    <a:pt x="939002" y="1872987"/>
                  </a:lnTo>
                  <a:cubicBezTo>
                    <a:pt x="870722" y="1873114"/>
                    <a:pt x="691554" y="1874257"/>
                    <a:pt x="713404" y="1876416"/>
                  </a:cubicBezTo>
                  <a:cubicBezTo>
                    <a:pt x="548439" y="1875781"/>
                    <a:pt x="577390" y="1873749"/>
                    <a:pt x="368179" y="1874892"/>
                  </a:cubicBezTo>
                  <a:lnTo>
                    <a:pt x="400407" y="1875146"/>
                  </a:lnTo>
                  <a:cubicBezTo>
                    <a:pt x="340321" y="1875146"/>
                    <a:pt x="222332" y="1875273"/>
                    <a:pt x="170688" y="1875273"/>
                  </a:cubicBezTo>
                  <a:cubicBezTo>
                    <a:pt x="153670" y="1875273"/>
                    <a:pt x="135001" y="1875146"/>
                    <a:pt x="115570" y="1875146"/>
                  </a:cubicBezTo>
                  <a:cubicBezTo>
                    <a:pt x="105791" y="1875146"/>
                    <a:pt x="95885" y="1875146"/>
                    <a:pt x="85852" y="1875019"/>
                  </a:cubicBezTo>
                  <a:cubicBezTo>
                    <a:pt x="80645" y="1874892"/>
                    <a:pt x="76708" y="1875146"/>
                    <a:pt x="68453" y="1874638"/>
                  </a:cubicBezTo>
                  <a:cubicBezTo>
                    <a:pt x="61087" y="1873749"/>
                    <a:pt x="53975" y="1871971"/>
                    <a:pt x="47117" y="1869177"/>
                  </a:cubicBezTo>
                  <a:cubicBezTo>
                    <a:pt x="19558" y="1858001"/>
                    <a:pt x="1143" y="1829426"/>
                    <a:pt x="1270" y="1801359"/>
                  </a:cubicBezTo>
                  <a:cubicBezTo>
                    <a:pt x="1270" y="1781928"/>
                    <a:pt x="1270" y="1763513"/>
                    <a:pt x="1397" y="1746876"/>
                  </a:cubicBezTo>
                  <a:cubicBezTo>
                    <a:pt x="1270" y="1713856"/>
                    <a:pt x="1270" y="1687948"/>
                    <a:pt x="1270" y="1659823"/>
                  </a:cubicBezTo>
                  <a:lnTo>
                    <a:pt x="1651" y="1670804"/>
                  </a:lnTo>
                  <a:cubicBezTo>
                    <a:pt x="508" y="1560369"/>
                    <a:pt x="1778" y="1419814"/>
                    <a:pt x="0" y="1307182"/>
                  </a:cubicBezTo>
                  <a:cubicBezTo>
                    <a:pt x="1016" y="1097605"/>
                    <a:pt x="2413" y="194039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980"/>
                    <a:pt x="2940970" y="259610"/>
                    <a:pt x="2941098" y="340241"/>
                  </a:cubicBezTo>
                  <a:cubicBezTo>
                    <a:pt x="2941351" y="663078"/>
                    <a:pt x="2941732" y="985600"/>
                    <a:pt x="2941860" y="1115802"/>
                  </a:cubicBezTo>
                  <a:lnTo>
                    <a:pt x="2943129" y="1168196"/>
                  </a:lnTo>
                  <a:cubicBezTo>
                    <a:pt x="2942113" y="1222786"/>
                    <a:pt x="2942876" y="1273926"/>
                    <a:pt x="2942113" y="1348909"/>
                  </a:cubicBezTo>
                  <a:cubicBezTo>
                    <a:pt x="2942241" y="1388126"/>
                    <a:pt x="2943257" y="1371812"/>
                    <a:pt x="2943510" y="1353301"/>
                  </a:cubicBezTo>
                  <a:cubicBezTo>
                    <a:pt x="2942748" y="1418559"/>
                    <a:pt x="2943765" y="1489464"/>
                    <a:pt x="2943003" y="1525544"/>
                  </a:cubicBezTo>
                  <a:lnTo>
                    <a:pt x="2942622" y="1514563"/>
                  </a:lnTo>
                  <a:cubicBezTo>
                    <a:pt x="2941351" y="1616527"/>
                    <a:pt x="2944654" y="1675824"/>
                    <a:pt x="2943257" y="1727699"/>
                  </a:cubicBezTo>
                  <a:lnTo>
                    <a:pt x="2943003" y="1727318"/>
                  </a:lnTo>
                  <a:cubicBezTo>
                    <a:pt x="2942113" y="1745987"/>
                    <a:pt x="2943384" y="1767196"/>
                    <a:pt x="2943765" y="1783452"/>
                  </a:cubicBezTo>
                  <a:close/>
                  <a:moveTo>
                    <a:pt x="2901347" y="1867780"/>
                  </a:moveTo>
                  <a:cubicBezTo>
                    <a:pt x="2900712" y="1868161"/>
                    <a:pt x="2900204" y="1868542"/>
                    <a:pt x="2899695" y="1868923"/>
                  </a:cubicBezTo>
                  <a:cubicBezTo>
                    <a:pt x="2900204" y="1868669"/>
                    <a:pt x="2900712" y="1868542"/>
                    <a:pt x="2901219" y="1868161"/>
                  </a:cubicBezTo>
                  <a:cubicBezTo>
                    <a:pt x="2901220" y="1868161"/>
                    <a:pt x="2901347" y="1867907"/>
                    <a:pt x="2901347" y="186778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1019810" y="926465"/>
            <a:ext cx="8689340" cy="6772275"/>
            <a:chOff x="0" y="0"/>
            <a:chExt cx="2622718" cy="2167467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622718" cy="2167467"/>
            </a:xfrm>
            <a:custGeom>
              <a:avLst/>
              <a:gdLst/>
              <a:ahLst/>
              <a:cxnLst/>
              <a:rect l="l" t="t" r="r" b="b"/>
              <a:pathLst>
                <a:path w="2622718" h="2167467">
                  <a:moveTo>
                    <a:pt x="0" y="0"/>
                  </a:moveTo>
                  <a:lnTo>
                    <a:pt x="2622718" y="0"/>
                  </a:lnTo>
                  <a:lnTo>
                    <a:pt x="262271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-38100"/>
              <a:ext cx="262271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1066800" y="1002665"/>
            <a:ext cx="8450580" cy="6567805"/>
            <a:chOff x="0" y="0"/>
            <a:chExt cx="2464740" cy="1980213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2464740" cy="1980212"/>
            </a:xfrm>
            <a:custGeom>
              <a:avLst/>
              <a:gdLst/>
              <a:ahLst/>
              <a:cxnLst/>
              <a:rect l="l" t="t" r="r" b="b"/>
              <a:pathLst>
                <a:path w="2464740" h="1980212">
                  <a:moveTo>
                    <a:pt x="0" y="0"/>
                  </a:moveTo>
                  <a:lnTo>
                    <a:pt x="2464740" y="0"/>
                  </a:lnTo>
                  <a:lnTo>
                    <a:pt x="2464740" y="1980212"/>
                  </a:lnTo>
                  <a:lnTo>
                    <a:pt x="0" y="1980212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0" y="-38100"/>
              <a:ext cx="2464740" cy="2018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1066952" y="1638267"/>
            <a:ext cx="8945257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C44A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VUA TIẾNG VIỆT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1563565" y="4303526"/>
            <a:ext cx="7954184" cy="293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Bằng những chữ cái cho sẵn em hãy ghép thành 1 từ có nghĩa nhé! </a:t>
            </a:r>
          </a:p>
          <a:p>
            <a:pPr marL="0" marR="0" lvl="0" indent="0" algn="ctr" defTabSz="914400" rtl="0" eaLnBrk="1" fontAlgn="auto" latinLnBrk="0" hangingPunct="1">
              <a:lnSpc>
                <a:spcPts val="6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(Gợi ý: Các từ theo chủ đề món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ăn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50" y="419100"/>
            <a:ext cx="4343400" cy="7484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44613"/>
            <a:ext cx="13649908" cy="8713687"/>
            <a:chOff x="0" y="0"/>
            <a:chExt cx="2943765" cy="1879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882258"/>
            </a:xfrm>
            <a:custGeom>
              <a:avLst/>
              <a:gdLst/>
              <a:ahLst/>
              <a:cxnLst/>
              <a:rect l="l" t="t" r="r" b="b"/>
              <a:pathLst>
                <a:path w="2944654" h="1882258">
                  <a:moveTo>
                    <a:pt x="2882423" y="1877432"/>
                  </a:moveTo>
                  <a:cubicBezTo>
                    <a:pt x="2889663" y="1875400"/>
                    <a:pt x="2897156" y="1872352"/>
                    <a:pt x="2903760" y="1868161"/>
                  </a:cubicBezTo>
                  <a:cubicBezTo>
                    <a:pt x="2896775" y="1872479"/>
                    <a:pt x="2889282" y="1875654"/>
                    <a:pt x="2882423" y="1877432"/>
                  </a:cubicBezTo>
                  <a:close/>
                  <a:moveTo>
                    <a:pt x="2943765" y="1783452"/>
                  </a:moveTo>
                  <a:cubicBezTo>
                    <a:pt x="2943511" y="1794882"/>
                    <a:pt x="2943129" y="1795263"/>
                    <a:pt x="2942748" y="1795263"/>
                  </a:cubicBezTo>
                  <a:cubicBezTo>
                    <a:pt x="2942495" y="1795263"/>
                    <a:pt x="2942367" y="1795136"/>
                    <a:pt x="2942114" y="1796152"/>
                  </a:cubicBezTo>
                  <a:cubicBezTo>
                    <a:pt x="2941860" y="1797422"/>
                    <a:pt x="2941987" y="1798565"/>
                    <a:pt x="2941351" y="1806439"/>
                  </a:cubicBezTo>
                  <a:cubicBezTo>
                    <a:pt x="2941479" y="1812789"/>
                    <a:pt x="2939954" y="1824092"/>
                    <a:pt x="2933859" y="1836030"/>
                  </a:cubicBezTo>
                  <a:cubicBezTo>
                    <a:pt x="2927890" y="1847968"/>
                    <a:pt x="2917222" y="1860160"/>
                    <a:pt x="2903760" y="1868161"/>
                  </a:cubicBezTo>
                  <a:cubicBezTo>
                    <a:pt x="2918745" y="1859271"/>
                    <a:pt x="2930303" y="1843777"/>
                    <a:pt x="2935256" y="1830823"/>
                  </a:cubicBezTo>
                  <a:cubicBezTo>
                    <a:pt x="2940336" y="1817742"/>
                    <a:pt x="2940209" y="1808344"/>
                    <a:pt x="2939573" y="1809487"/>
                  </a:cubicBezTo>
                  <a:cubicBezTo>
                    <a:pt x="2938304" y="1819901"/>
                    <a:pt x="2935764" y="1825362"/>
                    <a:pt x="2934620" y="1828537"/>
                  </a:cubicBezTo>
                  <a:cubicBezTo>
                    <a:pt x="2933351" y="1831712"/>
                    <a:pt x="2932462" y="1832601"/>
                    <a:pt x="2931826" y="1833744"/>
                  </a:cubicBezTo>
                  <a:cubicBezTo>
                    <a:pt x="2931065" y="1835014"/>
                    <a:pt x="2930429" y="1836030"/>
                    <a:pt x="2928779" y="1838824"/>
                  </a:cubicBezTo>
                  <a:cubicBezTo>
                    <a:pt x="2928525" y="1839332"/>
                    <a:pt x="2928144" y="1839967"/>
                    <a:pt x="2927763" y="1840475"/>
                  </a:cubicBezTo>
                  <a:cubicBezTo>
                    <a:pt x="2927763" y="1840475"/>
                    <a:pt x="2926492" y="1845301"/>
                    <a:pt x="2916587" y="1854953"/>
                  </a:cubicBezTo>
                  <a:lnTo>
                    <a:pt x="2915444" y="1858128"/>
                  </a:lnTo>
                  <a:cubicBezTo>
                    <a:pt x="2910998" y="1862573"/>
                    <a:pt x="2904014" y="1867399"/>
                    <a:pt x="2896520" y="1871082"/>
                  </a:cubicBezTo>
                  <a:cubicBezTo>
                    <a:pt x="2877725" y="1882258"/>
                    <a:pt x="2861723" y="1878448"/>
                    <a:pt x="2861723" y="1878448"/>
                  </a:cubicBezTo>
                  <a:lnTo>
                    <a:pt x="2835942" y="1875019"/>
                  </a:lnTo>
                  <a:lnTo>
                    <a:pt x="2829084" y="1875400"/>
                  </a:lnTo>
                  <a:lnTo>
                    <a:pt x="2782220" y="1872225"/>
                  </a:lnTo>
                  <a:cubicBezTo>
                    <a:pt x="2539491" y="1873749"/>
                    <a:pt x="2180064" y="1871717"/>
                    <a:pt x="1946819" y="1871336"/>
                  </a:cubicBezTo>
                  <a:cubicBezTo>
                    <a:pt x="1844672" y="1871463"/>
                    <a:pt x="1578105" y="1870955"/>
                    <a:pt x="1436082" y="1872225"/>
                  </a:cubicBezTo>
                  <a:lnTo>
                    <a:pt x="1442637" y="1871082"/>
                  </a:lnTo>
                  <a:cubicBezTo>
                    <a:pt x="1272756" y="1871336"/>
                    <a:pt x="1038964" y="1873114"/>
                    <a:pt x="936271" y="1873495"/>
                  </a:cubicBezTo>
                  <a:lnTo>
                    <a:pt x="939002" y="1872987"/>
                  </a:lnTo>
                  <a:cubicBezTo>
                    <a:pt x="870722" y="1873114"/>
                    <a:pt x="691554" y="1874257"/>
                    <a:pt x="713404" y="1876416"/>
                  </a:cubicBezTo>
                  <a:cubicBezTo>
                    <a:pt x="548439" y="1875781"/>
                    <a:pt x="577390" y="1873749"/>
                    <a:pt x="368179" y="1874892"/>
                  </a:cubicBezTo>
                  <a:lnTo>
                    <a:pt x="400407" y="1875146"/>
                  </a:lnTo>
                  <a:cubicBezTo>
                    <a:pt x="340321" y="1875146"/>
                    <a:pt x="222332" y="1875273"/>
                    <a:pt x="170688" y="1875273"/>
                  </a:cubicBezTo>
                  <a:cubicBezTo>
                    <a:pt x="153670" y="1875273"/>
                    <a:pt x="135001" y="1875146"/>
                    <a:pt x="115570" y="1875146"/>
                  </a:cubicBezTo>
                  <a:cubicBezTo>
                    <a:pt x="105791" y="1875146"/>
                    <a:pt x="95885" y="1875146"/>
                    <a:pt x="85852" y="1875019"/>
                  </a:cubicBezTo>
                  <a:cubicBezTo>
                    <a:pt x="80645" y="1874892"/>
                    <a:pt x="76708" y="1875146"/>
                    <a:pt x="68453" y="1874638"/>
                  </a:cubicBezTo>
                  <a:cubicBezTo>
                    <a:pt x="61087" y="1873749"/>
                    <a:pt x="53975" y="1871971"/>
                    <a:pt x="47117" y="1869177"/>
                  </a:cubicBezTo>
                  <a:cubicBezTo>
                    <a:pt x="19558" y="1858001"/>
                    <a:pt x="1143" y="1829426"/>
                    <a:pt x="1270" y="1801359"/>
                  </a:cubicBezTo>
                  <a:cubicBezTo>
                    <a:pt x="1270" y="1781928"/>
                    <a:pt x="1270" y="1763513"/>
                    <a:pt x="1397" y="1746876"/>
                  </a:cubicBezTo>
                  <a:cubicBezTo>
                    <a:pt x="1270" y="1713856"/>
                    <a:pt x="1270" y="1687948"/>
                    <a:pt x="1270" y="1659823"/>
                  </a:cubicBezTo>
                  <a:lnTo>
                    <a:pt x="1651" y="1670804"/>
                  </a:lnTo>
                  <a:cubicBezTo>
                    <a:pt x="508" y="1560369"/>
                    <a:pt x="1778" y="1419814"/>
                    <a:pt x="0" y="1307182"/>
                  </a:cubicBezTo>
                  <a:cubicBezTo>
                    <a:pt x="1016" y="1097605"/>
                    <a:pt x="2413" y="194039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980"/>
                    <a:pt x="2940970" y="259610"/>
                    <a:pt x="2941098" y="340241"/>
                  </a:cubicBezTo>
                  <a:cubicBezTo>
                    <a:pt x="2941351" y="663078"/>
                    <a:pt x="2941732" y="985600"/>
                    <a:pt x="2941860" y="1115802"/>
                  </a:cubicBezTo>
                  <a:lnTo>
                    <a:pt x="2943129" y="1168196"/>
                  </a:lnTo>
                  <a:cubicBezTo>
                    <a:pt x="2942113" y="1222786"/>
                    <a:pt x="2942876" y="1273926"/>
                    <a:pt x="2942113" y="1348909"/>
                  </a:cubicBezTo>
                  <a:cubicBezTo>
                    <a:pt x="2942241" y="1388126"/>
                    <a:pt x="2943257" y="1371812"/>
                    <a:pt x="2943510" y="1353301"/>
                  </a:cubicBezTo>
                  <a:cubicBezTo>
                    <a:pt x="2942748" y="1418559"/>
                    <a:pt x="2943765" y="1489464"/>
                    <a:pt x="2943003" y="1525544"/>
                  </a:cubicBezTo>
                  <a:lnTo>
                    <a:pt x="2942622" y="1514563"/>
                  </a:lnTo>
                  <a:cubicBezTo>
                    <a:pt x="2941351" y="1616527"/>
                    <a:pt x="2944654" y="1675824"/>
                    <a:pt x="2943257" y="1727699"/>
                  </a:cubicBezTo>
                  <a:lnTo>
                    <a:pt x="2943003" y="1727318"/>
                  </a:lnTo>
                  <a:cubicBezTo>
                    <a:pt x="2942113" y="1745987"/>
                    <a:pt x="2943384" y="1767196"/>
                    <a:pt x="2943765" y="1783452"/>
                  </a:cubicBezTo>
                  <a:close/>
                  <a:moveTo>
                    <a:pt x="2901347" y="1867780"/>
                  </a:moveTo>
                  <a:cubicBezTo>
                    <a:pt x="2900712" y="1868161"/>
                    <a:pt x="2900204" y="1868542"/>
                    <a:pt x="2899695" y="1868923"/>
                  </a:cubicBezTo>
                  <a:cubicBezTo>
                    <a:pt x="2900204" y="1868669"/>
                    <a:pt x="2900712" y="1868542"/>
                    <a:pt x="2901219" y="1868161"/>
                  </a:cubicBezTo>
                  <a:cubicBezTo>
                    <a:pt x="2901220" y="1868161"/>
                    <a:pt x="2901347" y="1867907"/>
                    <a:pt x="2901347" y="186778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5321300" y="1310640"/>
            <a:ext cx="8630285" cy="7353935"/>
            <a:chOff x="0" y="0"/>
            <a:chExt cx="2627919" cy="2297504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627919" cy="2297504"/>
            </a:xfrm>
            <a:custGeom>
              <a:avLst/>
              <a:gdLst/>
              <a:ahLst/>
              <a:cxnLst/>
              <a:rect l="l" t="t" r="r" b="b"/>
              <a:pathLst>
                <a:path w="2627919" h="2297504">
                  <a:moveTo>
                    <a:pt x="0" y="0"/>
                  </a:moveTo>
                  <a:lnTo>
                    <a:pt x="2627919" y="0"/>
                  </a:lnTo>
                  <a:lnTo>
                    <a:pt x="2627919" y="2297504"/>
                  </a:lnTo>
                  <a:lnTo>
                    <a:pt x="0" y="2297504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-38100"/>
              <a:ext cx="2627919" cy="233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5638800" y="1531620"/>
            <a:ext cx="8093710" cy="6938645"/>
            <a:chOff x="0" y="0"/>
            <a:chExt cx="2464740" cy="2167467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2464740" cy="2167467"/>
            </a:xfrm>
            <a:custGeom>
              <a:avLst/>
              <a:gdLst/>
              <a:ahLst/>
              <a:cxnLst/>
              <a:rect l="l" t="t" r="r" b="b"/>
              <a:pathLst>
                <a:path w="2464740" h="2167467">
                  <a:moveTo>
                    <a:pt x="0" y="0"/>
                  </a:moveTo>
                  <a:lnTo>
                    <a:pt x="2464740" y="0"/>
                  </a:lnTo>
                  <a:lnTo>
                    <a:pt x="246474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0" y="-38100"/>
              <a:ext cx="246474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6096277" y="2705188"/>
            <a:ext cx="9063754" cy="138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0" i="0" u="none" strike="noStrike" kern="1200" cap="none" spc="0" normalizeH="0" baseline="0" noProof="0">
                <a:ln>
                  <a:noFill/>
                </a:ln>
                <a:solidFill>
                  <a:srgbClr val="FAC44A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c/ấ/X/i/g/ô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7391400" y="1714399"/>
            <a:ext cx="50156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ea typeface="+mn-ea"/>
                <a:cs typeface="+mn-cs"/>
              </a:rPr>
              <a:t>Ví dụ mẫu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3505264" y="4686475"/>
            <a:ext cx="1343933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ea typeface="+mn-ea"/>
                <a:cs typeface="+mn-cs"/>
              </a:rPr>
              <a:t>Có nghĩa là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6400800" y="6286500"/>
            <a:ext cx="7626350" cy="12865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Xôi</a:t>
            </a:r>
            <a:r>
              <a:rPr kumimoji="0" lang="en-US" sz="93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gấc</a:t>
            </a:r>
            <a:endParaRPr kumimoji="0" lang="en-US" sz="9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1638572"/>
            <a:ext cx="4343400" cy="7484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44613"/>
            <a:ext cx="13649908" cy="8713687"/>
            <a:chOff x="0" y="0"/>
            <a:chExt cx="2943765" cy="1879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882258"/>
            </a:xfrm>
            <a:custGeom>
              <a:avLst/>
              <a:gdLst/>
              <a:ahLst/>
              <a:cxnLst/>
              <a:rect l="l" t="t" r="r" b="b"/>
              <a:pathLst>
                <a:path w="2944654" h="1882258">
                  <a:moveTo>
                    <a:pt x="2882423" y="1877432"/>
                  </a:moveTo>
                  <a:cubicBezTo>
                    <a:pt x="2889663" y="1875400"/>
                    <a:pt x="2897156" y="1872352"/>
                    <a:pt x="2903760" y="1868161"/>
                  </a:cubicBezTo>
                  <a:cubicBezTo>
                    <a:pt x="2896775" y="1872479"/>
                    <a:pt x="2889282" y="1875654"/>
                    <a:pt x="2882423" y="1877432"/>
                  </a:cubicBezTo>
                  <a:close/>
                  <a:moveTo>
                    <a:pt x="2943765" y="1783452"/>
                  </a:moveTo>
                  <a:cubicBezTo>
                    <a:pt x="2943511" y="1794882"/>
                    <a:pt x="2943129" y="1795263"/>
                    <a:pt x="2942748" y="1795263"/>
                  </a:cubicBezTo>
                  <a:cubicBezTo>
                    <a:pt x="2942495" y="1795263"/>
                    <a:pt x="2942367" y="1795136"/>
                    <a:pt x="2942114" y="1796152"/>
                  </a:cubicBezTo>
                  <a:cubicBezTo>
                    <a:pt x="2941860" y="1797422"/>
                    <a:pt x="2941987" y="1798565"/>
                    <a:pt x="2941351" y="1806439"/>
                  </a:cubicBezTo>
                  <a:cubicBezTo>
                    <a:pt x="2941479" y="1812789"/>
                    <a:pt x="2939954" y="1824092"/>
                    <a:pt x="2933859" y="1836030"/>
                  </a:cubicBezTo>
                  <a:cubicBezTo>
                    <a:pt x="2927890" y="1847968"/>
                    <a:pt x="2917222" y="1860160"/>
                    <a:pt x="2903760" y="1868161"/>
                  </a:cubicBezTo>
                  <a:cubicBezTo>
                    <a:pt x="2918745" y="1859271"/>
                    <a:pt x="2930303" y="1843777"/>
                    <a:pt x="2935256" y="1830823"/>
                  </a:cubicBezTo>
                  <a:cubicBezTo>
                    <a:pt x="2940336" y="1817742"/>
                    <a:pt x="2940209" y="1808344"/>
                    <a:pt x="2939573" y="1809487"/>
                  </a:cubicBezTo>
                  <a:cubicBezTo>
                    <a:pt x="2938304" y="1819901"/>
                    <a:pt x="2935764" y="1825362"/>
                    <a:pt x="2934620" y="1828537"/>
                  </a:cubicBezTo>
                  <a:cubicBezTo>
                    <a:pt x="2933351" y="1831712"/>
                    <a:pt x="2932462" y="1832601"/>
                    <a:pt x="2931826" y="1833744"/>
                  </a:cubicBezTo>
                  <a:cubicBezTo>
                    <a:pt x="2931065" y="1835014"/>
                    <a:pt x="2930429" y="1836030"/>
                    <a:pt x="2928779" y="1838824"/>
                  </a:cubicBezTo>
                  <a:cubicBezTo>
                    <a:pt x="2928525" y="1839332"/>
                    <a:pt x="2928144" y="1839967"/>
                    <a:pt x="2927763" y="1840475"/>
                  </a:cubicBezTo>
                  <a:cubicBezTo>
                    <a:pt x="2927763" y="1840475"/>
                    <a:pt x="2926492" y="1845301"/>
                    <a:pt x="2916587" y="1854953"/>
                  </a:cubicBezTo>
                  <a:lnTo>
                    <a:pt x="2915444" y="1858128"/>
                  </a:lnTo>
                  <a:cubicBezTo>
                    <a:pt x="2910998" y="1862573"/>
                    <a:pt x="2904014" y="1867399"/>
                    <a:pt x="2896520" y="1871082"/>
                  </a:cubicBezTo>
                  <a:cubicBezTo>
                    <a:pt x="2877725" y="1882258"/>
                    <a:pt x="2861723" y="1878448"/>
                    <a:pt x="2861723" y="1878448"/>
                  </a:cubicBezTo>
                  <a:lnTo>
                    <a:pt x="2835942" y="1875019"/>
                  </a:lnTo>
                  <a:lnTo>
                    <a:pt x="2829084" y="1875400"/>
                  </a:lnTo>
                  <a:lnTo>
                    <a:pt x="2782220" y="1872225"/>
                  </a:lnTo>
                  <a:cubicBezTo>
                    <a:pt x="2539491" y="1873749"/>
                    <a:pt x="2180064" y="1871717"/>
                    <a:pt x="1946819" y="1871336"/>
                  </a:cubicBezTo>
                  <a:cubicBezTo>
                    <a:pt x="1844672" y="1871463"/>
                    <a:pt x="1578105" y="1870955"/>
                    <a:pt x="1436082" y="1872225"/>
                  </a:cubicBezTo>
                  <a:lnTo>
                    <a:pt x="1442637" y="1871082"/>
                  </a:lnTo>
                  <a:cubicBezTo>
                    <a:pt x="1272756" y="1871336"/>
                    <a:pt x="1038964" y="1873114"/>
                    <a:pt x="936271" y="1873495"/>
                  </a:cubicBezTo>
                  <a:lnTo>
                    <a:pt x="939002" y="1872987"/>
                  </a:lnTo>
                  <a:cubicBezTo>
                    <a:pt x="870722" y="1873114"/>
                    <a:pt x="691554" y="1874257"/>
                    <a:pt x="713404" y="1876416"/>
                  </a:cubicBezTo>
                  <a:cubicBezTo>
                    <a:pt x="548439" y="1875781"/>
                    <a:pt x="577390" y="1873749"/>
                    <a:pt x="368179" y="1874892"/>
                  </a:cubicBezTo>
                  <a:lnTo>
                    <a:pt x="400407" y="1875146"/>
                  </a:lnTo>
                  <a:cubicBezTo>
                    <a:pt x="340321" y="1875146"/>
                    <a:pt x="222332" y="1875273"/>
                    <a:pt x="170688" y="1875273"/>
                  </a:cubicBezTo>
                  <a:cubicBezTo>
                    <a:pt x="153670" y="1875273"/>
                    <a:pt x="135001" y="1875146"/>
                    <a:pt x="115570" y="1875146"/>
                  </a:cubicBezTo>
                  <a:cubicBezTo>
                    <a:pt x="105791" y="1875146"/>
                    <a:pt x="95885" y="1875146"/>
                    <a:pt x="85852" y="1875019"/>
                  </a:cubicBezTo>
                  <a:cubicBezTo>
                    <a:pt x="80645" y="1874892"/>
                    <a:pt x="76708" y="1875146"/>
                    <a:pt x="68453" y="1874638"/>
                  </a:cubicBezTo>
                  <a:cubicBezTo>
                    <a:pt x="61087" y="1873749"/>
                    <a:pt x="53975" y="1871971"/>
                    <a:pt x="47117" y="1869177"/>
                  </a:cubicBezTo>
                  <a:cubicBezTo>
                    <a:pt x="19558" y="1858001"/>
                    <a:pt x="1143" y="1829426"/>
                    <a:pt x="1270" y="1801359"/>
                  </a:cubicBezTo>
                  <a:cubicBezTo>
                    <a:pt x="1270" y="1781928"/>
                    <a:pt x="1270" y="1763513"/>
                    <a:pt x="1397" y="1746876"/>
                  </a:cubicBezTo>
                  <a:cubicBezTo>
                    <a:pt x="1270" y="1713856"/>
                    <a:pt x="1270" y="1687948"/>
                    <a:pt x="1270" y="1659823"/>
                  </a:cubicBezTo>
                  <a:lnTo>
                    <a:pt x="1651" y="1670804"/>
                  </a:lnTo>
                  <a:cubicBezTo>
                    <a:pt x="508" y="1560369"/>
                    <a:pt x="1778" y="1419814"/>
                    <a:pt x="0" y="1307182"/>
                  </a:cubicBezTo>
                  <a:cubicBezTo>
                    <a:pt x="1016" y="1097605"/>
                    <a:pt x="2413" y="194039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980"/>
                    <a:pt x="2940970" y="259610"/>
                    <a:pt x="2941098" y="340241"/>
                  </a:cubicBezTo>
                  <a:cubicBezTo>
                    <a:pt x="2941351" y="663078"/>
                    <a:pt x="2941732" y="985600"/>
                    <a:pt x="2941860" y="1115802"/>
                  </a:cubicBezTo>
                  <a:lnTo>
                    <a:pt x="2943129" y="1168196"/>
                  </a:lnTo>
                  <a:cubicBezTo>
                    <a:pt x="2942113" y="1222786"/>
                    <a:pt x="2942876" y="1273926"/>
                    <a:pt x="2942113" y="1348909"/>
                  </a:cubicBezTo>
                  <a:cubicBezTo>
                    <a:pt x="2942241" y="1388126"/>
                    <a:pt x="2943257" y="1371812"/>
                    <a:pt x="2943510" y="1353301"/>
                  </a:cubicBezTo>
                  <a:cubicBezTo>
                    <a:pt x="2942748" y="1418559"/>
                    <a:pt x="2943765" y="1489464"/>
                    <a:pt x="2943003" y="1525544"/>
                  </a:cubicBezTo>
                  <a:lnTo>
                    <a:pt x="2942622" y="1514563"/>
                  </a:lnTo>
                  <a:cubicBezTo>
                    <a:pt x="2941351" y="1616527"/>
                    <a:pt x="2944654" y="1675824"/>
                    <a:pt x="2943257" y="1727699"/>
                  </a:cubicBezTo>
                  <a:lnTo>
                    <a:pt x="2943003" y="1727318"/>
                  </a:lnTo>
                  <a:cubicBezTo>
                    <a:pt x="2942113" y="1745987"/>
                    <a:pt x="2943384" y="1767196"/>
                    <a:pt x="2943765" y="1783452"/>
                  </a:cubicBezTo>
                  <a:close/>
                  <a:moveTo>
                    <a:pt x="2901347" y="1867780"/>
                  </a:moveTo>
                  <a:cubicBezTo>
                    <a:pt x="2900712" y="1868161"/>
                    <a:pt x="2900204" y="1868542"/>
                    <a:pt x="2899695" y="1868923"/>
                  </a:cubicBezTo>
                  <a:cubicBezTo>
                    <a:pt x="2900204" y="1868669"/>
                    <a:pt x="2900712" y="1868542"/>
                    <a:pt x="2901219" y="1868161"/>
                  </a:cubicBezTo>
                  <a:cubicBezTo>
                    <a:pt x="2901220" y="1868161"/>
                    <a:pt x="2901347" y="1867907"/>
                    <a:pt x="2901347" y="186778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5321300" y="1310640"/>
            <a:ext cx="8630285" cy="7353935"/>
            <a:chOff x="0" y="0"/>
            <a:chExt cx="2627919" cy="2297504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627919" cy="2297504"/>
            </a:xfrm>
            <a:custGeom>
              <a:avLst/>
              <a:gdLst/>
              <a:ahLst/>
              <a:cxnLst/>
              <a:rect l="l" t="t" r="r" b="b"/>
              <a:pathLst>
                <a:path w="2627919" h="2297504">
                  <a:moveTo>
                    <a:pt x="0" y="0"/>
                  </a:moveTo>
                  <a:lnTo>
                    <a:pt x="2627919" y="0"/>
                  </a:lnTo>
                  <a:lnTo>
                    <a:pt x="2627919" y="2297504"/>
                  </a:lnTo>
                  <a:lnTo>
                    <a:pt x="0" y="2297504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-38100"/>
              <a:ext cx="2627919" cy="233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5638800" y="1531620"/>
            <a:ext cx="8093710" cy="6938645"/>
            <a:chOff x="0" y="0"/>
            <a:chExt cx="2464740" cy="2167467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2464740" cy="2167467"/>
            </a:xfrm>
            <a:custGeom>
              <a:avLst/>
              <a:gdLst/>
              <a:ahLst/>
              <a:cxnLst/>
              <a:rect l="l" t="t" r="r" b="b"/>
              <a:pathLst>
                <a:path w="2464740" h="2167467">
                  <a:moveTo>
                    <a:pt x="0" y="0"/>
                  </a:moveTo>
                  <a:lnTo>
                    <a:pt x="2464740" y="0"/>
                  </a:lnTo>
                  <a:lnTo>
                    <a:pt x="246474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0" y="-38100"/>
              <a:ext cx="246474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6096277" y="2705188"/>
            <a:ext cx="9063754" cy="138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0" noProof="0">
                <a:ln>
                  <a:noFill/>
                </a:ln>
                <a:solidFill>
                  <a:srgbClr val="FAC44A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a/h/ữ/S/u/c/a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AC44A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7391400" y="1714399"/>
            <a:ext cx="5015617" cy="692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3505264" y="4686475"/>
            <a:ext cx="13439332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sym typeface="+mn-ea"/>
              </a:rPr>
              <a:t>Đáp án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Medium" pitchFamily="2" charset="0"/>
              <a:ea typeface="+mn-ea"/>
              <a:cs typeface="+mn-cs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400800" y="6286500"/>
            <a:ext cx="7626350" cy="12865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3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Sữa chua</a:t>
            </a:r>
            <a:endParaRPr kumimoji="0" lang="en-US" sz="9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1638572"/>
            <a:ext cx="4343400" cy="7484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44613"/>
            <a:ext cx="13649908" cy="8713687"/>
            <a:chOff x="0" y="0"/>
            <a:chExt cx="2943765" cy="1879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882258"/>
            </a:xfrm>
            <a:custGeom>
              <a:avLst/>
              <a:gdLst/>
              <a:ahLst/>
              <a:cxnLst/>
              <a:rect l="l" t="t" r="r" b="b"/>
              <a:pathLst>
                <a:path w="2944654" h="1882258">
                  <a:moveTo>
                    <a:pt x="2882423" y="1877432"/>
                  </a:moveTo>
                  <a:cubicBezTo>
                    <a:pt x="2889663" y="1875400"/>
                    <a:pt x="2897156" y="1872352"/>
                    <a:pt x="2903760" y="1868161"/>
                  </a:cubicBezTo>
                  <a:cubicBezTo>
                    <a:pt x="2896775" y="1872479"/>
                    <a:pt x="2889282" y="1875654"/>
                    <a:pt x="2882423" y="1877432"/>
                  </a:cubicBezTo>
                  <a:close/>
                  <a:moveTo>
                    <a:pt x="2943765" y="1783452"/>
                  </a:moveTo>
                  <a:cubicBezTo>
                    <a:pt x="2943511" y="1794882"/>
                    <a:pt x="2943129" y="1795263"/>
                    <a:pt x="2942748" y="1795263"/>
                  </a:cubicBezTo>
                  <a:cubicBezTo>
                    <a:pt x="2942495" y="1795263"/>
                    <a:pt x="2942367" y="1795136"/>
                    <a:pt x="2942114" y="1796152"/>
                  </a:cubicBezTo>
                  <a:cubicBezTo>
                    <a:pt x="2941860" y="1797422"/>
                    <a:pt x="2941987" y="1798565"/>
                    <a:pt x="2941351" y="1806439"/>
                  </a:cubicBezTo>
                  <a:cubicBezTo>
                    <a:pt x="2941479" y="1812789"/>
                    <a:pt x="2939954" y="1824092"/>
                    <a:pt x="2933859" y="1836030"/>
                  </a:cubicBezTo>
                  <a:cubicBezTo>
                    <a:pt x="2927890" y="1847968"/>
                    <a:pt x="2917222" y="1860160"/>
                    <a:pt x="2903760" y="1868161"/>
                  </a:cubicBezTo>
                  <a:cubicBezTo>
                    <a:pt x="2918745" y="1859271"/>
                    <a:pt x="2930303" y="1843777"/>
                    <a:pt x="2935256" y="1830823"/>
                  </a:cubicBezTo>
                  <a:cubicBezTo>
                    <a:pt x="2940336" y="1817742"/>
                    <a:pt x="2940209" y="1808344"/>
                    <a:pt x="2939573" y="1809487"/>
                  </a:cubicBezTo>
                  <a:cubicBezTo>
                    <a:pt x="2938304" y="1819901"/>
                    <a:pt x="2935764" y="1825362"/>
                    <a:pt x="2934620" y="1828537"/>
                  </a:cubicBezTo>
                  <a:cubicBezTo>
                    <a:pt x="2933351" y="1831712"/>
                    <a:pt x="2932462" y="1832601"/>
                    <a:pt x="2931826" y="1833744"/>
                  </a:cubicBezTo>
                  <a:cubicBezTo>
                    <a:pt x="2931065" y="1835014"/>
                    <a:pt x="2930429" y="1836030"/>
                    <a:pt x="2928779" y="1838824"/>
                  </a:cubicBezTo>
                  <a:cubicBezTo>
                    <a:pt x="2928525" y="1839332"/>
                    <a:pt x="2928144" y="1839967"/>
                    <a:pt x="2927763" y="1840475"/>
                  </a:cubicBezTo>
                  <a:cubicBezTo>
                    <a:pt x="2927763" y="1840475"/>
                    <a:pt x="2926492" y="1845301"/>
                    <a:pt x="2916587" y="1854953"/>
                  </a:cubicBezTo>
                  <a:lnTo>
                    <a:pt x="2915444" y="1858128"/>
                  </a:lnTo>
                  <a:cubicBezTo>
                    <a:pt x="2910998" y="1862573"/>
                    <a:pt x="2904014" y="1867399"/>
                    <a:pt x="2896520" y="1871082"/>
                  </a:cubicBezTo>
                  <a:cubicBezTo>
                    <a:pt x="2877725" y="1882258"/>
                    <a:pt x="2861723" y="1878448"/>
                    <a:pt x="2861723" y="1878448"/>
                  </a:cubicBezTo>
                  <a:lnTo>
                    <a:pt x="2835942" y="1875019"/>
                  </a:lnTo>
                  <a:lnTo>
                    <a:pt x="2829084" y="1875400"/>
                  </a:lnTo>
                  <a:lnTo>
                    <a:pt x="2782220" y="1872225"/>
                  </a:lnTo>
                  <a:cubicBezTo>
                    <a:pt x="2539491" y="1873749"/>
                    <a:pt x="2180064" y="1871717"/>
                    <a:pt x="1946819" y="1871336"/>
                  </a:cubicBezTo>
                  <a:cubicBezTo>
                    <a:pt x="1844672" y="1871463"/>
                    <a:pt x="1578105" y="1870955"/>
                    <a:pt x="1436082" y="1872225"/>
                  </a:cubicBezTo>
                  <a:lnTo>
                    <a:pt x="1442637" y="1871082"/>
                  </a:lnTo>
                  <a:cubicBezTo>
                    <a:pt x="1272756" y="1871336"/>
                    <a:pt x="1038964" y="1873114"/>
                    <a:pt x="936271" y="1873495"/>
                  </a:cubicBezTo>
                  <a:lnTo>
                    <a:pt x="939002" y="1872987"/>
                  </a:lnTo>
                  <a:cubicBezTo>
                    <a:pt x="870722" y="1873114"/>
                    <a:pt x="691554" y="1874257"/>
                    <a:pt x="713404" y="1876416"/>
                  </a:cubicBezTo>
                  <a:cubicBezTo>
                    <a:pt x="548439" y="1875781"/>
                    <a:pt x="577390" y="1873749"/>
                    <a:pt x="368179" y="1874892"/>
                  </a:cubicBezTo>
                  <a:lnTo>
                    <a:pt x="400407" y="1875146"/>
                  </a:lnTo>
                  <a:cubicBezTo>
                    <a:pt x="340321" y="1875146"/>
                    <a:pt x="222332" y="1875273"/>
                    <a:pt x="170688" y="1875273"/>
                  </a:cubicBezTo>
                  <a:cubicBezTo>
                    <a:pt x="153670" y="1875273"/>
                    <a:pt x="135001" y="1875146"/>
                    <a:pt x="115570" y="1875146"/>
                  </a:cubicBezTo>
                  <a:cubicBezTo>
                    <a:pt x="105791" y="1875146"/>
                    <a:pt x="95885" y="1875146"/>
                    <a:pt x="85852" y="1875019"/>
                  </a:cubicBezTo>
                  <a:cubicBezTo>
                    <a:pt x="80645" y="1874892"/>
                    <a:pt x="76708" y="1875146"/>
                    <a:pt x="68453" y="1874638"/>
                  </a:cubicBezTo>
                  <a:cubicBezTo>
                    <a:pt x="61087" y="1873749"/>
                    <a:pt x="53975" y="1871971"/>
                    <a:pt x="47117" y="1869177"/>
                  </a:cubicBezTo>
                  <a:cubicBezTo>
                    <a:pt x="19558" y="1858001"/>
                    <a:pt x="1143" y="1829426"/>
                    <a:pt x="1270" y="1801359"/>
                  </a:cubicBezTo>
                  <a:cubicBezTo>
                    <a:pt x="1270" y="1781928"/>
                    <a:pt x="1270" y="1763513"/>
                    <a:pt x="1397" y="1746876"/>
                  </a:cubicBezTo>
                  <a:cubicBezTo>
                    <a:pt x="1270" y="1713856"/>
                    <a:pt x="1270" y="1687948"/>
                    <a:pt x="1270" y="1659823"/>
                  </a:cubicBezTo>
                  <a:lnTo>
                    <a:pt x="1651" y="1670804"/>
                  </a:lnTo>
                  <a:cubicBezTo>
                    <a:pt x="508" y="1560369"/>
                    <a:pt x="1778" y="1419814"/>
                    <a:pt x="0" y="1307182"/>
                  </a:cubicBezTo>
                  <a:cubicBezTo>
                    <a:pt x="1016" y="1097605"/>
                    <a:pt x="2413" y="194039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980"/>
                    <a:pt x="2940970" y="259610"/>
                    <a:pt x="2941098" y="340241"/>
                  </a:cubicBezTo>
                  <a:cubicBezTo>
                    <a:pt x="2941351" y="663078"/>
                    <a:pt x="2941732" y="985600"/>
                    <a:pt x="2941860" y="1115802"/>
                  </a:cubicBezTo>
                  <a:lnTo>
                    <a:pt x="2943129" y="1168196"/>
                  </a:lnTo>
                  <a:cubicBezTo>
                    <a:pt x="2942113" y="1222786"/>
                    <a:pt x="2942876" y="1273926"/>
                    <a:pt x="2942113" y="1348909"/>
                  </a:cubicBezTo>
                  <a:cubicBezTo>
                    <a:pt x="2942241" y="1388126"/>
                    <a:pt x="2943257" y="1371812"/>
                    <a:pt x="2943510" y="1353301"/>
                  </a:cubicBezTo>
                  <a:cubicBezTo>
                    <a:pt x="2942748" y="1418559"/>
                    <a:pt x="2943765" y="1489464"/>
                    <a:pt x="2943003" y="1525544"/>
                  </a:cubicBezTo>
                  <a:lnTo>
                    <a:pt x="2942622" y="1514563"/>
                  </a:lnTo>
                  <a:cubicBezTo>
                    <a:pt x="2941351" y="1616527"/>
                    <a:pt x="2944654" y="1675824"/>
                    <a:pt x="2943257" y="1727699"/>
                  </a:cubicBezTo>
                  <a:lnTo>
                    <a:pt x="2943003" y="1727318"/>
                  </a:lnTo>
                  <a:cubicBezTo>
                    <a:pt x="2942113" y="1745987"/>
                    <a:pt x="2943384" y="1767196"/>
                    <a:pt x="2943765" y="1783452"/>
                  </a:cubicBezTo>
                  <a:close/>
                  <a:moveTo>
                    <a:pt x="2901347" y="1867780"/>
                  </a:moveTo>
                  <a:cubicBezTo>
                    <a:pt x="2900712" y="1868161"/>
                    <a:pt x="2900204" y="1868542"/>
                    <a:pt x="2899695" y="1868923"/>
                  </a:cubicBezTo>
                  <a:cubicBezTo>
                    <a:pt x="2900204" y="1868669"/>
                    <a:pt x="2900712" y="1868542"/>
                    <a:pt x="2901219" y="1868161"/>
                  </a:cubicBezTo>
                  <a:cubicBezTo>
                    <a:pt x="2901220" y="1868161"/>
                    <a:pt x="2901347" y="1867907"/>
                    <a:pt x="2901347" y="186778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5321300" y="1310640"/>
            <a:ext cx="8630285" cy="7353935"/>
            <a:chOff x="0" y="0"/>
            <a:chExt cx="2627919" cy="2297504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627919" cy="2297504"/>
            </a:xfrm>
            <a:custGeom>
              <a:avLst/>
              <a:gdLst/>
              <a:ahLst/>
              <a:cxnLst/>
              <a:rect l="l" t="t" r="r" b="b"/>
              <a:pathLst>
                <a:path w="2627919" h="2297504">
                  <a:moveTo>
                    <a:pt x="0" y="0"/>
                  </a:moveTo>
                  <a:lnTo>
                    <a:pt x="2627919" y="0"/>
                  </a:lnTo>
                  <a:lnTo>
                    <a:pt x="2627919" y="2297504"/>
                  </a:lnTo>
                  <a:lnTo>
                    <a:pt x="0" y="2297504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-38100"/>
              <a:ext cx="2627919" cy="233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5638800" y="1531620"/>
            <a:ext cx="8093710" cy="6938645"/>
            <a:chOff x="0" y="0"/>
            <a:chExt cx="2464740" cy="2167467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2464740" cy="2167467"/>
            </a:xfrm>
            <a:custGeom>
              <a:avLst/>
              <a:gdLst/>
              <a:ahLst/>
              <a:cxnLst/>
              <a:rect l="l" t="t" r="r" b="b"/>
              <a:pathLst>
                <a:path w="2464740" h="2167467">
                  <a:moveTo>
                    <a:pt x="0" y="0"/>
                  </a:moveTo>
                  <a:lnTo>
                    <a:pt x="2464740" y="0"/>
                  </a:lnTo>
                  <a:lnTo>
                    <a:pt x="246474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0" y="-38100"/>
              <a:ext cx="246474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6096277" y="2705188"/>
            <a:ext cx="9063754" cy="138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0" noProof="0">
                <a:solidFill>
                  <a:srgbClr val="FAC44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ả</a:t>
            </a:r>
            <a:r>
              <a:rPr lang="en-US" sz="9000" noProof="0">
                <a:ln>
                  <a:noFill/>
                </a:ln>
                <a:solidFill>
                  <a:srgbClr val="FAC44A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/D/i/a/ư/c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AC44A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7391400" y="1714399"/>
            <a:ext cx="5015617" cy="692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3505264" y="4686475"/>
            <a:ext cx="13439332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sym typeface="+mn-ea"/>
              </a:rPr>
              <a:t>Đáp án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Medium" pitchFamily="2" charset="0"/>
              <a:ea typeface="+mn-ea"/>
              <a:cs typeface="+mn-cs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400800" y="6286500"/>
            <a:ext cx="7626350" cy="12865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3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Dưa cải</a:t>
            </a:r>
            <a:endParaRPr kumimoji="0" lang="en-US" sz="9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1638572"/>
            <a:ext cx="4343400" cy="7484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44613"/>
            <a:ext cx="13649908" cy="8713687"/>
            <a:chOff x="0" y="0"/>
            <a:chExt cx="2943765" cy="1879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882258"/>
            </a:xfrm>
            <a:custGeom>
              <a:avLst/>
              <a:gdLst/>
              <a:ahLst/>
              <a:cxnLst/>
              <a:rect l="l" t="t" r="r" b="b"/>
              <a:pathLst>
                <a:path w="2944654" h="1882258">
                  <a:moveTo>
                    <a:pt x="2882423" y="1877432"/>
                  </a:moveTo>
                  <a:cubicBezTo>
                    <a:pt x="2889663" y="1875400"/>
                    <a:pt x="2897156" y="1872352"/>
                    <a:pt x="2903760" y="1868161"/>
                  </a:cubicBezTo>
                  <a:cubicBezTo>
                    <a:pt x="2896775" y="1872479"/>
                    <a:pt x="2889282" y="1875654"/>
                    <a:pt x="2882423" y="1877432"/>
                  </a:cubicBezTo>
                  <a:close/>
                  <a:moveTo>
                    <a:pt x="2943765" y="1783452"/>
                  </a:moveTo>
                  <a:cubicBezTo>
                    <a:pt x="2943511" y="1794882"/>
                    <a:pt x="2943129" y="1795263"/>
                    <a:pt x="2942748" y="1795263"/>
                  </a:cubicBezTo>
                  <a:cubicBezTo>
                    <a:pt x="2942495" y="1795263"/>
                    <a:pt x="2942367" y="1795136"/>
                    <a:pt x="2942114" y="1796152"/>
                  </a:cubicBezTo>
                  <a:cubicBezTo>
                    <a:pt x="2941860" y="1797422"/>
                    <a:pt x="2941987" y="1798565"/>
                    <a:pt x="2941351" y="1806439"/>
                  </a:cubicBezTo>
                  <a:cubicBezTo>
                    <a:pt x="2941479" y="1812789"/>
                    <a:pt x="2939954" y="1824092"/>
                    <a:pt x="2933859" y="1836030"/>
                  </a:cubicBezTo>
                  <a:cubicBezTo>
                    <a:pt x="2927890" y="1847968"/>
                    <a:pt x="2917222" y="1860160"/>
                    <a:pt x="2903760" y="1868161"/>
                  </a:cubicBezTo>
                  <a:cubicBezTo>
                    <a:pt x="2918745" y="1859271"/>
                    <a:pt x="2930303" y="1843777"/>
                    <a:pt x="2935256" y="1830823"/>
                  </a:cubicBezTo>
                  <a:cubicBezTo>
                    <a:pt x="2940336" y="1817742"/>
                    <a:pt x="2940209" y="1808344"/>
                    <a:pt x="2939573" y="1809487"/>
                  </a:cubicBezTo>
                  <a:cubicBezTo>
                    <a:pt x="2938304" y="1819901"/>
                    <a:pt x="2935764" y="1825362"/>
                    <a:pt x="2934620" y="1828537"/>
                  </a:cubicBezTo>
                  <a:cubicBezTo>
                    <a:pt x="2933351" y="1831712"/>
                    <a:pt x="2932462" y="1832601"/>
                    <a:pt x="2931826" y="1833744"/>
                  </a:cubicBezTo>
                  <a:cubicBezTo>
                    <a:pt x="2931065" y="1835014"/>
                    <a:pt x="2930429" y="1836030"/>
                    <a:pt x="2928779" y="1838824"/>
                  </a:cubicBezTo>
                  <a:cubicBezTo>
                    <a:pt x="2928525" y="1839332"/>
                    <a:pt x="2928144" y="1839967"/>
                    <a:pt x="2927763" y="1840475"/>
                  </a:cubicBezTo>
                  <a:cubicBezTo>
                    <a:pt x="2927763" y="1840475"/>
                    <a:pt x="2926492" y="1845301"/>
                    <a:pt x="2916587" y="1854953"/>
                  </a:cubicBezTo>
                  <a:lnTo>
                    <a:pt x="2915444" y="1858128"/>
                  </a:lnTo>
                  <a:cubicBezTo>
                    <a:pt x="2910998" y="1862573"/>
                    <a:pt x="2904014" y="1867399"/>
                    <a:pt x="2896520" y="1871082"/>
                  </a:cubicBezTo>
                  <a:cubicBezTo>
                    <a:pt x="2877725" y="1882258"/>
                    <a:pt x="2861723" y="1878448"/>
                    <a:pt x="2861723" y="1878448"/>
                  </a:cubicBezTo>
                  <a:lnTo>
                    <a:pt x="2835942" y="1875019"/>
                  </a:lnTo>
                  <a:lnTo>
                    <a:pt x="2829084" y="1875400"/>
                  </a:lnTo>
                  <a:lnTo>
                    <a:pt x="2782220" y="1872225"/>
                  </a:lnTo>
                  <a:cubicBezTo>
                    <a:pt x="2539491" y="1873749"/>
                    <a:pt x="2180064" y="1871717"/>
                    <a:pt x="1946819" y="1871336"/>
                  </a:cubicBezTo>
                  <a:cubicBezTo>
                    <a:pt x="1844672" y="1871463"/>
                    <a:pt x="1578105" y="1870955"/>
                    <a:pt x="1436082" y="1872225"/>
                  </a:cubicBezTo>
                  <a:lnTo>
                    <a:pt x="1442637" y="1871082"/>
                  </a:lnTo>
                  <a:cubicBezTo>
                    <a:pt x="1272756" y="1871336"/>
                    <a:pt x="1038964" y="1873114"/>
                    <a:pt x="936271" y="1873495"/>
                  </a:cubicBezTo>
                  <a:lnTo>
                    <a:pt x="939002" y="1872987"/>
                  </a:lnTo>
                  <a:cubicBezTo>
                    <a:pt x="870722" y="1873114"/>
                    <a:pt x="691554" y="1874257"/>
                    <a:pt x="713404" y="1876416"/>
                  </a:cubicBezTo>
                  <a:cubicBezTo>
                    <a:pt x="548439" y="1875781"/>
                    <a:pt x="577390" y="1873749"/>
                    <a:pt x="368179" y="1874892"/>
                  </a:cubicBezTo>
                  <a:lnTo>
                    <a:pt x="400407" y="1875146"/>
                  </a:lnTo>
                  <a:cubicBezTo>
                    <a:pt x="340321" y="1875146"/>
                    <a:pt x="222332" y="1875273"/>
                    <a:pt x="170688" y="1875273"/>
                  </a:cubicBezTo>
                  <a:cubicBezTo>
                    <a:pt x="153670" y="1875273"/>
                    <a:pt x="135001" y="1875146"/>
                    <a:pt x="115570" y="1875146"/>
                  </a:cubicBezTo>
                  <a:cubicBezTo>
                    <a:pt x="105791" y="1875146"/>
                    <a:pt x="95885" y="1875146"/>
                    <a:pt x="85852" y="1875019"/>
                  </a:cubicBezTo>
                  <a:cubicBezTo>
                    <a:pt x="80645" y="1874892"/>
                    <a:pt x="76708" y="1875146"/>
                    <a:pt x="68453" y="1874638"/>
                  </a:cubicBezTo>
                  <a:cubicBezTo>
                    <a:pt x="61087" y="1873749"/>
                    <a:pt x="53975" y="1871971"/>
                    <a:pt x="47117" y="1869177"/>
                  </a:cubicBezTo>
                  <a:cubicBezTo>
                    <a:pt x="19558" y="1858001"/>
                    <a:pt x="1143" y="1829426"/>
                    <a:pt x="1270" y="1801359"/>
                  </a:cubicBezTo>
                  <a:cubicBezTo>
                    <a:pt x="1270" y="1781928"/>
                    <a:pt x="1270" y="1763513"/>
                    <a:pt x="1397" y="1746876"/>
                  </a:cubicBezTo>
                  <a:cubicBezTo>
                    <a:pt x="1270" y="1713856"/>
                    <a:pt x="1270" y="1687948"/>
                    <a:pt x="1270" y="1659823"/>
                  </a:cubicBezTo>
                  <a:lnTo>
                    <a:pt x="1651" y="1670804"/>
                  </a:lnTo>
                  <a:cubicBezTo>
                    <a:pt x="508" y="1560369"/>
                    <a:pt x="1778" y="1419814"/>
                    <a:pt x="0" y="1307182"/>
                  </a:cubicBezTo>
                  <a:cubicBezTo>
                    <a:pt x="1016" y="1097605"/>
                    <a:pt x="2413" y="194039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980"/>
                    <a:pt x="2940970" y="259610"/>
                    <a:pt x="2941098" y="340241"/>
                  </a:cubicBezTo>
                  <a:cubicBezTo>
                    <a:pt x="2941351" y="663078"/>
                    <a:pt x="2941732" y="985600"/>
                    <a:pt x="2941860" y="1115802"/>
                  </a:cubicBezTo>
                  <a:lnTo>
                    <a:pt x="2943129" y="1168196"/>
                  </a:lnTo>
                  <a:cubicBezTo>
                    <a:pt x="2942113" y="1222786"/>
                    <a:pt x="2942876" y="1273926"/>
                    <a:pt x="2942113" y="1348909"/>
                  </a:cubicBezTo>
                  <a:cubicBezTo>
                    <a:pt x="2942241" y="1388126"/>
                    <a:pt x="2943257" y="1371812"/>
                    <a:pt x="2943510" y="1353301"/>
                  </a:cubicBezTo>
                  <a:cubicBezTo>
                    <a:pt x="2942748" y="1418559"/>
                    <a:pt x="2943765" y="1489464"/>
                    <a:pt x="2943003" y="1525544"/>
                  </a:cubicBezTo>
                  <a:lnTo>
                    <a:pt x="2942622" y="1514563"/>
                  </a:lnTo>
                  <a:cubicBezTo>
                    <a:pt x="2941351" y="1616527"/>
                    <a:pt x="2944654" y="1675824"/>
                    <a:pt x="2943257" y="1727699"/>
                  </a:cubicBezTo>
                  <a:lnTo>
                    <a:pt x="2943003" y="1727318"/>
                  </a:lnTo>
                  <a:cubicBezTo>
                    <a:pt x="2942113" y="1745987"/>
                    <a:pt x="2943384" y="1767196"/>
                    <a:pt x="2943765" y="1783452"/>
                  </a:cubicBezTo>
                  <a:close/>
                  <a:moveTo>
                    <a:pt x="2901347" y="1867780"/>
                  </a:moveTo>
                  <a:cubicBezTo>
                    <a:pt x="2900712" y="1868161"/>
                    <a:pt x="2900204" y="1868542"/>
                    <a:pt x="2899695" y="1868923"/>
                  </a:cubicBezTo>
                  <a:cubicBezTo>
                    <a:pt x="2900204" y="1868669"/>
                    <a:pt x="2900712" y="1868542"/>
                    <a:pt x="2901219" y="1868161"/>
                  </a:cubicBezTo>
                  <a:cubicBezTo>
                    <a:pt x="2901220" y="1868161"/>
                    <a:pt x="2901347" y="1867907"/>
                    <a:pt x="2901347" y="1867780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5321300" y="1310640"/>
            <a:ext cx="8630285" cy="7353935"/>
            <a:chOff x="0" y="0"/>
            <a:chExt cx="2627919" cy="2297504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2627919" cy="2297504"/>
            </a:xfrm>
            <a:custGeom>
              <a:avLst/>
              <a:gdLst/>
              <a:ahLst/>
              <a:cxnLst/>
              <a:rect l="l" t="t" r="r" b="b"/>
              <a:pathLst>
                <a:path w="2627919" h="2297504">
                  <a:moveTo>
                    <a:pt x="0" y="0"/>
                  </a:moveTo>
                  <a:lnTo>
                    <a:pt x="2627919" y="0"/>
                  </a:lnTo>
                  <a:lnTo>
                    <a:pt x="2627919" y="2297504"/>
                  </a:lnTo>
                  <a:lnTo>
                    <a:pt x="0" y="2297504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-38100"/>
              <a:ext cx="2627919" cy="233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5638800" y="1531620"/>
            <a:ext cx="8093710" cy="6938645"/>
            <a:chOff x="0" y="0"/>
            <a:chExt cx="2464740" cy="2167467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2464740" cy="2167467"/>
            </a:xfrm>
            <a:custGeom>
              <a:avLst/>
              <a:gdLst/>
              <a:ahLst/>
              <a:cxnLst/>
              <a:rect l="l" t="t" r="r" b="b"/>
              <a:pathLst>
                <a:path w="2464740" h="2167467">
                  <a:moveTo>
                    <a:pt x="0" y="0"/>
                  </a:moveTo>
                  <a:lnTo>
                    <a:pt x="2464740" y="0"/>
                  </a:lnTo>
                  <a:lnTo>
                    <a:pt x="246474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0" y="-38100"/>
              <a:ext cx="246474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6096277" y="2705188"/>
            <a:ext cx="9063754" cy="138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0" noProof="0">
                <a:ln>
                  <a:noFill/>
                </a:ln>
                <a:solidFill>
                  <a:srgbClr val="FAC44A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n/m/e/h/c/u/a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AC44A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7391400" y="1714399"/>
            <a:ext cx="5015617" cy="692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ea typeface="+mn-ea"/>
                <a:cs typeface="+mn-cs"/>
              </a:rPr>
              <a:t>Câu 3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3505264" y="4686475"/>
            <a:ext cx="13439332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Medium" pitchFamily="2" charset="0"/>
                <a:sym typeface="+mn-ea"/>
              </a:rPr>
              <a:t>Đáp án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Medium" pitchFamily="2" charset="0"/>
              <a:ea typeface="+mn-ea"/>
              <a:cs typeface="+mn-cs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400800" y="6286500"/>
            <a:ext cx="7626350" cy="12865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3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Nem chua</a:t>
            </a:r>
            <a:endParaRPr kumimoji="0" lang="en-US" sz="9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1638572"/>
            <a:ext cx="4343400" cy="7484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2863" y="7265799"/>
            <a:ext cx="19637069" cy="3314986"/>
            <a:chOff x="0" y="0"/>
            <a:chExt cx="2520339" cy="425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228" cy="428513"/>
            </a:xfrm>
            <a:custGeom>
              <a:avLst/>
              <a:gdLst/>
              <a:ahLst/>
              <a:cxnLst/>
              <a:rect l="l" t="t" r="r" b="b"/>
              <a:pathLst>
                <a:path w="2521228" h="428513">
                  <a:moveTo>
                    <a:pt x="2458998" y="423687"/>
                  </a:moveTo>
                  <a:cubicBezTo>
                    <a:pt x="2466237" y="421655"/>
                    <a:pt x="2473730" y="418607"/>
                    <a:pt x="2480334" y="414416"/>
                  </a:cubicBezTo>
                  <a:cubicBezTo>
                    <a:pt x="2473349" y="418734"/>
                    <a:pt x="2465856" y="421909"/>
                    <a:pt x="2458998" y="423687"/>
                  </a:cubicBezTo>
                  <a:close/>
                  <a:moveTo>
                    <a:pt x="2520339" y="329707"/>
                  </a:moveTo>
                  <a:cubicBezTo>
                    <a:pt x="2520085" y="341137"/>
                    <a:pt x="2519704" y="341518"/>
                    <a:pt x="2519323" y="341518"/>
                  </a:cubicBezTo>
                  <a:cubicBezTo>
                    <a:pt x="2519069" y="341518"/>
                    <a:pt x="2518942" y="341391"/>
                    <a:pt x="2518688" y="342407"/>
                  </a:cubicBezTo>
                  <a:cubicBezTo>
                    <a:pt x="2518434" y="343677"/>
                    <a:pt x="2518561" y="344820"/>
                    <a:pt x="2517926" y="352694"/>
                  </a:cubicBezTo>
                  <a:cubicBezTo>
                    <a:pt x="2518053" y="359044"/>
                    <a:pt x="2516529" y="370347"/>
                    <a:pt x="2510433" y="382285"/>
                  </a:cubicBezTo>
                  <a:cubicBezTo>
                    <a:pt x="2504464" y="394223"/>
                    <a:pt x="2493796" y="406415"/>
                    <a:pt x="2480334" y="414416"/>
                  </a:cubicBezTo>
                  <a:cubicBezTo>
                    <a:pt x="2495320" y="405526"/>
                    <a:pt x="2506877" y="390032"/>
                    <a:pt x="2511830" y="377078"/>
                  </a:cubicBezTo>
                  <a:cubicBezTo>
                    <a:pt x="2516910" y="363997"/>
                    <a:pt x="2516783" y="354599"/>
                    <a:pt x="2516148" y="355742"/>
                  </a:cubicBezTo>
                  <a:cubicBezTo>
                    <a:pt x="2514878" y="366156"/>
                    <a:pt x="2512338" y="371617"/>
                    <a:pt x="2511195" y="374792"/>
                  </a:cubicBezTo>
                  <a:cubicBezTo>
                    <a:pt x="2509925" y="377967"/>
                    <a:pt x="2509036" y="378856"/>
                    <a:pt x="2508401" y="379999"/>
                  </a:cubicBezTo>
                  <a:cubicBezTo>
                    <a:pt x="2507639" y="381269"/>
                    <a:pt x="2507004" y="382285"/>
                    <a:pt x="2505353" y="385079"/>
                  </a:cubicBezTo>
                  <a:cubicBezTo>
                    <a:pt x="2505099" y="385587"/>
                    <a:pt x="2504718" y="386222"/>
                    <a:pt x="2504337" y="386730"/>
                  </a:cubicBezTo>
                  <a:cubicBezTo>
                    <a:pt x="2504337" y="386730"/>
                    <a:pt x="2503067" y="391556"/>
                    <a:pt x="2493161" y="401208"/>
                  </a:cubicBezTo>
                  <a:lnTo>
                    <a:pt x="2492018" y="404383"/>
                  </a:lnTo>
                  <a:cubicBezTo>
                    <a:pt x="2487573" y="408828"/>
                    <a:pt x="2480588" y="413654"/>
                    <a:pt x="2473095" y="417337"/>
                  </a:cubicBezTo>
                  <a:cubicBezTo>
                    <a:pt x="2454299" y="428513"/>
                    <a:pt x="2438297" y="424703"/>
                    <a:pt x="2438297" y="424703"/>
                  </a:cubicBezTo>
                  <a:lnTo>
                    <a:pt x="2412516" y="421274"/>
                  </a:lnTo>
                  <a:lnTo>
                    <a:pt x="2405658" y="421655"/>
                  </a:lnTo>
                  <a:lnTo>
                    <a:pt x="2358795" y="418480"/>
                  </a:lnTo>
                  <a:cubicBezTo>
                    <a:pt x="2152720" y="420004"/>
                    <a:pt x="1852699" y="417972"/>
                    <a:pt x="1658004" y="417591"/>
                  </a:cubicBezTo>
                  <a:cubicBezTo>
                    <a:pt x="1572740" y="417718"/>
                    <a:pt x="1350232" y="417210"/>
                    <a:pt x="1231682" y="418480"/>
                  </a:cubicBezTo>
                  <a:lnTo>
                    <a:pt x="1237154" y="417337"/>
                  </a:lnTo>
                  <a:cubicBezTo>
                    <a:pt x="1095350" y="417591"/>
                    <a:pt x="900200" y="419369"/>
                    <a:pt x="814479" y="419750"/>
                  </a:cubicBezTo>
                  <a:lnTo>
                    <a:pt x="816759" y="419242"/>
                  </a:lnTo>
                  <a:cubicBezTo>
                    <a:pt x="759764" y="419369"/>
                    <a:pt x="610210" y="420512"/>
                    <a:pt x="628448" y="422671"/>
                  </a:cubicBezTo>
                  <a:cubicBezTo>
                    <a:pt x="490748" y="422036"/>
                    <a:pt x="514914" y="420004"/>
                    <a:pt x="340282" y="421147"/>
                  </a:cubicBezTo>
                  <a:lnTo>
                    <a:pt x="367183" y="421401"/>
                  </a:lnTo>
                  <a:cubicBezTo>
                    <a:pt x="317028" y="421401"/>
                    <a:pt x="218540" y="421528"/>
                    <a:pt x="170688" y="421528"/>
                  </a:cubicBezTo>
                  <a:cubicBezTo>
                    <a:pt x="153670" y="421528"/>
                    <a:pt x="135001" y="421401"/>
                    <a:pt x="115570" y="421401"/>
                  </a:cubicBezTo>
                  <a:cubicBezTo>
                    <a:pt x="105791" y="421401"/>
                    <a:pt x="95885" y="421401"/>
                    <a:pt x="85852" y="421274"/>
                  </a:cubicBezTo>
                  <a:cubicBezTo>
                    <a:pt x="80645" y="421147"/>
                    <a:pt x="76708" y="421401"/>
                    <a:pt x="68453" y="420893"/>
                  </a:cubicBezTo>
                  <a:cubicBezTo>
                    <a:pt x="61087" y="420004"/>
                    <a:pt x="53975" y="418226"/>
                    <a:pt x="47117" y="415432"/>
                  </a:cubicBezTo>
                  <a:cubicBezTo>
                    <a:pt x="19558" y="404256"/>
                    <a:pt x="1143" y="375681"/>
                    <a:pt x="1270" y="347614"/>
                  </a:cubicBezTo>
                  <a:cubicBezTo>
                    <a:pt x="1270" y="328183"/>
                    <a:pt x="1270" y="309768"/>
                    <a:pt x="1397" y="293131"/>
                  </a:cubicBezTo>
                  <a:cubicBezTo>
                    <a:pt x="1270" y="260111"/>
                    <a:pt x="1270" y="234203"/>
                    <a:pt x="1270" y="231963"/>
                  </a:cubicBezTo>
                  <a:lnTo>
                    <a:pt x="1651" y="232410"/>
                  </a:lnTo>
                  <a:cubicBezTo>
                    <a:pt x="508" y="227920"/>
                    <a:pt x="1778" y="222205"/>
                    <a:pt x="0" y="217626"/>
                  </a:cubicBezTo>
                  <a:cubicBezTo>
                    <a:pt x="1016" y="209105"/>
                    <a:pt x="2413" y="17236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683619" y="508"/>
                    <a:pt x="1874129" y="635"/>
                    <a:pt x="2370098" y="0"/>
                  </a:cubicBezTo>
                  <a:lnTo>
                    <a:pt x="2365907" y="254"/>
                  </a:lnTo>
                  <a:cubicBezTo>
                    <a:pt x="2379115" y="254"/>
                    <a:pt x="2397276" y="127"/>
                    <a:pt x="2418993" y="127"/>
                  </a:cubicBezTo>
                  <a:cubicBezTo>
                    <a:pt x="2424454" y="127"/>
                    <a:pt x="2430042" y="127"/>
                    <a:pt x="2436011" y="127"/>
                  </a:cubicBezTo>
                  <a:lnTo>
                    <a:pt x="2438297" y="127"/>
                  </a:lnTo>
                  <a:lnTo>
                    <a:pt x="2441726" y="254"/>
                  </a:lnTo>
                  <a:cubicBezTo>
                    <a:pt x="2444012" y="381"/>
                    <a:pt x="2446298" y="381"/>
                    <a:pt x="2448584" y="762"/>
                  </a:cubicBezTo>
                  <a:cubicBezTo>
                    <a:pt x="2453156" y="1270"/>
                    <a:pt x="2457855" y="2413"/>
                    <a:pt x="2462427" y="3810"/>
                  </a:cubicBezTo>
                  <a:cubicBezTo>
                    <a:pt x="2480715" y="9525"/>
                    <a:pt x="2497860" y="22860"/>
                    <a:pt x="2507893" y="41656"/>
                  </a:cubicBezTo>
                  <a:cubicBezTo>
                    <a:pt x="2512846" y="51054"/>
                    <a:pt x="2516148" y="61722"/>
                    <a:pt x="2516910" y="72771"/>
                  </a:cubicBezTo>
                  <a:cubicBezTo>
                    <a:pt x="2517291" y="79121"/>
                    <a:pt x="2517164" y="81915"/>
                    <a:pt x="2517164" y="85725"/>
                  </a:cubicBezTo>
                  <a:cubicBezTo>
                    <a:pt x="2517164" y="89408"/>
                    <a:pt x="2517164" y="93091"/>
                    <a:pt x="2517164" y="96901"/>
                  </a:cubicBezTo>
                  <a:cubicBezTo>
                    <a:pt x="2517164" y="111887"/>
                    <a:pt x="2517291" y="127254"/>
                    <a:pt x="2517291" y="143002"/>
                  </a:cubicBezTo>
                  <a:cubicBezTo>
                    <a:pt x="2517418" y="171756"/>
                    <a:pt x="2517545" y="175034"/>
                    <a:pt x="2517672" y="178313"/>
                  </a:cubicBezTo>
                  <a:cubicBezTo>
                    <a:pt x="2517926" y="191438"/>
                    <a:pt x="2518307" y="204551"/>
                    <a:pt x="2518434" y="209845"/>
                  </a:cubicBezTo>
                  <a:lnTo>
                    <a:pt x="2519704" y="211975"/>
                  </a:lnTo>
                  <a:cubicBezTo>
                    <a:pt x="2518688" y="214194"/>
                    <a:pt x="2519450" y="216274"/>
                    <a:pt x="2518688" y="219322"/>
                  </a:cubicBezTo>
                  <a:cubicBezTo>
                    <a:pt x="2518815" y="220917"/>
                    <a:pt x="2519831" y="220253"/>
                    <a:pt x="2520085" y="219501"/>
                  </a:cubicBezTo>
                  <a:cubicBezTo>
                    <a:pt x="2519323" y="222154"/>
                    <a:pt x="2520339" y="225037"/>
                    <a:pt x="2519577" y="226504"/>
                  </a:cubicBezTo>
                  <a:lnTo>
                    <a:pt x="2519196" y="226057"/>
                  </a:lnTo>
                  <a:cubicBezTo>
                    <a:pt x="2517926" y="230203"/>
                    <a:pt x="2521228" y="232614"/>
                    <a:pt x="2519831" y="273954"/>
                  </a:cubicBezTo>
                  <a:lnTo>
                    <a:pt x="2519577" y="273573"/>
                  </a:lnTo>
                  <a:cubicBezTo>
                    <a:pt x="2518688" y="292242"/>
                    <a:pt x="2519958" y="313451"/>
                    <a:pt x="2520339" y="329707"/>
                  </a:cubicBezTo>
                  <a:close/>
                  <a:moveTo>
                    <a:pt x="2477921" y="414035"/>
                  </a:moveTo>
                  <a:cubicBezTo>
                    <a:pt x="2477286" y="414416"/>
                    <a:pt x="2476778" y="414797"/>
                    <a:pt x="2476270" y="415178"/>
                  </a:cubicBezTo>
                  <a:cubicBezTo>
                    <a:pt x="2476778" y="414924"/>
                    <a:pt x="2477286" y="414797"/>
                    <a:pt x="2477794" y="414416"/>
                  </a:cubicBezTo>
                  <a:cubicBezTo>
                    <a:pt x="2477794" y="414416"/>
                    <a:pt x="2477921" y="414162"/>
                    <a:pt x="2477921" y="414035"/>
                  </a:cubicBezTo>
                  <a:close/>
                </a:path>
              </a:pathLst>
            </a:custGeom>
            <a:solidFill>
              <a:srgbClr val="682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76411" y="585888"/>
            <a:ext cx="13649908" cy="8109983"/>
            <a:chOff x="0" y="0"/>
            <a:chExt cx="2943765" cy="17490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4654" cy="1752062"/>
            </a:xfrm>
            <a:custGeom>
              <a:avLst/>
              <a:gdLst/>
              <a:ahLst/>
              <a:cxnLst/>
              <a:rect l="l" t="t" r="r" b="b"/>
              <a:pathLst>
                <a:path w="2944654" h="1752062">
                  <a:moveTo>
                    <a:pt x="2882423" y="1747236"/>
                  </a:moveTo>
                  <a:cubicBezTo>
                    <a:pt x="2889663" y="1745204"/>
                    <a:pt x="2897156" y="1742156"/>
                    <a:pt x="2903760" y="1737965"/>
                  </a:cubicBezTo>
                  <a:cubicBezTo>
                    <a:pt x="2896775" y="1742283"/>
                    <a:pt x="2889282" y="1745458"/>
                    <a:pt x="2882423" y="1747236"/>
                  </a:cubicBezTo>
                  <a:close/>
                  <a:moveTo>
                    <a:pt x="2943765" y="1653256"/>
                  </a:moveTo>
                  <a:cubicBezTo>
                    <a:pt x="2943511" y="1664686"/>
                    <a:pt x="2943129" y="1665067"/>
                    <a:pt x="2942748" y="1665067"/>
                  </a:cubicBezTo>
                  <a:cubicBezTo>
                    <a:pt x="2942495" y="1665067"/>
                    <a:pt x="2942367" y="1664940"/>
                    <a:pt x="2942114" y="1665956"/>
                  </a:cubicBezTo>
                  <a:cubicBezTo>
                    <a:pt x="2941860" y="1667226"/>
                    <a:pt x="2941987" y="1668369"/>
                    <a:pt x="2941351" y="1676243"/>
                  </a:cubicBezTo>
                  <a:cubicBezTo>
                    <a:pt x="2941479" y="1682593"/>
                    <a:pt x="2939954" y="1693896"/>
                    <a:pt x="2933859" y="1705834"/>
                  </a:cubicBezTo>
                  <a:cubicBezTo>
                    <a:pt x="2927890" y="1717772"/>
                    <a:pt x="2917222" y="1729964"/>
                    <a:pt x="2903760" y="1737965"/>
                  </a:cubicBezTo>
                  <a:cubicBezTo>
                    <a:pt x="2918745" y="1729075"/>
                    <a:pt x="2930303" y="1713581"/>
                    <a:pt x="2935256" y="1700627"/>
                  </a:cubicBezTo>
                  <a:cubicBezTo>
                    <a:pt x="2940336" y="1687546"/>
                    <a:pt x="2940209" y="1678148"/>
                    <a:pt x="2939573" y="1679291"/>
                  </a:cubicBezTo>
                  <a:cubicBezTo>
                    <a:pt x="2938304" y="1689705"/>
                    <a:pt x="2935764" y="1695166"/>
                    <a:pt x="2934620" y="1698341"/>
                  </a:cubicBezTo>
                  <a:cubicBezTo>
                    <a:pt x="2933351" y="1701516"/>
                    <a:pt x="2932462" y="1702405"/>
                    <a:pt x="2931826" y="1703548"/>
                  </a:cubicBezTo>
                  <a:cubicBezTo>
                    <a:pt x="2931065" y="1704818"/>
                    <a:pt x="2930429" y="1705834"/>
                    <a:pt x="2928779" y="1708628"/>
                  </a:cubicBezTo>
                  <a:cubicBezTo>
                    <a:pt x="2928525" y="1709136"/>
                    <a:pt x="2928144" y="1709771"/>
                    <a:pt x="2927763" y="1710279"/>
                  </a:cubicBezTo>
                  <a:cubicBezTo>
                    <a:pt x="2927763" y="1710279"/>
                    <a:pt x="2926492" y="1715105"/>
                    <a:pt x="2916587" y="1724757"/>
                  </a:cubicBezTo>
                  <a:lnTo>
                    <a:pt x="2915444" y="1727932"/>
                  </a:lnTo>
                  <a:cubicBezTo>
                    <a:pt x="2910998" y="1732377"/>
                    <a:pt x="2904014" y="1737203"/>
                    <a:pt x="2896520" y="1740886"/>
                  </a:cubicBezTo>
                  <a:cubicBezTo>
                    <a:pt x="2877725" y="1752062"/>
                    <a:pt x="2861723" y="1748252"/>
                    <a:pt x="2861723" y="1748252"/>
                  </a:cubicBezTo>
                  <a:lnTo>
                    <a:pt x="2835942" y="1744823"/>
                  </a:lnTo>
                  <a:lnTo>
                    <a:pt x="2829084" y="1745204"/>
                  </a:lnTo>
                  <a:lnTo>
                    <a:pt x="2782220" y="1742029"/>
                  </a:lnTo>
                  <a:cubicBezTo>
                    <a:pt x="2539491" y="1743553"/>
                    <a:pt x="2180064" y="1741521"/>
                    <a:pt x="1946819" y="1741140"/>
                  </a:cubicBezTo>
                  <a:cubicBezTo>
                    <a:pt x="1844672" y="1741267"/>
                    <a:pt x="1578105" y="1740759"/>
                    <a:pt x="1436082" y="1742029"/>
                  </a:cubicBezTo>
                  <a:lnTo>
                    <a:pt x="1442637" y="1740886"/>
                  </a:lnTo>
                  <a:cubicBezTo>
                    <a:pt x="1272756" y="1741140"/>
                    <a:pt x="1038964" y="1742918"/>
                    <a:pt x="936271" y="1743299"/>
                  </a:cubicBezTo>
                  <a:lnTo>
                    <a:pt x="939002" y="1742791"/>
                  </a:lnTo>
                  <a:cubicBezTo>
                    <a:pt x="870722" y="1742918"/>
                    <a:pt x="691554" y="1744061"/>
                    <a:pt x="713404" y="1746220"/>
                  </a:cubicBezTo>
                  <a:cubicBezTo>
                    <a:pt x="548439" y="1745585"/>
                    <a:pt x="577390" y="1743553"/>
                    <a:pt x="368179" y="1744696"/>
                  </a:cubicBezTo>
                  <a:lnTo>
                    <a:pt x="400407" y="1744950"/>
                  </a:lnTo>
                  <a:cubicBezTo>
                    <a:pt x="340321" y="1744950"/>
                    <a:pt x="222332" y="1745077"/>
                    <a:pt x="170688" y="1745077"/>
                  </a:cubicBezTo>
                  <a:cubicBezTo>
                    <a:pt x="153670" y="1745077"/>
                    <a:pt x="135001" y="1744950"/>
                    <a:pt x="115570" y="1744950"/>
                  </a:cubicBezTo>
                  <a:cubicBezTo>
                    <a:pt x="105791" y="1744950"/>
                    <a:pt x="95885" y="1744950"/>
                    <a:pt x="85852" y="1744823"/>
                  </a:cubicBezTo>
                  <a:cubicBezTo>
                    <a:pt x="80645" y="1744696"/>
                    <a:pt x="76708" y="1744950"/>
                    <a:pt x="68453" y="1744442"/>
                  </a:cubicBezTo>
                  <a:cubicBezTo>
                    <a:pt x="61087" y="1743553"/>
                    <a:pt x="53975" y="1741775"/>
                    <a:pt x="47117" y="1738981"/>
                  </a:cubicBezTo>
                  <a:cubicBezTo>
                    <a:pt x="19558" y="1727805"/>
                    <a:pt x="1143" y="1699230"/>
                    <a:pt x="1270" y="1671163"/>
                  </a:cubicBezTo>
                  <a:cubicBezTo>
                    <a:pt x="1270" y="1651732"/>
                    <a:pt x="1270" y="1633317"/>
                    <a:pt x="1397" y="1616680"/>
                  </a:cubicBezTo>
                  <a:cubicBezTo>
                    <a:pt x="1270" y="1583660"/>
                    <a:pt x="1270" y="1557752"/>
                    <a:pt x="1270" y="1531946"/>
                  </a:cubicBezTo>
                  <a:lnTo>
                    <a:pt x="1651" y="1541983"/>
                  </a:lnTo>
                  <a:cubicBezTo>
                    <a:pt x="508" y="1441036"/>
                    <a:pt x="1778" y="1312557"/>
                    <a:pt x="0" y="1209602"/>
                  </a:cubicBezTo>
                  <a:cubicBezTo>
                    <a:pt x="1016" y="1018032"/>
                    <a:pt x="2413" y="192098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79499" y="508"/>
                    <a:pt x="2205737" y="635"/>
                    <a:pt x="2793523" y="0"/>
                  </a:cubicBezTo>
                  <a:lnTo>
                    <a:pt x="2789332" y="254"/>
                  </a:lnTo>
                  <a:cubicBezTo>
                    <a:pt x="2802541" y="254"/>
                    <a:pt x="2820701" y="127"/>
                    <a:pt x="2842419" y="127"/>
                  </a:cubicBezTo>
                  <a:cubicBezTo>
                    <a:pt x="2847879" y="127"/>
                    <a:pt x="2853467" y="127"/>
                    <a:pt x="2859437" y="127"/>
                  </a:cubicBezTo>
                  <a:lnTo>
                    <a:pt x="2861723" y="127"/>
                  </a:lnTo>
                  <a:lnTo>
                    <a:pt x="2865151" y="254"/>
                  </a:lnTo>
                  <a:cubicBezTo>
                    <a:pt x="2867438" y="381"/>
                    <a:pt x="2869723" y="381"/>
                    <a:pt x="2872010" y="762"/>
                  </a:cubicBezTo>
                  <a:cubicBezTo>
                    <a:pt x="2876582" y="1270"/>
                    <a:pt x="2881281" y="2413"/>
                    <a:pt x="2885853" y="3810"/>
                  </a:cubicBezTo>
                  <a:cubicBezTo>
                    <a:pt x="2904141" y="9525"/>
                    <a:pt x="2921285" y="22860"/>
                    <a:pt x="2931319" y="41656"/>
                  </a:cubicBezTo>
                  <a:cubicBezTo>
                    <a:pt x="2936272" y="51054"/>
                    <a:pt x="2939573" y="61722"/>
                    <a:pt x="2940335" y="72771"/>
                  </a:cubicBezTo>
                  <a:cubicBezTo>
                    <a:pt x="2940716" y="79121"/>
                    <a:pt x="2940590" y="81915"/>
                    <a:pt x="2940590" y="85725"/>
                  </a:cubicBezTo>
                  <a:cubicBezTo>
                    <a:pt x="2940590" y="89408"/>
                    <a:pt x="2940590" y="93091"/>
                    <a:pt x="2940590" y="96901"/>
                  </a:cubicBezTo>
                  <a:cubicBezTo>
                    <a:pt x="2940590" y="111887"/>
                    <a:pt x="2940716" y="127254"/>
                    <a:pt x="2940716" y="143002"/>
                  </a:cubicBezTo>
                  <a:cubicBezTo>
                    <a:pt x="2940844" y="178333"/>
                    <a:pt x="2940970" y="252036"/>
                    <a:pt x="2941098" y="325739"/>
                  </a:cubicBezTo>
                  <a:cubicBezTo>
                    <a:pt x="2941351" y="620838"/>
                    <a:pt x="2941732" y="915650"/>
                    <a:pt x="2941860" y="1034665"/>
                  </a:cubicBezTo>
                  <a:lnTo>
                    <a:pt x="2943129" y="1082558"/>
                  </a:lnTo>
                  <a:cubicBezTo>
                    <a:pt x="2942113" y="1132458"/>
                    <a:pt x="2942876" y="1179203"/>
                    <a:pt x="2942113" y="1247744"/>
                  </a:cubicBezTo>
                  <a:cubicBezTo>
                    <a:pt x="2942241" y="1283592"/>
                    <a:pt x="2943257" y="1268679"/>
                    <a:pt x="2943510" y="1251759"/>
                  </a:cubicBezTo>
                  <a:cubicBezTo>
                    <a:pt x="2942748" y="1311410"/>
                    <a:pt x="2943765" y="1376223"/>
                    <a:pt x="2943003" y="1409203"/>
                  </a:cubicBezTo>
                  <a:lnTo>
                    <a:pt x="2942622" y="1399165"/>
                  </a:lnTo>
                  <a:cubicBezTo>
                    <a:pt x="2941351" y="1492370"/>
                    <a:pt x="2944654" y="1546572"/>
                    <a:pt x="2943257" y="1597503"/>
                  </a:cubicBezTo>
                  <a:lnTo>
                    <a:pt x="2943003" y="1597122"/>
                  </a:lnTo>
                  <a:cubicBezTo>
                    <a:pt x="2942113" y="1615791"/>
                    <a:pt x="2943384" y="1637000"/>
                    <a:pt x="2943765" y="1653256"/>
                  </a:cubicBezTo>
                  <a:close/>
                  <a:moveTo>
                    <a:pt x="2901347" y="1737584"/>
                  </a:moveTo>
                  <a:cubicBezTo>
                    <a:pt x="2900712" y="1737965"/>
                    <a:pt x="2900204" y="1738346"/>
                    <a:pt x="2899695" y="1738727"/>
                  </a:cubicBezTo>
                  <a:cubicBezTo>
                    <a:pt x="2900204" y="1738473"/>
                    <a:pt x="2900712" y="1738346"/>
                    <a:pt x="2901219" y="1737965"/>
                  </a:cubicBezTo>
                  <a:cubicBezTo>
                    <a:pt x="2901220" y="1737965"/>
                    <a:pt x="2901347" y="1737711"/>
                    <a:pt x="2901347" y="1737584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80049" y="4445117"/>
            <a:ext cx="4307951" cy="5641365"/>
          </a:xfrm>
          <a:custGeom>
            <a:avLst/>
            <a:gdLst/>
            <a:ahLst/>
            <a:cxnLst/>
            <a:rect l="l" t="t" r="r" b="b"/>
            <a:pathLst>
              <a:path w="4307951" h="5641365">
                <a:moveTo>
                  <a:pt x="0" y="0"/>
                </a:moveTo>
                <a:lnTo>
                  <a:pt x="4307951" y="0"/>
                </a:lnTo>
                <a:lnTo>
                  <a:pt x="4307951" y="5641365"/>
                </a:lnTo>
                <a:lnTo>
                  <a:pt x="0" y="5641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5"/>
          <p:cNvSpPr txBox="1"/>
          <p:nvPr/>
        </p:nvSpPr>
        <p:spPr>
          <a:xfrm rot="21180000">
            <a:off x="1752600" y="4533923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Sữa chua</a:t>
            </a:r>
          </a:p>
        </p:txBody>
      </p:sp>
      <p:pic>
        <p:nvPicPr>
          <p:cNvPr id="1026" name="Picture 2" descr="9 cách làm sữa chua ngon, mịn tại nhà đơn giản, dễ thành c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9111"/>
            <a:ext cx="4248150" cy="2951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89B19D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ách Muối Dưa C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51" y="4305322"/>
            <a:ext cx="4248150" cy="3079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89B19D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5"/>
          <p:cNvSpPr txBox="1"/>
          <p:nvPr/>
        </p:nvSpPr>
        <p:spPr>
          <a:xfrm>
            <a:off x="6705780" y="7400561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Dưa cải muối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1658889" y="4685989"/>
            <a:ext cx="2458459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200">
                <a:solidFill>
                  <a:srgbClr val="2F473B"/>
                </a:solidFill>
                <a:latin typeface="Times New Roman" panose="02020603050405020304" charset="0"/>
                <a:cs typeface="Times New Roman" panose="02020603050405020304" charset="0"/>
              </a:rPr>
              <a:t>Nem chua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503" y="1104819"/>
            <a:ext cx="4248150" cy="312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89B19D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57069" y="9164094"/>
            <a:ext cx="7563583" cy="3245465"/>
          </a:xfrm>
          <a:custGeom>
            <a:avLst/>
            <a:gdLst/>
            <a:ahLst/>
            <a:cxnLst/>
            <a:rect l="l" t="t" r="r" b="b"/>
            <a:pathLst>
              <a:path w="7563583" h="3245465">
                <a:moveTo>
                  <a:pt x="0" y="0"/>
                </a:moveTo>
                <a:lnTo>
                  <a:pt x="7563582" y="0"/>
                </a:lnTo>
                <a:lnTo>
                  <a:pt x="7563582" y="3245465"/>
                </a:lnTo>
                <a:lnTo>
                  <a:pt x="0" y="3245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96256" y="3361864"/>
            <a:ext cx="8769637" cy="6601145"/>
          </a:xfrm>
          <a:custGeom>
            <a:avLst/>
            <a:gdLst/>
            <a:ahLst/>
            <a:cxnLst/>
            <a:rect l="l" t="t" r="r" b="b"/>
            <a:pathLst>
              <a:path w="8769637" h="6601145">
                <a:moveTo>
                  <a:pt x="0" y="0"/>
                </a:moveTo>
                <a:lnTo>
                  <a:pt x="8769636" y="0"/>
                </a:lnTo>
                <a:lnTo>
                  <a:pt x="8769636" y="6601145"/>
                </a:lnTo>
                <a:lnTo>
                  <a:pt x="0" y="660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245066" y="-1291376"/>
            <a:ext cx="4447700" cy="4472093"/>
          </a:xfrm>
          <a:custGeom>
            <a:avLst/>
            <a:gdLst/>
            <a:ahLst/>
            <a:cxnLst/>
            <a:rect l="l" t="t" r="r" b="b"/>
            <a:pathLst>
              <a:path w="4447700" h="4472093">
                <a:moveTo>
                  <a:pt x="0" y="0"/>
                </a:moveTo>
                <a:lnTo>
                  <a:pt x="4447700" y="0"/>
                </a:lnTo>
                <a:lnTo>
                  <a:pt x="4447700" y="4472093"/>
                </a:lnTo>
                <a:lnTo>
                  <a:pt x="0" y="4472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63853" y="-709123"/>
            <a:ext cx="4049291" cy="2127719"/>
          </a:xfrm>
          <a:custGeom>
            <a:avLst/>
            <a:gdLst/>
            <a:ahLst/>
            <a:cxnLst/>
            <a:rect l="l" t="t" r="r" b="b"/>
            <a:pathLst>
              <a:path w="4049291" h="2127719">
                <a:moveTo>
                  <a:pt x="0" y="0"/>
                </a:moveTo>
                <a:lnTo>
                  <a:pt x="4049291" y="0"/>
                </a:lnTo>
                <a:lnTo>
                  <a:pt x="4049291" y="2127719"/>
                </a:lnTo>
                <a:lnTo>
                  <a:pt x="0" y="2127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1078" y="8611518"/>
            <a:ext cx="3603249" cy="1880241"/>
          </a:xfrm>
          <a:custGeom>
            <a:avLst/>
            <a:gdLst/>
            <a:ahLst/>
            <a:cxnLst/>
            <a:rect l="l" t="t" r="r" b="b"/>
            <a:pathLst>
              <a:path w="3603249" h="1880241">
                <a:moveTo>
                  <a:pt x="0" y="0"/>
                </a:moveTo>
                <a:lnTo>
                  <a:pt x="3603250" y="0"/>
                </a:lnTo>
                <a:lnTo>
                  <a:pt x="3603250" y="1880241"/>
                </a:lnTo>
                <a:lnTo>
                  <a:pt x="0" y="188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302016" y="2041683"/>
            <a:ext cx="11179699" cy="5128137"/>
            <a:chOff x="0" y="0"/>
            <a:chExt cx="3572462" cy="1638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73351" cy="1641739"/>
            </a:xfrm>
            <a:custGeom>
              <a:avLst/>
              <a:gdLst/>
              <a:ahLst/>
              <a:cxnLst/>
              <a:rect l="l" t="t" r="r" b="b"/>
              <a:pathLst>
                <a:path w="3573351" h="1641739">
                  <a:moveTo>
                    <a:pt x="3511121" y="1636913"/>
                  </a:moveTo>
                  <a:cubicBezTo>
                    <a:pt x="3518360" y="1634881"/>
                    <a:pt x="3525853" y="1631833"/>
                    <a:pt x="3532457" y="1627642"/>
                  </a:cubicBezTo>
                  <a:cubicBezTo>
                    <a:pt x="3525472" y="1631960"/>
                    <a:pt x="3517979" y="1635135"/>
                    <a:pt x="3511121" y="1636913"/>
                  </a:cubicBezTo>
                  <a:close/>
                  <a:moveTo>
                    <a:pt x="3572462" y="1542933"/>
                  </a:moveTo>
                  <a:cubicBezTo>
                    <a:pt x="3572208" y="1554363"/>
                    <a:pt x="3571827" y="1554744"/>
                    <a:pt x="3571446" y="1554744"/>
                  </a:cubicBezTo>
                  <a:cubicBezTo>
                    <a:pt x="3571192" y="1554744"/>
                    <a:pt x="3571065" y="1554617"/>
                    <a:pt x="3570811" y="1555633"/>
                  </a:cubicBezTo>
                  <a:cubicBezTo>
                    <a:pt x="3570557" y="1556903"/>
                    <a:pt x="3570684" y="1558046"/>
                    <a:pt x="3570049" y="1565920"/>
                  </a:cubicBezTo>
                  <a:cubicBezTo>
                    <a:pt x="3570176" y="1572270"/>
                    <a:pt x="3568652" y="1583573"/>
                    <a:pt x="3562556" y="1595511"/>
                  </a:cubicBezTo>
                  <a:cubicBezTo>
                    <a:pt x="3556587" y="1607449"/>
                    <a:pt x="3545919" y="1619641"/>
                    <a:pt x="3532457" y="1627642"/>
                  </a:cubicBezTo>
                  <a:cubicBezTo>
                    <a:pt x="3547443" y="1618752"/>
                    <a:pt x="3559000" y="1603258"/>
                    <a:pt x="3563953" y="1590304"/>
                  </a:cubicBezTo>
                  <a:cubicBezTo>
                    <a:pt x="3569033" y="1577223"/>
                    <a:pt x="3568906" y="1567825"/>
                    <a:pt x="3568271" y="1568968"/>
                  </a:cubicBezTo>
                  <a:cubicBezTo>
                    <a:pt x="3567001" y="1579382"/>
                    <a:pt x="3564461" y="1584843"/>
                    <a:pt x="3563318" y="1588018"/>
                  </a:cubicBezTo>
                  <a:cubicBezTo>
                    <a:pt x="3562048" y="1591193"/>
                    <a:pt x="3561159" y="1592082"/>
                    <a:pt x="3560524" y="1593225"/>
                  </a:cubicBezTo>
                  <a:cubicBezTo>
                    <a:pt x="3559762" y="1594495"/>
                    <a:pt x="3559127" y="1595511"/>
                    <a:pt x="3557476" y="1598305"/>
                  </a:cubicBezTo>
                  <a:cubicBezTo>
                    <a:pt x="3557222" y="1598813"/>
                    <a:pt x="3556841" y="1599448"/>
                    <a:pt x="3556460" y="1599956"/>
                  </a:cubicBezTo>
                  <a:cubicBezTo>
                    <a:pt x="3556460" y="1599956"/>
                    <a:pt x="3555190" y="1604782"/>
                    <a:pt x="3545284" y="1614434"/>
                  </a:cubicBezTo>
                  <a:lnTo>
                    <a:pt x="3544141" y="1617609"/>
                  </a:lnTo>
                  <a:cubicBezTo>
                    <a:pt x="3539696" y="1622054"/>
                    <a:pt x="3532711" y="1626880"/>
                    <a:pt x="3525218" y="1630563"/>
                  </a:cubicBezTo>
                  <a:cubicBezTo>
                    <a:pt x="3506422" y="1641739"/>
                    <a:pt x="3490420" y="1637929"/>
                    <a:pt x="3490420" y="1637929"/>
                  </a:cubicBezTo>
                  <a:lnTo>
                    <a:pt x="3464639" y="1634500"/>
                  </a:lnTo>
                  <a:lnTo>
                    <a:pt x="3457781" y="1634881"/>
                  </a:lnTo>
                  <a:lnTo>
                    <a:pt x="3410918" y="1631706"/>
                  </a:lnTo>
                  <a:cubicBezTo>
                    <a:pt x="3113764" y="1633230"/>
                    <a:pt x="2666131" y="1631198"/>
                    <a:pt x="2375646" y="1630817"/>
                  </a:cubicBezTo>
                  <a:cubicBezTo>
                    <a:pt x="2248432" y="1630944"/>
                    <a:pt x="1916449" y="1630436"/>
                    <a:pt x="1739573" y="1631706"/>
                  </a:cubicBezTo>
                  <a:lnTo>
                    <a:pt x="1747736" y="1630563"/>
                  </a:lnTo>
                  <a:cubicBezTo>
                    <a:pt x="1536165" y="1630817"/>
                    <a:pt x="1245000" y="1632595"/>
                    <a:pt x="1117105" y="1632976"/>
                  </a:cubicBezTo>
                  <a:lnTo>
                    <a:pt x="1120506" y="1632468"/>
                  </a:lnTo>
                  <a:cubicBezTo>
                    <a:pt x="1035470" y="1632595"/>
                    <a:pt x="812334" y="1633738"/>
                    <a:pt x="839545" y="1635897"/>
                  </a:cubicBezTo>
                  <a:cubicBezTo>
                    <a:pt x="634097" y="1635262"/>
                    <a:pt x="670153" y="1633230"/>
                    <a:pt x="409600" y="1634373"/>
                  </a:cubicBezTo>
                  <a:lnTo>
                    <a:pt x="449738" y="1634627"/>
                  </a:lnTo>
                  <a:cubicBezTo>
                    <a:pt x="374906" y="1634627"/>
                    <a:pt x="227962" y="1634754"/>
                    <a:pt x="170688" y="1634754"/>
                  </a:cubicBezTo>
                  <a:cubicBezTo>
                    <a:pt x="153670" y="1634754"/>
                    <a:pt x="135001" y="1634627"/>
                    <a:pt x="115570" y="1634627"/>
                  </a:cubicBezTo>
                  <a:cubicBezTo>
                    <a:pt x="105791" y="1634627"/>
                    <a:pt x="95885" y="1634627"/>
                    <a:pt x="85852" y="1634500"/>
                  </a:cubicBezTo>
                  <a:cubicBezTo>
                    <a:pt x="80645" y="1634373"/>
                    <a:pt x="76708" y="1634627"/>
                    <a:pt x="68453" y="1634119"/>
                  </a:cubicBezTo>
                  <a:cubicBezTo>
                    <a:pt x="61087" y="1633230"/>
                    <a:pt x="53975" y="1631452"/>
                    <a:pt x="47117" y="1628658"/>
                  </a:cubicBezTo>
                  <a:cubicBezTo>
                    <a:pt x="19558" y="1617482"/>
                    <a:pt x="1143" y="1588907"/>
                    <a:pt x="1270" y="1560840"/>
                  </a:cubicBezTo>
                  <a:cubicBezTo>
                    <a:pt x="1270" y="1541409"/>
                    <a:pt x="1270" y="1522994"/>
                    <a:pt x="1397" y="1506357"/>
                  </a:cubicBezTo>
                  <a:cubicBezTo>
                    <a:pt x="1270" y="1473337"/>
                    <a:pt x="1270" y="1447429"/>
                    <a:pt x="1270" y="1423587"/>
                  </a:cubicBezTo>
                  <a:lnTo>
                    <a:pt x="1651" y="1432825"/>
                  </a:lnTo>
                  <a:cubicBezTo>
                    <a:pt x="508" y="1339918"/>
                    <a:pt x="1778" y="1221672"/>
                    <a:pt x="0" y="1126917"/>
                  </a:cubicBezTo>
                  <a:cubicBezTo>
                    <a:pt x="1016" y="950605"/>
                    <a:pt x="2413" y="190454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921861" y="508"/>
                    <a:pt x="2698105" y="635"/>
                    <a:pt x="3422221" y="0"/>
                  </a:cubicBezTo>
                  <a:lnTo>
                    <a:pt x="3418030" y="254"/>
                  </a:lnTo>
                  <a:cubicBezTo>
                    <a:pt x="3431238" y="254"/>
                    <a:pt x="3449399" y="127"/>
                    <a:pt x="3471116" y="127"/>
                  </a:cubicBezTo>
                  <a:cubicBezTo>
                    <a:pt x="3476577" y="127"/>
                    <a:pt x="3482165" y="127"/>
                    <a:pt x="3488134" y="127"/>
                  </a:cubicBezTo>
                  <a:lnTo>
                    <a:pt x="3490420" y="127"/>
                  </a:lnTo>
                  <a:lnTo>
                    <a:pt x="3493849" y="254"/>
                  </a:lnTo>
                  <a:cubicBezTo>
                    <a:pt x="3496135" y="381"/>
                    <a:pt x="3498421" y="381"/>
                    <a:pt x="3500707" y="762"/>
                  </a:cubicBezTo>
                  <a:cubicBezTo>
                    <a:pt x="3505279" y="1270"/>
                    <a:pt x="3509978" y="2413"/>
                    <a:pt x="3514550" y="3810"/>
                  </a:cubicBezTo>
                  <a:cubicBezTo>
                    <a:pt x="3532838" y="9525"/>
                    <a:pt x="3549983" y="22860"/>
                    <a:pt x="3560016" y="41656"/>
                  </a:cubicBezTo>
                  <a:cubicBezTo>
                    <a:pt x="3564969" y="51054"/>
                    <a:pt x="3568271" y="61722"/>
                    <a:pt x="3569033" y="72771"/>
                  </a:cubicBezTo>
                  <a:cubicBezTo>
                    <a:pt x="3569414" y="79121"/>
                    <a:pt x="3569287" y="81915"/>
                    <a:pt x="3569287" y="85725"/>
                  </a:cubicBezTo>
                  <a:cubicBezTo>
                    <a:pt x="3569287" y="89408"/>
                    <a:pt x="3569287" y="93091"/>
                    <a:pt x="3569287" y="96901"/>
                  </a:cubicBezTo>
                  <a:cubicBezTo>
                    <a:pt x="3569287" y="111887"/>
                    <a:pt x="3569414" y="127254"/>
                    <a:pt x="3569414" y="143002"/>
                  </a:cubicBezTo>
                  <a:cubicBezTo>
                    <a:pt x="3569541" y="177785"/>
                    <a:pt x="3569668" y="245617"/>
                    <a:pt x="3569795" y="313450"/>
                  </a:cubicBezTo>
                  <a:cubicBezTo>
                    <a:pt x="3570049" y="585046"/>
                    <a:pt x="3570430" y="856378"/>
                    <a:pt x="3570557" y="965913"/>
                  </a:cubicBezTo>
                  <a:lnTo>
                    <a:pt x="3571827" y="1009991"/>
                  </a:lnTo>
                  <a:cubicBezTo>
                    <a:pt x="3570811" y="1055917"/>
                    <a:pt x="3571573" y="1098940"/>
                    <a:pt x="3570811" y="1162021"/>
                  </a:cubicBezTo>
                  <a:cubicBezTo>
                    <a:pt x="3570938" y="1195014"/>
                    <a:pt x="3571954" y="1181289"/>
                    <a:pt x="3572208" y="1165717"/>
                  </a:cubicBezTo>
                  <a:cubicBezTo>
                    <a:pt x="3571446" y="1220616"/>
                    <a:pt x="3572462" y="1280267"/>
                    <a:pt x="3571700" y="1310620"/>
                  </a:cubicBezTo>
                  <a:lnTo>
                    <a:pt x="3571319" y="1301382"/>
                  </a:lnTo>
                  <a:cubicBezTo>
                    <a:pt x="3570049" y="1387163"/>
                    <a:pt x="3573351" y="1437048"/>
                    <a:pt x="3571954" y="1487180"/>
                  </a:cubicBezTo>
                  <a:lnTo>
                    <a:pt x="3571700" y="1486799"/>
                  </a:lnTo>
                  <a:cubicBezTo>
                    <a:pt x="3570811" y="1505468"/>
                    <a:pt x="3572081" y="1526677"/>
                    <a:pt x="3572462" y="1542933"/>
                  </a:cubicBezTo>
                  <a:close/>
                  <a:moveTo>
                    <a:pt x="3530044" y="1627261"/>
                  </a:moveTo>
                  <a:cubicBezTo>
                    <a:pt x="3529409" y="1627642"/>
                    <a:pt x="3528901" y="1628023"/>
                    <a:pt x="3528393" y="1628404"/>
                  </a:cubicBezTo>
                  <a:cubicBezTo>
                    <a:pt x="3528901" y="1628150"/>
                    <a:pt x="3529409" y="1628023"/>
                    <a:pt x="3529917" y="1627642"/>
                  </a:cubicBezTo>
                  <a:cubicBezTo>
                    <a:pt x="3529917" y="1627642"/>
                    <a:pt x="3530044" y="1627388"/>
                    <a:pt x="3530044" y="1627261"/>
                  </a:cubicBezTo>
                  <a:close/>
                </a:path>
              </a:pathLst>
            </a:custGeom>
            <a:solidFill>
              <a:srgbClr val="FFFB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030108" y="3639662"/>
            <a:ext cx="5409587" cy="123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60"/>
              </a:lnSpc>
            </a:pPr>
            <a:r>
              <a:rPr lang="en-US" sz="8000" b="1">
                <a:solidFill>
                  <a:srgbClr val="D42818"/>
                </a:solidFill>
                <a:latin typeface="Cabin Bold" panose="00000800000000000000"/>
                <a:ea typeface="Cabin Bold" panose="00000800000000000000"/>
                <a:cs typeface="Cabin Bold" panose="00000800000000000000"/>
                <a:sym typeface="Cabin Bold" panose="00000800000000000000"/>
              </a:rPr>
              <a:t>Khám phá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401</Words>
  <Application>Microsoft Office PowerPoint</Application>
  <PresentationFormat>Custom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Barlow SemiBold</vt:lpstr>
      <vt:lpstr>Quicksand Medium</vt:lpstr>
      <vt:lpstr>Cabin Bold</vt:lpstr>
      <vt:lpstr>Kurale</vt:lpstr>
      <vt:lpstr>Arial</vt:lpstr>
      <vt:lpstr>Times New Roman</vt:lpstr>
      <vt:lpstr>More Sugar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Vi khuẩn có ích trong chế biến thực phẩm</dc:title>
  <dc:creator/>
  <cp:lastModifiedBy>Admin</cp:lastModifiedBy>
  <cp:revision>3</cp:revision>
  <dcterms:created xsi:type="dcterms:W3CDTF">2006-08-16T00:00:00Z</dcterms:created>
  <dcterms:modified xsi:type="dcterms:W3CDTF">2025-02-08T13:53:25Z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2A64D4F2435F469ABFE3402510A2B77C_12</vt:lpwstr>
  </property>
  <property fmtid="{D5CDD505-2E9C-101B-9397-08002B2CF9AE}" pid="3" name="KSOProductBuildVer">
    <vt:lpwstr>1033-12.2.0.19307</vt:lpwstr>
  </property>
</Properties>
</file>