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59" r:id="rId6"/>
    <p:sldId id="260" r:id="rId7"/>
    <p:sldId id="263" r:id="rId8"/>
    <p:sldId id="262" r:id="rId9"/>
    <p:sldId id="264" r:id="rId10"/>
    <p:sldId id="265" r:id="rId11"/>
    <p:sldId id="267" r:id="rId12"/>
    <p:sldId id="297" r:id="rId13"/>
    <p:sldId id="298" r:id="rId14"/>
    <p:sldId id="299" r:id="rId15"/>
    <p:sldId id="266" r:id="rId16"/>
    <p:sldId id="300" r:id="rId17"/>
    <p:sldId id="295" r:id="rId18"/>
    <p:sldId id="301" r:id="rId19"/>
  </p:sldIdLst>
  <p:sldSz cx="9144000" cy="5143500" type="screen16x9"/>
  <p:notesSz cx="6858000" cy="9144000"/>
  <p:embeddedFontLst>
    <p:embeddedFont>
      <p:font typeface="Bebas Neue" panose="020B060402020202020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Inter" panose="020B0604020202020204" charset="0"/>
      <p:regular r:id="rId27"/>
      <p:bold r:id="rId28"/>
    </p:embeddedFont>
    <p:embeddedFont>
      <p:font typeface="Fredoka" panose="020B0604020202020204" charset="-79"/>
      <p:regular r:id="rId29"/>
      <p:bold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4" roundtripDataSignature="AMtx7mjklaCVvtpHUWSNd0ixSQ+jquZ75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6FEF20-7680-3923-E561-7F5BEBABF2DC}" name="Jara Molinos Fernández" initials="JMF" userId="S::jmolinos@freepikco.onmicrosoft.com::819debff-5354-45ae-8453-86143136ddec" providerId="AD"/>
  <p188:author id="{1384DB34-7A1B-F4F0-49A9-1679576250F3}" name="María Ruzafa Contreras" initials="MRC" userId="S::mruzafa@freepikco.onmicrosoft.com::e3e348d2-d183-49fe-9b93-1a519384f2e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418"/>
    <a:srgbClr val="8CB664"/>
    <a:srgbClr val="B3D498"/>
    <a:srgbClr val="E25B24"/>
    <a:srgbClr val="F9F7E0"/>
    <a:srgbClr val="9AB6E3"/>
    <a:srgbClr val="231F1E"/>
    <a:srgbClr val="FCD244"/>
    <a:srgbClr val="FFAE71"/>
    <a:srgbClr val="FFD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6DF7B9C-EBDF-46A0-83E7-B09A4955A7FC}">
  <a:tblStyle styleId="{A6DF7B9C-EBDF-46A0-83E7-B09A4955A7F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6713" autoAdjust="0"/>
  </p:normalViewPr>
  <p:slideViewPr>
    <p:cSldViewPr snapToGrid="0">
      <p:cViewPr varScale="1">
        <p:scale>
          <a:sx n="118" d="100"/>
          <a:sy n="118" d="100"/>
        </p:scale>
        <p:origin x="437" y="67"/>
      </p:cViewPr>
      <p:guideLst/>
    </p:cSldViewPr>
  </p:slideViewPr>
  <p:outlineViewPr>
    <p:cViewPr>
      <p:scale>
        <a:sx n="33" d="100"/>
        <a:sy n="33" d="100"/>
      </p:scale>
      <p:origin x="0" y="-93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4" d="100"/>
          <a:sy n="94" d="100"/>
        </p:scale>
        <p:origin x="4080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6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64" Type="http://customschemas.google.com/relationships/presentationmetadata" Target="metadata"/><Relationship Id="rId69" Type="http://schemas.microsoft.com/office/2018/10/relationships/authors" Target="author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ADFE0E99-4073-3744-B173-08BB838EF8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250C3BDA-2FBA-4926-B2E9-59C553D65A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7710B-A4F5-46C5-B095-CE43B1F5D543}" type="datetimeFigureOut">
              <a:rPr lang="es-ES" smtClean="0"/>
              <a:t>03/03/2025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2F416F7D-CBB3-508A-8B31-E0A1F368D9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1527B00F-AC47-F185-1B6E-9070882C65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001AC-D5C8-4B9D-9A1B-E2A2A62C3C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535173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564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2874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>
          <a:extLst>
            <a:ext uri="{FF2B5EF4-FFF2-40B4-BE49-F238E27FC236}">
              <a16:creationId xmlns:a16="http://schemas.microsoft.com/office/drawing/2014/main" xmlns="" id="{0ED22D8E-F038-6D97-D61A-2CA589B9C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>
            <a:extLst>
              <a:ext uri="{FF2B5EF4-FFF2-40B4-BE49-F238E27FC236}">
                <a16:creationId xmlns:a16="http://schemas.microsoft.com/office/drawing/2014/main" xmlns="" id="{E0B2B8FA-AC47-2472-C2AE-6DF89D970D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9:notes">
            <a:extLst>
              <a:ext uri="{FF2B5EF4-FFF2-40B4-BE49-F238E27FC236}">
                <a16:creationId xmlns:a16="http://schemas.microsoft.com/office/drawing/2014/main" xmlns="" id="{370F7792-9B5B-7C0E-E920-FFCAFF21DF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5518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>
          <a:extLst>
            <a:ext uri="{FF2B5EF4-FFF2-40B4-BE49-F238E27FC236}">
              <a16:creationId xmlns:a16="http://schemas.microsoft.com/office/drawing/2014/main" xmlns="" id="{2D258513-B298-A192-DB41-B4C35D422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>
            <a:extLst>
              <a:ext uri="{FF2B5EF4-FFF2-40B4-BE49-F238E27FC236}">
                <a16:creationId xmlns:a16="http://schemas.microsoft.com/office/drawing/2014/main" xmlns="" id="{3E49F840-9CBB-AAAA-91E3-77BBB2480B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9:notes">
            <a:extLst>
              <a:ext uri="{FF2B5EF4-FFF2-40B4-BE49-F238E27FC236}">
                <a16:creationId xmlns:a16="http://schemas.microsoft.com/office/drawing/2014/main" xmlns="" id="{32AA5B27-C444-BA0D-C64E-B6DE8B0888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0901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4884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>
          <a:extLst>
            <a:ext uri="{FF2B5EF4-FFF2-40B4-BE49-F238E27FC236}">
              <a16:creationId xmlns:a16="http://schemas.microsoft.com/office/drawing/2014/main" xmlns="" id="{09D8454C-0D38-5F8B-F917-395D85C22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:notes">
            <a:extLst>
              <a:ext uri="{FF2B5EF4-FFF2-40B4-BE49-F238E27FC236}">
                <a16:creationId xmlns:a16="http://schemas.microsoft.com/office/drawing/2014/main" xmlns="" id="{F24EAC31-7346-DEEE-BD6B-1645CDC238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1:notes">
            <a:extLst>
              <a:ext uri="{FF2B5EF4-FFF2-40B4-BE49-F238E27FC236}">
                <a16:creationId xmlns:a16="http://schemas.microsoft.com/office/drawing/2014/main" xmlns="" id="{526E41D1-264B-0F17-3F4B-3C0BA363A9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1423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xmlns="" id="{EB1F4C85-9575-8CB9-EEEF-BBFF0C76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xmlns="" id="{92C54C17-D6F0-57D4-4C9E-1CECBDD11C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xmlns="" id="{63D8B595-33AD-60BA-DB02-D6C339D37D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203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584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3465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0291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4332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4528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9969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1299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>
          <a:extLst>
            <a:ext uri="{FF2B5EF4-FFF2-40B4-BE49-F238E27FC236}">
              <a16:creationId xmlns:a16="http://schemas.microsoft.com/office/drawing/2014/main" xmlns="" id="{7365909A-A343-B35A-4DBC-E7526D809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>
            <a:extLst>
              <a:ext uri="{FF2B5EF4-FFF2-40B4-BE49-F238E27FC236}">
                <a16:creationId xmlns:a16="http://schemas.microsoft.com/office/drawing/2014/main" xmlns="" id="{79820A52-B838-7F25-9B56-01CF91AB7E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:notes">
            <a:extLst>
              <a:ext uri="{FF2B5EF4-FFF2-40B4-BE49-F238E27FC236}">
                <a16:creationId xmlns:a16="http://schemas.microsoft.com/office/drawing/2014/main" xmlns="" id="{96ACF53C-D099-ADD9-2239-6BC3CE6FB7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5944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723900" y="552450"/>
            <a:ext cx="5559136" cy="20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Bebas Neue"/>
              <a:buNone/>
              <a:defRPr sz="4400" b="1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723900" y="2768456"/>
            <a:ext cx="4256809" cy="370158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F1DCA12A-8E9C-4396-9D2F-F20999E1E984}"/>
              </a:ext>
            </a:extLst>
          </p:cNvPr>
          <p:cNvGrpSpPr/>
          <p:nvPr userDrawn="1"/>
        </p:nvGrpSpPr>
        <p:grpSpPr>
          <a:xfrm>
            <a:off x="-205482" y="4591050"/>
            <a:ext cx="9409206" cy="1456752"/>
            <a:chOff x="-205482" y="4591050"/>
            <a:chExt cx="9409206" cy="1456752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xmlns="" id="{5026BF40-C999-2D41-CEB4-5A64664D223C}"/>
                </a:ext>
              </a:extLst>
            </p:cNvPr>
            <p:cNvSpPr/>
            <p:nvPr/>
          </p:nvSpPr>
          <p:spPr>
            <a:xfrm>
              <a:off x="1" y="4591050"/>
              <a:ext cx="9144000" cy="552450"/>
            </a:xfrm>
            <a:prstGeom prst="rect">
              <a:avLst/>
            </a:prstGeom>
            <a:solidFill>
              <a:srgbClr val="8CB66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xmlns="" id="{E052186D-C940-1E09-5ED9-35C2775D1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205482" y="4787756"/>
              <a:ext cx="9409206" cy="1260046"/>
            </a:xfrm>
            <a:prstGeom prst="rect">
              <a:avLst/>
            </a:prstGeom>
          </p:spPr>
        </p:pic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xmlns="" id="{8A54F0F0-7F13-EA00-218A-ED5A9D10D0F0}"/>
                </a:ext>
              </a:extLst>
            </p:cNvPr>
            <p:cNvSpPr/>
            <p:nvPr/>
          </p:nvSpPr>
          <p:spPr>
            <a:xfrm>
              <a:off x="4145273" y="4676060"/>
              <a:ext cx="161152" cy="73425"/>
            </a:xfrm>
            <a:custGeom>
              <a:avLst/>
              <a:gdLst>
                <a:gd name="connsiteX0" fmla="*/ 84248 w 161152"/>
                <a:gd name="connsiteY0" fmla="*/ 73426 h 73425"/>
                <a:gd name="connsiteX1" fmla="*/ 83382 w 161152"/>
                <a:gd name="connsiteY1" fmla="*/ 73318 h 73425"/>
                <a:gd name="connsiteX2" fmla="*/ 80789 w 161152"/>
                <a:gd name="connsiteY2" fmla="*/ 69868 h 73425"/>
                <a:gd name="connsiteX3" fmla="*/ 85680 w 161152"/>
                <a:gd name="connsiteY3" fmla="*/ 45219 h 73425"/>
                <a:gd name="connsiteX4" fmla="*/ 72335 w 161152"/>
                <a:gd name="connsiteY4" fmla="*/ 17121 h 73425"/>
                <a:gd name="connsiteX5" fmla="*/ 21167 w 161152"/>
                <a:gd name="connsiteY5" fmla="*/ 14798 h 73425"/>
                <a:gd name="connsiteX6" fmla="*/ 12324 w 161152"/>
                <a:gd name="connsiteY6" fmla="*/ 64435 h 73425"/>
                <a:gd name="connsiteX7" fmla="*/ 11286 w 161152"/>
                <a:gd name="connsiteY7" fmla="*/ 69219 h 73425"/>
                <a:gd name="connsiteX8" fmla="*/ 6503 w 161152"/>
                <a:gd name="connsiteY8" fmla="*/ 68185 h 73425"/>
                <a:gd name="connsiteX9" fmla="*/ 16911 w 161152"/>
                <a:gd name="connsiteY9" fmla="*/ 9346 h 73425"/>
                <a:gd name="connsiteX10" fmla="*/ 76975 w 161152"/>
                <a:gd name="connsiteY10" fmla="*/ 11993 h 73425"/>
                <a:gd name="connsiteX11" fmla="*/ 90842 w 161152"/>
                <a:gd name="connsiteY11" fmla="*/ 35067 h 73425"/>
                <a:gd name="connsiteX12" fmla="*/ 99045 w 161152"/>
                <a:gd name="connsiteY12" fmla="*/ 25216 h 73425"/>
                <a:gd name="connsiteX13" fmla="*/ 146369 w 161152"/>
                <a:gd name="connsiteY13" fmla="*/ 18686 h 73425"/>
                <a:gd name="connsiteX14" fmla="*/ 160866 w 161152"/>
                <a:gd name="connsiteY14" fmla="*/ 41740 h 73425"/>
                <a:gd name="connsiteX15" fmla="*/ 154248 w 161152"/>
                <a:gd name="connsiteY15" fmla="*/ 64229 h 73425"/>
                <a:gd name="connsiteX16" fmla="*/ 149356 w 161152"/>
                <a:gd name="connsiteY16" fmla="*/ 64362 h 73425"/>
                <a:gd name="connsiteX17" fmla="*/ 149224 w 161152"/>
                <a:gd name="connsiteY17" fmla="*/ 59470 h 73425"/>
                <a:gd name="connsiteX18" fmla="*/ 154016 w 161152"/>
                <a:gd name="connsiteY18" fmla="*/ 42655 h 73425"/>
                <a:gd name="connsiteX19" fmla="*/ 142767 w 161152"/>
                <a:gd name="connsiteY19" fmla="*/ 24591 h 73425"/>
                <a:gd name="connsiteX20" fmla="*/ 103730 w 161152"/>
                <a:gd name="connsiteY20" fmla="*/ 30299 h 73425"/>
                <a:gd name="connsiteX21" fmla="*/ 92638 w 161152"/>
                <a:gd name="connsiteY21" fmla="*/ 46445 h 73425"/>
                <a:gd name="connsiteX22" fmla="*/ 87314 w 161152"/>
                <a:gd name="connsiteY22" fmla="*/ 71561 h 73425"/>
                <a:gd name="connsiteX23" fmla="*/ 84243 w 161152"/>
                <a:gd name="connsiteY23" fmla="*/ 73426 h 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152" h="73425">
                  <a:moveTo>
                    <a:pt x="84248" y="73426"/>
                  </a:moveTo>
                  <a:cubicBezTo>
                    <a:pt x="83958" y="73426"/>
                    <a:pt x="83672" y="73391"/>
                    <a:pt x="83382" y="73318"/>
                  </a:cubicBezTo>
                  <a:cubicBezTo>
                    <a:pt x="81822" y="72914"/>
                    <a:pt x="80744" y="71482"/>
                    <a:pt x="80789" y="69868"/>
                  </a:cubicBezTo>
                  <a:cubicBezTo>
                    <a:pt x="81030" y="61050"/>
                    <a:pt x="82732" y="52674"/>
                    <a:pt x="85680" y="45219"/>
                  </a:cubicBezTo>
                  <a:cubicBezTo>
                    <a:pt x="84834" y="34566"/>
                    <a:pt x="80223" y="24256"/>
                    <a:pt x="72335" y="17121"/>
                  </a:cubicBezTo>
                  <a:cubicBezTo>
                    <a:pt x="58531" y="4612"/>
                    <a:pt x="35576" y="3589"/>
                    <a:pt x="21167" y="14798"/>
                  </a:cubicBezTo>
                  <a:cubicBezTo>
                    <a:pt x="6414" y="26279"/>
                    <a:pt x="2364" y="49008"/>
                    <a:pt x="12324" y="64435"/>
                  </a:cubicBezTo>
                  <a:cubicBezTo>
                    <a:pt x="13358" y="66040"/>
                    <a:pt x="12890" y="68180"/>
                    <a:pt x="11286" y="69219"/>
                  </a:cubicBezTo>
                  <a:cubicBezTo>
                    <a:pt x="9711" y="70247"/>
                    <a:pt x="7556" y="69794"/>
                    <a:pt x="6503" y="68185"/>
                  </a:cubicBezTo>
                  <a:cubicBezTo>
                    <a:pt x="-5312" y="49875"/>
                    <a:pt x="-549" y="22933"/>
                    <a:pt x="16911" y="9346"/>
                  </a:cubicBezTo>
                  <a:cubicBezTo>
                    <a:pt x="34158" y="-4073"/>
                    <a:pt x="60524" y="-2912"/>
                    <a:pt x="76975" y="11993"/>
                  </a:cubicBezTo>
                  <a:cubicBezTo>
                    <a:pt x="83746" y="18125"/>
                    <a:pt x="88441" y="26259"/>
                    <a:pt x="90842" y="35067"/>
                  </a:cubicBezTo>
                  <a:cubicBezTo>
                    <a:pt x="93209" y="31377"/>
                    <a:pt x="95955" y="28060"/>
                    <a:pt x="99045" y="25216"/>
                  </a:cubicBezTo>
                  <a:cubicBezTo>
                    <a:pt x="112425" y="12894"/>
                    <a:pt x="132320" y="10138"/>
                    <a:pt x="146369" y="18686"/>
                  </a:cubicBezTo>
                  <a:cubicBezTo>
                    <a:pt x="154149" y="23415"/>
                    <a:pt x="159572" y="32031"/>
                    <a:pt x="160866" y="41740"/>
                  </a:cubicBezTo>
                  <a:cubicBezTo>
                    <a:pt x="162028" y="50357"/>
                    <a:pt x="159616" y="58565"/>
                    <a:pt x="154248" y="64229"/>
                  </a:cubicBezTo>
                  <a:cubicBezTo>
                    <a:pt x="152934" y="65626"/>
                    <a:pt x="150744" y="65670"/>
                    <a:pt x="149356" y="64362"/>
                  </a:cubicBezTo>
                  <a:cubicBezTo>
                    <a:pt x="147969" y="63048"/>
                    <a:pt x="147905" y="60858"/>
                    <a:pt x="149224" y="59470"/>
                  </a:cubicBezTo>
                  <a:cubicBezTo>
                    <a:pt x="153150" y="55327"/>
                    <a:pt x="154887" y="49195"/>
                    <a:pt x="154016" y="42655"/>
                  </a:cubicBezTo>
                  <a:cubicBezTo>
                    <a:pt x="153008" y="35117"/>
                    <a:pt x="148702" y="28193"/>
                    <a:pt x="142767" y="24591"/>
                  </a:cubicBezTo>
                  <a:cubicBezTo>
                    <a:pt x="131494" y="17731"/>
                    <a:pt x="114708" y="20197"/>
                    <a:pt x="103730" y="30299"/>
                  </a:cubicBezTo>
                  <a:cubicBezTo>
                    <a:pt x="99099" y="34570"/>
                    <a:pt x="95345" y="40077"/>
                    <a:pt x="92638" y="46445"/>
                  </a:cubicBezTo>
                  <a:cubicBezTo>
                    <a:pt x="93042" y="55061"/>
                    <a:pt x="91334" y="63796"/>
                    <a:pt x="87314" y="71561"/>
                  </a:cubicBezTo>
                  <a:cubicBezTo>
                    <a:pt x="86708" y="72722"/>
                    <a:pt x="85513" y="73426"/>
                    <a:pt x="84243" y="73426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xmlns="" id="{D90F406D-AB02-C436-913F-ECE4D4B72E64}"/>
                </a:ext>
              </a:extLst>
            </p:cNvPr>
            <p:cNvSpPr/>
            <p:nvPr/>
          </p:nvSpPr>
          <p:spPr>
            <a:xfrm>
              <a:off x="3295194" y="5013820"/>
              <a:ext cx="316283" cy="82621"/>
            </a:xfrm>
            <a:custGeom>
              <a:avLst/>
              <a:gdLst>
                <a:gd name="connsiteX0" fmla="*/ 300985 w 316283"/>
                <a:gd name="connsiteY0" fmla="*/ 82622 h 82621"/>
                <a:gd name="connsiteX1" fmla="*/ 296807 w 316283"/>
                <a:gd name="connsiteY1" fmla="*/ 80314 h 82621"/>
                <a:gd name="connsiteX2" fmla="*/ 298362 w 316283"/>
                <a:gd name="connsiteY2" fmla="*/ 73508 h 82621"/>
                <a:gd name="connsiteX3" fmla="*/ 306418 w 316283"/>
                <a:gd name="connsiteY3" fmla="*/ 57727 h 82621"/>
                <a:gd name="connsiteX4" fmla="*/ 296177 w 316283"/>
                <a:gd name="connsiteY4" fmla="*/ 35755 h 82621"/>
                <a:gd name="connsiteX5" fmla="*/ 250482 w 316283"/>
                <a:gd name="connsiteY5" fmla="*/ 37955 h 82621"/>
                <a:gd name="connsiteX6" fmla="*/ 225218 w 316283"/>
                <a:gd name="connsiteY6" fmla="*/ 62505 h 82621"/>
                <a:gd name="connsiteX7" fmla="*/ 214077 w 316283"/>
                <a:gd name="connsiteY7" fmla="*/ 77391 h 82621"/>
                <a:gd name="connsiteX8" fmla="*/ 207714 w 316283"/>
                <a:gd name="connsiteY8" fmla="*/ 76894 h 82621"/>
                <a:gd name="connsiteX9" fmla="*/ 207163 w 316283"/>
                <a:gd name="connsiteY9" fmla="*/ 70531 h 82621"/>
                <a:gd name="connsiteX10" fmla="*/ 216430 w 316283"/>
                <a:gd name="connsiteY10" fmla="*/ 57751 h 82621"/>
                <a:gd name="connsiteX11" fmla="*/ 217714 w 316283"/>
                <a:gd name="connsiteY11" fmla="*/ 50409 h 82621"/>
                <a:gd name="connsiteX12" fmla="*/ 208167 w 316283"/>
                <a:gd name="connsiteY12" fmla="*/ 26356 h 82621"/>
                <a:gd name="connsiteX13" fmla="*/ 159943 w 316283"/>
                <a:gd name="connsiteY13" fmla="*/ 25303 h 82621"/>
                <a:gd name="connsiteX14" fmla="*/ 137685 w 316283"/>
                <a:gd name="connsiteY14" fmla="*/ 53962 h 82621"/>
                <a:gd name="connsiteX15" fmla="*/ 132351 w 316283"/>
                <a:gd name="connsiteY15" fmla="*/ 72253 h 82621"/>
                <a:gd name="connsiteX16" fmla="*/ 126387 w 316283"/>
                <a:gd name="connsiteY16" fmla="*/ 74414 h 82621"/>
                <a:gd name="connsiteX17" fmla="*/ 123228 w 316283"/>
                <a:gd name="connsiteY17" fmla="*/ 68922 h 82621"/>
                <a:gd name="connsiteX18" fmla="*/ 127878 w 316283"/>
                <a:gd name="connsiteY18" fmla="*/ 51974 h 82621"/>
                <a:gd name="connsiteX19" fmla="*/ 126490 w 316283"/>
                <a:gd name="connsiteY19" fmla="*/ 41498 h 82621"/>
                <a:gd name="connsiteX20" fmla="*/ 107230 w 316283"/>
                <a:gd name="connsiteY20" fmla="*/ 16027 h 82621"/>
                <a:gd name="connsiteX21" fmla="*/ 48110 w 316283"/>
                <a:gd name="connsiteY21" fmla="*/ 20421 h 82621"/>
                <a:gd name="connsiteX22" fmla="*/ 9496 w 316283"/>
                <a:gd name="connsiteY22" fmla="*/ 71161 h 82621"/>
                <a:gd name="connsiteX23" fmla="*/ 3060 w 316283"/>
                <a:gd name="connsiteY23" fmla="*/ 73838 h 82621"/>
                <a:gd name="connsiteX24" fmla="*/ 373 w 316283"/>
                <a:gd name="connsiteY24" fmla="*/ 67391 h 82621"/>
                <a:gd name="connsiteX25" fmla="*/ 42737 w 316283"/>
                <a:gd name="connsiteY25" fmla="*/ 12145 h 82621"/>
                <a:gd name="connsiteX26" fmla="*/ 112111 w 316283"/>
                <a:gd name="connsiteY26" fmla="*/ 7440 h 82621"/>
                <a:gd name="connsiteX27" fmla="*/ 135422 w 316283"/>
                <a:gd name="connsiteY27" fmla="*/ 36852 h 82621"/>
                <a:gd name="connsiteX28" fmla="*/ 154515 w 316283"/>
                <a:gd name="connsiteY28" fmla="*/ 17065 h 82621"/>
                <a:gd name="connsiteX29" fmla="*/ 214692 w 316283"/>
                <a:gd name="connsiteY29" fmla="*/ 18940 h 82621"/>
                <a:gd name="connsiteX30" fmla="*/ 227413 w 316283"/>
                <a:gd name="connsiteY30" fmla="*/ 44603 h 82621"/>
                <a:gd name="connsiteX31" fmla="*/ 245207 w 316283"/>
                <a:gd name="connsiteY31" fmla="*/ 29599 h 82621"/>
                <a:gd name="connsiteX32" fmla="*/ 301876 w 316283"/>
                <a:gd name="connsiteY32" fmla="*/ 27699 h 82621"/>
                <a:gd name="connsiteX33" fmla="*/ 316269 w 316283"/>
                <a:gd name="connsiteY33" fmla="*/ 58007 h 82621"/>
                <a:gd name="connsiteX34" fmla="*/ 303598 w 316283"/>
                <a:gd name="connsiteY34" fmla="*/ 81864 h 82621"/>
                <a:gd name="connsiteX35" fmla="*/ 300975 w 316283"/>
                <a:gd name="connsiteY35" fmla="*/ 82622 h 8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16283" h="82621">
                  <a:moveTo>
                    <a:pt x="300985" y="82622"/>
                  </a:moveTo>
                  <a:cubicBezTo>
                    <a:pt x="299351" y="82622"/>
                    <a:pt x="297747" y="81805"/>
                    <a:pt x="296807" y="80314"/>
                  </a:cubicBezTo>
                  <a:cubicBezTo>
                    <a:pt x="295356" y="78001"/>
                    <a:pt x="296049" y="74955"/>
                    <a:pt x="298362" y="73508"/>
                  </a:cubicBezTo>
                  <a:cubicBezTo>
                    <a:pt x="305109" y="69266"/>
                    <a:pt x="306305" y="61801"/>
                    <a:pt x="306418" y="57727"/>
                  </a:cubicBezTo>
                  <a:cubicBezTo>
                    <a:pt x="306664" y="48958"/>
                    <a:pt x="302639" y="40327"/>
                    <a:pt x="296177" y="35755"/>
                  </a:cubicBezTo>
                  <a:cubicBezTo>
                    <a:pt x="282428" y="26007"/>
                    <a:pt x="263335" y="29840"/>
                    <a:pt x="250482" y="37955"/>
                  </a:cubicBezTo>
                  <a:cubicBezTo>
                    <a:pt x="240586" y="44180"/>
                    <a:pt x="232427" y="53160"/>
                    <a:pt x="225218" y="62505"/>
                  </a:cubicBezTo>
                  <a:cubicBezTo>
                    <a:pt x="222945" y="68577"/>
                    <a:pt x="219126" y="73739"/>
                    <a:pt x="214077" y="77391"/>
                  </a:cubicBezTo>
                  <a:cubicBezTo>
                    <a:pt x="212109" y="78803"/>
                    <a:pt x="209427" y="78586"/>
                    <a:pt x="207714" y="76894"/>
                  </a:cubicBezTo>
                  <a:cubicBezTo>
                    <a:pt x="205992" y="75191"/>
                    <a:pt x="205761" y="72504"/>
                    <a:pt x="207163" y="70531"/>
                  </a:cubicBezTo>
                  <a:cubicBezTo>
                    <a:pt x="210106" y="66368"/>
                    <a:pt x="213162" y="62042"/>
                    <a:pt x="216430" y="57751"/>
                  </a:cubicBezTo>
                  <a:cubicBezTo>
                    <a:pt x="217148" y="55458"/>
                    <a:pt x="217586" y="52993"/>
                    <a:pt x="217714" y="50409"/>
                  </a:cubicBezTo>
                  <a:cubicBezTo>
                    <a:pt x="218161" y="41138"/>
                    <a:pt x="214500" y="31927"/>
                    <a:pt x="208167" y="26356"/>
                  </a:cubicBezTo>
                  <a:cubicBezTo>
                    <a:pt x="196013" y="15658"/>
                    <a:pt x="175271" y="15191"/>
                    <a:pt x="159943" y="25303"/>
                  </a:cubicBezTo>
                  <a:cubicBezTo>
                    <a:pt x="150357" y="31626"/>
                    <a:pt x="142645" y="41665"/>
                    <a:pt x="137685" y="53962"/>
                  </a:cubicBezTo>
                  <a:cubicBezTo>
                    <a:pt x="137336" y="60502"/>
                    <a:pt x="135555" y="66742"/>
                    <a:pt x="132351" y="72253"/>
                  </a:cubicBezTo>
                  <a:cubicBezTo>
                    <a:pt x="131155" y="74320"/>
                    <a:pt x="128665" y="75245"/>
                    <a:pt x="126387" y="74414"/>
                  </a:cubicBezTo>
                  <a:cubicBezTo>
                    <a:pt x="124138" y="73597"/>
                    <a:pt x="122800" y="71279"/>
                    <a:pt x="123228" y="68922"/>
                  </a:cubicBezTo>
                  <a:cubicBezTo>
                    <a:pt x="124281" y="62992"/>
                    <a:pt x="125851" y="57313"/>
                    <a:pt x="127878" y="51974"/>
                  </a:cubicBezTo>
                  <a:cubicBezTo>
                    <a:pt x="127917" y="48564"/>
                    <a:pt x="127455" y="45036"/>
                    <a:pt x="126490" y="41498"/>
                  </a:cubicBezTo>
                  <a:cubicBezTo>
                    <a:pt x="123587" y="30751"/>
                    <a:pt x="116378" y="21229"/>
                    <a:pt x="107230" y="16027"/>
                  </a:cubicBezTo>
                  <a:cubicBezTo>
                    <a:pt x="90514" y="6530"/>
                    <a:pt x="66765" y="8331"/>
                    <a:pt x="48110" y="20421"/>
                  </a:cubicBezTo>
                  <a:cubicBezTo>
                    <a:pt x="32088" y="30814"/>
                    <a:pt x="19097" y="47890"/>
                    <a:pt x="9496" y="71161"/>
                  </a:cubicBezTo>
                  <a:cubicBezTo>
                    <a:pt x="8468" y="73685"/>
                    <a:pt x="5550" y="74906"/>
                    <a:pt x="3060" y="73838"/>
                  </a:cubicBezTo>
                  <a:cubicBezTo>
                    <a:pt x="540" y="72800"/>
                    <a:pt x="-666" y="69911"/>
                    <a:pt x="373" y="67391"/>
                  </a:cubicBezTo>
                  <a:cubicBezTo>
                    <a:pt x="10756" y="42231"/>
                    <a:pt x="25007" y="23645"/>
                    <a:pt x="42737" y="12145"/>
                  </a:cubicBezTo>
                  <a:cubicBezTo>
                    <a:pt x="64772" y="-2136"/>
                    <a:pt x="91975" y="-3976"/>
                    <a:pt x="112111" y="7440"/>
                  </a:cubicBezTo>
                  <a:cubicBezTo>
                    <a:pt x="122903" y="13577"/>
                    <a:pt x="131500" y="24467"/>
                    <a:pt x="135422" y="36852"/>
                  </a:cubicBezTo>
                  <a:cubicBezTo>
                    <a:pt x="140599" y="28738"/>
                    <a:pt x="147064" y="21972"/>
                    <a:pt x="154515" y="17065"/>
                  </a:cubicBezTo>
                  <a:cubicBezTo>
                    <a:pt x="173401" y="4606"/>
                    <a:pt x="199285" y="5398"/>
                    <a:pt x="214692" y="18940"/>
                  </a:cubicBezTo>
                  <a:cubicBezTo>
                    <a:pt x="221877" y="25264"/>
                    <a:pt x="226409" y="34545"/>
                    <a:pt x="227413" y="44603"/>
                  </a:cubicBezTo>
                  <a:cubicBezTo>
                    <a:pt x="232693" y="38968"/>
                    <a:pt x="238554" y="33797"/>
                    <a:pt x="245207" y="29599"/>
                  </a:cubicBezTo>
                  <a:cubicBezTo>
                    <a:pt x="260860" y="19742"/>
                    <a:pt x="284426" y="15343"/>
                    <a:pt x="301876" y="27699"/>
                  </a:cubicBezTo>
                  <a:cubicBezTo>
                    <a:pt x="310960" y="34136"/>
                    <a:pt x="316599" y="46030"/>
                    <a:pt x="316269" y="58007"/>
                  </a:cubicBezTo>
                  <a:cubicBezTo>
                    <a:pt x="315989" y="68287"/>
                    <a:pt x="311373" y="76987"/>
                    <a:pt x="303598" y="81864"/>
                  </a:cubicBezTo>
                  <a:cubicBezTo>
                    <a:pt x="302791" y="82376"/>
                    <a:pt x="301876" y="82622"/>
                    <a:pt x="300975" y="8262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xmlns="" id="{9133F145-B458-3FE9-BB80-8E2F4E9E1425}"/>
                </a:ext>
              </a:extLst>
            </p:cNvPr>
            <p:cNvGrpSpPr/>
            <p:nvPr/>
          </p:nvGrpSpPr>
          <p:grpSpPr>
            <a:xfrm>
              <a:off x="6496458" y="5096862"/>
              <a:ext cx="129832" cy="118314"/>
              <a:chOff x="3050493" y="3945491"/>
              <a:chExt cx="129832" cy="118314"/>
            </a:xfrm>
          </p:grpSpPr>
          <p:sp>
            <p:nvSpPr>
              <p:cNvPr id="9" name="Forma libre: forma 8">
                <a:extLst>
                  <a:ext uri="{FF2B5EF4-FFF2-40B4-BE49-F238E27FC236}">
                    <a16:creationId xmlns:a16="http://schemas.microsoft.com/office/drawing/2014/main" xmlns="" id="{B3169B10-FA64-4966-7C85-39CE71E32360}"/>
                  </a:ext>
                </a:extLst>
              </p:cNvPr>
              <p:cNvSpPr/>
              <p:nvPr/>
            </p:nvSpPr>
            <p:spPr>
              <a:xfrm>
                <a:off x="3050493" y="3953217"/>
                <a:ext cx="59528" cy="107808"/>
              </a:xfrm>
              <a:custGeom>
                <a:avLst/>
                <a:gdLst>
                  <a:gd name="connsiteX0" fmla="*/ 51209 w 59528"/>
                  <a:gd name="connsiteY0" fmla="*/ 107809 h 107808"/>
                  <a:gd name="connsiteX1" fmla="*/ 43188 w 59528"/>
                  <a:gd name="connsiteY1" fmla="*/ 101648 h 107808"/>
                  <a:gd name="connsiteX2" fmla="*/ 3230 w 59528"/>
                  <a:gd name="connsiteY2" fmla="*/ 14932 h 107808"/>
                  <a:gd name="connsiteX3" fmla="*/ 1655 w 59528"/>
                  <a:gd name="connsiteY3" fmla="*/ 3333 h 107808"/>
                  <a:gd name="connsiteX4" fmla="*/ 13121 w 59528"/>
                  <a:gd name="connsiteY4" fmla="*/ 1572 h 107808"/>
                  <a:gd name="connsiteX5" fmla="*/ 59244 w 59528"/>
                  <a:gd name="connsiteY5" fmla="*/ 97347 h 107808"/>
                  <a:gd name="connsiteX6" fmla="*/ 53364 w 59528"/>
                  <a:gd name="connsiteY6" fmla="*/ 107523 h 107808"/>
                  <a:gd name="connsiteX7" fmla="*/ 51209 w 59528"/>
                  <a:gd name="connsiteY7" fmla="*/ 107809 h 10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28" h="107808">
                    <a:moveTo>
                      <a:pt x="51209" y="107809"/>
                    </a:moveTo>
                    <a:cubicBezTo>
                      <a:pt x="47538" y="107809"/>
                      <a:pt x="44182" y="105358"/>
                      <a:pt x="43188" y="101648"/>
                    </a:cubicBezTo>
                    <a:cubicBezTo>
                      <a:pt x="24631" y="32293"/>
                      <a:pt x="3442" y="15094"/>
                      <a:pt x="3230" y="14932"/>
                    </a:cubicBezTo>
                    <a:cubicBezTo>
                      <a:pt x="-343" y="12142"/>
                      <a:pt x="-1076" y="6960"/>
                      <a:pt x="1655" y="3333"/>
                    </a:cubicBezTo>
                    <a:cubicBezTo>
                      <a:pt x="4381" y="-284"/>
                      <a:pt x="9455" y="-1091"/>
                      <a:pt x="13121" y="1572"/>
                    </a:cubicBezTo>
                    <a:cubicBezTo>
                      <a:pt x="15724" y="3461"/>
                      <a:pt x="39143" y="22239"/>
                      <a:pt x="59244" y="97347"/>
                    </a:cubicBezTo>
                    <a:cubicBezTo>
                      <a:pt x="60430" y="101781"/>
                      <a:pt x="57798" y="106342"/>
                      <a:pt x="53364" y="107523"/>
                    </a:cubicBezTo>
                    <a:cubicBezTo>
                      <a:pt x="52646" y="107720"/>
                      <a:pt x="51917" y="107809"/>
                      <a:pt x="51209" y="107809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" name="Forma libre: forma 9">
                <a:extLst>
                  <a:ext uri="{FF2B5EF4-FFF2-40B4-BE49-F238E27FC236}">
                    <a16:creationId xmlns:a16="http://schemas.microsoft.com/office/drawing/2014/main" xmlns="" id="{B05DD6DE-952F-2F18-301F-C37943209805}"/>
                  </a:ext>
                </a:extLst>
              </p:cNvPr>
              <p:cNvSpPr/>
              <p:nvPr/>
            </p:nvSpPr>
            <p:spPr>
              <a:xfrm>
                <a:off x="3133297" y="3957074"/>
                <a:ext cx="47028" cy="103951"/>
              </a:xfrm>
              <a:custGeom>
                <a:avLst/>
                <a:gdLst>
                  <a:gd name="connsiteX0" fmla="*/ 8323 w 47028"/>
                  <a:gd name="connsiteY0" fmla="*/ 103952 h 103951"/>
                  <a:gd name="connsiteX1" fmla="*/ 7284 w 47028"/>
                  <a:gd name="connsiteY1" fmla="*/ 103888 h 103951"/>
                  <a:gd name="connsiteX2" fmla="*/ 65 w 47028"/>
                  <a:gd name="connsiteY2" fmla="*/ 94607 h 103951"/>
                  <a:gd name="connsiteX3" fmla="*/ 32243 w 47028"/>
                  <a:gd name="connsiteY3" fmla="*/ 3093 h 103951"/>
                  <a:gd name="connsiteX4" fmla="*/ 43930 w 47028"/>
                  <a:gd name="connsiteY4" fmla="*/ 1833 h 103951"/>
                  <a:gd name="connsiteX5" fmla="*/ 45205 w 47028"/>
                  <a:gd name="connsiteY5" fmla="*/ 13501 h 103951"/>
                  <a:gd name="connsiteX6" fmla="*/ 16560 w 47028"/>
                  <a:gd name="connsiteY6" fmla="*/ 96674 h 103951"/>
                  <a:gd name="connsiteX7" fmla="*/ 8323 w 47028"/>
                  <a:gd name="connsiteY7" fmla="*/ 103952 h 10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28" h="103951">
                    <a:moveTo>
                      <a:pt x="8323" y="103952"/>
                    </a:moveTo>
                    <a:cubicBezTo>
                      <a:pt x="7978" y="103952"/>
                      <a:pt x="7629" y="103932"/>
                      <a:pt x="7284" y="103888"/>
                    </a:cubicBezTo>
                    <a:cubicBezTo>
                      <a:pt x="2728" y="103317"/>
                      <a:pt x="-505" y="99169"/>
                      <a:pt x="65" y="94607"/>
                    </a:cubicBezTo>
                    <a:cubicBezTo>
                      <a:pt x="7609" y="34247"/>
                      <a:pt x="31239" y="4333"/>
                      <a:pt x="32243" y="3093"/>
                    </a:cubicBezTo>
                    <a:cubicBezTo>
                      <a:pt x="35117" y="-479"/>
                      <a:pt x="40353" y="-1035"/>
                      <a:pt x="43930" y="1833"/>
                    </a:cubicBezTo>
                    <a:cubicBezTo>
                      <a:pt x="47498" y="4712"/>
                      <a:pt x="48069" y="9924"/>
                      <a:pt x="45205" y="13501"/>
                    </a:cubicBezTo>
                    <a:cubicBezTo>
                      <a:pt x="44924" y="13860"/>
                      <a:pt x="23459" y="41481"/>
                      <a:pt x="16560" y="96674"/>
                    </a:cubicBezTo>
                    <a:cubicBezTo>
                      <a:pt x="16034" y="100876"/>
                      <a:pt x="12451" y="103952"/>
                      <a:pt x="8323" y="103952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B00D6900-3463-6097-C5C0-7FC3E2544C7F}"/>
                  </a:ext>
                </a:extLst>
              </p:cNvPr>
              <p:cNvSpPr/>
              <p:nvPr/>
            </p:nvSpPr>
            <p:spPr>
              <a:xfrm>
                <a:off x="3110744" y="3945491"/>
                <a:ext cx="21507" cy="118314"/>
              </a:xfrm>
              <a:custGeom>
                <a:avLst/>
                <a:gdLst>
                  <a:gd name="connsiteX0" fmla="*/ 8993 w 21507"/>
                  <a:gd name="connsiteY0" fmla="*/ 118315 h 118314"/>
                  <a:gd name="connsiteX1" fmla="*/ 706 w 21507"/>
                  <a:gd name="connsiteY1" fmla="*/ 110535 h 118314"/>
                  <a:gd name="connsiteX2" fmla="*/ 4957 w 21507"/>
                  <a:gd name="connsiteY2" fmla="*/ 7166 h 118314"/>
                  <a:gd name="connsiteX3" fmla="*/ 14332 w 21507"/>
                  <a:gd name="connsiteY3" fmla="*/ 75 h 118314"/>
                  <a:gd name="connsiteX4" fmla="*/ 21428 w 21507"/>
                  <a:gd name="connsiteY4" fmla="*/ 9450 h 118314"/>
                  <a:gd name="connsiteX5" fmla="*/ 17299 w 21507"/>
                  <a:gd name="connsiteY5" fmla="*/ 109467 h 118314"/>
                  <a:gd name="connsiteX6" fmla="*/ 9534 w 21507"/>
                  <a:gd name="connsiteY6" fmla="*/ 118290 h 118314"/>
                  <a:gd name="connsiteX7" fmla="*/ 8993 w 21507"/>
                  <a:gd name="connsiteY7" fmla="*/ 118310 h 11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07" h="118314">
                    <a:moveTo>
                      <a:pt x="8993" y="118315"/>
                    </a:moveTo>
                    <a:cubicBezTo>
                      <a:pt x="4647" y="118315"/>
                      <a:pt x="991" y="114939"/>
                      <a:pt x="706" y="110535"/>
                    </a:cubicBezTo>
                    <a:cubicBezTo>
                      <a:pt x="578" y="108517"/>
                      <a:pt x="-2409" y="60337"/>
                      <a:pt x="4957" y="7166"/>
                    </a:cubicBezTo>
                    <a:cubicBezTo>
                      <a:pt x="5587" y="2620"/>
                      <a:pt x="9775" y="-535"/>
                      <a:pt x="14332" y="75"/>
                    </a:cubicBezTo>
                    <a:cubicBezTo>
                      <a:pt x="18879" y="705"/>
                      <a:pt x="22057" y="4908"/>
                      <a:pt x="21428" y="9450"/>
                    </a:cubicBezTo>
                    <a:cubicBezTo>
                      <a:pt x="14297" y="60878"/>
                      <a:pt x="17265" y="108985"/>
                      <a:pt x="17299" y="109467"/>
                    </a:cubicBezTo>
                    <a:cubicBezTo>
                      <a:pt x="17589" y="114043"/>
                      <a:pt x="14115" y="118000"/>
                      <a:pt x="9534" y="118290"/>
                    </a:cubicBezTo>
                    <a:cubicBezTo>
                      <a:pt x="9352" y="118305"/>
                      <a:pt x="9175" y="118310"/>
                      <a:pt x="8993" y="118310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xmlns="" id="{D031569B-3E66-C5B0-33D3-B3527AAB917D}"/>
                </a:ext>
              </a:extLst>
            </p:cNvPr>
            <p:cNvSpPr/>
            <p:nvPr/>
          </p:nvSpPr>
          <p:spPr>
            <a:xfrm>
              <a:off x="6550676" y="4746096"/>
              <a:ext cx="161152" cy="73425"/>
            </a:xfrm>
            <a:custGeom>
              <a:avLst/>
              <a:gdLst>
                <a:gd name="connsiteX0" fmla="*/ 84248 w 161152"/>
                <a:gd name="connsiteY0" fmla="*/ 73426 h 73425"/>
                <a:gd name="connsiteX1" fmla="*/ 83382 w 161152"/>
                <a:gd name="connsiteY1" fmla="*/ 73318 h 73425"/>
                <a:gd name="connsiteX2" fmla="*/ 80789 w 161152"/>
                <a:gd name="connsiteY2" fmla="*/ 69868 h 73425"/>
                <a:gd name="connsiteX3" fmla="*/ 85680 w 161152"/>
                <a:gd name="connsiteY3" fmla="*/ 45219 h 73425"/>
                <a:gd name="connsiteX4" fmla="*/ 72335 w 161152"/>
                <a:gd name="connsiteY4" fmla="*/ 17121 h 73425"/>
                <a:gd name="connsiteX5" fmla="*/ 21167 w 161152"/>
                <a:gd name="connsiteY5" fmla="*/ 14798 h 73425"/>
                <a:gd name="connsiteX6" fmla="*/ 12324 w 161152"/>
                <a:gd name="connsiteY6" fmla="*/ 64435 h 73425"/>
                <a:gd name="connsiteX7" fmla="*/ 11286 w 161152"/>
                <a:gd name="connsiteY7" fmla="*/ 69219 h 73425"/>
                <a:gd name="connsiteX8" fmla="*/ 6503 w 161152"/>
                <a:gd name="connsiteY8" fmla="*/ 68185 h 73425"/>
                <a:gd name="connsiteX9" fmla="*/ 16911 w 161152"/>
                <a:gd name="connsiteY9" fmla="*/ 9346 h 73425"/>
                <a:gd name="connsiteX10" fmla="*/ 76975 w 161152"/>
                <a:gd name="connsiteY10" fmla="*/ 11993 h 73425"/>
                <a:gd name="connsiteX11" fmla="*/ 90842 w 161152"/>
                <a:gd name="connsiteY11" fmla="*/ 35067 h 73425"/>
                <a:gd name="connsiteX12" fmla="*/ 99045 w 161152"/>
                <a:gd name="connsiteY12" fmla="*/ 25216 h 73425"/>
                <a:gd name="connsiteX13" fmla="*/ 146369 w 161152"/>
                <a:gd name="connsiteY13" fmla="*/ 18686 h 73425"/>
                <a:gd name="connsiteX14" fmla="*/ 160866 w 161152"/>
                <a:gd name="connsiteY14" fmla="*/ 41740 h 73425"/>
                <a:gd name="connsiteX15" fmla="*/ 154248 w 161152"/>
                <a:gd name="connsiteY15" fmla="*/ 64229 h 73425"/>
                <a:gd name="connsiteX16" fmla="*/ 149356 w 161152"/>
                <a:gd name="connsiteY16" fmla="*/ 64362 h 73425"/>
                <a:gd name="connsiteX17" fmla="*/ 149224 w 161152"/>
                <a:gd name="connsiteY17" fmla="*/ 59470 h 73425"/>
                <a:gd name="connsiteX18" fmla="*/ 154016 w 161152"/>
                <a:gd name="connsiteY18" fmla="*/ 42655 h 73425"/>
                <a:gd name="connsiteX19" fmla="*/ 142767 w 161152"/>
                <a:gd name="connsiteY19" fmla="*/ 24591 h 73425"/>
                <a:gd name="connsiteX20" fmla="*/ 103730 w 161152"/>
                <a:gd name="connsiteY20" fmla="*/ 30299 h 73425"/>
                <a:gd name="connsiteX21" fmla="*/ 92638 w 161152"/>
                <a:gd name="connsiteY21" fmla="*/ 46445 h 73425"/>
                <a:gd name="connsiteX22" fmla="*/ 87314 w 161152"/>
                <a:gd name="connsiteY22" fmla="*/ 71561 h 73425"/>
                <a:gd name="connsiteX23" fmla="*/ 84243 w 161152"/>
                <a:gd name="connsiteY23" fmla="*/ 73426 h 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152" h="73425">
                  <a:moveTo>
                    <a:pt x="84248" y="73426"/>
                  </a:moveTo>
                  <a:cubicBezTo>
                    <a:pt x="83958" y="73426"/>
                    <a:pt x="83672" y="73391"/>
                    <a:pt x="83382" y="73318"/>
                  </a:cubicBezTo>
                  <a:cubicBezTo>
                    <a:pt x="81822" y="72914"/>
                    <a:pt x="80744" y="71482"/>
                    <a:pt x="80789" y="69868"/>
                  </a:cubicBezTo>
                  <a:cubicBezTo>
                    <a:pt x="81030" y="61050"/>
                    <a:pt x="82732" y="52674"/>
                    <a:pt x="85680" y="45219"/>
                  </a:cubicBezTo>
                  <a:cubicBezTo>
                    <a:pt x="84834" y="34566"/>
                    <a:pt x="80223" y="24256"/>
                    <a:pt x="72335" y="17121"/>
                  </a:cubicBezTo>
                  <a:cubicBezTo>
                    <a:pt x="58531" y="4612"/>
                    <a:pt x="35576" y="3589"/>
                    <a:pt x="21167" y="14798"/>
                  </a:cubicBezTo>
                  <a:cubicBezTo>
                    <a:pt x="6414" y="26279"/>
                    <a:pt x="2364" y="49008"/>
                    <a:pt x="12324" y="64435"/>
                  </a:cubicBezTo>
                  <a:cubicBezTo>
                    <a:pt x="13358" y="66040"/>
                    <a:pt x="12890" y="68180"/>
                    <a:pt x="11286" y="69219"/>
                  </a:cubicBezTo>
                  <a:cubicBezTo>
                    <a:pt x="9711" y="70247"/>
                    <a:pt x="7556" y="69794"/>
                    <a:pt x="6503" y="68185"/>
                  </a:cubicBezTo>
                  <a:cubicBezTo>
                    <a:pt x="-5312" y="49875"/>
                    <a:pt x="-549" y="22933"/>
                    <a:pt x="16911" y="9346"/>
                  </a:cubicBezTo>
                  <a:cubicBezTo>
                    <a:pt x="34158" y="-4073"/>
                    <a:pt x="60524" y="-2912"/>
                    <a:pt x="76975" y="11993"/>
                  </a:cubicBezTo>
                  <a:cubicBezTo>
                    <a:pt x="83746" y="18125"/>
                    <a:pt x="88441" y="26259"/>
                    <a:pt x="90842" y="35067"/>
                  </a:cubicBezTo>
                  <a:cubicBezTo>
                    <a:pt x="93209" y="31377"/>
                    <a:pt x="95955" y="28060"/>
                    <a:pt x="99045" y="25216"/>
                  </a:cubicBezTo>
                  <a:cubicBezTo>
                    <a:pt x="112425" y="12894"/>
                    <a:pt x="132320" y="10138"/>
                    <a:pt x="146369" y="18686"/>
                  </a:cubicBezTo>
                  <a:cubicBezTo>
                    <a:pt x="154149" y="23415"/>
                    <a:pt x="159572" y="32031"/>
                    <a:pt x="160866" y="41740"/>
                  </a:cubicBezTo>
                  <a:cubicBezTo>
                    <a:pt x="162028" y="50357"/>
                    <a:pt x="159616" y="58565"/>
                    <a:pt x="154248" y="64229"/>
                  </a:cubicBezTo>
                  <a:cubicBezTo>
                    <a:pt x="152934" y="65626"/>
                    <a:pt x="150744" y="65670"/>
                    <a:pt x="149356" y="64362"/>
                  </a:cubicBezTo>
                  <a:cubicBezTo>
                    <a:pt x="147969" y="63048"/>
                    <a:pt x="147905" y="60858"/>
                    <a:pt x="149224" y="59470"/>
                  </a:cubicBezTo>
                  <a:cubicBezTo>
                    <a:pt x="153150" y="55327"/>
                    <a:pt x="154887" y="49195"/>
                    <a:pt x="154016" y="42655"/>
                  </a:cubicBezTo>
                  <a:cubicBezTo>
                    <a:pt x="153008" y="35117"/>
                    <a:pt x="148702" y="28193"/>
                    <a:pt x="142767" y="24591"/>
                  </a:cubicBezTo>
                  <a:cubicBezTo>
                    <a:pt x="131494" y="17731"/>
                    <a:pt x="114708" y="20197"/>
                    <a:pt x="103730" y="30299"/>
                  </a:cubicBezTo>
                  <a:cubicBezTo>
                    <a:pt x="99099" y="34570"/>
                    <a:pt x="95345" y="40077"/>
                    <a:pt x="92638" y="46445"/>
                  </a:cubicBezTo>
                  <a:cubicBezTo>
                    <a:pt x="93042" y="55061"/>
                    <a:pt x="91334" y="63796"/>
                    <a:pt x="87314" y="71561"/>
                  </a:cubicBezTo>
                  <a:cubicBezTo>
                    <a:pt x="86708" y="72722"/>
                    <a:pt x="85513" y="73426"/>
                    <a:pt x="84243" y="73426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5">
            <a:alpha val="5019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108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97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body" idx="1"/>
          </p:nvPr>
        </p:nvSpPr>
        <p:spPr>
          <a:xfrm>
            <a:off x="1461776" y="2379600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2"/>
          </p:nvPr>
        </p:nvSpPr>
        <p:spPr>
          <a:xfrm>
            <a:off x="1461776" y="1987117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4" name="Google Shape;24;p17"/>
          <p:cNvSpPr txBox="1">
            <a:spLocks noGrp="1"/>
          </p:cNvSpPr>
          <p:nvPr>
            <p:ph type="body" idx="3"/>
          </p:nvPr>
        </p:nvSpPr>
        <p:spPr>
          <a:xfrm>
            <a:off x="2275729" y="1516519"/>
            <a:ext cx="820642" cy="392482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chemeClr val="bg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4"/>
          </p:nvPr>
        </p:nvSpPr>
        <p:spPr>
          <a:xfrm>
            <a:off x="5233678" y="2379600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body" idx="5"/>
          </p:nvPr>
        </p:nvSpPr>
        <p:spPr>
          <a:xfrm>
            <a:off x="5233678" y="1987117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chemeClr val="accent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7" name="Google Shape;27;p17"/>
          <p:cNvSpPr txBox="1">
            <a:spLocks noGrp="1"/>
          </p:cNvSpPr>
          <p:nvPr>
            <p:ph type="body" idx="6"/>
          </p:nvPr>
        </p:nvSpPr>
        <p:spPr>
          <a:xfrm>
            <a:off x="6047630" y="1516519"/>
            <a:ext cx="820644" cy="392482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chemeClr val="bg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8" name="Google Shape;28;p17"/>
          <p:cNvSpPr txBox="1">
            <a:spLocks noGrp="1"/>
          </p:cNvSpPr>
          <p:nvPr>
            <p:ph type="body" idx="7"/>
          </p:nvPr>
        </p:nvSpPr>
        <p:spPr>
          <a:xfrm>
            <a:off x="5233676" y="3914098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8"/>
          </p:nvPr>
        </p:nvSpPr>
        <p:spPr>
          <a:xfrm>
            <a:off x="5233676" y="3521615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30" name="Google Shape;30;p17"/>
          <p:cNvSpPr txBox="1">
            <a:spLocks noGrp="1"/>
          </p:cNvSpPr>
          <p:nvPr>
            <p:ph type="body" idx="9"/>
          </p:nvPr>
        </p:nvSpPr>
        <p:spPr>
          <a:xfrm>
            <a:off x="6047628" y="3051017"/>
            <a:ext cx="820644" cy="392482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chemeClr val="bg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31" name="Google Shape;31;p17"/>
          <p:cNvSpPr txBox="1">
            <a:spLocks noGrp="1"/>
          </p:cNvSpPr>
          <p:nvPr>
            <p:ph type="body" idx="13"/>
          </p:nvPr>
        </p:nvSpPr>
        <p:spPr>
          <a:xfrm>
            <a:off x="1461776" y="3914098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32" name="Google Shape;32;p17"/>
          <p:cNvSpPr txBox="1">
            <a:spLocks noGrp="1"/>
          </p:cNvSpPr>
          <p:nvPr>
            <p:ph type="body" idx="14"/>
          </p:nvPr>
        </p:nvSpPr>
        <p:spPr>
          <a:xfrm>
            <a:off x="1461776" y="3521615"/>
            <a:ext cx="2448548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5"/>
          </p:nvPr>
        </p:nvSpPr>
        <p:spPr>
          <a:xfrm>
            <a:off x="2275729" y="3051017"/>
            <a:ext cx="820642" cy="392482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chemeClr val="bg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2" name="Google Shape;15;p16">
            <a:extLst>
              <a:ext uri="{FF2B5EF4-FFF2-40B4-BE49-F238E27FC236}">
                <a16:creationId xmlns:a16="http://schemas.microsoft.com/office/drawing/2014/main" xmlns="" id="{99F36CE0-C520-8FA9-1DF8-57DE4B6B42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3900" y="557045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xmlns="" id="{418577E0-E1A3-C995-8F36-5ABC8602DECD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7DDFF412-AB33-D766-58D1-8E7B0BF4F276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xmlns="" id="{5BB22462-B21C-CF90-9F19-4C9CFC5CCBFE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xmlns="" id="{BDE56611-0B1A-0FA6-2B26-D040CFEFF579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7" name="Rectángulo 6">
                <a:extLst>
                  <a:ext uri="{FF2B5EF4-FFF2-40B4-BE49-F238E27FC236}">
                    <a16:creationId xmlns:a16="http://schemas.microsoft.com/office/drawing/2014/main" xmlns="" id="{C4E07652-C5A5-521A-0A5B-76AA90885879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xmlns="" id="{BB27BFCC-155A-A7FF-7416-D68F626101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9" name="Forma libre: forma 8">
                <a:extLst>
                  <a:ext uri="{FF2B5EF4-FFF2-40B4-BE49-F238E27FC236}">
                    <a16:creationId xmlns:a16="http://schemas.microsoft.com/office/drawing/2014/main" xmlns="" id="{AA22F52F-C0A6-20E8-46F1-17B14FBB6F75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B3F36133-67A9-DBA7-2F5A-D33442A6B452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43B3CF5A-9A87-080C-E32E-0FA7BC5277E3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34" name="Forma libre: forma 33">
                  <a:extLst>
                    <a:ext uri="{FF2B5EF4-FFF2-40B4-BE49-F238E27FC236}">
                      <a16:creationId xmlns:a16="http://schemas.microsoft.com/office/drawing/2014/main" xmlns="" id="{CF1D564A-9D9C-F131-DC16-3C4170E51ED2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35" name="Forma libre: forma 34">
                  <a:extLst>
                    <a:ext uri="{FF2B5EF4-FFF2-40B4-BE49-F238E27FC236}">
                      <a16:creationId xmlns:a16="http://schemas.microsoft.com/office/drawing/2014/main" xmlns="" id="{183BE9DF-0430-E33E-5973-183B25CD062E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1" name="Grupo 10">
                <a:extLst>
                  <a:ext uri="{FF2B5EF4-FFF2-40B4-BE49-F238E27FC236}">
                    <a16:creationId xmlns:a16="http://schemas.microsoft.com/office/drawing/2014/main" xmlns="" id="{2992F97B-26F0-1EE8-91B4-FBADF9E86AA9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68C890EA-B3A0-1F91-6286-99D8A6CF1B41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23FAF842-36C0-0438-3277-C5C9539FD05A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0E336787-209C-F0C2-1640-BD5614233BDA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F5017E31-29F8-71EC-AC54-79311D3C67A8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4" name="Forma libre: forma 13">
                <a:extLst>
                  <a:ext uri="{FF2B5EF4-FFF2-40B4-BE49-F238E27FC236}">
                    <a16:creationId xmlns:a16="http://schemas.microsoft.com/office/drawing/2014/main" xmlns="" id="{2B645812-CC57-45A0-9866-5EF6E19425C6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5" name="Grupo 14">
                <a:extLst>
                  <a:ext uri="{FF2B5EF4-FFF2-40B4-BE49-F238E27FC236}">
                    <a16:creationId xmlns:a16="http://schemas.microsoft.com/office/drawing/2014/main" xmlns="" id="{723941CF-59E6-E0FE-955E-1F6F9283380A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xmlns="" id="{7E1C7A26-6594-F901-C68A-770A408BBA0F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20A0AAD8-E7E2-EB69-88BC-95345C2616D2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3D0E8C30-9EA6-53D1-C5E7-C1C688DFA34E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xmlns="" id="{57D72A12-1362-4242-64E7-0FE4D5845DC2}"/>
              </a:ext>
            </a:extLst>
          </p:cNvPr>
          <p:cNvGrpSpPr/>
          <p:nvPr userDrawn="1"/>
        </p:nvGrpSpPr>
        <p:grpSpPr>
          <a:xfrm>
            <a:off x="517431" y="1975479"/>
            <a:ext cx="8531030" cy="327477"/>
            <a:chOff x="517431" y="1975479"/>
            <a:chExt cx="8531030" cy="327477"/>
          </a:xfrm>
        </p:grpSpPr>
        <p:pic>
          <p:nvPicPr>
            <p:cNvPr id="36" name="Gráfico 35">
              <a:extLst>
                <a:ext uri="{FF2B5EF4-FFF2-40B4-BE49-F238E27FC236}">
                  <a16:creationId xmlns:a16="http://schemas.microsoft.com/office/drawing/2014/main" xmlns="" id="{D22AFCCE-4DCA-06B0-C451-013C4FFD18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0800000" flipV="1">
              <a:off x="8847245" y="1975479"/>
              <a:ext cx="201216" cy="201216"/>
            </a:xfrm>
            <a:prstGeom prst="rect">
              <a:avLst/>
            </a:prstGeom>
          </p:spPr>
        </p:pic>
        <p:pic>
          <p:nvPicPr>
            <p:cNvPr id="37" name="Gráfico 36">
              <a:extLst>
                <a:ext uri="{FF2B5EF4-FFF2-40B4-BE49-F238E27FC236}">
                  <a16:creationId xmlns:a16="http://schemas.microsoft.com/office/drawing/2014/main" xmlns="" id="{011640C8-F8AA-7DF2-32B9-CF889C37DB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8601549" y="2206074"/>
              <a:ext cx="97379" cy="96882"/>
            </a:xfrm>
            <a:prstGeom prst="rect">
              <a:avLst/>
            </a:prstGeom>
          </p:spPr>
        </p:pic>
        <p:pic>
          <p:nvPicPr>
            <p:cNvPr id="38" name="Gráfico 37">
              <a:extLst>
                <a:ext uri="{FF2B5EF4-FFF2-40B4-BE49-F238E27FC236}">
                  <a16:creationId xmlns:a16="http://schemas.microsoft.com/office/drawing/2014/main" xmlns="" id="{4B42466D-60F0-2576-A142-53232E806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517431" y="2076876"/>
              <a:ext cx="97379" cy="96882"/>
            </a:xfrm>
            <a:prstGeom prst="rect">
              <a:avLst/>
            </a:prstGeom>
          </p:spPr>
        </p:pic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 txBox="1">
            <a:spLocks noGrp="1"/>
          </p:cNvSpPr>
          <p:nvPr>
            <p:ph type="title"/>
          </p:nvPr>
        </p:nvSpPr>
        <p:spPr>
          <a:xfrm>
            <a:off x="723900" y="552450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1"/>
          </p:nvPr>
        </p:nvSpPr>
        <p:spPr>
          <a:xfrm>
            <a:off x="723900" y="2677553"/>
            <a:ext cx="2552699" cy="839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marL="1371600" lvl="2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0" name="Google Shape;50;p21"/>
          <p:cNvSpPr txBox="1">
            <a:spLocks noGrp="1"/>
          </p:cNvSpPr>
          <p:nvPr>
            <p:ph type="body" idx="2"/>
          </p:nvPr>
        </p:nvSpPr>
        <p:spPr>
          <a:xfrm>
            <a:off x="3295650" y="2688150"/>
            <a:ext cx="2552699" cy="839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marL="1371600" lvl="2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1" name="Google Shape;51;p21"/>
          <p:cNvSpPr txBox="1">
            <a:spLocks noGrp="1"/>
          </p:cNvSpPr>
          <p:nvPr>
            <p:ph type="body" idx="3"/>
          </p:nvPr>
        </p:nvSpPr>
        <p:spPr>
          <a:xfrm>
            <a:off x="723901" y="2170349"/>
            <a:ext cx="2552699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52" name="Google Shape;52;p21"/>
          <p:cNvSpPr txBox="1">
            <a:spLocks noGrp="1"/>
          </p:cNvSpPr>
          <p:nvPr>
            <p:ph type="body" idx="4"/>
          </p:nvPr>
        </p:nvSpPr>
        <p:spPr>
          <a:xfrm>
            <a:off x="3295650" y="2179268"/>
            <a:ext cx="2552699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53" name="Google Shape;53;p21"/>
          <p:cNvSpPr txBox="1">
            <a:spLocks noGrp="1"/>
          </p:cNvSpPr>
          <p:nvPr>
            <p:ph type="body" idx="5"/>
          </p:nvPr>
        </p:nvSpPr>
        <p:spPr>
          <a:xfrm>
            <a:off x="5867400" y="2677552"/>
            <a:ext cx="2552699" cy="839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marL="1371600" lvl="2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4" name="Google Shape;54;p21"/>
          <p:cNvSpPr txBox="1">
            <a:spLocks noGrp="1"/>
          </p:cNvSpPr>
          <p:nvPr>
            <p:ph type="body" idx="6"/>
          </p:nvPr>
        </p:nvSpPr>
        <p:spPr>
          <a:xfrm>
            <a:off x="5867401" y="2164521"/>
            <a:ext cx="2552699" cy="392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  <a:defRPr sz="2500" b="1">
                <a:solidFill>
                  <a:srgbClr val="E25B24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5A7FE83B-510A-CDD1-FD09-141336AF7C2C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3" name="Forma libre: forma 2">
              <a:extLst>
                <a:ext uri="{FF2B5EF4-FFF2-40B4-BE49-F238E27FC236}">
                  <a16:creationId xmlns:a16="http://schemas.microsoft.com/office/drawing/2014/main" xmlns="" id="{E200B96E-BA2F-59A2-89F8-35367531D2A0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9F20D23C-A8D7-A1F6-4C49-DFAFC19AE0EC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xmlns="" id="{1FD52280-2920-30DE-D7A6-F40F89218A71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xmlns="" id="{C8349E17-6FD2-A23A-CB69-F1E45F2E1C52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7" name="Gráfico 6">
                <a:extLst>
                  <a:ext uri="{FF2B5EF4-FFF2-40B4-BE49-F238E27FC236}">
                    <a16:creationId xmlns:a16="http://schemas.microsoft.com/office/drawing/2014/main" xmlns="" id="{5E7F6AD7-1B38-96B1-0122-0E47C20FA9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8" name="Forma libre: forma 7">
                <a:extLst>
                  <a:ext uri="{FF2B5EF4-FFF2-40B4-BE49-F238E27FC236}">
                    <a16:creationId xmlns:a16="http://schemas.microsoft.com/office/drawing/2014/main" xmlns="" id="{9BEA458C-37E4-C55C-B213-BE43A322ACCE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9" name="Grupo 8">
                <a:extLst>
                  <a:ext uri="{FF2B5EF4-FFF2-40B4-BE49-F238E27FC236}">
                    <a16:creationId xmlns:a16="http://schemas.microsoft.com/office/drawing/2014/main" xmlns="" id="{5058C98D-CB6E-62CF-E803-1E5107A7B234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F8143974-6BF4-FD10-3F55-D13767507884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EB178C0C-8B70-BE3C-FAB8-FF6F723ACF5A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CA8D2E4A-C3C1-50FC-C38F-09251B69BC89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B6299CC0-7217-2A79-F14A-D6F13E067813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F0E64E28-42E4-EABD-7B18-6ED6D9D3286C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DE0DBECE-2FE1-3D32-0447-28F91F5841E2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FC658B2B-76E0-C0CC-9639-875A2A9CAFA4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19A51BA3-B07F-7A74-3646-317196EAD7B1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B68D6824-3F8F-605F-42E8-4A806F26E4F9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xmlns="" id="{0D9AC06B-BE60-6C08-C344-895716549732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xmlns="" id="{F27C3008-8609-7945-899B-E9E122E997D2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xmlns="" id="{F9E1909B-C7D3-0A26-9EF6-C82D4D1B645A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4AC44DB9-C9DB-B495-AEE4-FF64A6D39756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xmlns="" id="{C95F3CE5-2C92-27FC-310D-422404B53D00}"/>
              </a:ext>
            </a:extLst>
          </p:cNvPr>
          <p:cNvGrpSpPr/>
          <p:nvPr userDrawn="1"/>
        </p:nvGrpSpPr>
        <p:grpSpPr>
          <a:xfrm>
            <a:off x="167846" y="163926"/>
            <a:ext cx="8673507" cy="914871"/>
            <a:chOff x="167846" y="163926"/>
            <a:chExt cx="8673507" cy="914871"/>
          </a:xfrm>
        </p:grpSpPr>
        <p:pic>
          <p:nvPicPr>
            <p:cNvPr id="24" name="Gráfico 23">
              <a:extLst>
                <a:ext uri="{FF2B5EF4-FFF2-40B4-BE49-F238E27FC236}">
                  <a16:creationId xmlns:a16="http://schemas.microsoft.com/office/drawing/2014/main" xmlns="" id="{1A71EDBF-0850-833D-983A-699EA27EE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0800000" flipV="1">
              <a:off x="8640137" y="877581"/>
              <a:ext cx="201216" cy="201216"/>
            </a:xfrm>
            <a:prstGeom prst="rect">
              <a:avLst/>
            </a:prstGeom>
          </p:spPr>
        </p:pic>
        <p:pic>
          <p:nvPicPr>
            <p:cNvPr id="25" name="Gráfico 24">
              <a:extLst>
                <a:ext uri="{FF2B5EF4-FFF2-40B4-BE49-F238E27FC236}">
                  <a16:creationId xmlns:a16="http://schemas.microsoft.com/office/drawing/2014/main" xmlns="" id="{E577CCEF-1B07-6A75-1567-50EB34FAD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8591448" y="642327"/>
              <a:ext cx="97379" cy="96882"/>
            </a:xfrm>
            <a:prstGeom prst="rect">
              <a:avLst/>
            </a:prstGeom>
          </p:spPr>
        </p:pic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xmlns="" id="{5181DC55-1E97-96DF-716B-51A88D3C22ED}"/>
                </a:ext>
              </a:extLst>
            </p:cNvPr>
            <p:cNvGrpSpPr/>
            <p:nvPr/>
          </p:nvGrpSpPr>
          <p:grpSpPr>
            <a:xfrm>
              <a:off x="167846" y="163926"/>
              <a:ext cx="477125" cy="249657"/>
              <a:chOff x="167846" y="163926"/>
              <a:chExt cx="477125" cy="249657"/>
            </a:xfrm>
          </p:grpSpPr>
          <p:pic>
            <p:nvPicPr>
              <p:cNvPr id="27" name="Gráfico 26">
                <a:extLst>
                  <a:ext uri="{FF2B5EF4-FFF2-40B4-BE49-F238E27FC236}">
                    <a16:creationId xmlns:a16="http://schemas.microsoft.com/office/drawing/2014/main" xmlns="" id="{228D9E5A-BFED-FF26-2742-183D07E38C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167846" y="163926"/>
                <a:ext cx="201216" cy="201216"/>
              </a:xfrm>
              <a:prstGeom prst="rect">
                <a:avLst/>
              </a:prstGeom>
            </p:spPr>
          </p:pic>
          <p:pic>
            <p:nvPicPr>
              <p:cNvPr id="28" name="Gráfico 27">
                <a:extLst>
                  <a:ext uri="{FF2B5EF4-FFF2-40B4-BE49-F238E27FC236}">
                    <a16:creationId xmlns:a16="http://schemas.microsoft.com/office/drawing/2014/main" xmlns="" id="{1D0920C5-6DC5-CCDC-FA35-4304447AB9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V="1">
                <a:off x="547592" y="316701"/>
                <a:ext cx="97379" cy="9688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5C058901-CB87-2AAB-52D9-97F3D201B70E}"/>
              </a:ext>
            </a:extLst>
          </p:cNvPr>
          <p:cNvGrpSpPr/>
          <p:nvPr userDrawn="1"/>
        </p:nvGrpSpPr>
        <p:grpSpPr>
          <a:xfrm>
            <a:off x="-205482" y="4591050"/>
            <a:ext cx="10103862" cy="1456752"/>
            <a:chOff x="-205482" y="4591050"/>
            <a:chExt cx="10103862" cy="1456752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xmlns="" id="{01F2661F-B8A2-AC6F-D4F7-FF786E8A7F99}"/>
                </a:ext>
              </a:extLst>
            </p:cNvPr>
            <p:cNvSpPr/>
            <p:nvPr/>
          </p:nvSpPr>
          <p:spPr>
            <a:xfrm>
              <a:off x="1" y="4591050"/>
              <a:ext cx="9144000" cy="552450"/>
            </a:xfrm>
            <a:prstGeom prst="rect">
              <a:avLst/>
            </a:prstGeom>
            <a:solidFill>
              <a:srgbClr val="8CB66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xmlns="" id="{D5514931-D224-8867-1800-76CDA37CC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205482" y="4787756"/>
              <a:ext cx="10103862" cy="1260046"/>
            </a:xfrm>
            <a:prstGeom prst="rect">
              <a:avLst/>
            </a:prstGeom>
          </p:spPr>
        </p:pic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xmlns="" id="{BE2195B6-2D13-8028-B059-E1A380C38725}"/>
                </a:ext>
              </a:extLst>
            </p:cNvPr>
            <p:cNvSpPr/>
            <p:nvPr/>
          </p:nvSpPr>
          <p:spPr>
            <a:xfrm>
              <a:off x="3314392" y="5037284"/>
              <a:ext cx="161152" cy="73425"/>
            </a:xfrm>
            <a:custGeom>
              <a:avLst/>
              <a:gdLst>
                <a:gd name="connsiteX0" fmla="*/ 84248 w 161152"/>
                <a:gd name="connsiteY0" fmla="*/ 73426 h 73425"/>
                <a:gd name="connsiteX1" fmla="*/ 83382 w 161152"/>
                <a:gd name="connsiteY1" fmla="*/ 73318 h 73425"/>
                <a:gd name="connsiteX2" fmla="*/ 80789 w 161152"/>
                <a:gd name="connsiteY2" fmla="*/ 69868 h 73425"/>
                <a:gd name="connsiteX3" fmla="*/ 85680 w 161152"/>
                <a:gd name="connsiteY3" fmla="*/ 45219 h 73425"/>
                <a:gd name="connsiteX4" fmla="*/ 72335 w 161152"/>
                <a:gd name="connsiteY4" fmla="*/ 17121 h 73425"/>
                <a:gd name="connsiteX5" fmla="*/ 21167 w 161152"/>
                <a:gd name="connsiteY5" fmla="*/ 14798 h 73425"/>
                <a:gd name="connsiteX6" fmla="*/ 12324 w 161152"/>
                <a:gd name="connsiteY6" fmla="*/ 64435 h 73425"/>
                <a:gd name="connsiteX7" fmla="*/ 11286 w 161152"/>
                <a:gd name="connsiteY7" fmla="*/ 69219 h 73425"/>
                <a:gd name="connsiteX8" fmla="*/ 6503 w 161152"/>
                <a:gd name="connsiteY8" fmla="*/ 68185 h 73425"/>
                <a:gd name="connsiteX9" fmla="*/ 16911 w 161152"/>
                <a:gd name="connsiteY9" fmla="*/ 9346 h 73425"/>
                <a:gd name="connsiteX10" fmla="*/ 76975 w 161152"/>
                <a:gd name="connsiteY10" fmla="*/ 11993 h 73425"/>
                <a:gd name="connsiteX11" fmla="*/ 90842 w 161152"/>
                <a:gd name="connsiteY11" fmla="*/ 35067 h 73425"/>
                <a:gd name="connsiteX12" fmla="*/ 99045 w 161152"/>
                <a:gd name="connsiteY12" fmla="*/ 25216 h 73425"/>
                <a:gd name="connsiteX13" fmla="*/ 146369 w 161152"/>
                <a:gd name="connsiteY13" fmla="*/ 18686 h 73425"/>
                <a:gd name="connsiteX14" fmla="*/ 160866 w 161152"/>
                <a:gd name="connsiteY14" fmla="*/ 41740 h 73425"/>
                <a:gd name="connsiteX15" fmla="*/ 154248 w 161152"/>
                <a:gd name="connsiteY15" fmla="*/ 64229 h 73425"/>
                <a:gd name="connsiteX16" fmla="*/ 149356 w 161152"/>
                <a:gd name="connsiteY16" fmla="*/ 64362 h 73425"/>
                <a:gd name="connsiteX17" fmla="*/ 149224 w 161152"/>
                <a:gd name="connsiteY17" fmla="*/ 59470 h 73425"/>
                <a:gd name="connsiteX18" fmla="*/ 154016 w 161152"/>
                <a:gd name="connsiteY18" fmla="*/ 42655 h 73425"/>
                <a:gd name="connsiteX19" fmla="*/ 142767 w 161152"/>
                <a:gd name="connsiteY19" fmla="*/ 24591 h 73425"/>
                <a:gd name="connsiteX20" fmla="*/ 103730 w 161152"/>
                <a:gd name="connsiteY20" fmla="*/ 30299 h 73425"/>
                <a:gd name="connsiteX21" fmla="*/ 92638 w 161152"/>
                <a:gd name="connsiteY21" fmla="*/ 46445 h 73425"/>
                <a:gd name="connsiteX22" fmla="*/ 87314 w 161152"/>
                <a:gd name="connsiteY22" fmla="*/ 71561 h 73425"/>
                <a:gd name="connsiteX23" fmla="*/ 84243 w 161152"/>
                <a:gd name="connsiteY23" fmla="*/ 73426 h 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152" h="73425">
                  <a:moveTo>
                    <a:pt x="84248" y="73426"/>
                  </a:moveTo>
                  <a:cubicBezTo>
                    <a:pt x="83958" y="73426"/>
                    <a:pt x="83672" y="73391"/>
                    <a:pt x="83382" y="73318"/>
                  </a:cubicBezTo>
                  <a:cubicBezTo>
                    <a:pt x="81822" y="72914"/>
                    <a:pt x="80744" y="71482"/>
                    <a:pt x="80789" y="69868"/>
                  </a:cubicBezTo>
                  <a:cubicBezTo>
                    <a:pt x="81030" y="61050"/>
                    <a:pt x="82732" y="52674"/>
                    <a:pt x="85680" y="45219"/>
                  </a:cubicBezTo>
                  <a:cubicBezTo>
                    <a:pt x="84834" y="34566"/>
                    <a:pt x="80223" y="24256"/>
                    <a:pt x="72335" y="17121"/>
                  </a:cubicBezTo>
                  <a:cubicBezTo>
                    <a:pt x="58531" y="4612"/>
                    <a:pt x="35576" y="3589"/>
                    <a:pt x="21167" y="14798"/>
                  </a:cubicBezTo>
                  <a:cubicBezTo>
                    <a:pt x="6414" y="26279"/>
                    <a:pt x="2364" y="49008"/>
                    <a:pt x="12324" y="64435"/>
                  </a:cubicBezTo>
                  <a:cubicBezTo>
                    <a:pt x="13358" y="66040"/>
                    <a:pt x="12890" y="68180"/>
                    <a:pt x="11286" y="69219"/>
                  </a:cubicBezTo>
                  <a:cubicBezTo>
                    <a:pt x="9711" y="70247"/>
                    <a:pt x="7556" y="69794"/>
                    <a:pt x="6503" y="68185"/>
                  </a:cubicBezTo>
                  <a:cubicBezTo>
                    <a:pt x="-5312" y="49875"/>
                    <a:pt x="-549" y="22933"/>
                    <a:pt x="16911" y="9346"/>
                  </a:cubicBezTo>
                  <a:cubicBezTo>
                    <a:pt x="34158" y="-4073"/>
                    <a:pt x="60524" y="-2912"/>
                    <a:pt x="76975" y="11993"/>
                  </a:cubicBezTo>
                  <a:cubicBezTo>
                    <a:pt x="83746" y="18125"/>
                    <a:pt x="88441" y="26259"/>
                    <a:pt x="90842" y="35067"/>
                  </a:cubicBezTo>
                  <a:cubicBezTo>
                    <a:pt x="93209" y="31377"/>
                    <a:pt x="95955" y="28060"/>
                    <a:pt x="99045" y="25216"/>
                  </a:cubicBezTo>
                  <a:cubicBezTo>
                    <a:pt x="112425" y="12894"/>
                    <a:pt x="132320" y="10138"/>
                    <a:pt x="146369" y="18686"/>
                  </a:cubicBezTo>
                  <a:cubicBezTo>
                    <a:pt x="154149" y="23415"/>
                    <a:pt x="159572" y="32031"/>
                    <a:pt x="160866" y="41740"/>
                  </a:cubicBezTo>
                  <a:cubicBezTo>
                    <a:pt x="162028" y="50357"/>
                    <a:pt x="159616" y="58565"/>
                    <a:pt x="154248" y="64229"/>
                  </a:cubicBezTo>
                  <a:cubicBezTo>
                    <a:pt x="152934" y="65626"/>
                    <a:pt x="150744" y="65670"/>
                    <a:pt x="149356" y="64362"/>
                  </a:cubicBezTo>
                  <a:cubicBezTo>
                    <a:pt x="147969" y="63048"/>
                    <a:pt x="147905" y="60858"/>
                    <a:pt x="149224" y="59470"/>
                  </a:cubicBezTo>
                  <a:cubicBezTo>
                    <a:pt x="153150" y="55327"/>
                    <a:pt x="154887" y="49195"/>
                    <a:pt x="154016" y="42655"/>
                  </a:cubicBezTo>
                  <a:cubicBezTo>
                    <a:pt x="153008" y="35117"/>
                    <a:pt x="148702" y="28193"/>
                    <a:pt x="142767" y="24591"/>
                  </a:cubicBezTo>
                  <a:cubicBezTo>
                    <a:pt x="131494" y="17731"/>
                    <a:pt x="114708" y="20197"/>
                    <a:pt x="103730" y="30299"/>
                  </a:cubicBezTo>
                  <a:cubicBezTo>
                    <a:pt x="99099" y="34570"/>
                    <a:pt x="95345" y="40077"/>
                    <a:pt x="92638" y="46445"/>
                  </a:cubicBezTo>
                  <a:cubicBezTo>
                    <a:pt x="93042" y="55061"/>
                    <a:pt x="91334" y="63796"/>
                    <a:pt x="87314" y="71561"/>
                  </a:cubicBezTo>
                  <a:cubicBezTo>
                    <a:pt x="86708" y="72722"/>
                    <a:pt x="85513" y="73426"/>
                    <a:pt x="84243" y="73426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xmlns="" id="{04E643B6-B074-193F-ABF7-C62077DC785E}"/>
                </a:ext>
              </a:extLst>
            </p:cNvPr>
            <p:cNvSpPr/>
            <p:nvPr/>
          </p:nvSpPr>
          <p:spPr>
            <a:xfrm>
              <a:off x="5445799" y="5037284"/>
              <a:ext cx="316283" cy="82621"/>
            </a:xfrm>
            <a:custGeom>
              <a:avLst/>
              <a:gdLst>
                <a:gd name="connsiteX0" fmla="*/ 300985 w 316283"/>
                <a:gd name="connsiteY0" fmla="*/ 82622 h 82621"/>
                <a:gd name="connsiteX1" fmla="*/ 296807 w 316283"/>
                <a:gd name="connsiteY1" fmla="*/ 80314 h 82621"/>
                <a:gd name="connsiteX2" fmla="*/ 298362 w 316283"/>
                <a:gd name="connsiteY2" fmla="*/ 73508 h 82621"/>
                <a:gd name="connsiteX3" fmla="*/ 306418 w 316283"/>
                <a:gd name="connsiteY3" fmla="*/ 57727 h 82621"/>
                <a:gd name="connsiteX4" fmla="*/ 296177 w 316283"/>
                <a:gd name="connsiteY4" fmla="*/ 35755 h 82621"/>
                <a:gd name="connsiteX5" fmla="*/ 250482 w 316283"/>
                <a:gd name="connsiteY5" fmla="*/ 37955 h 82621"/>
                <a:gd name="connsiteX6" fmla="*/ 225218 w 316283"/>
                <a:gd name="connsiteY6" fmla="*/ 62505 h 82621"/>
                <a:gd name="connsiteX7" fmla="*/ 214077 w 316283"/>
                <a:gd name="connsiteY7" fmla="*/ 77391 h 82621"/>
                <a:gd name="connsiteX8" fmla="*/ 207714 w 316283"/>
                <a:gd name="connsiteY8" fmla="*/ 76894 h 82621"/>
                <a:gd name="connsiteX9" fmla="*/ 207163 w 316283"/>
                <a:gd name="connsiteY9" fmla="*/ 70531 h 82621"/>
                <a:gd name="connsiteX10" fmla="*/ 216430 w 316283"/>
                <a:gd name="connsiteY10" fmla="*/ 57751 h 82621"/>
                <a:gd name="connsiteX11" fmla="*/ 217714 w 316283"/>
                <a:gd name="connsiteY11" fmla="*/ 50409 h 82621"/>
                <a:gd name="connsiteX12" fmla="*/ 208167 w 316283"/>
                <a:gd name="connsiteY12" fmla="*/ 26356 h 82621"/>
                <a:gd name="connsiteX13" fmla="*/ 159943 w 316283"/>
                <a:gd name="connsiteY13" fmla="*/ 25303 h 82621"/>
                <a:gd name="connsiteX14" fmla="*/ 137685 w 316283"/>
                <a:gd name="connsiteY14" fmla="*/ 53962 h 82621"/>
                <a:gd name="connsiteX15" fmla="*/ 132351 w 316283"/>
                <a:gd name="connsiteY15" fmla="*/ 72253 h 82621"/>
                <a:gd name="connsiteX16" fmla="*/ 126387 w 316283"/>
                <a:gd name="connsiteY16" fmla="*/ 74414 h 82621"/>
                <a:gd name="connsiteX17" fmla="*/ 123228 w 316283"/>
                <a:gd name="connsiteY17" fmla="*/ 68922 h 82621"/>
                <a:gd name="connsiteX18" fmla="*/ 127878 w 316283"/>
                <a:gd name="connsiteY18" fmla="*/ 51974 h 82621"/>
                <a:gd name="connsiteX19" fmla="*/ 126490 w 316283"/>
                <a:gd name="connsiteY19" fmla="*/ 41498 h 82621"/>
                <a:gd name="connsiteX20" fmla="*/ 107230 w 316283"/>
                <a:gd name="connsiteY20" fmla="*/ 16027 h 82621"/>
                <a:gd name="connsiteX21" fmla="*/ 48110 w 316283"/>
                <a:gd name="connsiteY21" fmla="*/ 20421 h 82621"/>
                <a:gd name="connsiteX22" fmla="*/ 9496 w 316283"/>
                <a:gd name="connsiteY22" fmla="*/ 71161 h 82621"/>
                <a:gd name="connsiteX23" fmla="*/ 3060 w 316283"/>
                <a:gd name="connsiteY23" fmla="*/ 73838 h 82621"/>
                <a:gd name="connsiteX24" fmla="*/ 373 w 316283"/>
                <a:gd name="connsiteY24" fmla="*/ 67391 h 82621"/>
                <a:gd name="connsiteX25" fmla="*/ 42737 w 316283"/>
                <a:gd name="connsiteY25" fmla="*/ 12145 h 82621"/>
                <a:gd name="connsiteX26" fmla="*/ 112111 w 316283"/>
                <a:gd name="connsiteY26" fmla="*/ 7440 h 82621"/>
                <a:gd name="connsiteX27" fmla="*/ 135422 w 316283"/>
                <a:gd name="connsiteY27" fmla="*/ 36852 h 82621"/>
                <a:gd name="connsiteX28" fmla="*/ 154515 w 316283"/>
                <a:gd name="connsiteY28" fmla="*/ 17065 h 82621"/>
                <a:gd name="connsiteX29" fmla="*/ 214692 w 316283"/>
                <a:gd name="connsiteY29" fmla="*/ 18940 h 82621"/>
                <a:gd name="connsiteX30" fmla="*/ 227413 w 316283"/>
                <a:gd name="connsiteY30" fmla="*/ 44603 h 82621"/>
                <a:gd name="connsiteX31" fmla="*/ 245207 w 316283"/>
                <a:gd name="connsiteY31" fmla="*/ 29599 h 82621"/>
                <a:gd name="connsiteX32" fmla="*/ 301876 w 316283"/>
                <a:gd name="connsiteY32" fmla="*/ 27699 h 82621"/>
                <a:gd name="connsiteX33" fmla="*/ 316269 w 316283"/>
                <a:gd name="connsiteY33" fmla="*/ 58007 h 82621"/>
                <a:gd name="connsiteX34" fmla="*/ 303598 w 316283"/>
                <a:gd name="connsiteY34" fmla="*/ 81864 h 82621"/>
                <a:gd name="connsiteX35" fmla="*/ 300975 w 316283"/>
                <a:gd name="connsiteY35" fmla="*/ 82622 h 8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16283" h="82621">
                  <a:moveTo>
                    <a:pt x="300985" y="82622"/>
                  </a:moveTo>
                  <a:cubicBezTo>
                    <a:pt x="299351" y="82622"/>
                    <a:pt x="297747" y="81805"/>
                    <a:pt x="296807" y="80314"/>
                  </a:cubicBezTo>
                  <a:cubicBezTo>
                    <a:pt x="295356" y="78001"/>
                    <a:pt x="296049" y="74955"/>
                    <a:pt x="298362" y="73508"/>
                  </a:cubicBezTo>
                  <a:cubicBezTo>
                    <a:pt x="305109" y="69266"/>
                    <a:pt x="306305" y="61801"/>
                    <a:pt x="306418" y="57727"/>
                  </a:cubicBezTo>
                  <a:cubicBezTo>
                    <a:pt x="306664" y="48958"/>
                    <a:pt x="302639" y="40327"/>
                    <a:pt x="296177" y="35755"/>
                  </a:cubicBezTo>
                  <a:cubicBezTo>
                    <a:pt x="282428" y="26007"/>
                    <a:pt x="263335" y="29840"/>
                    <a:pt x="250482" y="37955"/>
                  </a:cubicBezTo>
                  <a:cubicBezTo>
                    <a:pt x="240586" y="44180"/>
                    <a:pt x="232427" y="53160"/>
                    <a:pt x="225218" y="62505"/>
                  </a:cubicBezTo>
                  <a:cubicBezTo>
                    <a:pt x="222945" y="68577"/>
                    <a:pt x="219126" y="73739"/>
                    <a:pt x="214077" y="77391"/>
                  </a:cubicBezTo>
                  <a:cubicBezTo>
                    <a:pt x="212109" y="78803"/>
                    <a:pt x="209427" y="78586"/>
                    <a:pt x="207714" y="76894"/>
                  </a:cubicBezTo>
                  <a:cubicBezTo>
                    <a:pt x="205992" y="75191"/>
                    <a:pt x="205761" y="72504"/>
                    <a:pt x="207163" y="70531"/>
                  </a:cubicBezTo>
                  <a:cubicBezTo>
                    <a:pt x="210106" y="66368"/>
                    <a:pt x="213162" y="62042"/>
                    <a:pt x="216430" y="57751"/>
                  </a:cubicBezTo>
                  <a:cubicBezTo>
                    <a:pt x="217148" y="55458"/>
                    <a:pt x="217586" y="52993"/>
                    <a:pt x="217714" y="50409"/>
                  </a:cubicBezTo>
                  <a:cubicBezTo>
                    <a:pt x="218161" y="41138"/>
                    <a:pt x="214500" y="31927"/>
                    <a:pt x="208167" y="26356"/>
                  </a:cubicBezTo>
                  <a:cubicBezTo>
                    <a:pt x="196013" y="15658"/>
                    <a:pt x="175271" y="15191"/>
                    <a:pt x="159943" y="25303"/>
                  </a:cubicBezTo>
                  <a:cubicBezTo>
                    <a:pt x="150357" y="31626"/>
                    <a:pt x="142645" y="41665"/>
                    <a:pt x="137685" y="53962"/>
                  </a:cubicBezTo>
                  <a:cubicBezTo>
                    <a:pt x="137336" y="60502"/>
                    <a:pt x="135555" y="66742"/>
                    <a:pt x="132351" y="72253"/>
                  </a:cubicBezTo>
                  <a:cubicBezTo>
                    <a:pt x="131155" y="74320"/>
                    <a:pt x="128665" y="75245"/>
                    <a:pt x="126387" y="74414"/>
                  </a:cubicBezTo>
                  <a:cubicBezTo>
                    <a:pt x="124138" y="73597"/>
                    <a:pt x="122800" y="71279"/>
                    <a:pt x="123228" y="68922"/>
                  </a:cubicBezTo>
                  <a:cubicBezTo>
                    <a:pt x="124281" y="62992"/>
                    <a:pt x="125851" y="57313"/>
                    <a:pt x="127878" y="51974"/>
                  </a:cubicBezTo>
                  <a:cubicBezTo>
                    <a:pt x="127917" y="48564"/>
                    <a:pt x="127455" y="45036"/>
                    <a:pt x="126490" y="41498"/>
                  </a:cubicBezTo>
                  <a:cubicBezTo>
                    <a:pt x="123587" y="30751"/>
                    <a:pt x="116378" y="21229"/>
                    <a:pt x="107230" y="16027"/>
                  </a:cubicBezTo>
                  <a:cubicBezTo>
                    <a:pt x="90514" y="6530"/>
                    <a:pt x="66765" y="8331"/>
                    <a:pt x="48110" y="20421"/>
                  </a:cubicBezTo>
                  <a:cubicBezTo>
                    <a:pt x="32088" y="30814"/>
                    <a:pt x="19097" y="47890"/>
                    <a:pt x="9496" y="71161"/>
                  </a:cubicBezTo>
                  <a:cubicBezTo>
                    <a:pt x="8468" y="73685"/>
                    <a:pt x="5550" y="74906"/>
                    <a:pt x="3060" y="73838"/>
                  </a:cubicBezTo>
                  <a:cubicBezTo>
                    <a:pt x="540" y="72800"/>
                    <a:pt x="-666" y="69911"/>
                    <a:pt x="373" y="67391"/>
                  </a:cubicBezTo>
                  <a:cubicBezTo>
                    <a:pt x="10756" y="42231"/>
                    <a:pt x="25007" y="23645"/>
                    <a:pt x="42737" y="12145"/>
                  </a:cubicBezTo>
                  <a:cubicBezTo>
                    <a:pt x="64772" y="-2136"/>
                    <a:pt x="91975" y="-3976"/>
                    <a:pt x="112111" y="7440"/>
                  </a:cubicBezTo>
                  <a:cubicBezTo>
                    <a:pt x="122903" y="13577"/>
                    <a:pt x="131500" y="24467"/>
                    <a:pt x="135422" y="36852"/>
                  </a:cubicBezTo>
                  <a:cubicBezTo>
                    <a:pt x="140599" y="28738"/>
                    <a:pt x="147064" y="21972"/>
                    <a:pt x="154515" y="17065"/>
                  </a:cubicBezTo>
                  <a:cubicBezTo>
                    <a:pt x="173401" y="4606"/>
                    <a:pt x="199285" y="5398"/>
                    <a:pt x="214692" y="18940"/>
                  </a:cubicBezTo>
                  <a:cubicBezTo>
                    <a:pt x="221877" y="25264"/>
                    <a:pt x="226409" y="34545"/>
                    <a:pt x="227413" y="44603"/>
                  </a:cubicBezTo>
                  <a:cubicBezTo>
                    <a:pt x="232693" y="38968"/>
                    <a:pt x="238554" y="33797"/>
                    <a:pt x="245207" y="29599"/>
                  </a:cubicBezTo>
                  <a:cubicBezTo>
                    <a:pt x="260860" y="19742"/>
                    <a:pt x="284426" y="15343"/>
                    <a:pt x="301876" y="27699"/>
                  </a:cubicBezTo>
                  <a:cubicBezTo>
                    <a:pt x="310960" y="34136"/>
                    <a:pt x="316599" y="46030"/>
                    <a:pt x="316269" y="58007"/>
                  </a:cubicBezTo>
                  <a:cubicBezTo>
                    <a:pt x="315989" y="68287"/>
                    <a:pt x="311373" y="76987"/>
                    <a:pt x="303598" y="81864"/>
                  </a:cubicBezTo>
                  <a:cubicBezTo>
                    <a:pt x="302791" y="82376"/>
                    <a:pt x="301876" y="82622"/>
                    <a:pt x="300975" y="8262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xmlns="" id="{B55D0F4B-1E4C-8F0C-5A21-AD4902A2D71D}"/>
                </a:ext>
              </a:extLst>
            </p:cNvPr>
            <p:cNvGrpSpPr/>
            <p:nvPr/>
          </p:nvGrpSpPr>
          <p:grpSpPr>
            <a:xfrm>
              <a:off x="1052438" y="5066159"/>
              <a:ext cx="106882" cy="107822"/>
              <a:chOff x="4445035" y="3944931"/>
              <a:chExt cx="106882" cy="107822"/>
            </a:xfrm>
          </p:grpSpPr>
          <p:sp>
            <p:nvSpPr>
              <p:cNvPr id="16" name="Forma libre: forma 15">
                <a:extLst>
                  <a:ext uri="{FF2B5EF4-FFF2-40B4-BE49-F238E27FC236}">
                    <a16:creationId xmlns:a16="http://schemas.microsoft.com/office/drawing/2014/main" xmlns="" id="{AED02D64-83AD-08A9-3EB9-B1E1BD8F49BC}"/>
                  </a:ext>
                </a:extLst>
              </p:cNvPr>
              <p:cNvSpPr/>
              <p:nvPr/>
            </p:nvSpPr>
            <p:spPr>
              <a:xfrm>
                <a:off x="4445035" y="3944931"/>
                <a:ext cx="59530" cy="107822"/>
              </a:xfrm>
              <a:custGeom>
                <a:avLst/>
                <a:gdLst>
                  <a:gd name="connsiteX0" fmla="*/ 51213 w 59530"/>
                  <a:gd name="connsiteY0" fmla="*/ 107822 h 107822"/>
                  <a:gd name="connsiteX1" fmla="*/ 43187 w 59530"/>
                  <a:gd name="connsiteY1" fmla="*/ 101661 h 107822"/>
                  <a:gd name="connsiteX2" fmla="*/ 3229 w 59530"/>
                  <a:gd name="connsiteY2" fmla="*/ 14935 h 107822"/>
                  <a:gd name="connsiteX3" fmla="*/ 1659 w 59530"/>
                  <a:gd name="connsiteY3" fmla="*/ 3337 h 107822"/>
                  <a:gd name="connsiteX4" fmla="*/ 13125 w 59530"/>
                  <a:gd name="connsiteY4" fmla="*/ 1575 h 107822"/>
                  <a:gd name="connsiteX5" fmla="*/ 59248 w 59530"/>
                  <a:gd name="connsiteY5" fmla="*/ 97355 h 107822"/>
                  <a:gd name="connsiteX6" fmla="*/ 53363 w 59530"/>
                  <a:gd name="connsiteY6" fmla="*/ 107537 h 107822"/>
                  <a:gd name="connsiteX7" fmla="*/ 51208 w 59530"/>
                  <a:gd name="connsiteY7" fmla="*/ 107817 h 1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30" h="107822">
                    <a:moveTo>
                      <a:pt x="51213" y="107822"/>
                    </a:moveTo>
                    <a:cubicBezTo>
                      <a:pt x="47541" y="107822"/>
                      <a:pt x="44186" y="105376"/>
                      <a:pt x="43187" y="101661"/>
                    </a:cubicBezTo>
                    <a:cubicBezTo>
                      <a:pt x="24635" y="32301"/>
                      <a:pt x="3445" y="15098"/>
                      <a:pt x="3229" y="14935"/>
                    </a:cubicBezTo>
                    <a:cubicBezTo>
                      <a:pt x="-344" y="12145"/>
                      <a:pt x="-1077" y="6964"/>
                      <a:pt x="1659" y="3337"/>
                    </a:cubicBezTo>
                    <a:cubicBezTo>
                      <a:pt x="4400" y="-285"/>
                      <a:pt x="9474" y="-1092"/>
                      <a:pt x="13125" y="1575"/>
                    </a:cubicBezTo>
                    <a:cubicBezTo>
                      <a:pt x="15728" y="3465"/>
                      <a:pt x="39151" y="22243"/>
                      <a:pt x="59248" y="97355"/>
                    </a:cubicBezTo>
                    <a:cubicBezTo>
                      <a:pt x="60429" y="101789"/>
                      <a:pt x="57802" y="106351"/>
                      <a:pt x="53363" y="107537"/>
                    </a:cubicBezTo>
                    <a:cubicBezTo>
                      <a:pt x="52645" y="107724"/>
                      <a:pt x="51921" y="107817"/>
                      <a:pt x="51208" y="107817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7" name="Forma libre: forma 16">
                <a:extLst>
                  <a:ext uri="{FF2B5EF4-FFF2-40B4-BE49-F238E27FC236}">
                    <a16:creationId xmlns:a16="http://schemas.microsoft.com/office/drawing/2014/main" xmlns="" id="{2D0EC1B0-4456-B9C8-2488-6AD994E6C88E}"/>
                  </a:ext>
                </a:extLst>
              </p:cNvPr>
              <p:cNvSpPr/>
              <p:nvPr/>
            </p:nvSpPr>
            <p:spPr>
              <a:xfrm>
                <a:off x="4504887" y="3946863"/>
                <a:ext cx="47030" cy="103946"/>
              </a:xfrm>
              <a:custGeom>
                <a:avLst/>
                <a:gdLst>
                  <a:gd name="connsiteX0" fmla="*/ 8323 w 47030"/>
                  <a:gd name="connsiteY0" fmla="*/ 103947 h 103946"/>
                  <a:gd name="connsiteX1" fmla="*/ 7279 w 47030"/>
                  <a:gd name="connsiteY1" fmla="*/ 103883 h 103946"/>
                  <a:gd name="connsiteX2" fmla="*/ 65 w 47030"/>
                  <a:gd name="connsiteY2" fmla="*/ 94602 h 103946"/>
                  <a:gd name="connsiteX3" fmla="*/ 32243 w 47030"/>
                  <a:gd name="connsiteY3" fmla="*/ 3093 h 103946"/>
                  <a:gd name="connsiteX4" fmla="*/ 43930 w 47030"/>
                  <a:gd name="connsiteY4" fmla="*/ 1833 h 103946"/>
                  <a:gd name="connsiteX5" fmla="*/ 45205 w 47030"/>
                  <a:gd name="connsiteY5" fmla="*/ 13501 h 103946"/>
                  <a:gd name="connsiteX6" fmla="*/ 16560 w 47030"/>
                  <a:gd name="connsiteY6" fmla="*/ 96664 h 103946"/>
                  <a:gd name="connsiteX7" fmla="*/ 8328 w 47030"/>
                  <a:gd name="connsiteY7" fmla="*/ 103942 h 10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0" h="103946">
                    <a:moveTo>
                      <a:pt x="8323" y="103947"/>
                    </a:moveTo>
                    <a:cubicBezTo>
                      <a:pt x="7978" y="103947"/>
                      <a:pt x="7629" y="103927"/>
                      <a:pt x="7279" y="103883"/>
                    </a:cubicBezTo>
                    <a:cubicBezTo>
                      <a:pt x="2727" y="103312"/>
                      <a:pt x="-505" y="99164"/>
                      <a:pt x="65" y="94602"/>
                    </a:cubicBezTo>
                    <a:cubicBezTo>
                      <a:pt x="7609" y="34247"/>
                      <a:pt x="31244" y="4333"/>
                      <a:pt x="32243" y="3093"/>
                    </a:cubicBezTo>
                    <a:cubicBezTo>
                      <a:pt x="35127" y="-479"/>
                      <a:pt x="40367" y="-1035"/>
                      <a:pt x="43930" y="1833"/>
                    </a:cubicBezTo>
                    <a:cubicBezTo>
                      <a:pt x="47503" y="4712"/>
                      <a:pt x="48069" y="9933"/>
                      <a:pt x="45205" y="13501"/>
                    </a:cubicBezTo>
                    <a:cubicBezTo>
                      <a:pt x="44880" y="13914"/>
                      <a:pt x="23449" y="41540"/>
                      <a:pt x="16560" y="96664"/>
                    </a:cubicBezTo>
                    <a:cubicBezTo>
                      <a:pt x="16034" y="100866"/>
                      <a:pt x="12456" y="103942"/>
                      <a:pt x="8328" y="103942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xmlns="" id="{33A0E439-9833-F609-2700-ABF75420FFE3}"/>
                </a:ext>
              </a:extLst>
            </p:cNvPr>
            <p:cNvGrpSpPr/>
            <p:nvPr/>
          </p:nvGrpSpPr>
          <p:grpSpPr>
            <a:xfrm>
              <a:off x="2344159" y="5012083"/>
              <a:ext cx="106882" cy="107822"/>
              <a:chOff x="4445035" y="3944931"/>
              <a:chExt cx="106882" cy="107822"/>
            </a:xfrm>
          </p:grpSpPr>
          <p:sp>
            <p:nvSpPr>
              <p:cNvPr id="14" name="Forma libre: forma 13">
                <a:extLst>
                  <a:ext uri="{FF2B5EF4-FFF2-40B4-BE49-F238E27FC236}">
                    <a16:creationId xmlns:a16="http://schemas.microsoft.com/office/drawing/2014/main" xmlns="" id="{383209A7-7183-A50D-F407-D776428110B8}"/>
                  </a:ext>
                </a:extLst>
              </p:cNvPr>
              <p:cNvSpPr/>
              <p:nvPr/>
            </p:nvSpPr>
            <p:spPr>
              <a:xfrm>
                <a:off x="4445035" y="3944931"/>
                <a:ext cx="59530" cy="107822"/>
              </a:xfrm>
              <a:custGeom>
                <a:avLst/>
                <a:gdLst>
                  <a:gd name="connsiteX0" fmla="*/ 51213 w 59530"/>
                  <a:gd name="connsiteY0" fmla="*/ 107822 h 107822"/>
                  <a:gd name="connsiteX1" fmla="*/ 43187 w 59530"/>
                  <a:gd name="connsiteY1" fmla="*/ 101661 h 107822"/>
                  <a:gd name="connsiteX2" fmla="*/ 3229 w 59530"/>
                  <a:gd name="connsiteY2" fmla="*/ 14935 h 107822"/>
                  <a:gd name="connsiteX3" fmla="*/ 1659 w 59530"/>
                  <a:gd name="connsiteY3" fmla="*/ 3337 h 107822"/>
                  <a:gd name="connsiteX4" fmla="*/ 13125 w 59530"/>
                  <a:gd name="connsiteY4" fmla="*/ 1575 h 107822"/>
                  <a:gd name="connsiteX5" fmla="*/ 59248 w 59530"/>
                  <a:gd name="connsiteY5" fmla="*/ 97355 h 107822"/>
                  <a:gd name="connsiteX6" fmla="*/ 53363 w 59530"/>
                  <a:gd name="connsiteY6" fmla="*/ 107537 h 107822"/>
                  <a:gd name="connsiteX7" fmla="*/ 51208 w 59530"/>
                  <a:gd name="connsiteY7" fmla="*/ 107817 h 1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30" h="107822">
                    <a:moveTo>
                      <a:pt x="51213" y="107822"/>
                    </a:moveTo>
                    <a:cubicBezTo>
                      <a:pt x="47541" y="107822"/>
                      <a:pt x="44186" y="105376"/>
                      <a:pt x="43187" y="101661"/>
                    </a:cubicBezTo>
                    <a:cubicBezTo>
                      <a:pt x="24635" y="32301"/>
                      <a:pt x="3445" y="15098"/>
                      <a:pt x="3229" y="14935"/>
                    </a:cubicBezTo>
                    <a:cubicBezTo>
                      <a:pt x="-344" y="12145"/>
                      <a:pt x="-1077" y="6964"/>
                      <a:pt x="1659" y="3337"/>
                    </a:cubicBezTo>
                    <a:cubicBezTo>
                      <a:pt x="4400" y="-285"/>
                      <a:pt x="9474" y="-1092"/>
                      <a:pt x="13125" y="1575"/>
                    </a:cubicBezTo>
                    <a:cubicBezTo>
                      <a:pt x="15728" y="3465"/>
                      <a:pt x="39151" y="22243"/>
                      <a:pt x="59248" y="97355"/>
                    </a:cubicBezTo>
                    <a:cubicBezTo>
                      <a:pt x="60429" y="101789"/>
                      <a:pt x="57802" y="106351"/>
                      <a:pt x="53363" y="107537"/>
                    </a:cubicBezTo>
                    <a:cubicBezTo>
                      <a:pt x="52645" y="107724"/>
                      <a:pt x="51921" y="107817"/>
                      <a:pt x="51208" y="107817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5" name="Forma libre: forma 14">
                <a:extLst>
                  <a:ext uri="{FF2B5EF4-FFF2-40B4-BE49-F238E27FC236}">
                    <a16:creationId xmlns:a16="http://schemas.microsoft.com/office/drawing/2014/main" xmlns="" id="{AA02D732-9A82-C14E-E563-93B03FE6E21B}"/>
                  </a:ext>
                </a:extLst>
              </p:cNvPr>
              <p:cNvSpPr/>
              <p:nvPr/>
            </p:nvSpPr>
            <p:spPr>
              <a:xfrm>
                <a:off x="4504887" y="3946863"/>
                <a:ext cx="47030" cy="103946"/>
              </a:xfrm>
              <a:custGeom>
                <a:avLst/>
                <a:gdLst>
                  <a:gd name="connsiteX0" fmla="*/ 8323 w 47030"/>
                  <a:gd name="connsiteY0" fmla="*/ 103947 h 103946"/>
                  <a:gd name="connsiteX1" fmla="*/ 7279 w 47030"/>
                  <a:gd name="connsiteY1" fmla="*/ 103883 h 103946"/>
                  <a:gd name="connsiteX2" fmla="*/ 65 w 47030"/>
                  <a:gd name="connsiteY2" fmla="*/ 94602 h 103946"/>
                  <a:gd name="connsiteX3" fmla="*/ 32243 w 47030"/>
                  <a:gd name="connsiteY3" fmla="*/ 3093 h 103946"/>
                  <a:gd name="connsiteX4" fmla="*/ 43930 w 47030"/>
                  <a:gd name="connsiteY4" fmla="*/ 1833 h 103946"/>
                  <a:gd name="connsiteX5" fmla="*/ 45205 w 47030"/>
                  <a:gd name="connsiteY5" fmla="*/ 13501 h 103946"/>
                  <a:gd name="connsiteX6" fmla="*/ 16560 w 47030"/>
                  <a:gd name="connsiteY6" fmla="*/ 96664 h 103946"/>
                  <a:gd name="connsiteX7" fmla="*/ 8328 w 47030"/>
                  <a:gd name="connsiteY7" fmla="*/ 103942 h 10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30" h="103946">
                    <a:moveTo>
                      <a:pt x="8323" y="103947"/>
                    </a:moveTo>
                    <a:cubicBezTo>
                      <a:pt x="7978" y="103947"/>
                      <a:pt x="7629" y="103927"/>
                      <a:pt x="7279" y="103883"/>
                    </a:cubicBezTo>
                    <a:cubicBezTo>
                      <a:pt x="2727" y="103312"/>
                      <a:pt x="-505" y="99164"/>
                      <a:pt x="65" y="94602"/>
                    </a:cubicBezTo>
                    <a:cubicBezTo>
                      <a:pt x="7609" y="34247"/>
                      <a:pt x="31244" y="4333"/>
                      <a:pt x="32243" y="3093"/>
                    </a:cubicBezTo>
                    <a:cubicBezTo>
                      <a:pt x="35127" y="-479"/>
                      <a:pt x="40367" y="-1035"/>
                      <a:pt x="43930" y="1833"/>
                    </a:cubicBezTo>
                    <a:cubicBezTo>
                      <a:pt x="47503" y="4712"/>
                      <a:pt x="48069" y="9933"/>
                      <a:pt x="45205" y="13501"/>
                    </a:cubicBezTo>
                    <a:cubicBezTo>
                      <a:pt x="44880" y="13914"/>
                      <a:pt x="23449" y="41540"/>
                      <a:pt x="16560" y="96664"/>
                    </a:cubicBezTo>
                    <a:cubicBezTo>
                      <a:pt x="16034" y="100866"/>
                      <a:pt x="12456" y="103942"/>
                      <a:pt x="8328" y="103942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xmlns="" id="{A8CA6069-4574-9DAE-0CC1-944BBAF92FF6}"/>
                </a:ext>
              </a:extLst>
            </p:cNvPr>
            <p:cNvGrpSpPr/>
            <p:nvPr/>
          </p:nvGrpSpPr>
          <p:grpSpPr>
            <a:xfrm>
              <a:off x="4557665" y="4978127"/>
              <a:ext cx="129832" cy="118314"/>
              <a:chOff x="3050493" y="3945491"/>
              <a:chExt cx="129832" cy="118314"/>
            </a:xfrm>
          </p:grpSpPr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C269EC77-5F8F-2145-C988-DCCA2560A1B1}"/>
                  </a:ext>
                </a:extLst>
              </p:cNvPr>
              <p:cNvSpPr/>
              <p:nvPr/>
            </p:nvSpPr>
            <p:spPr>
              <a:xfrm>
                <a:off x="3050493" y="3953217"/>
                <a:ext cx="59528" cy="107808"/>
              </a:xfrm>
              <a:custGeom>
                <a:avLst/>
                <a:gdLst>
                  <a:gd name="connsiteX0" fmla="*/ 51209 w 59528"/>
                  <a:gd name="connsiteY0" fmla="*/ 107809 h 107808"/>
                  <a:gd name="connsiteX1" fmla="*/ 43188 w 59528"/>
                  <a:gd name="connsiteY1" fmla="*/ 101648 h 107808"/>
                  <a:gd name="connsiteX2" fmla="*/ 3230 w 59528"/>
                  <a:gd name="connsiteY2" fmla="*/ 14932 h 107808"/>
                  <a:gd name="connsiteX3" fmla="*/ 1655 w 59528"/>
                  <a:gd name="connsiteY3" fmla="*/ 3333 h 107808"/>
                  <a:gd name="connsiteX4" fmla="*/ 13121 w 59528"/>
                  <a:gd name="connsiteY4" fmla="*/ 1572 h 107808"/>
                  <a:gd name="connsiteX5" fmla="*/ 59244 w 59528"/>
                  <a:gd name="connsiteY5" fmla="*/ 97347 h 107808"/>
                  <a:gd name="connsiteX6" fmla="*/ 53364 w 59528"/>
                  <a:gd name="connsiteY6" fmla="*/ 107523 h 107808"/>
                  <a:gd name="connsiteX7" fmla="*/ 51209 w 59528"/>
                  <a:gd name="connsiteY7" fmla="*/ 107809 h 10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28" h="107808">
                    <a:moveTo>
                      <a:pt x="51209" y="107809"/>
                    </a:moveTo>
                    <a:cubicBezTo>
                      <a:pt x="47538" y="107809"/>
                      <a:pt x="44182" y="105358"/>
                      <a:pt x="43188" y="101648"/>
                    </a:cubicBezTo>
                    <a:cubicBezTo>
                      <a:pt x="24631" y="32293"/>
                      <a:pt x="3442" y="15094"/>
                      <a:pt x="3230" y="14932"/>
                    </a:cubicBezTo>
                    <a:cubicBezTo>
                      <a:pt x="-343" y="12142"/>
                      <a:pt x="-1076" y="6960"/>
                      <a:pt x="1655" y="3333"/>
                    </a:cubicBezTo>
                    <a:cubicBezTo>
                      <a:pt x="4381" y="-284"/>
                      <a:pt x="9455" y="-1091"/>
                      <a:pt x="13121" y="1572"/>
                    </a:cubicBezTo>
                    <a:cubicBezTo>
                      <a:pt x="15724" y="3461"/>
                      <a:pt x="39143" y="22239"/>
                      <a:pt x="59244" y="97347"/>
                    </a:cubicBezTo>
                    <a:cubicBezTo>
                      <a:pt x="60430" y="101781"/>
                      <a:pt x="57798" y="106342"/>
                      <a:pt x="53364" y="107523"/>
                    </a:cubicBezTo>
                    <a:cubicBezTo>
                      <a:pt x="52646" y="107720"/>
                      <a:pt x="51917" y="107809"/>
                      <a:pt x="51209" y="107809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D2C32D80-8CDE-098F-06EF-247CBF506605}"/>
                  </a:ext>
                </a:extLst>
              </p:cNvPr>
              <p:cNvSpPr/>
              <p:nvPr/>
            </p:nvSpPr>
            <p:spPr>
              <a:xfrm>
                <a:off x="3133297" y="3957074"/>
                <a:ext cx="47028" cy="103951"/>
              </a:xfrm>
              <a:custGeom>
                <a:avLst/>
                <a:gdLst>
                  <a:gd name="connsiteX0" fmla="*/ 8323 w 47028"/>
                  <a:gd name="connsiteY0" fmla="*/ 103952 h 103951"/>
                  <a:gd name="connsiteX1" fmla="*/ 7284 w 47028"/>
                  <a:gd name="connsiteY1" fmla="*/ 103888 h 103951"/>
                  <a:gd name="connsiteX2" fmla="*/ 65 w 47028"/>
                  <a:gd name="connsiteY2" fmla="*/ 94607 h 103951"/>
                  <a:gd name="connsiteX3" fmla="*/ 32243 w 47028"/>
                  <a:gd name="connsiteY3" fmla="*/ 3093 h 103951"/>
                  <a:gd name="connsiteX4" fmla="*/ 43930 w 47028"/>
                  <a:gd name="connsiteY4" fmla="*/ 1833 h 103951"/>
                  <a:gd name="connsiteX5" fmla="*/ 45205 w 47028"/>
                  <a:gd name="connsiteY5" fmla="*/ 13501 h 103951"/>
                  <a:gd name="connsiteX6" fmla="*/ 16560 w 47028"/>
                  <a:gd name="connsiteY6" fmla="*/ 96674 h 103951"/>
                  <a:gd name="connsiteX7" fmla="*/ 8323 w 47028"/>
                  <a:gd name="connsiteY7" fmla="*/ 103952 h 10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028" h="103951">
                    <a:moveTo>
                      <a:pt x="8323" y="103952"/>
                    </a:moveTo>
                    <a:cubicBezTo>
                      <a:pt x="7978" y="103952"/>
                      <a:pt x="7629" y="103932"/>
                      <a:pt x="7284" y="103888"/>
                    </a:cubicBezTo>
                    <a:cubicBezTo>
                      <a:pt x="2728" y="103317"/>
                      <a:pt x="-505" y="99169"/>
                      <a:pt x="65" y="94607"/>
                    </a:cubicBezTo>
                    <a:cubicBezTo>
                      <a:pt x="7609" y="34247"/>
                      <a:pt x="31239" y="4333"/>
                      <a:pt x="32243" y="3093"/>
                    </a:cubicBezTo>
                    <a:cubicBezTo>
                      <a:pt x="35117" y="-479"/>
                      <a:pt x="40353" y="-1035"/>
                      <a:pt x="43930" y="1833"/>
                    </a:cubicBezTo>
                    <a:cubicBezTo>
                      <a:pt x="47498" y="4712"/>
                      <a:pt x="48069" y="9924"/>
                      <a:pt x="45205" y="13501"/>
                    </a:cubicBezTo>
                    <a:cubicBezTo>
                      <a:pt x="44924" y="13860"/>
                      <a:pt x="23459" y="41481"/>
                      <a:pt x="16560" y="96674"/>
                    </a:cubicBezTo>
                    <a:cubicBezTo>
                      <a:pt x="16034" y="100876"/>
                      <a:pt x="12451" y="103952"/>
                      <a:pt x="8323" y="103952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A0BC83BB-3160-AFE9-AED5-C2C8A737C30F}"/>
                  </a:ext>
                </a:extLst>
              </p:cNvPr>
              <p:cNvSpPr/>
              <p:nvPr/>
            </p:nvSpPr>
            <p:spPr>
              <a:xfrm>
                <a:off x="3110744" y="3945491"/>
                <a:ext cx="21507" cy="118314"/>
              </a:xfrm>
              <a:custGeom>
                <a:avLst/>
                <a:gdLst>
                  <a:gd name="connsiteX0" fmla="*/ 8993 w 21507"/>
                  <a:gd name="connsiteY0" fmla="*/ 118315 h 118314"/>
                  <a:gd name="connsiteX1" fmla="*/ 706 w 21507"/>
                  <a:gd name="connsiteY1" fmla="*/ 110535 h 118314"/>
                  <a:gd name="connsiteX2" fmla="*/ 4957 w 21507"/>
                  <a:gd name="connsiteY2" fmla="*/ 7166 h 118314"/>
                  <a:gd name="connsiteX3" fmla="*/ 14332 w 21507"/>
                  <a:gd name="connsiteY3" fmla="*/ 75 h 118314"/>
                  <a:gd name="connsiteX4" fmla="*/ 21428 w 21507"/>
                  <a:gd name="connsiteY4" fmla="*/ 9450 h 118314"/>
                  <a:gd name="connsiteX5" fmla="*/ 17299 w 21507"/>
                  <a:gd name="connsiteY5" fmla="*/ 109467 h 118314"/>
                  <a:gd name="connsiteX6" fmla="*/ 9534 w 21507"/>
                  <a:gd name="connsiteY6" fmla="*/ 118290 h 118314"/>
                  <a:gd name="connsiteX7" fmla="*/ 8993 w 21507"/>
                  <a:gd name="connsiteY7" fmla="*/ 118310 h 11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07" h="118314">
                    <a:moveTo>
                      <a:pt x="8993" y="118315"/>
                    </a:moveTo>
                    <a:cubicBezTo>
                      <a:pt x="4647" y="118315"/>
                      <a:pt x="991" y="114939"/>
                      <a:pt x="706" y="110535"/>
                    </a:cubicBezTo>
                    <a:cubicBezTo>
                      <a:pt x="578" y="108517"/>
                      <a:pt x="-2409" y="60337"/>
                      <a:pt x="4957" y="7166"/>
                    </a:cubicBezTo>
                    <a:cubicBezTo>
                      <a:pt x="5587" y="2620"/>
                      <a:pt x="9775" y="-535"/>
                      <a:pt x="14332" y="75"/>
                    </a:cubicBezTo>
                    <a:cubicBezTo>
                      <a:pt x="18879" y="705"/>
                      <a:pt x="22057" y="4908"/>
                      <a:pt x="21428" y="9450"/>
                    </a:cubicBezTo>
                    <a:cubicBezTo>
                      <a:pt x="14297" y="60878"/>
                      <a:pt x="17265" y="108985"/>
                      <a:pt x="17299" y="109467"/>
                    </a:cubicBezTo>
                    <a:cubicBezTo>
                      <a:pt x="17589" y="114043"/>
                      <a:pt x="14115" y="118000"/>
                      <a:pt x="9534" y="118290"/>
                    </a:cubicBezTo>
                    <a:cubicBezTo>
                      <a:pt x="9352" y="118305"/>
                      <a:pt x="9175" y="118310"/>
                      <a:pt x="8993" y="118310"/>
                    </a:cubicBezTo>
                    <a:close/>
                  </a:path>
                </a:pathLst>
              </a:custGeom>
              <a:solidFill>
                <a:srgbClr val="8CB664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xmlns="" id="{EE08BF77-5E70-BF95-E232-498878FB4CBB}"/>
                </a:ext>
              </a:extLst>
            </p:cNvPr>
            <p:cNvSpPr/>
            <p:nvPr/>
          </p:nvSpPr>
          <p:spPr>
            <a:xfrm>
              <a:off x="5720096" y="4746096"/>
              <a:ext cx="161152" cy="73425"/>
            </a:xfrm>
            <a:custGeom>
              <a:avLst/>
              <a:gdLst>
                <a:gd name="connsiteX0" fmla="*/ 84248 w 161152"/>
                <a:gd name="connsiteY0" fmla="*/ 73426 h 73425"/>
                <a:gd name="connsiteX1" fmla="*/ 83382 w 161152"/>
                <a:gd name="connsiteY1" fmla="*/ 73318 h 73425"/>
                <a:gd name="connsiteX2" fmla="*/ 80789 w 161152"/>
                <a:gd name="connsiteY2" fmla="*/ 69868 h 73425"/>
                <a:gd name="connsiteX3" fmla="*/ 85680 w 161152"/>
                <a:gd name="connsiteY3" fmla="*/ 45219 h 73425"/>
                <a:gd name="connsiteX4" fmla="*/ 72335 w 161152"/>
                <a:gd name="connsiteY4" fmla="*/ 17121 h 73425"/>
                <a:gd name="connsiteX5" fmla="*/ 21167 w 161152"/>
                <a:gd name="connsiteY5" fmla="*/ 14798 h 73425"/>
                <a:gd name="connsiteX6" fmla="*/ 12324 w 161152"/>
                <a:gd name="connsiteY6" fmla="*/ 64435 h 73425"/>
                <a:gd name="connsiteX7" fmla="*/ 11286 w 161152"/>
                <a:gd name="connsiteY7" fmla="*/ 69219 h 73425"/>
                <a:gd name="connsiteX8" fmla="*/ 6503 w 161152"/>
                <a:gd name="connsiteY8" fmla="*/ 68185 h 73425"/>
                <a:gd name="connsiteX9" fmla="*/ 16911 w 161152"/>
                <a:gd name="connsiteY9" fmla="*/ 9346 h 73425"/>
                <a:gd name="connsiteX10" fmla="*/ 76975 w 161152"/>
                <a:gd name="connsiteY10" fmla="*/ 11993 h 73425"/>
                <a:gd name="connsiteX11" fmla="*/ 90842 w 161152"/>
                <a:gd name="connsiteY11" fmla="*/ 35067 h 73425"/>
                <a:gd name="connsiteX12" fmla="*/ 99045 w 161152"/>
                <a:gd name="connsiteY12" fmla="*/ 25216 h 73425"/>
                <a:gd name="connsiteX13" fmla="*/ 146369 w 161152"/>
                <a:gd name="connsiteY13" fmla="*/ 18686 h 73425"/>
                <a:gd name="connsiteX14" fmla="*/ 160866 w 161152"/>
                <a:gd name="connsiteY14" fmla="*/ 41740 h 73425"/>
                <a:gd name="connsiteX15" fmla="*/ 154248 w 161152"/>
                <a:gd name="connsiteY15" fmla="*/ 64229 h 73425"/>
                <a:gd name="connsiteX16" fmla="*/ 149356 w 161152"/>
                <a:gd name="connsiteY16" fmla="*/ 64362 h 73425"/>
                <a:gd name="connsiteX17" fmla="*/ 149224 w 161152"/>
                <a:gd name="connsiteY17" fmla="*/ 59470 h 73425"/>
                <a:gd name="connsiteX18" fmla="*/ 154016 w 161152"/>
                <a:gd name="connsiteY18" fmla="*/ 42655 h 73425"/>
                <a:gd name="connsiteX19" fmla="*/ 142767 w 161152"/>
                <a:gd name="connsiteY19" fmla="*/ 24591 h 73425"/>
                <a:gd name="connsiteX20" fmla="*/ 103730 w 161152"/>
                <a:gd name="connsiteY20" fmla="*/ 30299 h 73425"/>
                <a:gd name="connsiteX21" fmla="*/ 92638 w 161152"/>
                <a:gd name="connsiteY21" fmla="*/ 46445 h 73425"/>
                <a:gd name="connsiteX22" fmla="*/ 87314 w 161152"/>
                <a:gd name="connsiteY22" fmla="*/ 71561 h 73425"/>
                <a:gd name="connsiteX23" fmla="*/ 84243 w 161152"/>
                <a:gd name="connsiteY23" fmla="*/ 73426 h 7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1152" h="73425">
                  <a:moveTo>
                    <a:pt x="84248" y="73426"/>
                  </a:moveTo>
                  <a:cubicBezTo>
                    <a:pt x="83958" y="73426"/>
                    <a:pt x="83672" y="73391"/>
                    <a:pt x="83382" y="73318"/>
                  </a:cubicBezTo>
                  <a:cubicBezTo>
                    <a:pt x="81822" y="72914"/>
                    <a:pt x="80744" y="71482"/>
                    <a:pt x="80789" y="69868"/>
                  </a:cubicBezTo>
                  <a:cubicBezTo>
                    <a:pt x="81030" y="61050"/>
                    <a:pt x="82732" y="52674"/>
                    <a:pt x="85680" y="45219"/>
                  </a:cubicBezTo>
                  <a:cubicBezTo>
                    <a:pt x="84834" y="34566"/>
                    <a:pt x="80223" y="24256"/>
                    <a:pt x="72335" y="17121"/>
                  </a:cubicBezTo>
                  <a:cubicBezTo>
                    <a:pt x="58531" y="4612"/>
                    <a:pt x="35576" y="3589"/>
                    <a:pt x="21167" y="14798"/>
                  </a:cubicBezTo>
                  <a:cubicBezTo>
                    <a:pt x="6414" y="26279"/>
                    <a:pt x="2364" y="49008"/>
                    <a:pt x="12324" y="64435"/>
                  </a:cubicBezTo>
                  <a:cubicBezTo>
                    <a:pt x="13358" y="66040"/>
                    <a:pt x="12890" y="68180"/>
                    <a:pt x="11286" y="69219"/>
                  </a:cubicBezTo>
                  <a:cubicBezTo>
                    <a:pt x="9711" y="70247"/>
                    <a:pt x="7556" y="69794"/>
                    <a:pt x="6503" y="68185"/>
                  </a:cubicBezTo>
                  <a:cubicBezTo>
                    <a:pt x="-5312" y="49875"/>
                    <a:pt x="-549" y="22933"/>
                    <a:pt x="16911" y="9346"/>
                  </a:cubicBezTo>
                  <a:cubicBezTo>
                    <a:pt x="34158" y="-4073"/>
                    <a:pt x="60524" y="-2912"/>
                    <a:pt x="76975" y="11993"/>
                  </a:cubicBezTo>
                  <a:cubicBezTo>
                    <a:pt x="83746" y="18125"/>
                    <a:pt x="88441" y="26259"/>
                    <a:pt x="90842" y="35067"/>
                  </a:cubicBezTo>
                  <a:cubicBezTo>
                    <a:pt x="93209" y="31377"/>
                    <a:pt x="95955" y="28060"/>
                    <a:pt x="99045" y="25216"/>
                  </a:cubicBezTo>
                  <a:cubicBezTo>
                    <a:pt x="112425" y="12894"/>
                    <a:pt x="132320" y="10138"/>
                    <a:pt x="146369" y="18686"/>
                  </a:cubicBezTo>
                  <a:cubicBezTo>
                    <a:pt x="154149" y="23415"/>
                    <a:pt x="159572" y="32031"/>
                    <a:pt x="160866" y="41740"/>
                  </a:cubicBezTo>
                  <a:cubicBezTo>
                    <a:pt x="162028" y="50357"/>
                    <a:pt x="159616" y="58565"/>
                    <a:pt x="154248" y="64229"/>
                  </a:cubicBezTo>
                  <a:cubicBezTo>
                    <a:pt x="152934" y="65626"/>
                    <a:pt x="150744" y="65670"/>
                    <a:pt x="149356" y="64362"/>
                  </a:cubicBezTo>
                  <a:cubicBezTo>
                    <a:pt x="147969" y="63048"/>
                    <a:pt x="147905" y="60858"/>
                    <a:pt x="149224" y="59470"/>
                  </a:cubicBezTo>
                  <a:cubicBezTo>
                    <a:pt x="153150" y="55327"/>
                    <a:pt x="154887" y="49195"/>
                    <a:pt x="154016" y="42655"/>
                  </a:cubicBezTo>
                  <a:cubicBezTo>
                    <a:pt x="153008" y="35117"/>
                    <a:pt x="148702" y="28193"/>
                    <a:pt x="142767" y="24591"/>
                  </a:cubicBezTo>
                  <a:cubicBezTo>
                    <a:pt x="131494" y="17731"/>
                    <a:pt x="114708" y="20197"/>
                    <a:pt x="103730" y="30299"/>
                  </a:cubicBezTo>
                  <a:cubicBezTo>
                    <a:pt x="99099" y="34570"/>
                    <a:pt x="95345" y="40077"/>
                    <a:pt x="92638" y="46445"/>
                  </a:cubicBezTo>
                  <a:cubicBezTo>
                    <a:pt x="93042" y="55061"/>
                    <a:pt x="91334" y="63796"/>
                    <a:pt x="87314" y="71561"/>
                  </a:cubicBezTo>
                  <a:cubicBezTo>
                    <a:pt x="86708" y="72722"/>
                    <a:pt x="85513" y="73426"/>
                    <a:pt x="84243" y="73426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723900" y="1671404"/>
            <a:ext cx="4402733" cy="1569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Bebas Neue"/>
              <a:buNone/>
              <a:defRPr sz="5000" b="1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1"/>
          </p:nvPr>
        </p:nvSpPr>
        <p:spPr>
          <a:xfrm>
            <a:off x="723900" y="3378217"/>
            <a:ext cx="4402733" cy="375104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90000" rIns="91425" bIns="90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Inter" panose="02000503000000020004" pitchFamily="2" charset="0"/>
                <a:sym typeface="Anaheim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37" name="Google Shape;37;p18"/>
          <p:cNvSpPr txBox="1">
            <a:spLocks noGrp="1"/>
          </p:cNvSpPr>
          <p:nvPr>
            <p:ph type="body" idx="2"/>
          </p:nvPr>
        </p:nvSpPr>
        <p:spPr>
          <a:xfrm>
            <a:off x="723901" y="552450"/>
            <a:ext cx="1114680" cy="977662"/>
          </a:xfrm>
          <a:prstGeom prst="rect">
            <a:avLst/>
          </a:prstGeom>
          <a:solidFill>
            <a:srgbClr val="FCD244"/>
          </a:solidFill>
          <a:ln>
            <a:noFill/>
          </a:ln>
        </p:spPr>
        <p:txBody>
          <a:bodyPr spcFirstLastPara="1" wrap="square" lIns="91425" tIns="90000" rIns="91425" bIns="360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 sz="6000" b="1">
                <a:solidFill>
                  <a:schemeClr val="bg1"/>
                </a:solidFill>
                <a:latin typeface="Fredoka" pitchFamily="2" charset="-79"/>
                <a:ea typeface="Fredoka" pitchFamily="2" charset="-79"/>
                <a:cs typeface="Fredoka" pitchFamily="2" charset="-79"/>
                <a:sym typeface="Bebas Neue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6"/>
          <p:cNvSpPr txBox="1">
            <a:spLocks noGrp="1"/>
          </p:cNvSpPr>
          <p:nvPr>
            <p:ph type="title"/>
          </p:nvPr>
        </p:nvSpPr>
        <p:spPr>
          <a:xfrm>
            <a:off x="723900" y="552450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6" name="Google Shape;16;p16"/>
          <p:cNvSpPr txBox="1">
            <a:spLocks noGrp="1"/>
          </p:cNvSpPr>
          <p:nvPr>
            <p:ph type="body" idx="1"/>
          </p:nvPr>
        </p:nvSpPr>
        <p:spPr>
          <a:xfrm>
            <a:off x="723900" y="1369219"/>
            <a:ext cx="7696200" cy="3221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90C085EF-7E31-835E-E883-DAC57BBDAB4F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3" name="Forma libre: forma 2">
              <a:extLst>
                <a:ext uri="{FF2B5EF4-FFF2-40B4-BE49-F238E27FC236}">
                  <a16:creationId xmlns:a16="http://schemas.microsoft.com/office/drawing/2014/main" xmlns="" id="{3DD379A5-3C34-1857-05AE-3C7DAB99B11B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E2C041CE-888E-0402-9093-9E4078B392D7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xmlns="" id="{82DD5A4E-2A76-3ABB-908B-32ED86D5BAA0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xmlns="" id="{AA7D2EBB-8889-8A00-02F4-2D30B8398A4B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7" name="Gráfico 6">
                <a:extLst>
                  <a:ext uri="{FF2B5EF4-FFF2-40B4-BE49-F238E27FC236}">
                    <a16:creationId xmlns:a16="http://schemas.microsoft.com/office/drawing/2014/main" xmlns="" id="{E79298DA-84CB-0096-1B2D-00FCB1A5F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8" name="Forma libre: forma 7">
                <a:extLst>
                  <a:ext uri="{FF2B5EF4-FFF2-40B4-BE49-F238E27FC236}">
                    <a16:creationId xmlns:a16="http://schemas.microsoft.com/office/drawing/2014/main" xmlns="" id="{2838ECC8-EBEF-16F8-E29A-0027EEB2F677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9" name="Grupo 8">
                <a:extLst>
                  <a:ext uri="{FF2B5EF4-FFF2-40B4-BE49-F238E27FC236}">
                    <a16:creationId xmlns:a16="http://schemas.microsoft.com/office/drawing/2014/main" xmlns="" id="{9C44D0BD-A64C-DAB8-18DE-81AF9059EBC6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4F039D30-E52C-F819-87B9-5FE3C99DCAE0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xmlns="" id="{B26EFFAA-EE44-799B-15C0-3A4062F3E942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xmlns="" id="{3CE5366B-4E88-082B-A5D4-74726406C294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865B72F4-8F94-E8F9-8D57-7349FAABCF68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A9D5BDC4-EA5C-8239-F879-2ABC00DE013A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EB7E8B2E-B086-E5E6-AD35-3D297C672387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DC7CD986-CCCF-E065-130C-08882C0AFD3F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C4250132-7E43-1AF8-FA68-8B0E600BD643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7D789F62-8E7F-6C5F-6819-BC0B066EAB2D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xmlns="" id="{58A19066-E130-CBC5-CEF6-B6B876A49189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4C93E971-EF99-027C-A555-28358EEDDD63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94292C4B-7FC1-3466-CA3A-0391B10BBE57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2B66EA1F-EAB3-A135-FC66-55AC15353E03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CCB24DA1-FEB8-CBCD-95DD-052099F3894A}"/>
              </a:ext>
            </a:extLst>
          </p:cNvPr>
          <p:cNvGrpSpPr/>
          <p:nvPr userDrawn="1"/>
        </p:nvGrpSpPr>
        <p:grpSpPr>
          <a:xfrm>
            <a:off x="197679" y="252713"/>
            <a:ext cx="8600486" cy="3434035"/>
            <a:chOff x="197679" y="252713"/>
            <a:chExt cx="8600486" cy="3434035"/>
          </a:xfrm>
        </p:grpSpPr>
        <p:grpSp>
          <p:nvGrpSpPr>
            <p:cNvPr id="26" name="Grupo 25">
              <a:extLst>
                <a:ext uri="{FF2B5EF4-FFF2-40B4-BE49-F238E27FC236}">
                  <a16:creationId xmlns:a16="http://schemas.microsoft.com/office/drawing/2014/main" xmlns="" id="{99A0B3A3-0CAC-6289-E0F3-64F7A3E41326}"/>
                </a:ext>
              </a:extLst>
            </p:cNvPr>
            <p:cNvGrpSpPr/>
            <p:nvPr/>
          </p:nvGrpSpPr>
          <p:grpSpPr>
            <a:xfrm>
              <a:off x="8548259" y="252713"/>
              <a:ext cx="249906" cy="517714"/>
              <a:chOff x="8548259" y="252713"/>
              <a:chExt cx="249906" cy="517714"/>
            </a:xfrm>
          </p:grpSpPr>
          <p:pic>
            <p:nvPicPr>
              <p:cNvPr id="32" name="Gráfico 31">
                <a:extLst>
                  <a:ext uri="{FF2B5EF4-FFF2-40B4-BE49-F238E27FC236}">
                    <a16:creationId xmlns:a16="http://schemas.microsoft.com/office/drawing/2014/main" xmlns="" id="{03CF558E-21F0-872C-DD8F-22B9E648A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8548259" y="252713"/>
                <a:ext cx="201216" cy="201216"/>
              </a:xfrm>
              <a:prstGeom prst="rect">
                <a:avLst/>
              </a:prstGeom>
            </p:spPr>
          </p:pic>
          <p:pic>
            <p:nvPicPr>
              <p:cNvPr id="33" name="Gráfico 32">
                <a:extLst>
                  <a:ext uri="{FF2B5EF4-FFF2-40B4-BE49-F238E27FC236}">
                    <a16:creationId xmlns:a16="http://schemas.microsoft.com/office/drawing/2014/main" xmlns="" id="{4175DACE-5F02-A661-0C2B-FC9CAB2D15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V="1">
                <a:off x="8700786" y="673545"/>
                <a:ext cx="97379" cy="96882"/>
              </a:xfrm>
              <a:prstGeom prst="rect">
                <a:avLst/>
              </a:prstGeom>
            </p:spPr>
          </p:pic>
        </p:grp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xmlns="" id="{A3E006DB-A2D6-6CD6-E4E8-307D242D8902}"/>
                </a:ext>
              </a:extLst>
            </p:cNvPr>
            <p:cNvGrpSpPr/>
            <p:nvPr/>
          </p:nvGrpSpPr>
          <p:grpSpPr>
            <a:xfrm>
              <a:off x="197679" y="373201"/>
              <a:ext cx="361842" cy="3313547"/>
              <a:chOff x="197679" y="373201"/>
              <a:chExt cx="361842" cy="3313547"/>
            </a:xfrm>
          </p:grpSpPr>
          <p:pic>
            <p:nvPicPr>
              <p:cNvPr id="28" name="Gráfico 27">
                <a:extLst>
                  <a:ext uri="{FF2B5EF4-FFF2-40B4-BE49-F238E27FC236}">
                    <a16:creationId xmlns:a16="http://schemas.microsoft.com/office/drawing/2014/main" xmlns="" id="{51EF462D-7457-57AA-5C26-CB0FC1041D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197679" y="3485532"/>
                <a:ext cx="201216" cy="201216"/>
              </a:xfrm>
              <a:prstGeom prst="rect">
                <a:avLst/>
              </a:prstGeom>
            </p:spPr>
          </p:pic>
          <p:pic>
            <p:nvPicPr>
              <p:cNvPr id="29" name="Gráfico 28">
                <a:extLst>
                  <a:ext uri="{FF2B5EF4-FFF2-40B4-BE49-F238E27FC236}">
                    <a16:creationId xmlns:a16="http://schemas.microsoft.com/office/drawing/2014/main" xmlns="" id="{F4662DDB-EC4C-C49D-68B2-8E426E9FEB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V="1">
                <a:off x="462142" y="3175837"/>
                <a:ext cx="97379" cy="96882"/>
              </a:xfrm>
              <a:prstGeom prst="rect">
                <a:avLst/>
              </a:prstGeom>
            </p:spPr>
          </p:pic>
          <p:pic>
            <p:nvPicPr>
              <p:cNvPr id="30" name="Gráfico 29">
                <a:extLst>
                  <a:ext uri="{FF2B5EF4-FFF2-40B4-BE49-F238E27FC236}">
                    <a16:creationId xmlns:a16="http://schemas.microsoft.com/office/drawing/2014/main" xmlns="" id="{74D7928B-8AB2-99B4-8ED0-18DE686E39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240177" y="373201"/>
                <a:ext cx="201216" cy="201216"/>
              </a:xfrm>
              <a:prstGeom prst="rect">
                <a:avLst/>
              </a:prstGeom>
            </p:spPr>
          </p:pic>
          <p:pic>
            <p:nvPicPr>
              <p:cNvPr id="31" name="Gráfico 30">
                <a:extLst>
                  <a:ext uri="{FF2B5EF4-FFF2-40B4-BE49-F238E27FC236}">
                    <a16:creationId xmlns:a16="http://schemas.microsoft.com/office/drawing/2014/main" xmlns="" id="{4383CA03-DC8B-2FA4-A653-5DD56A90A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V="1">
                <a:off x="427126" y="673545"/>
                <a:ext cx="97379" cy="9688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;p16">
            <a:extLst>
              <a:ext uri="{FF2B5EF4-FFF2-40B4-BE49-F238E27FC236}">
                <a16:creationId xmlns:a16="http://schemas.microsoft.com/office/drawing/2014/main" xmlns="" id="{18490C31-A2E9-C98E-6A9C-3DD35BB028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3900" y="552450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xmlns="" id="{B32C34CA-AC70-9B48-8AC8-9EFF0D48FAEA}"/>
              </a:ext>
            </a:extLst>
          </p:cNvPr>
          <p:cNvGrpSpPr/>
          <p:nvPr userDrawn="1"/>
        </p:nvGrpSpPr>
        <p:grpSpPr>
          <a:xfrm>
            <a:off x="-136212" y="4310785"/>
            <a:ext cx="10103862" cy="1737017"/>
            <a:chOff x="-136212" y="4310785"/>
            <a:chExt cx="10103862" cy="1737017"/>
          </a:xfrm>
        </p:grpSpPr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6B79F4BF-0B79-8D51-9B7A-F1FCD3523B36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xmlns="" id="{7671B3B7-E64F-E9D2-1436-5D5B0EE2F0DF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xmlns="" id="{7088FEAB-A935-0FFD-72F9-6C733E52A6BD}"/>
                </a:ext>
              </a:extLst>
            </p:cNvPr>
            <p:cNvGrpSpPr/>
            <p:nvPr/>
          </p:nvGrpSpPr>
          <p:grpSpPr>
            <a:xfrm>
              <a:off x="-136212" y="4591050"/>
              <a:ext cx="10103862" cy="1456752"/>
              <a:chOff x="-136212" y="4591050"/>
              <a:chExt cx="10103862" cy="1456752"/>
            </a:xfrm>
          </p:grpSpPr>
          <p:sp>
            <p:nvSpPr>
              <p:cNvPr id="7" name="Rectángulo 6">
                <a:extLst>
                  <a:ext uri="{FF2B5EF4-FFF2-40B4-BE49-F238E27FC236}">
                    <a16:creationId xmlns:a16="http://schemas.microsoft.com/office/drawing/2014/main" xmlns="" id="{516B523C-FAB9-4D58-C32B-8C0BF9A6F6C5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8" name="Gráfico 7">
                <a:extLst>
                  <a:ext uri="{FF2B5EF4-FFF2-40B4-BE49-F238E27FC236}">
                    <a16:creationId xmlns:a16="http://schemas.microsoft.com/office/drawing/2014/main" xmlns="" id="{162C3CCD-0317-6628-9CDE-49000B001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13621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9" name="Forma libre: forma 8">
                <a:extLst>
                  <a:ext uri="{FF2B5EF4-FFF2-40B4-BE49-F238E27FC236}">
                    <a16:creationId xmlns:a16="http://schemas.microsoft.com/office/drawing/2014/main" xmlns="" id="{5C93F9C0-2370-960E-BFE3-EB8C0946B2DD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831ACAF8-0926-000D-5FE8-831ACE4ECDD7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6481B2B3-7BE4-3F7A-343B-0456CC01A23D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9798AFF6-6688-C338-C001-F78765FC57EE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xmlns="" id="{FED0D00C-6FBC-4DC9-2B17-876583B8EFF3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1" name="Grupo 10">
                <a:extLst>
                  <a:ext uri="{FF2B5EF4-FFF2-40B4-BE49-F238E27FC236}">
                    <a16:creationId xmlns:a16="http://schemas.microsoft.com/office/drawing/2014/main" xmlns="" id="{E29E1849-6F04-60F7-A898-76299E9B2AA5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FAB7C7D7-2207-1FFB-2BC9-63E9C9FB1AB2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1497C50A-907D-2646-CE13-9AD30C67A725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346C6F36-C916-4042-500E-1EE4F4BBEB9A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674E7396-C43E-EF2D-7E05-099B73739D25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4" name="Forma libre: forma 13">
                <a:extLst>
                  <a:ext uri="{FF2B5EF4-FFF2-40B4-BE49-F238E27FC236}">
                    <a16:creationId xmlns:a16="http://schemas.microsoft.com/office/drawing/2014/main" xmlns="" id="{457064FC-D624-937A-9806-BFD08FF6DC44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5" name="Grupo 14">
                <a:extLst>
                  <a:ext uri="{FF2B5EF4-FFF2-40B4-BE49-F238E27FC236}">
                    <a16:creationId xmlns:a16="http://schemas.microsoft.com/office/drawing/2014/main" xmlns="" id="{B9A6C380-C752-A104-C40F-9908F8D8E997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xmlns="" id="{404ECF5C-10A7-5FE0-EA2E-FB66A5024B77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BE1790B0-F511-B23F-27D7-C12A423D632E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5098737A-1620-FF32-0DF8-6224D2AB92B1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xmlns="" id="{0C35D81F-B65D-A29B-415E-033747ADBF83}"/>
              </a:ext>
            </a:extLst>
          </p:cNvPr>
          <p:cNvGrpSpPr/>
          <p:nvPr userDrawn="1"/>
        </p:nvGrpSpPr>
        <p:grpSpPr>
          <a:xfrm>
            <a:off x="421260" y="294243"/>
            <a:ext cx="8483547" cy="1443161"/>
            <a:chOff x="421260" y="294243"/>
            <a:chExt cx="8483547" cy="1443161"/>
          </a:xfrm>
        </p:grpSpPr>
        <p:pic>
          <p:nvPicPr>
            <p:cNvPr id="25" name="Gráfico 24">
              <a:extLst>
                <a:ext uri="{FF2B5EF4-FFF2-40B4-BE49-F238E27FC236}">
                  <a16:creationId xmlns:a16="http://schemas.microsoft.com/office/drawing/2014/main" xmlns="" id="{7A384767-8B53-502A-0729-7066F8121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0800000" flipV="1">
              <a:off x="623292" y="294243"/>
              <a:ext cx="201216" cy="201216"/>
            </a:xfrm>
            <a:prstGeom prst="rect">
              <a:avLst/>
            </a:prstGeom>
          </p:spPr>
        </p:pic>
        <p:pic>
          <p:nvPicPr>
            <p:cNvPr id="26" name="Gráfico 25">
              <a:extLst>
                <a:ext uri="{FF2B5EF4-FFF2-40B4-BE49-F238E27FC236}">
                  <a16:creationId xmlns:a16="http://schemas.microsoft.com/office/drawing/2014/main" xmlns="" id="{8C8D4749-B845-0E99-225A-57DEBAFBF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421260" y="629129"/>
              <a:ext cx="97379" cy="96882"/>
            </a:xfrm>
            <a:prstGeom prst="rect">
              <a:avLst/>
            </a:prstGeom>
          </p:spPr>
        </p:pic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xmlns="" id="{54D06D92-49BD-21FD-2D11-96C76E7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0800000" flipV="1">
              <a:off x="8625361" y="1300807"/>
              <a:ext cx="201216" cy="201216"/>
            </a:xfrm>
            <a:prstGeom prst="rect">
              <a:avLst/>
            </a:prstGeom>
          </p:spPr>
        </p:pic>
        <p:pic>
          <p:nvPicPr>
            <p:cNvPr id="28" name="Gráfico 27">
              <a:extLst>
                <a:ext uri="{FF2B5EF4-FFF2-40B4-BE49-F238E27FC236}">
                  <a16:creationId xmlns:a16="http://schemas.microsoft.com/office/drawing/2014/main" xmlns="" id="{A7D843B4-5962-BC16-0BD2-4B5328B25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8807428" y="1640522"/>
              <a:ext cx="97379" cy="96882"/>
            </a:xfrm>
            <a:prstGeom prst="rect">
              <a:avLst/>
            </a:prstGeom>
          </p:spPr>
        </p:pic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;p16">
            <a:extLst>
              <a:ext uri="{FF2B5EF4-FFF2-40B4-BE49-F238E27FC236}">
                <a16:creationId xmlns:a16="http://schemas.microsoft.com/office/drawing/2014/main" xmlns="" id="{8DE59830-17C3-A838-38EE-776DA04A85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3900" y="552450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39;p19">
            <a:extLst>
              <a:ext uri="{FF2B5EF4-FFF2-40B4-BE49-F238E27FC236}">
                <a16:creationId xmlns:a16="http://schemas.microsoft.com/office/drawing/2014/main" xmlns="" id="{329E98FB-71E3-83ED-A018-781A480CA1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3900" y="1613334"/>
            <a:ext cx="4274820" cy="2323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330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marL="1371600" lvl="2" indent="-330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marL="2286000" lvl="4" indent="-330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" name="Google Shape;57;p22">
            <a:extLst>
              <a:ext uri="{FF2B5EF4-FFF2-40B4-BE49-F238E27FC236}">
                <a16:creationId xmlns:a16="http://schemas.microsoft.com/office/drawing/2014/main" xmlns="" id="{E763676D-BC80-48E2-1BA2-053FDE5A196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163671" y="1388479"/>
            <a:ext cx="3256429" cy="3202571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xmlns="" id="{DED675AA-0808-FD1C-A13D-CF5A6CEDAC83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xmlns="" id="{B424B480-EBE2-0A79-8088-93AEDBB28145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xmlns="" id="{6AFFD004-8783-649D-11E6-A02A24F91239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xmlns="" id="{95CAF162-65FA-311D-53DC-8522827EBFDE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xmlns="" id="{2A775EA8-F7FB-407D-8275-A2C2B63C3BEE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3" name="Gráfico 12">
                <a:extLst>
                  <a:ext uri="{FF2B5EF4-FFF2-40B4-BE49-F238E27FC236}">
                    <a16:creationId xmlns:a16="http://schemas.microsoft.com/office/drawing/2014/main" xmlns="" id="{2AEF5066-9E4B-E719-49F5-DF3E910537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14" name="Forma libre: forma 13">
                <a:extLst>
                  <a:ext uri="{FF2B5EF4-FFF2-40B4-BE49-F238E27FC236}">
                    <a16:creationId xmlns:a16="http://schemas.microsoft.com/office/drawing/2014/main" xmlns="" id="{8C655887-3BDA-9857-62B7-EE0445DE30FF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5" name="Grupo 14">
                <a:extLst>
                  <a:ext uri="{FF2B5EF4-FFF2-40B4-BE49-F238E27FC236}">
                    <a16:creationId xmlns:a16="http://schemas.microsoft.com/office/drawing/2014/main" xmlns="" id="{0EEA1492-2B06-4308-A045-71904F026E26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xmlns="" id="{6F4C8549-E146-6189-E092-3E10A6CD5E59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7" name="Forma libre: forma 26">
                  <a:extLst>
                    <a:ext uri="{FF2B5EF4-FFF2-40B4-BE49-F238E27FC236}">
                      <a16:creationId xmlns:a16="http://schemas.microsoft.com/office/drawing/2014/main" xmlns="" id="{7AFC4233-FF49-4B85-A7BB-A6B3CA9AFC7E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8" name="Forma libre: forma 27">
                  <a:extLst>
                    <a:ext uri="{FF2B5EF4-FFF2-40B4-BE49-F238E27FC236}">
                      <a16:creationId xmlns:a16="http://schemas.microsoft.com/office/drawing/2014/main" xmlns="" id="{21617953-26EA-A242-58CE-3A7AF8358EAF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6" name="Grupo 15">
                <a:extLst>
                  <a:ext uri="{FF2B5EF4-FFF2-40B4-BE49-F238E27FC236}">
                    <a16:creationId xmlns:a16="http://schemas.microsoft.com/office/drawing/2014/main" xmlns="" id="{40C5327B-8055-9A9E-AC3C-B0105E063CEF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xmlns="" id="{77CC5EAE-978D-66AF-B8EA-392E4E52D762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xmlns="" id="{D0E7D5E8-B167-E065-EC36-802223C6DE97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7" name="Forma libre: forma 16">
                <a:extLst>
                  <a:ext uri="{FF2B5EF4-FFF2-40B4-BE49-F238E27FC236}">
                    <a16:creationId xmlns:a16="http://schemas.microsoft.com/office/drawing/2014/main" xmlns="" id="{FDCAD430-AB6B-1F98-6642-84D68C0A87F4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8" name="Forma libre: forma 17">
                <a:extLst>
                  <a:ext uri="{FF2B5EF4-FFF2-40B4-BE49-F238E27FC236}">
                    <a16:creationId xmlns:a16="http://schemas.microsoft.com/office/drawing/2014/main" xmlns="" id="{FCA83F64-F256-2016-8252-8A6B33FEF8D1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9" name="Forma libre: forma 18">
                <a:extLst>
                  <a:ext uri="{FF2B5EF4-FFF2-40B4-BE49-F238E27FC236}">
                    <a16:creationId xmlns:a16="http://schemas.microsoft.com/office/drawing/2014/main" xmlns="" id="{1004DC6F-4807-59FC-BB5B-80102C507B62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20" name="Grupo 19">
                <a:extLst>
                  <a:ext uri="{FF2B5EF4-FFF2-40B4-BE49-F238E27FC236}">
                    <a16:creationId xmlns:a16="http://schemas.microsoft.com/office/drawing/2014/main" xmlns="" id="{9BA665F0-A025-CBA4-F8C4-407F4BEC1F1F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2AC4E9F3-B40B-4429-3B99-A315483CB29B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C34D8EA6-9DD4-2D6C-5D2E-FE2302FED5AA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xmlns="" id="{F236D76C-2DE5-48FC-7480-D5B4529964C0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xmlns="" id="{A0FE38CC-29B8-A73D-5462-50DB185A4C1B}"/>
              </a:ext>
            </a:extLst>
          </p:cNvPr>
          <p:cNvGrpSpPr/>
          <p:nvPr userDrawn="1"/>
        </p:nvGrpSpPr>
        <p:grpSpPr>
          <a:xfrm>
            <a:off x="262815" y="3465984"/>
            <a:ext cx="331603" cy="470538"/>
            <a:chOff x="262815" y="3465984"/>
            <a:chExt cx="331603" cy="470538"/>
          </a:xfrm>
        </p:grpSpPr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xmlns="" id="{39257BF6-EC8F-C6ED-33DB-B31EC772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0800000" flipV="1">
              <a:off x="393202" y="3735306"/>
              <a:ext cx="201216" cy="201216"/>
            </a:xfrm>
            <a:prstGeom prst="rect">
              <a:avLst/>
            </a:prstGeom>
          </p:spPr>
        </p:pic>
        <p:pic>
          <p:nvPicPr>
            <p:cNvPr id="31" name="Gráfico 30">
              <a:extLst>
                <a:ext uri="{FF2B5EF4-FFF2-40B4-BE49-F238E27FC236}">
                  <a16:creationId xmlns:a16="http://schemas.microsoft.com/office/drawing/2014/main" xmlns="" id="{5ADBE8A3-C4E0-94D7-899E-2BB6A5226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flipV="1">
              <a:off x="262815" y="3465984"/>
              <a:ext cx="97379" cy="96882"/>
            </a:xfrm>
            <a:prstGeom prst="rect">
              <a:avLst/>
            </a:prstGeom>
          </p:spPr>
        </p:pic>
      </p:grpSp>
      <p:pic>
        <p:nvPicPr>
          <p:cNvPr id="5" name="Gráfico 4">
            <a:extLst>
              <a:ext uri="{FF2B5EF4-FFF2-40B4-BE49-F238E27FC236}">
                <a16:creationId xmlns:a16="http://schemas.microsoft.com/office/drawing/2014/main" xmlns="" id="{E18E6102-0B67-0F52-00E3-C1516E70CCF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0800000" flipV="1">
            <a:off x="8319492" y="163926"/>
            <a:ext cx="201216" cy="20121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xmlns="" id="{80208E35-3FFA-AF0C-CDEE-23EDEC466FD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flipV="1">
            <a:off x="8699238" y="316701"/>
            <a:ext cx="97379" cy="9688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723900" y="1243260"/>
            <a:ext cx="7696200" cy="2656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A4ACC568-5F19-652E-F13C-FEEBECF6F1E2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3" name="Forma libre: forma 2">
              <a:extLst>
                <a:ext uri="{FF2B5EF4-FFF2-40B4-BE49-F238E27FC236}">
                  <a16:creationId xmlns:a16="http://schemas.microsoft.com/office/drawing/2014/main" xmlns="" id="{05D7B36A-A424-9969-5249-1654834B969E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D5784480-0182-30F7-8E29-D814A7E2C890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xmlns="" id="{2D09B1B3-2543-CC74-6C0B-401FECD39B9B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xmlns="" id="{40772852-E220-C0B8-A5BF-DC0B3246D7CC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7" name="Gráfico 6">
                <a:extLst>
                  <a:ext uri="{FF2B5EF4-FFF2-40B4-BE49-F238E27FC236}">
                    <a16:creationId xmlns:a16="http://schemas.microsoft.com/office/drawing/2014/main" xmlns="" id="{7477D129-8510-173C-A580-95AE0BDF81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8" name="Forma libre: forma 7">
                <a:extLst>
                  <a:ext uri="{FF2B5EF4-FFF2-40B4-BE49-F238E27FC236}">
                    <a16:creationId xmlns:a16="http://schemas.microsoft.com/office/drawing/2014/main" xmlns="" id="{E173B74A-D8CA-4A30-EC28-093C4067A6ED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9" name="Grupo 8">
                <a:extLst>
                  <a:ext uri="{FF2B5EF4-FFF2-40B4-BE49-F238E27FC236}">
                    <a16:creationId xmlns:a16="http://schemas.microsoft.com/office/drawing/2014/main" xmlns="" id="{072BE7A5-FF13-89A2-8C14-EE5DB91A3D18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2429FB8E-87CB-958E-ADDC-8E56B5B98E59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8843D273-93A5-79BC-4AF4-B9C8A32E2F3F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D86BB543-91CB-33CA-C510-871F24C27EFD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5AAFCD69-5050-F5D7-0A63-65E550DD09A7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B6B51FA3-2D9D-DD5D-0FC0-04ACEC1D1855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8EFE33CA-02CC-6C89-C506-EBB198611289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D52635FF-AF22-74E0-4FBE-F3918BF9FA88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67C23388-4375-F7F3-8933-3D87D987DB49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C7AA7244-78D7-B9D2-9F5E-676EA7391F3E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xmlns="" id="{40DFBF54-0E2F-C78B-B02E-96D12FB362C5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xmlns="" id="{61FD6A24-14C7-392D-E74A-73595F65AAA0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xmlns="" id="{34B38C45-A98B-0829-C365-2C62949D3744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20F1B587-FE8F-3CCD-910C-672477510A91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nd descrip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22">
            <a:extLst>
              <a:ext uri="{FF2B5EF4-FFF2-40B4-BE49-F238E27FC236}">
                <a16:creationId xmlns:a16="http://schemas.microsoft.com/office/drawing/2014/main" xmlns="" id="{5DC0F51B-51D8-1DCD-AB5A-5E78D92812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3900" y="1142538"/>
            <a:ext cx="3688038" cy="15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58;p22">
            <a:extLst>
              <a:ext uri="{FF2B5EF4-FFF2-40B4-BE49-F238E27FC236}">
                <a16:creationId xmlns:a16="http://schemas.microsoft.com/office/drawing/2014/main" xmlns="" id="{A7C5EC77-A397-CC61-6CFD-D36B12F869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3901" y="2713238"/>
            <a:ext cx="3688038" cy="10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 dirty="0"/>
          </a:p>
        </p:txBody>
      </p:sp>
      <p:sp>
        <p:nvSpPr>
          <p:cNvPr id="6" name="Google Shape;57;p22">
            <a:extLst>
              <a:ext uri="{FF2B5EF4-FFF2-40B4-BE49-F238E27FC236}">
                <a16:creationId xmlns:a16="http://schemas.microsoft.com/office/drawing/2014/main" xmlns="" id="{6190F31E-6B96-2971-D2A8-81D2E709FD10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163671" y="552451"/>
            <a:ext cx="3256429" cy="4038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E20DF7EB-58E2-778E-515E-9955DE092249}"/>
              </a:ext>
            </a:extLst>
          </p:cNvPr>
          <p:cNvGrpSpPr/>
          <p:nvPr userDrawn="1"/>
        </p:nvGrpSpPr>
        <p:grpSpPr>
          <a:xfrm>
            <a:off x="-205482" y="4345170"/>
            <a:ext cx="10103862" cy="1702632"/>
            <a:chOff x="-205482" y="4345170"/>
            <a:chExt cx="10103862" cy="1702632"/>
          </a:xfrm>
        </p:grpSpPr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xmlns="" id="{8F5EB2BD-85D5-CE4C-CB74-42200EFED32E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xmlns="" id="{E473F4EC-B410-D26A-756C-A7169D508DC3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10" name="Rectángulo 9">
                <a:extLst>
                  <a:ext uri="{FF2B5EF4-FFF2-40B4-BE49-F238E27FC236}">
                    <a16:creationId xmlns:a16="http://schemas.microsoft.com/office/drawing/2014/main" xmlns="" id="{C694A07C-5E4C-6C9D-A047-E166A759C117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1" name="Gráfico 10">
                <a:extLst>
                  <a:ext uri="{FF2B5EF4-FFF2-40B4-BE49-F238E27FC236}">
                    <a16:creationId xmlns:a16="http://schemas.microsoft.com/office/drawing/2014/main" xmlns="" id="{69AF09BD-16D2-F837-0429-E37A92FEC1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38682687-8E62-D080-7054-8BD19E91AEEC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3" name="Grupo 12">
                <a:extLst>
                  <a:ext uri="{FF2B5EF4-FFF2-40B4-BE49-F238E27FC236}">
                    <a16:creationId xmlns:a16="http://schemas.microsoft.com/office/drawing/2014/main" xmlns="" id="{69EB1682-4285-C061-7C5E-0B2F2DCEFCAA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xmlns="" id="{894F1D83-C810-8DF0-5474-1C14542EA6A0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xmlns="" id="{97BF8987-3B00-88E0-DAFD-88E461C4B688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xmlns="" id="{280FE358-7DEF-67D1-640B-955809B149E4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xmlns="" id="{E4A30DF8-8C4E-9111-1E51-FF2A77064C4A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8226E8E9-1D45-EFBA-A197-47D77C537E0D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xmlns="" id="{0434F835-9975-182A-B202-D150AC7904A6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5" name="Forma libre: forma 14">
                <a:extLst>
                  <a:ext uri="{FF2B5EF4-FFF2-40B4-BE49-F238E27FC236}">
                    <a16:creationId xmlns:a16="http://schemas.microsoft.com/office/drawing/2014/main" xmlns="" id="{C62AFFD2-5854-64BA-858D-7AE1570F82C8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6" name="Forma libre: forma 15">
                <a:extLst>
                  <a:ext uri="{FF2B5EF4-FFF2-40B4-BE49-F238E27FC236}">
                    <a16:creationId xmlns:a16="http://schemas.microsoft.com/office/drawing/2014/main" xmlns="" id="{90A24C3E-D87D-C658-4C48-630A3091443A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7" name="Forma libre: forma 16">
                <a:extLst>
                  <a:ext uri="{FF2B5EF4-FFF2-40B4-BE49-F238E27FC236}">
                    <a16:creationId xmlns:a16="http://schemas.microsoft.com/office/drawing/2014/main" xmlns="" id="{7AD8D3CD-8C08-8062-1EF8-DF15B47FF0B0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8" name="Grupo 17">
                <a:extLst>
                  <a:ext uri="{FF2B5EF4-FFF2-40B4-BE49-F238E27FC236}">
                    <a16:creationId xmlns:a16="http://schemas.microsoft.com/office/drawing/2014/main" xmlns="" id="{D2A8186D-3605-5680-47D2-CEABEAB6C549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B5A8CF7A-8033-B255-FB31-6641D3FBAFB9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B5835418-1487-B419-6D69-ECE867FD0D0A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FF49A2EA-C8F6-189B-2BB0-089A09511D40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64230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 txBox="1">
            <a:spLocks noGrp="1"/>
          </p:cNvSpPr>
          <p:nvPr>
            <p:ph type="title"/>
          </p:nvPr>
        </p:nvSpPr>
        <p:spPr>
          <a:xfrm>
            <a:off x="723900" y="3844151"/>
            <a:ext cx="7696199" cy="74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7"/>
          <p:cNvSpPr txBox="1">
            <a:spLocks noGrp="1"/>
          </p:cNvSpPr>
          <p:nvPr>
            <p:ph type="title"/>
          </p:nvPr>
        </p:nvSpPr>
        <p:spPr>
          <a:xfrm>
            <a:off x="723900" y="1543455"/>
            <a:ext cx="7696200" cy="1307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Bebas Neue"/>
              <a:buNone/>
              <a:defRPr sz="4800">
                <a:solidFill>
                  <a:srgbClr val="E25B24"/>
                </a:solidFill>
                <a:latin typeface="Fredoka" pitchFamily="2" charset="-79"/>
                <a:cs typeface="Fredoka" pitchFamily="2" charset="-79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1" name="Google Shape;71;p27"/>
          <p:cNvSpPr txBox="1">
            <a:spLocks noGrp="1"/>
          </p:cNvSpPr>
          <p:nvPr>
            <p:ph type="body" idx="1"/>
          </p:nvPr>
        </p:nvSpPr>
        <p:spPr>
          <a:xfrm>
            <a:off x="723900" y="2850609"/>
            <a:ext cx="7696200" cy="49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4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 dirty="0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6DE24B9E-E6F0-73BE-D4E7-82FC99DCF067}"/>
              </a:ext>
            </a:extLst>
          </p:cNvPr>
          <p:cNvGrpSpPr/>
          <p:nvPr userDrawn="1"/>
        </p:nvGrpSpPr>
        <p:grpSpPr>
          <a:xfrm>
            <a:off x="-205482" y="4310785"/>
            <a:ext cx="10103862" cy="1737017"/>
            <a:chOff x="-205482" y="4310785"/>
            <a:chExt cx="10103862" cy="1737017"/>
          </a:xfrm>
        </p:grpSpPr>
        <p:sp>
          <p:nvSpPr>
            <p:cNvPr id="3" name="Forma libre: forma 2">
              <a:extLst>
                <a:ext uri="{FF2B5EF4-FFF2-40B4-BE49-F238E27FC236}">
                  <a16:creationId xmlns:a16="http://schemas.microsoft.com/office/drawing/2014/main" xmlns="" id="{3ECCD09E-B3A6-E854-AC27-3C01049D46EE}"/>
                </a:ext>
              </a:extLst>
            </p:cNvPr>
            <p:cNvSpPr/>
            <p:nvPr/>
          </p:nvSpPr>
          <p:spPr>
            <a:xfrm>
              <a:off x="167846" y="4310785"/>
              <a:ext cx="381000" cy="291317"/>
            </a:xfrm>
            <a:custGeom>
              <a:avLst/>
              <a:gdLst>
                <a:gd name="connsiteX0" fmla="*/ 227776 w 231937"/>
                <a:gd name="connsiteY0" fmla="*/ 177337 h 177342"/>
                <a:gd name="connsiteX1" fmla="*/ 227515 w 231937"/>
                <a:gd name="connsiteY1" fmla="*/ 78890 h 177342"/>
                <a:gd name="connsiteX2" fmla="*/ 207295 w 231937"/>
                <a:gd name="connsiteY2" fmla="*/ 44906 h 177342"/>
                <a:gd name="connsiteX3" fmla="*/ 174635 w 231937"/>
                <a:gd name="connsiteY3" fmla="*/ 55713 h 177342"/>
                <a:gd name="connsiteX4" fmla="*/ 159878 w 231937"/>
                <a:gd name="connsiteY4" fmla="*/ 89091 h 177342"/>
                <a:gd name="connsiteX5" fmla="*/ 113247 w 231937"/>
                <a:gd name="connsiteY5" fmla="*/ 1041 h 177342"/>
                <a:gd name="connsiteX6" fmla="*/ 78215 w 231937"/>
                <a:gd name="connsiteY6" fmla="*/ 98711 h 177342"/>
                <a:gd name="connsiteX7" fmla="*/ 63625 w 231937"/>
                <a:gd name="connsiteY7" fmla="*/ 59526 h 177342"/>
                <a:gd name="connsiteX8" fmla="*/ 25178 w 231937"/>
                <a:gd name="connsiteY8" fmla="*/ 50856 h 177342"/>
                <a:gd name="connsiteX9" fmla="*/ 7561 w 231937"/>
                <a:gd name="connsiteY9" fmla="*/ 76469 h 177342"/>
                <a:gd name="connsiteX10" fmla="*/ 10499 w 231937"/>
                <a:gd name="connsiteY10" fmla="*/ 177342 h 177342"/>
                <a:gd name="connsiteX11" fmla="*/ 227766 w 231937"/>
                <a:gd name="connsiteY11" fmla="*/ 177342 h 17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1937" h="177342">
                  <a:moveTo>
                    <a:pt x="227776" y="177337"/>
                  </a:moveTo>
                  <a:cubicBezTo>
                    <a:pt x="233411" y="144840"/>
                    <a:pt x="233322" y="111358"/>
                    <a:pt x="227515" y="78890"/>
                  </a:cubicBezTo>
                  <a:cubicBezTo>
                    <a:pt x="225089" y="65313"/>
                    <a:pt x="220104" y="50014"/>
                    <a:pt x="207295" y="44906"/>
                  </a:cubicBezTo>
                  <a:cubicBezTo>
                    <a:pt x="195908" y="40364"/>
                    <a:pt x="182494" y="46299"/>
                    <a:pt x="174635" y="55713"/>
                  </a:cubicBezTo>
                  <a:cubicBezTo>
                    <a:pt x="166782" y="65126"/>
                    <a:pt x="163234" y="77301"/>
                    <a:pt x="159878" y="89091"/>
                  </a:cubicBezTo>
                  <a:cubicBezTo>
                    <a:pt x="159878" y="89091"/>
                    <a:pt x="156561" y="-11236"/>
                    <a:pt x="113247" y="1041"/>
                  </a:cubicBezTo>
                  <a:cubicBezTo>
                    <a:pt x="90641" y="7448"/>
                    <a:pt x="73821" y="58134"/>
                    <a:pt x="78215" y="98711"/>
                  </a:cubicBezTo>
                  <a:cubicBezTo>
                    <a:pt x="76887" y="84588"/>
                    <a:pt x="73157" y="70032"/>
                    <a:pt x="63625" y="59526"/>
                  </a:cubicBezTo>
                  <a:cubicBezTo>
                    <a:pt x="54093" y="49020"/>
                    <a:pt x="37554" y="43917"/>
                    <a:pt x="25178" y="50856"/>
                  </a:cubicBezTo>
                  <a:cubicBezTo>
                    <a:pt x="15927" y="56042"/>
                    <a:pt x="10942" y="66416"/>
                    <a:pt x="7561" y="76469"/>
                  </a:cubicBezTo>
                  <a:cubicBezTo>
                    <a:pt x="-2679" y="106919"/>
                    <a:pt x="-3284" y="147645"/>
                    <a:pt x="10499" y="177342"/>
                  </a:cubicBezTo>
                  <a:cubicBezTo>
                    <a:pt x="10499" y="177342"/>
                    <a:pt x="153412" y="177121"/>
                    <a:pt x="227766" y="177342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E5D29F1E-55C9-622A-260F-38E732180FFD}"/>
                </a:ext>
              </a:extLst>
            </p:cNvPr>
            <p:cNvSpPr/>
            <p:nvPr/>
          </p:nvSpPr>
          <p:spPr>
            <a:xfrm>
              <a:off x="8640137" y="4345170"/>
              <a:ext cx="336017" cy="256932"/>
            </a:xfrm>
            <a:custGeom>
              <a:avLst/>
              <a:gdLst>
                <a:gd name="connsiteX0" fmla="*/ 6025 w 336017"/>
                <a:gd name="connsiteY0" fmla="*/ 256933 h 256932"/>
                <a:gd name="connsiteX1" fmla="*/ 6404 w 336017"/>
                <a:gd name="connsiteY1" fmla="*/ 114296 h 256932"/>
                <a:gd name="connsiteX2" fmla="*/ 35698 w 336017"/>
                <a:gd name="connsiteY2" fmla="*/ 65058 h 256932"/>
                <a:gd name="connsiteX3" fmla="*/ 83013 w 336017"/>
                <a:gd name="connsiteY3" fmla="*/ 80711 h 256932"/>
                <a:gd name="connsiteX4" fmla="*/ 104394 w 336017"/>
                <a:gd name="connsiteY4" fmla="*/ 129073 h 256932"/>
                <a:gd name="connsiteX5" fmla="*/ 171953 w 336017"/>
                <a:gd name="connsiteY5" fmla="*/ 1509 h 256932"/>
                <a:gd name="connsiteX6" fmla="*/ 222707 w 336017"/>
                <a:gd name="connsiteY6" fmla="*/ 143014 h 256932"/>
                <a:gd name="connsiteX7" fmla="*/ 243842 w 336017"/>
                <a:gd name="connsiteY7" fmla="*/ 86237 h 256932"/>
                <a:gd name="connsiteX8" fmla="*/ 299542 w 336017"/>
                <a:gd name="connsiteY8" fmla="*/ 73679 h 256932"/>
                <a:gd name="connsiteX9" fmla="*/ 325061 w 336017"/>
                <a:gd name="connsiteY9" fmla="*/ 110787 h 256932"/>
                <a:gd name="connsiteX10" fmla="*/ 320805 w 336017"/>
                <a:gd name="connsiteY10" fmla="*/ 256933 h 256932"/>
                <a:gd name="connsiteX11" fmla="*/ 6025 w 336017"/>
                <a:gd name="connsiteY11" fmla="*/ 256933 h 25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17" h="256932">
                  <a:moveTo>
                    <a:pt x="6025" y="256933"/>
                  </a:moveTo>
                  <a:cubicBezTo>
                    <a:pt x="-2134" y="209850"/>
                    <a:pt x="-2006" y="161340"/>
                    <a:pt x="6404" y="114296"/>
                  </a:cubicBezTo>
                  <a:cubicBezTo>
                    <a:pt x="9923" y="94627"/>
                    <a:pt x="17142" y="72463"/>
                    <a:pt x="35698" y="65058"/>
                  </a:cubicBezTo>
                  <a:cubicBezTo>
                    <a:pt x="52198" y="58473"/>
                    <a:pt x="71631" y="67070"/>
                    <a:pt x="83013" y="80711"/>
                  </a:cubicBezTo>
                  <a:cubicBezTo>
                    <a:pt x="94394" y="94352"/>
                    <a:pt x="99532" y="111988"/>
                    <a:pt x="104394" y="129073"/>
                  </a:cubicBezTo>
                  <a:cubicBezTo>
                    <a:pt x="104394" y="129073"/>
                    <a:pt x="109197" y="-16280"/>
                    <a:pt x="171953" y="1509"/>
                  </a:cubicBezTo>
                  <a:cubicBezTo>
                    <a:pt x="204706" y="10795"/>
                    <a:pt x="229075" y="84224"/>
                    <a:pt x="222707" y="143014"/>
                  </a:cubicBezTo>
                  <a:cubicBezTo>
                    <a:pt x="224631" y="122553"/>
                    <a:pt x="230034" y="101462"/>
                    <a:pt x="243842" y="86237"/>
                  </a:cubicBezTo>
                  <a:cubicBezTo>
                    <a:pt x="257655" y="71017"/>
                    <a:pt x="281615" y="63625"/>
                    <a:pt x="299542" y="73679"/>
                  </a:cubicBezTo>
                  <a:cubicBezTo>
                    <a:pt x="312946" y="81198"/>
                    <a:pt x="320165" y="96221"/>
                    <a:pt x="325061" y="110787"/>
                  </a:cubicBezTo>
                  <a:cubicBezTo>
                    <a:pt x="339898" y="154903"/>
                    <a:pt x="340779" y="213910"/>
                    <a:pt x="320805" y="256933"/>
                  </a:cubicBezTo>
                  <a:cubicBezTo>
                    <a:pt x="320805" y="256933"/>
                    <a:pt x="113748" y="256608"/>
                    <a:pt x="6025" y="256933"/>
                  </a:cubicBezTo>
                  <a:close/>
                </a:path>
              </a:pathLst>
            </a:custGeom>
            <a:solidFill>
              <a:srgbClr val="B3D498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xmlns="" id="{0D86C23C-9F72-4912-D7A3-E01E3F1C552C}"/>
                </a:ext>
              </a:extLst>
            </p:cNvPr>
            <p:cNvGrpSpPr/>
            <p:nvPr/>
          </p:nvGrpSpPr>
          <p:grpSpPr>
            <a:xfrm>
              <a:off x="-205482" y="4591050"/>
              <a:ext cx="10103862" cy="1456752"/>
              <a:chOff x="-205482" y="4591050"/>
              <a:chExt cx="10103862" cy="1456752"/>
            </a:xfrm>
          </p:grpSpPr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xmlns="" id="{CD1CD602-AAFF-5E1C-EBAD-97B6AB162ECC}"/>
                  </a:ext>
                </a:extLst>
              </p:cNvPr>
              <p:cNvSpPr/>
              <p:nvPr/>
            </p:nvSpPr>
            <p:spPr>
              <a:xfrm>
                <a:off x="1" y="4591050"/>
                <a:ext cx="9144000" cy="552450"/>
              </a:xfrm>
              <a:prstGeom prst="rect">
                <a:avLst/>
              </a:prstGeom>
              <a:solidFill>
                <a:srgbClr val="8CB66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7" name="Gráfico 6">
                <a:extLst>
                  <a:ext uri="{FF2B5EF4-FFF2-40B4-BE49-F238E27FC236}">
                    <a16:creationId xmlns:a16="http://schemas.microsoft.com/office/drawing/2014/main" xmlns="" id="{93F17B7B-AAAF-4F57-BA27-9A39C241F9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-205482" y="4787756"/>
                <a:ext cx="10103862" cy="1260046"/>
              </a:xfrm>
              <a:prstGeom prst="rect">
                <a:avLst/>
              </a:prstGeom>
            </p:spPr>
          </p:pic>
          <p:sp>
            <p:nvSpPr>
              <p:cNvPr id="8" name="Forma libre: forma 7">
                <a:extLst>
                  <a:ext uri="{FF2B5EF4-FFF2-40B4-BE49-F238E27FC236}">
                    <a16:creationId xmlns:a16="http://schemas.microsoft.com/office/drawing/2014/main" xmlns="" id="{054CBE75-2AE3-AAB3-91D2-D5561A23C9E7}"/>
                  </a:ext>
                </a:extLst>
              </p:cNvPr>
              <p:cNvSpPr/>
              <p:nvPr/>
            </p:nvSpPr>
            <p:spPr>
              <a:xfrm>
                <a:off x="4145273" y="4676060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9" name="Grupo 8">
                <a:extLst>
                  <a:ext uri="{FF2B5EF4-FFF2-40B4-BE49-F238E27FC236}">
                    <a16:creationId xmlns:a16="http://schemas.microsoft.com/office/drawing/2014/main" xmlns="" id="{3F2B0C65-F4CB-DEF9-A199-C141CFF37A00}"/>
                  </a:ext>
                </a:extLst>
              </p:cNvPr>
              <p:cNvGrpSpPr/>
              <p:nvPr/>
            </p:nvGrpSpPr>
            <p:grpSpPr>
              <a:xfrm>
                <a:off x="2682619" y="4969916"/>
                <a:ext cx="129832" cy="118314"/>
                <a:chOff x="3050493" y="3945491"/>
                <a:chExt cx="129832" cy="118314"/>
              </a:xfrm>
            </p:grpSpPr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xmlns="" id="{368B299F-8019-5FD8-DDAE-59E921256617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xmlns="" id="{2EC148E4-F661-6173-A3A2-C1D69865799E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xmlns="" id="{CFAD78E6-DCDF-C99D-D256-7024E395F37F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xmlns="" id="{F30B7DA9-9349-756A-BB38-886137010542}"/>
                  </a:ext>
                </a:extLst>
              </p:cNvPr>
              <p:cNvGrpSpPr/>
              <p:nvPr/>
            </p:nvGrpSpPr>
            <p:grpSpPr>
              <a:xfrm>
                <a:off x="5019085" y="5054737"/>
                <a:ext cx="106882" cy="107822"/>
                <a:chOff x="4445035" y="3944931"/>
                <a:chExt cx="106882" cy="107822"/>
              </a:xfrm>
            </p:grpSpPr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xmlns="" id="{0383CB4D-B8AA-31A6-4843-F40425665891}"/>
                    </a:ext>
                  </a:extLst>
                </p:cNvPr>
                <p:cNvSpPr/>
                <p:nvPr/>
              </p:nvSpPr>
              <p:spPr>
                <a:xfrm>
                  <a:off x="4445035" y="3944931"/>
                  <a:ext cx="59530" cy="107822"/>
                </a:xfrm>
                <a:custGeom>
                  <a:avLst/>
                  <a:gdLst>
                    <a:gd name="connsiteX0" fmla="*/ 51213 w 59530"/>
                    <a:gd name="connsiteY0" fmla="*/ 107822 h 107822"/>
                    <a:gd name="connsiteX1" fmla="*/ 43187 w 59530"/>
                    <a:gd name="connsiteY1" fmla="*/ 101661 h 107822"/>
                    <a:gd name="connsiteX2" fmla="*/ 3229 w 59530"/>
                    <a:gd name="connsiteY2" fmla="*/ 14935 h 107822"/>
                    <a:gd name="connsiteX3" fmla="*/ 1659 w 59530"/>
                    <a:gd name="connsiteY3" fmla="*/ 3337 h 107822"/>
                    <a:gd name="connsiteX4" fmla="*/ 13125 w 59530"/>
                    <a:gd name="connsiteY4" fmla="*/ 1575 h 107822"/>
                    <a:gd name="connsiteX5" fmla="*/ 59248 w 59530"/>
                    <a:gd name="connsiteY5" fmla="*/ 97355 h 107822"/>
                    <a:gd name="connsiteX6" fmla="*/ 53363 w 59530"/>
                    <a:gd name="connsiteY6" fmla="*/ 107537 h 107822"/>
                    <a:gd name="connsiteX7" fmla="*/ 51208 w 59530"/>
                    <a:gd name="connsiteY7" fmla="*/ 107817 h 107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0" h="107822">
                      <a:moveTo>
                        <a:pt x="51213" y="107822"/>
                      </a:moveTo>
                      <a:cubicBezTo>
                        <a:pt x="47541" y="107822"/>
                        <a:pt x="44186" y="105376"/>
                        <a:pt x="43187" y="101661"/>
                      </a:cubicBezTo>
                      <a:cubicBezTo>
                        <a:pt x="24635" y="32301"/>
                        <a:pt x="3445" y="15098"/>
                        <a:pt x="3229" y="14935"/>
                      </a:cubicBezTo>
                      <a:cubicBezTo>
                        <a:pt x="-344" y="12145"/>
                        <a:pt x="-1077" y="6964"/>
                        <a:pt x="1659" y="3337"/>
                      </a:cubicBezTo>
                      <a:cubicBezTo>
                        <a:pt x="4400" y="-285"/>
                        <a:pt x="9474" y="-1092"/>
                        <a:pt x="13125" y="1575"/>
                      </a:cubicBezTo>
                      <a:cubicBezTo>
                        <a:pt x="15728" y="3465"/>
                        <a:pt x="39151" y="22243"/>
                        <a:pt x="59248" y="97355"/>
                      </a:cubicBezTo>
                      <a:cubicBezTo>
                        <a:pt x="60429" y="101789"/>
                        <a:pt x="57802" y="106351"/>
                        <a:pt x="53363" y="107537"/>
                      </a:cubicBezTo>
                      <a:cubicBezTo>
                        <a:pt x="52645" y="107724"/>
                        <a:pt x="51921" y="107817"/>
                        <a:pt x="51208" y="107817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xmlns="" id="{0AA353B4-D8AC-42BC-28A2-56AF0898CBB7}"/>
                    </a:ext>
                  </a:extLst>
                </p:cNvPr>
                <p:cNvSpPr/>
                <p:nvPr/>
              </p:nvSpPr>
              <p:spPr>
                <a:xfrm>
                  <a:off x="4504887" y="3946863"/>
                  <a:ext cx="47030" cy="103946"/>
                </a:xfrm>
                <a:custGeom>
                  <a:avLst/>
                  <a:gdLst>
                    <a:gd name="connsiteX0" fmla="*/ 8323 w 47030"/>
                    <a:gd name="connsiteY0" fmla="*/ 103947 h 103946"/>
                    <a:gd name="connsiteX1" fmla="*/ 7279 w 47030"/>
                    <a:gd name="connsiteY1" fmla="*/ 103883 h 103946"/>
                    <a:gd name="connsiteX2" fmla="*/ 65 w 47030"/>
                    <a:gd name="connsiteY2" fmla="*/ 94602 h 103946"/>
                    <a:gd name="connsiteX3" fmla="*/ 32243 w 47030"/>
                    <a:gd name="connsiteY3" fmla="*/ 3093 h 103946"/>
                    <a:gd name="connsiteX4" fmla="*/ 43930 w 47030"/>
                    <a:gd name="connsiteY4" fmla="*/ 1833 h 103946"/>
                    <a:gd name="connsiteX5" fmla="*/ 45205 w 47030"/>
                    <a:gd name="connsiteY5" fmla="*/ 13501 h 103946"/>
                    <a:gd name="connsiteX6" fmla="*/ 16560 w 47030"/>
                    <a:gd name="connsiteY6" fmla="*/ 96664 h 103946"/>
                    <a:gd name="connsiteX7" fmla="*/ 8328 w 47030"/>
                    <a:gd name="connsiteY7" fmla="*/ 103942 h 10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30" h="103946">
                      <a:moveTo>
                        <a:pt x="8323" y="103947"/>
                      </a:moveTo>
                      <a:cubicBezTo>
                        <a:pt x="7978" y="103947"/>
                        <a:pt x="7629" y="103927"/>
                        <a:pt x="7279" y="103883"/>
                      </a:cubicBezTo>
                      <a:cubicBezTo>
                        <a:pt x="2727" y="103312"/>
                        <a:pt x="-505" y="99164"/>
                        <a:pt x="65" y="94602"/>
                      </a:cubicBezTo>
                      <a:cubicBezTo>
                        <a:pt x="7609" y="34247"/>
                        <a:pt x="31244" y="4333"/>
                        <a:pt x="32243" y="3093"/>
                      </a:cubicBezTo>
                      <a:cubicBezTo>
                        <a:pt x="35127" y="-479"/>
                        <a:pt x="40367" y="-1035"/>
                        <a:pt x="43930" y="1833"/>
                      </a:cubicBezTo>
                      <a:cubicBezTo>
                        <a:pt x="47503" y="4712"/>
                        <a:pt x="48069" y="9933"/>
                        <a:pt x="45205" y="13501"/>
                      </a:cubicBezTo>
                      <a:cubicBezTo>
                        <a:pt x="44880" y="13914"/>
                        <a:pt x="23449" y="41540"/>
                        <a:pt x="16560" y="96664"/>
                      </a:cubicBezTo>
                      <a:cubicBezTo>
                        <a:pt x="16034" y="100866"/>
                        <a:pt x="12456" y="103942"/>
                        <a:pt x="8328" y="10394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  <p:sp>
            <p:nvSpPr>
              <p:cNvPr id="11" name="Forma libre: forma 10">
                <a:extLst>
                  <a:ext uri="{FF2B5EF4-FFF2-40B4-BE49-F238E27FC236}">
                    <a16:creationId xmlns:a16="http://schemas.microsoft.com/office/drawing/2014/main" xmlns="" id="{4D60C021-D244-5A15-2AAA-930A47E7300F}"/>
                  </a:ext>
                </a:extLst>
              </p:cNvPr>
              <p:cNvSpPr/>
              <p:nvPr/>
            </p:nvSpPr>
            <p:spPr>
              <a:xfrm>
                <a:off x="6550676" y="4746096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: forma 11">
                <a:extLst>
                  <a:ext uri="{FF2B5EF4-FFF2-40B4-BE49-F238E27FC236}">
                    <a16:creationId xmlns:a16="http://schemas.microsoft.com/office/drawing/2014/main" xmlns="" id="{36C3ACB9-80E0-90A7-360F-2A62A044C1DC}"/>
                  </a:ext>
                </a:extLst>
              </p:cNvPr>
              <p:cNvSpPr/>
              <p:nvPr/>
            </p:nvSpPr>
            <p:spPr>
              <a:xfrm>
                <a:off x="794732" y="4814075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xmlns="" id="{8EF57329-5CEB-10C6-667C-81F767556CBA}"/>
                  </a:ext>
                </a:extLst>
              </p:cNvPr>
              <p:cNvSpPr/>
              <p:nvPr/>
            </p:nvSpPr>
            <p:spPr>
              <a:xfrm>
                <a:off x="1767088" y="5075782"/>
                <a:ext cx="161152" cy="73425"/>
              </a:xfrm>
              <a:custGeom>
                <a:avLst/>
                <a:gdLst>
                  <a:gd name="connsiteX0" fmla="*/ 84248 w 161152"/>
                  <a:gd name="connsiteY0" fmla="*/ 73426 h 73425"/>
                  <a:gd name="connsiteX1" fmla="*/ 83382 w 161152"/>
                  <a:gd name="connsiteY1" fmla="*/ 73318 h 73425"/>
                  <a:gd name="connsiteX2" fmla="*/ 80789 w 161152"/>
                  <a:gd name="connsiteY2" fmla="*/ 69868 h 73425"/>
                  <a:gd name="connsiteX3" fmla="*/ 85680 w 161152"/>
                  <a:gd name="connsiteY3" fmla="*/ 45219 h 73425"/>
                  <a:gd name="connsiteX4" fmla="*/ 72335 w 161152"/>
                  <a:gd name="connsiteY4" fmla="*/ 17121 h 73425"/>
                  <a:gd name="connsiteX5" fmla="*/ 21167 w 161152"/>
                  <a:gd name="connsiteY5" fmla="*/ 14798 h 73425"/>
                  <a:gd name="connsiteX6" fmla="*/ 12324 w 161152"/>
                  <a:gd name="connsiteY6" fmla="*/ 64435 h 73425"/>
                  <a:gd name="connsiteX7" fmla="*/ 11286 w 161152"/>
                  <a:gd name="connsiteY7" fmla="*/ 69219 h 73425"/>
                  <a:gd name="connsiteX8" fmla="*/ 6503 w 161152"/>
                  <a:gd name="connsiteY8" fmla="*/ 68185 h 73425"/>
                  <a:gd name="connsiteX9" fmla="*/ 16911 w 161152"/>
                  <a:gd name="connsiteY9" fmla="*/ 9346 h 73425"/>
                  <a:gd name="connsiteX10" fmla="*/ 76975 w 161152"/>
                  <a:gd name="connsiteY10" fmla="*/ 11993 h 73425"/>
                  <a:gd name="connsiteX11" fmla="*/ 90842 w 161152"/>
                  <a:gd name="connsiteY11" fmla="*/ 35067 h 73425"/>
                  <a:gd name="connsiteX12" fmla="*/ 99045 w 161152"/>
                  <a:gd name="connsiteY12" fmla="*/ 25216 h 73425"/>
                  <a:gd name="connsiteX13" fmla="*/ 146369 w 161152"/>
                  <a:gd name="connsiteY13" fmla="*/ 18686 h 73425"/>
                  <a:gd name="connsiteX14" fmla="*/ 160866 w 161152"/>
                  <a:gd name="connsiteY14" fmla="*/ 41740 h 73425"/>
                  <a:gd name="connsiteX15" fmla="*/ 154248 w 161152"/>
                  <a:gd name="connsiteY15" fmla="*/ 64229 h 73425"/>
                  <a:gd name="connsiteX16" fmla="*/ 149356 w 161152"/>
                  <a:gd name="connsiteY16" fmla="*/ 64362 h 73425"/>
                  <a:gd name="connsiteX17" fmla="*/ 149224 w 161152"/>
                  <a:gd name="connsiteY17" fmla="*/ 59470 h 73425"/>
                  <a:gd name="connsiteX18" fmla="*/ 154016 w 161152"/>
                  <a:gd name="connsiteY18" fmla="*/ 42655 h 73425"/>
                  <a:gd name="connsiteX19" fmla="*/ 142767 w 161152"/>
                  <a:gd name="connsiteY19" fmla="*/ 24591 h 73425"/>
                  <a:gd name="connsiteX20" fmla="*/ 103730 w 161152"/>
                  <a:gd name="connsiteY20" fmla="*/ 30299 h 73425"/>
                  <a:gd name="connsiteX21" fmla="*/ 92638 w 161152"/>
                  <a:gd name="connsiteY21" fmla="*/ 46445 h 73425"/>
                  <a:gd name="connsiteX22" fmla="*/ 87314 w 161152"/>
                  <a:gd name="connsiteY22" fmla="*/ 71561 h 73425"/>
                  <a:gd name="connsiteX23" fmla="*/ 84243 w 161152"/>
                  <a:gd name="connsiteY23" fmla="*/ 73426 h 7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1152" h="73425">
                    <a:moveTo>
                      <a:pt x="84248" y="73426"/>
                    </a:moveTo>
                    <a:cubicBezTo>
                      <a:pt x="83958" y="73426"/>
                      <a:pt x="83672" y="73391"/>
                      <a:pt x="83382" y="73318"/>
                    </a:cubicBezTo>
                    <a:cubicBezTo>
                      <a:pt x="81822" y="72914"/>
                      <a:pt x="80744" y="71482"/>
                      <a:pt x="80789" y="69868"/>
                    </a:cubicBezTo>
                    <a:cubicBezTo>
                      <a:pt x="81030" y="61050"/>
                      <a:pt x="82732" y="52674"/>
                      <a:pt x="85680" y="45219"/>
                    </a:cubicBezTo>
                    <a:cubicBezTo>
                      <a:pt x="84834" y="34566"/>
                      <a:pt x="80223" y="24256"/>
                      <a:pt x="72335" y="17121"/>
                    </a:cubicBezTo>
                    <a:cubicBezTo>
                      <a:pt x="58531" y="4612"/>
                      <a:pt x="35576" y="3589"/>
                      <a:pt x="21167" y="14798"/>
                    </a:cubicBezTo>
                    <a:cubicBezTo>
                      <a:pt x="6414" y="26279"/>
                      <a:pt x="2364" y="49008"/>
                      <a:pt x="12324" y="64435"/>
                    </a:cubicBezTo>
                    <a:cubicBezTo>
                      <a:pt x="13358" y="66040"/>
                      <a:pt x="12890" y="68180"/>
                      <a:pt x="11286" y="69219"/>
                    </a:cubicBezTo>
                    <a:cubicBezTo>
                      <a:pt x="9711" y="70247"/>
                      <a:pt x="7556" y="69794"/>
                      <a:pt x="6503" y="68185"/>
                    </a:cubicBezTo>
                    <a:cubicBezTo>
                      <a:pt x="-5312" y="49875"/>
                      <a:pt x="-549" y="22933"/>
                      <a:pt x="16911" y="9346"/>
                    </a:cubicBezTo>
                    <a:cubicBezTo>
                      <a:pt x="34158" y="-4073"/>
                      <a:pt x="60524" y="-2912"/>
                      <a:pt x="76975" y="11993"/>
                    </a:cubicBezTo>
                    <a:cubicBezTo>
                      <a:pt x="83746" y="18125"/>
                      <a:pt x="88441" y="26259"/>
                      <a:pt x="90842" y="35067"/>
                    </a:cubicBezTo>
                    <a:cubicBezTo>
                      <a:pt x="93209" y="31377"/>
                      <a:pt x="95955" y="28060"/>
                      <a:pt x="99045" y="25216"/>
                    </a:cubicBezTo>
                    <a:cubicBezTo>
                      <a:pt x="112425" y="12894"/>
                      <a:pt x="132320" y="10138"/>
                      <a:pt x="146369" y="18686"/>
                    </a:cubicBezTo>
                    <a:cubicBezTo>
                      <a:pt x="154149" y="23415"/>
                      <a:pt x="159572" y="32031"/>
                      <a:pt x="160866" y="41740"/>
                    </a:cubicBezTo>
                    <a:cubicBezTo>
                      <a:pt x="162028" y="50357"/>
                      <a:pt x="159616" y="58565"/>
                      <a:pt x="154248" y="64229"/>
                    </a:cubicBezTo>
                    <a:cubicBezTo>
                      <a:pt x="152934" y="65626"/>
                      <a:pt x="150744" y="65670"/>
                      <a:pt x="149356" y="64362"/>
                    </a:cubicBezTo>
                    <a:cubicBezTo>
                      <a:pt x="147969" y="63048"/>
                      <a:pt x="147905" y="60858"/>
                      <a:pt x="149224" y="59470"/>
                    </a:cubicBezTo>
                    <a:cubicBezTo>
                      <a:pt x="153150" y="55327"/>
                      <a:pt x="154887" y="49195"/>
                      <a:pt x="154016" y="42655"/>
                    </a:cubicBezTo>
                    <a:cubicBezTo>
                      <a:pt x="153008" y="35117"/>
                      <a:pt x="148702" y="28193"/>
                      <a:pt x="142767" y="24591"/>
                    </a:cubicBezTo>
                    <a:cubicBezTo>
                      <a:pt x="131494" y="17731"/>
                      <a:pt x="114708" y="20197"/>
                      <a:pt x="103730" y="30299"/>
                    </a:cubicBezTo>
                    <a:cubicBezTo>
                      <a:pt x="99099" y="34570"/>
                      <a:pt x="95345" y="40077"/>
                      <a:pt x="92638" y="46445"/>
                    </a:cubicBezTo>
                    <a:cubicBezTo>
                      <a:pt x="93042" y="55061"/>
                      <a:pt x="91334" y="63796"/>
                      <a:pt x="87314" y="71561"/>
                    </a:cubicBezTo>
                    <a:cubicBezTo>
                      <a:pt x="86708" y="72722"/>
                      <a:pt x="85513" y="73426"/>
                      <a:pt x="84243" y="73426"/>
                    </a:cubicBezTo>
                    <a:close/>
                  </a:path>
                </a:pathLst>
              </a:custGeom>
              <a:solidFill>
                <a:srgbClr val="B3D498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xmlns="" id="{FF1BF430-1A6B-6185-02AB-A2FCEFC09DAC}"/>
                  </a:ext>
                </a:extLst>
              </p:cNvPr>
              <p:cNvGrpSpPr/>
              <p:nvPr/>
            </p:nvGrpSpPr>
            <p:grpSpPr>
              <a:xfrm>
                <a:off x="8192463" y="5068056"/>
                <a:ext cx="129832" cy="118314"/>
                <a:chOff x="3050493" y="3945491"/>
                <a:chExt cx="129832" cy="118314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xmlns="" id="{BEA48C48-7C0D-3CFD-49CB-C31EAF1E7C96}"/>
                    </a:ext>
                  </a:extLst>
                </p:cNvPr>
                <p:cNvSpPr/>
                <p:nvPr/>
              </p:nvSpPr>
              <p:spPr>
                <a:xfrm>
                  <a:off x="3050493" y="3953217"/>
                  <a:ext cx="59528" cy="107808"/>
                </a:xfrm>
                <a:custGeom>
                  <a:avLst/>
                  <a:gdLst>
                    <a:gd name="connsiteX0" fmla="*/ 51209 w 59528"/>
                    <a:gd name="connsiteY0" fmla="*/ 107809 h 107808"/>
                    <a:gd name="connsiteX1" fmla="*/ 43188 w 59528"/>
                    <a:gd name="connsiteY1" fmla="*/ 101648 h 107808"/>
                    <a:gd name="connsiteX2" fmla="*/ 3230 w 59528"/>
                    <a:gd name="connsiteY2" fmla="*/ 14932 h 107808"/>
                    <a:gd name="connsiteX3" fmla="*/ 1655 w 59528"/>
                    <a:gd name="connsiteY3" fmla="*/ 3333 h 107808"/>
                    <a:gd name="connsiteX4" fmla="*/ 13121 w 59528"/>
                    <a:gd name="connsiteY4" fmla="*/ 1572 h 107808"/>
                    <a:gd name="connsiteX5" fmla="*/ 59244 w 59528"/>
                    <a:gd name="connsiteY5" fmla="*/ 97347 h 107808"/>
                    <a:gd name="connsiteX6" fmla="*/ 53364 w 59528"/>
                    <a:gd name="connsiteY6" fmla="*/ 107523 h 107808"/>
                    <a:gd name="connsiteX7" fmla="*/ 51209 w 59528"/>
                    <a:gd name="connsiteY7" fmla="*/ 107809 h 10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8" h="107808">
                      <a:moveTo>
                        <a:pt x="51209" y="107809"/>
                      </a:moveTo>
                      <a:cubicBezTo>
                        <a:pt x="47538" y="107809"/>
                        <a:pt x="44182" y="105358"/>
                        <a:pt x="43188" y="101648"/>
                      </a:cubicBezTo>
                      <a:cubicBezTo>
                        <a:pt x="24631" y="32293"/>
                        <a:pt x="3442" y="15094"/>
                        <a:pt x="3230" y="14932"/>
                      </a:cubicBezTo>
                      <a:cubicBezTo>
                        <a:pt x="-343" y="12142"/>
                        <a:pt x="-1076" y="6960"/>
                        <a:pt x="1655" y="3333"/>
                      </a:cubicBezTo>
                      <a:cubicBezTo>
                        <a:pt x="4381" y="-284"/>
                        <a:pt x="9455" y="-1091"/>
                        <a:pt x="13121" y="1572"/>
                      </a:cubicBezTo>
                      <a:cubicBezTo>
                        <a:pt x="15724" y="3461"/>
                        <a:pt x="39143" y="22239"/>
                        <a:pt x="59244" y="97347"/>
                      </a:cubicBezTo>
                      <a:cubicBezTo>
                        <a:pt x="60430" y="101781"/>
                        <a:pt x="57798" y="106342"/>
                        <a:pt x="53364" y="107523"/>
                      </a:cubicBezTo>
                      <a:cubicBezTo>
                        <a:pt x="52646" y="107720"/>
                        <a:pt x="51917" y="107809"/>
                        <a:pt x="51209" y="107809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xmlns="" id="{BF7F5CC7-0042-5F2A-4400-DAB68D0C1FB6}"/>
                    </a:ext>
                  </a:extLst>
                </p:cNvPr>
                <p:cNvSpPr/>
                <p:nvPr/>
              </p:nvSpPr>
              <p:spPr>
                <a:xfrm>
                  <a:off x="3133297" y="3957074"/>
                  <a:ext cx="47028" cy="103951"/>
                </a:xfrm>
                <a:custGeom>
                  <a:avLst/>
                  <a:gdLst>
                    <a:gd name="connsiteX0" fmla="*/ 8323 w 47028"/>
                    <a:gd name="connsiteY0" fmla="*/ 103952 h 103951"/>
                    <a:gd name="connsiteX1" fmla="*/ 7284 w 47028"/>
                    <a:gd name="connsiteY1" fmla="*/ 103888 h 103951"/>
                    <a:gd name="connsiteX2" fmla="*/ 65 w 47028"/>
                    <a:gd name="connsiteY2" fmla="*/ 94607 h 103951"/>
                    <a:gd name="connsiteX3" fmla="*/ 32243 w 47028"/>
                    <a:gd name="connsiteY3" fmla="*/ 3093 h 103951"/>
                    <a:gd name="connsiteX4" fmla="*/ 43930 w 47028"/>
                    <a:gd name="connsiteY4" fmla="*/ 1833 h 103951"/>
                    <a:gd name="connsiteX5" fmla="*/ 45205 w 47028"/>
                    <a:gd name="connsiteY5" fmla="*/ 13501 h 103951"/>
                    <a:gd name="connsiteX6" fmla="*/ 16560 w 47028"/>
                    <a:gd name="connsiteY6" fmla="*/ 96674 h 103951"/>
                    <a:gd name="connsiteX7" fmla="*/ 8323 w 47028"/>
                    <a:gd name="connsiteY7" fmla="*/ 103952 h 10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028" h="103951">
                      <a:moveTo>
                        <a:pt x="8323" y="103952"/>
                      </a:moveTo>
                      <a:cubicBezTo>
                        <a:pt x="7978" y="103952"/>
                        <a:pt x="7629" y="103932"/>
                        <a:pt x="7284" y="103888"/>
                      </a:cubicBezTo>
                      <a:cubicBezTo>
                        <a:pt x="2728" y="103317"/>
                        <a:pt x="-505" y="99169"/>
                        <a:pt x="65" y="94607"/>
                      </a:cubicBezTo>
                      <a:cubicBezTo>
                        <a:pt x="7609" y="34247"/>
                        <a:pt x="31239" y="4333"/>
                        <a:pt x="32243" y="3093"/>
                      </a:cubicBezTo>
                      <a:cubicBezTo>
                        <a:pt x="35117" y="-479"/>
                        <a:pt x="40353" y="-1035"/>
                        <a:pt x="43930" y="1833"/>
                      </a:cubicBezTo>
                      <a:cubicBezTo>
                        <a:pt x="47498" y="4712"/>
                        <a:pt x="48069" y="9924"/>
                        <a:pt x="45205" y="13501"/>
                      </a:cubicBezTo>
                      <a:cubicBezTo>
                        <a:pt x="44924" y="13860"/>
                        <a:pt x="23459" y="41481"/>
                        <a:pt x="16560" y="96674"/>
                      </a:cubicBezTo>
                      <a:cubicBezTo>
                        <a:pt x="16034" y="100876"/>
                        <a:pt x="12451" y="103952"/>
                        <a:pt x="8323" y="103952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xmlns="" id="{E5A39E5F-77C9-BCA0-F708-37BEA4CE0D56}"/>
                    </a:ext>
                  </a:extLst>
                </p:cNvPr>
                <p:cNvSpPr/>
                <p:nvPr/>
              </p:nvSpPr>
              <p:spPr>
                <a:xfrm>
                  <a:off x="3110744" y="3945491"/>
                  <a:ext cx="21507" cy="118314"/>
                </a:xfrm>
                <a:custGeom>
                  <a:avLst/>
                  <a:gdLst>
                    <a:gd name="connsiteX0" fmla="*/ 8993 w 21507"/>
                    <a:gd name="connsiteY0" fmla="*/ 118315 h 118314"/>
                    <a:gd name="connsiteX1" fmla="*/ 706 w 21507"/>
                    <a:gd name="connsiteY1" fmla="*/ 110535 h 118314"/>
                    <a:gd name="connsiteX2" fmla="*/ 4957 w 21507"/>
                    <a:gd name="connsiteY2" fmla="*/ 7166 h 118314"/>
                    <a:gd name="connsiteX3" fmla="*/ 14332 w 21507"/>
                    <a:gd name="connsiteY3" fmla="*/ 75 h 118314"/>
                    <a:gd name="connsiteX4" fmla="*/ 21428 w 21507"/>
                    <a:gd name="connsiteY4" fmla="*/ 9450 h 118314"/>
                    <a:gd name="connsiteX5" fmla="*/ 17299 w 21507"/>
                    <a:gd name="connsiteY5" fmla="*/ 109467 h 118314"/>
                    <a:gd name="connsiteX6" fmla="*/ 9534 w 21507"/>
                    <a:gd name="connsiteY6" fmla="*/ 118290 h 118314"/>
                    <a:gd name="connsiteX7" fmla="*/ 8993 w 21507"/>
                    <a:gd name="connsiteY7" fmla="*/ 118310 h 118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507" h="118314">
                      <a:moveTo>
                        <a:pt x="8993" y="118315"/>
                      </a:moveTo>
                      <a:cubicBezTo>
                        <a:pt x="4647" y="118315"/>
                        <a:pt x="991" y="114939"/>
                        <a:pt x="706" y="110535"/>
                      </a:cubicBezTo>
                      <a:cubicBezTo>
                        <a:pt x="578" y="108517"/>
                        <a:pt x="-2409" y="60337"/>
                        <a:pt x="4957" y="7166"/>
                      </a:cubicBezTo>
                      <a:cubicBezTo>
                        <a:pt x="5587" y="2620"/>
                        <a:pt x="9775" y="-535"/>
                        <a:pt x="14332" y="75"/>
                      </a:cubicBezTo>
                      <a:cubicBezTo>
                        <a:pt x="18879" y="705"/>
                        <a:pt x="22057" y="4908"/>
                        <a:pt x="21428" y="9450"/>
                      </a:cubicBezTo>
                      <a:cubicBezTo>
                        <a:pt x="14297" y="60878"/>
                        <a:pt x="17265" y="108985"/>
                        <a:pt x="17299" y="109467"/>
                      </a:cubicBezTo>
                      <a:cubicBezTo>
                        <a:pt x="17589" y="114043"/>
                        <a:pt x="14115" y="118000"/>
                        <a:pt x="9534" y="118290"/>
                      </a:cubicBezTo>
                      <a:cubicBezTo>
                        <a:pt x="9352" y="118305"/>
                        <a:pt x="9175" y="118310"/>
                        <a:pt x="8993" y="118310"/>
                      </a:cubicBezTo>
                      <a:close/>
                    </a:path>
                  </a:pathLst>
                </a:custGeom>
                <a:solidFill>
                  <a:srgbClr val="8CB664"/>
                </a:solidFill>
                <a:ln w="4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ES"/>
                </a:p>
              </p:txBody>
            </p:sp>
          </p:grpSp>
        </p:grp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CB">
            <a:alpha val="50196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ítulo 1">
            <a:extLst>
              <a:ext uri="{FF2B5EF4-FFF2-40B4-BE49-F238E27FC236}">
                <a16:creationId xmlns:a16="http://schemas.microsoft.com/office/drawing/2014/main" xmlns="" id="{B45A5D20-A6C7-6004-01E7-752F331F2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552450"/>
            <a:ext cx="7696200" cy="113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xmlns="" id="{F640D5FC-9F72-E390-BE46-203609AA7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825625"/>
            <a:ext cx="7696200" cy="2765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7" r:id="rId4"/>
    <p:sldLayoutId id="2147483653" r:id="rId5"/>
    <p:sldLayoutId id="2147483659" r:id="rId6"/>
    <p:sldLayoutId id="2147483666" r:id="rId7"/>
    <p:sldLayoutId id="2147483660" r:id="rId8"/>
    <p:sldLayoutId id="2147483661" r:id="rId9"/>
    <p:sldLayoutId id="2147483665" r:id="rId10"/>
    <p:sldLayoutId id="2147483651" r:id="rId11"/>
    <p:sldLayoutId id="2147483655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0" b="1" i="0" u="none" strike="noStrike" cap="none" dirty="0">
          <a:solidFill>
            <a:schemeClr val="accent1"/>
          </a:solidFill>
          <a:latin typeface="Fredoka" pitchFamily="2" charset="-79"/>
          <a:ea typeface="Fredoka" pitchFamily="2" charset="-79"/>
          <a:cs typeface="Fredoka" pitchFamily="2" charset="-79"/>
          <a:sym typeface="Bebas Neue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chemeClr val="bg1"/>
          </a:solidFill>
          <a:latin typeface="Inter" panose="02000503000000020004" pitchFamily="2" charset="0"/>
          <a:ea typeface="Inter" panose="02000503000000020004" pitchFamily="2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12" Type="http://schemas.openxmlformats.org/officeDocument/2006/relationships/image" Target="../media/image12.svg"/><Relationship Id="rId17" Type="http://schemas.openxmlformats.org/officeDocument/2006/relationships/slide" Target="slide5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8.png"/><Relationship Id="rId10" Type="http://schemas.openxmlformats.org/officeDocument/2006/relationships/image" Target="../media/image6.svg"/><Relationship Id="rId19" Type="http://schemas.openxmlformats.org/officeDocument/2006/relationships/image" Target="../media/image18.svg"/><Relationship Id="rId4" Type="http://schemas.openxmlformats.org/officeDocument/2006/relationships/image" Target="../media/image8.svg"/><Relationship Id="rId9" Type="http://schemas.openxmlformats.org/officeDocument/2006/relationships/image" Target="../media/image3.png"/><Relationship Id="rId14" Type="http://schemas.openxmlformats.org/officeDocument/2006/relationships/image" Target="../media/image1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slide" Target="slide5.xml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slide" Target="slide5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sv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11" Type="http://schemas.openxmlformats.org/officeDocument/2006/relationships/image" Target="../media/image18.sv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6.sv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8.svg"/><Relationship Id="rId10" Type="http://schemas.openxmlformats.org/officeDocument/2006/relationships/image" Target="../media/image12.svg"/><Relationship Id="rId4" Type="http://schemas.openxmlformats.org/officeDocument/2006/relationships/image" Target="../media/image8.svg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svg"/><Relationship Id="rId5" Type="http://schemas.openxmlformats.org/officeDocument/2006/relationships/image" Target="../media/image8.png"/><Relationship Id="rId4" Type="http://schemas.openxmlformats.org/officeDocument/2006/relationships/image" Target="../media/image14.svg"/><Relationship Id="rId9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8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slide" Target="slide5.xml"/><Relationship Id="rId5" Type="http://schemas.openxmlformats.org/officeDocument/2006/relationships/image" Target="../media/image2.png"/><Relationship Id="rId10" Type="http://schemas.openxmlformats.org/officeDocument/2006/relationships/image" Target="../media/image16.svg"/><Relationship Id="rId4" Type="http://schemas.openxmlformats.org/officeDocument/2006/relationships/image" Target="../media/image2.sv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11" Type="http://schemas.openxmlformats.org/officeDocument/2006/relationships/image" Target="../media/image18.sv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slide" Target="slide5.xml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8.svg"/><Relationship Id="rId10" Type="http://schemas.openxmlformats.org/officeDocument/2006/relationships/image" Target="../media/image12.svg"/><Relationship Id="rId4" Type="http://schemas.openxmlformats.org/officeDocument/2006/relationships/image" Target="../media/image8.svg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6EEA4528-57BB-A865-B6B2-D9BA84D1E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557600" y="4440003"/>
            <a:ext cx="542252" cy="576286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xmlns="" id="{848BFADB-50CD-0B58-8696-40957487F8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2436685" y="4679419"/>
            <a:ext cx="809985" cy="375712"/>
          </a:xfrm>
          <a:prstGeom prst="rect">
            <a:avLst/>
          </a:prstGeom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742D362B-ABCA-1BA4-7A63-1D41928982FC}"/>
              </a:ext>
            </a:extLst>
          </p:cNvPr>
          <p:cNvGrpSpPr/>
          <p:nvPr/>
        </p:nvGrpSpPr>
        <p:grpSpPr>
          <a:xfrm>
            <a:off x="7213199" y="264525"/>
            <a:ext cx="1485810" cy="1479561"/>
            <a:chOff x="7213199" y="264525"/>
            <a:chExt cx="1485810" cy="1479561"/>
          </a:xfrm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xmlns="" id="{15FA0EB6-8416-BD7F-DA35-C2FFABD2409F}"/>
                </a:ext>
              </a:extLst>
            </p:cNvPr>
            <p:cNvSpPr/>
            <p:nvPr/>
          </p:nvSpPr>
          <p:spPr>
            <a:xfrm>
              <a:off x="7213199" y="264525"/>
              <a:ext cx="1485810" cy="1479561"/>
            </a:xfrm>
            <a:custGeom>
              <a:avLst/>
              <a:gdLst>
                <a:gd name="connsiteX0" fmla="*/ 1304580 w 1485810"/>
                <a:gd name="connsiteY0" fmla="*/ 420073 h 1479561"/>
                <a:gd name="connsiteX1" fmla="*/ 1388656 w 1485810"/>
                <a:gd name="connsiteY1" fmla="*/ 676777 h 1479561"/>
                <a:gd name="connsiteX2" fmla="*/ 1361045 w 1485810"/>
                <a:gd name="connsiteY2" fmla="*/ 945488 h 1479561"/>
                <a:gd name="connsiteX3" fmla="*/ 1226529 w 1485810"/>
                <a:gd name="connsiteY3" fmla="*/ 1179736 h 1479561"/>
                <a:gd name="connsiteX4" fmla="*/ 1008364 w 1485810"/>
                <a:gd name="connsiteY4" fmla="*/ 1339020 h 1479561"/>
                <a:gd name="connsiteX5" fmla="*/ 744278 w 1485810"/>
                <a:gd name="connsiteY5" fmla="*/ 1395798 h 1479561"/>
                <a:gd name="connsiteX6" fmla="*/ 479924 w 1485810"/>
                <a:gd name="connsiteY6" fmla="*/ 1340254 h 1479561"/>
                <a:gd name="connsiteX7" fmla="*/ 261019 w 1485810"/>
                <a:gd name="connsiteY7" fmla="*/ 1181988 h 1479561"/>
                <a:gd name="connsiteX8" fmla="*/ 125408 w 1485810"/>
                <a:gd name="connsiteY8" fmla="*/ 948365 h 1479561"/>
                <a:gd name="connsiteX9" fmla="*/ 96545 w 1485810"/>
                <a:gd name="connsiteY9" fmla="*/ 679785 h 1479561"/>
                <a:gd name="connsiteX10" fmla="*/ 179421 w 1485810"/>
                <a:gd name="connsiteY10" fmla="*/ 422690 h 1479561"/>
                <a:gd name="connsiteX11" fmla="*/ 359700 w 1485810"/>
                <a:gd name="connsiteY11" fmla="*/ 221529 h 1479561"/>
                <a:gd name="connsiteX12" fmla="*/ 606216 w 1485810"/>
                <a:gd name="connsiteY12" fmla="*/ 111086 h 1479561"/>
                <a:gd name="connsiteX13" fmla="*/ 876343 w 1485810"/>
                <a:gd name="connsiteY13" fmla="*/ 110451 h 1479561"/>
                <a:gd name="connsiteX14" fmla="*/ 1123371 w 1485810"/>
                <a:gd name="connsiteY14" fmla="*/ 219747 h 1479561"/>
                <a:gd name="connsiteX15" fmla="*/ 1304589 w 1485810"/>
                <a:gd name="connsiteY15" fmla="*/ 420065 h 147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5810" h="1479561">
                  <a:moveTo>
                    <a:pt x="1304580" y="420073"/>
                  </a:moveTo>
                  <a:cubicBezTo>
                    <a:pt x="1454110" y="402121"/>
                    <a:pt x="1519833" y="602804"/>
                    <a:pt x="1388656" y="676777"/>
                  </a:cubicBezTo>
                  <a:cubicBezTo>
                    <a:pt x="1532561" y="721193"/>
                    <a:pt x="1510983" y="931265"/>
                    <a:pt x="1361045" y="945488"/>
                  </a:cubicBezTo>
                  <a:cubicBezTo>
                    <a:pt x="1474444" y="1044594"/>
                    <a:pt x="1369287" y="1227725"/>
                    <a:pt x="1226529" y="1179736"/>
                  </a:cubicBezTo>
                  <a:cubicBezTo>
                    <a:pt x="1289810" y="1316399"/>
                    <a:pt x="1119259" y="1440926"/>
                    <a:pt x="1008364" y="1339020"/>
                  </a:cubicBezTo>
                  <a:cubicBezTo>
                    <a:pt x="1010589" y="1489610"/>
                    <a:pt x="804134" y="1534000"/>
                    <a:pt x="744278" y="1395798"/>
                  </a:cubicBezTo>
                  <a:cubicBezTo>
                    <a:pt x="685058" y="1534278"/>
                    <a:pt x="478402" y="1490853"/>
                    <a:pt x="479924" y="1340254"/>
                  </a:cubicBezTo>
                  <a:cubicBezTo>
                    <a:pt x="369507" y="1442674"/>
                    <a:pt x="198373" y="1318946"/>
                    <a:pt x="261019" y="1181988"/>
                  </a:cubicBezTo>
                  <a:cubicBezTo>
                    <a:pt x="118488" y="1230637"/>
                    <a:pt x="12478" y="1048002"/>
                    <a:pt x="125408" y="948365"/>
                  </a:cubicBezTo>
                  <a:cubicBezTo>
                    <a:pt x="-24591" y="934838"/>
                    <a:pt x="-47151" y="724879"/>
                    <a:pt x="96545" y="679785"/>
                  </a:cubicBezTo>
                  <a:cubicBezTo>
                    <a:pt x="-34980" y="606420"/>
                    <a:pt x="29805" y="405433"/>
                    <a:pt x="179421" y="422690"/>
                  </a:cubicBezTo>
                  <a:cubicBezTo>
                    <a:pt x="89104" y="302171"/>
                    <a:pt x="230044" y="144904"/>
                    <a:pt x="359700" y="221529"/>
                  </a:cubicBezTo>
                  <a:cubicBezTo>
                    <a:pt x="326212" y="74695"/>
                    <a:pt x="518923" y="-11650"/>
                    <a:pt x="606216" y="111086"/>
                  </a:cubicBezTo>
                  <a:cubicBezTo>
                    <a:pt x="635348" y="-36679"/>
                    <a:pt x="846515" y="-37166"/>
                    <a:pt x="876343" y="110451"/>
                  </a:cubicBezTo>
                  <a:cubicBezTo>
                    <a:pt x="963061" y="-12685"/>
                    <a:pt x="1156172" y="72756"/>
                    <a:pt x="1123371" y="219747"/>
                  </a:cubicBezTo>
                  <a:cubicBezTo>
                    <a:pt x="1252671" y="142522"/>
                    <a:pt x="1394341" y="299128"/>
                    <a:pt x="1304589" y="420065"/>
                  </a:cubicBezTo>
                  <a:close/>
                </a:path>
              </a:pathLst>
            </a:custGeom>
            <a:solidFill>
              <a:srgbClr val="FBB418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xmlns="" id="{5D570BD6-3904-B413-CCBB-C604FDD9F371}"/>
                </a:ext>
              </a:extLst>
            </p:cNvPr>
            <p:cNvSpPr/>
            <p:nvPr/>
          </p:nvSpPr>
          <p:spPr>
            <a:xfrm>
              <a:off x="7426406" y="472084"/>
              <a:ext cx="1068632" cy="1068657"/>
            </a:xfrm>
            <a:custGeom>
              <a:avLst/>
              <a:gdLst>
                <a:gd name="connsiteX0" fmla="*/ 821550 w 1068632"/>
                <a:gd name="connsiteY0" fmla="*/ 271031 h 1068657"/>
                <a:gd name="connsiteX1" fmla="*/ 924517 w 1068632"/>
                <a:gd name="connsiteY1" fmla="*/ 594893 h 1068657"/>
                <a:gd name="connsiteX2" fmla="*/ 476589 w 1068632"/>
                <a:gd name="connsiteY2" fmla="*/ 925127 h 1068657"/>
                <a:gd name="connsiteX3" fmla="*/ 248347 w 1068632"/>
                <a:gd name="connsiteY3" fmla="*/ 798653 h 1068657"/>
                <a:gd name="connsiteX4" fmla="*/ 143033 w 1068632"/>
                <a:gd name="connsiteY4" fmla="*/ 479668 h 1068657"/>
                <a:gd name="connsiteX5" fmla="*/ 585997 w 1068632"/>
                <a:gd name="connsiteY5" fmla="*/ 142809 h 1068657"/>
                <a:gd name="connsiteX6" fmla="*/ 821550 w 1068632"/>
                <a:gd name="connsiteY6" fmla="*/ 271031 h 1068657"/>
                <a:gd name="connsiteX7" fmla="*/ 821550 w 1068632"/>
                <a:gd name="connsiteY7" fmla="*/ 271031 h 1068657"/>
                <a:gd name="connsiteX8" fmla="*/ 925247 w 1068632"/>
                <a:gd name="connsiteY8" fmla="*/ 177253 h 1068657"/>
                <a:gd name="connsiteX9" fmla="*/ 604332 w 1068632"/>
                <a:gd name="connsiteY9" fmla="*/ 4199 h 1068657"/>
                <a:gd name="connsiteX10" fmla="*/ 4570 w 1068632"/>
                <a:gd name="connsiteY10" fmla="*/ 460308 h 1068657"/>
                <a:gd name="connsiteX11" fmla="*/ 144676 w 1068632"/>
                <a:gd name="connsiteY11" fmla="*/ 892448 h 1068657"/>
                <a:gd name="connsiteX12" fmla="*/ 456202 w 1068632"/>
                <a:gd name="connsiteY12" fmla="*/ 1063451 h 1068657"/>
                <a:gd name="connsiteX13" fmla="*/ 1062684 w 1068632"/>
                <a:gd name="connsiteY13" fmla="*/ 616323 h 1068657"/>
                <a:gd name="connsiteX14" fmla="*/ 925247 w 1068632"/>
                <a:gd name="connsiteY14" fmla="*/ 177262 h 1068657"/>
                <a:gd name="connsiteX15" fmla="*/ 925247 w 1068632"/>
                <a:gd name="connsiteY15" fmla="*/ 177262 h 106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8632" h="1068657">
                  <a:moveTo>
                    <a:pt x="821550" y="271031"/>
                  </a:moveTo>
                  <a:cubicBezTo>
                    <a:pt x="899279" y="356941"/>
                    <a:pt x="943086" y="475147"/>
                    <a:pt x="924517" y="594893"/>
                  </a:cubicBezTo>
                  <a:cubicBezTo>
                    <a:pt x="892977" y="798297"/>
                    <a:pt x="680218" y="955155"/>
                    <a:pt x="476589" y="925127"/>
                  </a:cubicBezTo>
                  <a:cubicBezTo>
                    <a:pt x="388096" y="912078"/>
                    <a:pt x="308133" y="864742"/>
                    <a:pt x="248347" y="798653"/>
                  </a:cubicBezTo>
                  <a:cubicBezTo>
                    <a:pt x="170557" y="712665"/>
                    <a:pt x="126906" y="594936"/>
                    <a:pt x="143033" y="479668"/>
                  </a:cubicBezTo>
                  <a:cubicBezTo>
                    <a:pt x="171539" y="275821"/>
                    <a:pt x="381950" y="115816"/>
                    <a:pt x="585997" y="142809"/>
                  </a:cubicBezTo>
                  <a:cubicBezTo>
                    <a:pt x="676402" y="154772"/>
                    <a:pt x="759713" y="202691"/>
                    <a:pt x="821550" y="271031"/>
                  </a:cubicBezTo>
                  <a:lnTo>
                    <a:pt x="821550" y="271031"/>
                  </a:lnTo>
                  <a:close/>
                  <a:moveTo>
                    <a:pt x="925247" y="177253"/>
                  </a:moveTo>
                  <a:cubicBezTo>
                    <a:pt x="838676" y="81572"/>
                    <a:pt x="724721" y="20125"/>
                    <a:pt x="604332" y="4199"/>
                  </a:cubicBezTo>
                  <a:cubicBezTo>
                    <a:pt x="323999" y="-32879"/>
                    <a:pt x="43735" y="180252"/>
                    <a:pt x="4570" y="460308"/>
                  </a:cubicBezTo>
                  <a:cubicBezTo>
                    <a:pt x="-16460" y="610681"/>
                    <a:pt x="35911" y="772233"/>
                    <a:pt x="144676" y="892448"/>
                  </a:cubicBezTo>
                  <a:cubicBezTo>
                    <a:pt x="228865" y="985513"/>
                    <a:pt x="339499" y="1046238"/>
                    <a:pt x="456202" y="1063451"/>
                  </a:cubicBezTo>
                  <a:cubicBezTo>
                    <a:pt x="735953" y="1104702"/>
                    <a:pt x="1019364" y="895760"/>
                    <a:pt x="1062684" y="616323"/>
                  </a:cubicBezTo>
                  <a:cubicBezTo>
                    <a:pt x="1086835" y="460534"/>
                    <a:pt x="1036742" y="300502"/>
                    <a:pt x="925247" y="177262"/>
                  </a:cubicBezTo>
                  <a:lnTo>
                    <a:pt x="925247" y="177262"/>
                  </a:lnTo>
                  <a:close/>
                </a:path>
              </a:pathLst>
            </a:custGeom>
            <a:solidFill>
              <a:srgbClr val="FFE2CB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xmlns="" id="{0161B254-6D3F-5434-2E45-8285392FE210}"/>
                </a:ext>
              </a:extLst>
            </p:cNvPr>
            <p:cNvSpPr/>
            <p:nvPr/>
          </p:nvSpPr>
          <p:spPr>
            <a:xfrm>
              <a:off x="7496284" y="542075"/>
              <a:ext cx="928836" cy="928673"/>
            </a:xfrm>
            <a:custGeom>
              <a:avLst/>
              <a:gdLst>
                <a:gd name="connsiteX0" fmla="*/ 126630 w 928836"/>
                <a:gd name="connsiteY0" fmla="*/ 775565 h 928673"/>
                <a:gd name="connsiteX1" fmla="*/ 3920 w 928836"/>
                <a:gd name="connsiteY1" fmla="*/ 400002 h 928673"/>
                <a:gd name="connsiteX2" fmla="*/ 186485 w 928836"/>
                <a:gd name="connsiteY2" fmla="*/ 99047 h 928673"/>
                <a:gd name="connsiteX3" fmla="*/ 525283 w 928836"/>
                <a:gd name="connsiteY3" fmla="*/ 3522 h 928673"/>
                <a:gd name="connsiteX4" fmla="*/ 803512 w 928836"/>
                <a:gd name="connsiteY4" fmla="*/ 154147 h 928673"/>
                <a:gd name="connsiteX5" fmla="*/ 923719 w 928836"/>
                <a:gd name="connsiteY5" fmla="*/ 535622 h 928673"/>
                <a:gd name="connsiteX6" fmla="*/ 736694 w 928836"/>
                <a:gd name="connsiteY6" fmla="*/ 833829 h 928673"/>
                <a:gd name="connsiteX7" fmla="*/ 396513 w 928836"/>
                <a:gd name="connsiteY7" fmla="*/ 924303 h 928673"/>
                <a:gd name="connsiteX8" fmla="*/ 126630 w 928836"/>
                <a:gd name="connsiteY8" fmla="*/ 775565 h 9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8836" h="928673">
                  <a:moveTo>
                    <a:pt x="126630" y="775565"/>
                  </a:moveTo>
                  <a:cubicBezTo>
                    <a:pt x="31591" y="670511"/>
                    <a:pt x="-14276" y="530119"/>
                    <a:pt x="3920" y="400002"/>
                  </a:cubicBezTo>
                  <a:cubicBezTo>
                    <a:pt x="20038" y="284716"/>
                    <a:pt x="86587" y="175021"/>
                    <a:pt x="186485" y="99047"/>
                  </a:cubicBezTo>
                  <a:cubicBezTo>
                    <a:pt x="286392" y="23074"/>
                    <a:pt x="409876" y="-11744"/>
                    <a:pt x="525283" y="3522"/>
                  </a:cubicBezTo>
                  <a:cubicBezTo>
                    <a:pt x="629276" y="17275"/>
                    <a:pt x="728087" y="70776"/>
                    <a:pt x="803512" y="154147"/>
                  </a:cubicBezTo>
                  <a:cubicBezTo>
                    <a:pt x="900820" y="261713"/>
                    <a:pt x="944635" y="400758"/>
                    <a:pt x="923719" y="535622"/>
                  </a:cubicBezTo>
                  <a:cubicBezTo>
                    <a:pt x="905879" y="650664"/>
                    <a:pt x="837713" y="759351"/>
                    <a:pt x="736694" y="833829"/>
                  </a:cubicBezTo>
                  <a:cubicBezTo>
                    <a:pt x="635674" y="908307"/>
                    <a:pt x="511677" y="941282"/>
                    <a:pt x="396513" y="924303"/>
                  </a:cubicBezTo>
                  <a:cubicBezTo>
                    <a:pt x="295816" y="909454"/>
                    <a:pt x="199969" y="856632"/>
                    <a:pt x="126630" y="775565"/>
                  </a:cubicBezTo>
                  <a:close/>
                </a:path>
              </a:pathLst>
            </a:custGeom>
            <a:solidFill>
              <a:srgbClr val="FCD244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xmlns="" id="{DED8E4F9-B579-A889-9959-3B10C6CFFCC7}"/>
              </a:ext>
            </a:extLst>
          </p:cNvPr>
          <p:cNvGrpSpPr/>
          <p:nvPr/>
        </p:nvGrpSpPr>
        <p:grpSpPr>
          <a:xfrm>
            <a:off x="7828499" y="817114"/>
            <a:ext cx="319751" cy="113354"/>
            <a:chOff x="7828499" y="817114"/>
            <a:chExt cx="319751" cy="113354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xmlns="" id="{5A1C6880-12F4-8436-EA59-23A96C7ED9E8}"/>
                </a:ext>
              </a:extLst>
            </p:cNvPr>
            <p:cNvSpPr/>
            <p:nvPr/>
          </p:nvSpPr>
          <p:spPr>
            <a:xfrm>
              <a:off x="8101486" y="876509"/>
              <a:ext cx="46764" cy="46764"/>
            </a:xfrm>
            <a:custGeom>
              <a:avLst/>
              <a:gdLst>
                <a:gd name="connsiteX0" fmla="*/ 46225 w 46764"/>
                <a:gd name="connsiteY0" fmla="*/ 28351 h 46764"/>
                <a:gd name="connsiteX1" fmla="*/ 18414 w 46764"/>
                <a:gd name="connsiteY1" fmla="*/ 46225 h 46764"/>
                <a:gd name="connsiteX2" fmla="*/ 540 w 46764"/>
                <a:gd name="connsiteY2" fmla="*/ 18414 h 46764"/>
                <a:gd name="connsiteX3" fmla="*/ 28351 w 46764"/>
                <a:gd name="connsiteY3" fmla="*/ 540 h 46764"/>
                <a:gd name="connsiteX4" fmla="*/ 46225 w 46764"/>
                <a:gd name="connsiteY4" fmla="*/ 28351 h 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64" h="46764">
                  <a:moveTo>
                    <a:pt x="46225" y="28351"/>
                  </a:moveTo>
                  <a:cubicBezTo>
                    <a:pt x="43478" y="40965"/>
                    <a:pt x="31028" y="48972"/>
                    <a:pt x="18414" y="46225"/>
                  </a:cubicBezTo>
                  <a:cubicBezTo>
                    <a:pt x="5799" y="43478"/>
                    <a:pt x="-2207" y="31028"/>
                    <a:pt x="540" y="18414"/>
                  </a:cubicBezTo>
                  <a:cubicBezTo>
                    <a:pt x="3287" y="5800"/>
                    <a:pt x="15736" y="-2207"/>
                    <a:pt x="28351" y="540"/>
                  </a:cubicBezTo>
                  <a:cubicBezTo>
                    <a:pt x="40965" y="3287"/>
                    <a:pt x="48972" y="15736"/>
                    <a:pt x="46225" y="28351"/>
                  </a:cubicBezTo>
                  <a:close/>
                </a:path>
              </a:pathLst>
            </a:custGeom>
            <a:solidFill>
              <a:srgbClr val="231F1E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xmlns="" id="{353B261F-43B0-7227-31FC-EE4D1A29DC06}"/>
                </a:ext>
              </a:extLst>
            </p:cNvPr>
            <p:cNvSpPr/>
            <p:nvPr/>
          </p:nvSpPr>
          <p:spPr>
            <a:xfrm>
              <a:off x="7828499" y="817114"/>
              <a:ext cx="46764" cy="46764"/>
            </a:xfrm>
            <a:custGeom>
              <a:avLst/>
              <a:gdLst>
                <a:gd name="connsiteX0" fmla="*/ 46225 w 46764"/>
                <a:gd name="connsiteY0" fmla="*/ 28351 h 46764"/>
                <a:gd name="connsiteX1" fmla="*/ 18414 w 46764"/>
                <a:gd name="connsiteY1" fmla="*/ 46225 h 46764"/>
                <a:gd name="connsiteX2" fmla="*/ 540 w 46764"/>
                <a:gd name="connsiteY2" fmla="*/ 18414 h 46764"/>
                <a:gd name="connsiteX3" fmla="*/ 28351 w 46764"/>
                <a:gd name="connsiteY3" fmla="*/ 540 h 46764"/>
                <a:gd name="connsiteX4" fmla="*/ 46225 w 46764"/>
                <a:gd name="connsiteY4" fmla="*/ 28351 h 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64" h="46764">
                  <a:moveTo>
                    <a:pt x="46225" y="28351"/>
                  </a:moveTo>
                  <a:cubicBezTo>
                    <a:pt x="43478" y="40965"/>
                    <a:pt x="31028" y="48972"/>
                    <a:pt x="18414" y="46225"/>
                  </a:cubicBezTo>
                  <a:cubicBezTo>
                    <a:pt x="5800" y="43478"/>
                    <a:pt x="-2207" y="31028"/>
                    <a:pt x="540" y="18414"/>
                  </a:cubicBezTo>
                  <a:cubicBezTo>
                    <a:pt x="3287" y="5800"/>
                    <a:pt x="15736" y="-2207"/>
                    <a:pt x="28351" y="540"/>
                  </a:cubicBezTo>
                  <a:cubicBezTo>
                    <a:pt x="40965" y="3287"/>
                    <a:pt x="48972" y="15736"/>
                    <a:pt x="46225" y="28351"/>
                  </a:cubicBezTo>
                  <a:close/>
                </a:path>
              </a:pathLst>
            </a:custGeom>
            <a:solidFill>
              <a:srgbClr val="231F1E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xmlns="" id="{CD29EC28-7CD9-4A8A-C7E5-D71BDF15B67D}"/>
                </a:ext>
              </a:extLst>
            </p:cNvPr>
            <p:cNvSpPr/>
            <p:nvPr/>
          </p:nvSpPr>
          <p:spPr>
            <a:xfrm>
              <a:off x="7900063" y="876464"/>
              <a:ext cx="163199" cy="54004"/>
            </a:xfrm>
            <a:custGeom>
              <a:avLst/>
              <a:gdLst>
                <a:gd name="connsiteX0" fmla="*/ 2289 w 163199"/>
                <a:gd name="connsiteY0" fmla="*/ 14721 h 54004"/>
                <a:gd name="connsiteX1" fmla="*/ 3045 w 163199"/>
                <a:gd name="connsiteY1" fmla="*/ 2106 h 54004"/>
                <a:gd name="connsiteX2" fmla="*/ 15303 w 163199"/>
                <a:gd name="connsiteY2" fmla="*/ 3063 h 54004"/>
                <a:gd name="connsiteX3" fmla="*/ 80088 w 163199"/>
                <a:gd name="connsiteY3" fmla="*/ 31552 h 54004"/>
                <a:gd name="connsiteX4" fmla="*/ 150862 w 163199"/>
                <a:gd name="connsiteY4" fmla="*/ 32551 h 54004"/>
                <a:gd name="connsiteX5" fmla="*/ 162398 w 163199"/>
                <a:gd name="connsiteY5" fmla="*/ 36889 h 54004"/>
                <a:gd name="connsiteX6" fmla="*/ 158217 w 163199"/>
                <a:gd name="connsiteY6" fmla="*/ 48408 h 54004"/>
                <a:gd name="connsiteX7" fmla="*/ 76375 w 163199"/>
                <a:gd name="connsiteY7" fmla="*/ 48634 h 54004"/>
                <a:gd name="connsiteX8" fmla="*/ 2297 w 163199"/>
                <a:gd name="connsiteY8" fmla="*/ 14729 h 5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199" h="54004">
                  <a:moveTo>
                    <a:pt x="2289" y="14721"/>
                  </a:moveTo>
                  <a:cubicBezTo>
                    <a:pt x="-1093" y="10739"/>
                    <a:pt x="-632" y="5227"/>
                    <a:pt x="3045" y="2106"/>
                  </a:cubicBezTo>
                  <a:cubicBezTo>
                    <a:pt x="6705" y="-989"/>
                    <a:pt x="12156" y="-676"/>
                    <a:pt x="15303" y="3063"/>
                  </a:cubicBezTo>
                  <a:cubicBezTo>
                    <a:pt x="15703" y="3497"/>
                    <a:pt x="32047" y="21093"/>
                    <a:pt x="80088" y="31552"/>
                  </a:cubicBezTo>
                  <a:cubicBezTo>
                    <a:pt x="128493" y="42079"/>
                    <a:pt x="150645" y="32647"/>
                    <a:pt x="150862" y="32551"/>
                  </a:cubicBezTo>
                  <a:cubicBezTo>
                    <a:pt x="155235" y="30613"/>
                    <a:pt x="160416" y="32551"/>
                    <a:pt x="162398" y="36889"/>
                  </a:cubicBezTo>
                  <a:cubicBezTo>
                    <a:pt x="164389" y="41245"/>
                    <a:pt x="162546" y="46365"/>
                    <a:pt x="158217" y="48408"/>
                  </a:cubicBezTo>
                  <a:cubicBezTo>
                    <a:pt x="157147" y="48913"/>
                    <a:pt x="131380" y="60597"/>
                    <a:pt x="76375" y="48634"/>
                  </a:cubicBezTo>
                  <a:cubicBezTo>
                    <a:pt x="24214" y="37281"/>
                    <a:pt x="4810" y="17503"/>
                    <a:pt x="2297" y="14729"/>
                  </a:cubicBezTo>
                  <a:close/>
                </a:path>
              </a:pathLst>
            </a:custGeom>
            <a:solidFill>
              <a:srgbClr val="231F1E"/>
            </a:solidFill>
            <a:ln w="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7" name="Gráfico 6">
            <a:extLst>
              <a:ext uri="{FF2B5EF4-FFF2-40B4-BE49-F238E27FC236}">
                <a16:creationId xmlns:a16="http://schemas.microsoft.com/office/drawing/2014/main" xmlns="" id="{D33B99F8-00A4-93F8-8178-D6A3545416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0800000" flipV="1">
            <a:off x="8319492" y="2837255"/>
            <a:ext cx="201216" cy="201216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xmlns="" id="{90693818-3B7B-E021-9F0F-C302061146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V="1">
            <a:off x="8601549" y="2206074"/>
            <a:ext cx="97379" cy="9688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xmlns="" id="{57DF2530-B24D-D13C-43E7-F7B4D44091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0800000" flipV="1">
            <a:off x="265541" y="2744190"/>
            <a:ext cx="201216" cy="201216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xmlns="" id="{3E01EA43-3B8A-6718-A4FA-426A2F8F17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V="1">
            <a:off x="265541" y="1937284"/>
            <a:ext cx="97379" cy="96882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xmlns="" id="{8076F30B-0FE7-A9EB-21D9-9488FE20FA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10800000" flipV="1">
            <a:off x="5548610" y="615898"/>
            <a:ext cx="201216" cy="20121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xmlns="" id="{3E68978C-5A5B-5EE1-D681-BF8EF8829F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V="1">
            <a:off x="5928356" y="768673"/>
            <a:ext cx="97379" cy="96882"/>
          </a:xfrm>
          <a:prstGeom prst="rect">
            <a:avLst/>
          </a:prstGeom>
        </p:spPr>
      </p:pic>
      <p:sp>
        <p:nvSpPr>
          <p:cNvPr id="10" name="Forma libre: forma 9">
            <a:extLst>
              <a:ext uri="{FF2B5EF4-FFF2-40B4-BE49-F238E27FC236}">
                <a16:creationId xmlns:a16="http://schemas.microsoft.com/office/drawing/2014/main" xmlns="" id="{64FA5390-83A9-87E6-8E45-FBDC35AC620B}"/>
              </a:ext>
            </a:extLst>
          </p:cNvPr>
          <p:cNvSpPr/>
          <p:nvPr/>
        </p:nvSpPr>
        <p:spPr>
          <a:xfrm flipH="1">
            <a:off x="723675" y="4112491"/>
            <a:ext cx="635644" cy="786804"/>
          </a:xfrm>
          <a:custGeom>
            <a:avLst/>
            <a:gdLst>
              <a:gd name="connsiteX0" fmla="*/ 531054 w 635644"/>
              <a:gd name="connsiteY0" fmla="*/ 1536 h 786804"/>
              <a:gd name="connsiteX1" fmla="*/ 370273 w 635644"/>
              <a:gd name="connsiteY1" fmla="*/ 194457 h 786804"/>
              <a:gd name="connsiteX2" fmla="*/ 374413 w 635644"/>
              <a:gd name="connsiteY2" fmla="*/ 235354 h 786804"/>
              <a:gd name="connsiteX3" fmla="*/ 175516 w 635644"/>
              <a:gd name="connsiteY3" fmla="*/ 41561 h 786804"/>
              <a:gd name="connsiteX4" fmla="*/ 95782 w 635644"/>
              <a:gd name="connsiteY4" fmla="*/ 69983 h 786804"/>
              <a:gd name="connsiteX5" fmla="*/ 123822 w 635644"/>
              <a:gd name="connsiteY5" fmla="*/ 149532 h 786804"/>
              <a:gd name="connsiteX6" fmla="*/ 295037 w 635644"/>
              <a:gd name="connsiteY6" fmla="*/ 335130 h 786804"/>
              <a:gd name="connsiteX7" fmla="*/ 224000 w 635644"/>
              <a:gd name="connsiteY7" fmla="*/ 297488 h 786804"/>
              <a:gd name="connsiteX8" fmla="*/ 60446 w 635644"/>
              <a:gd name="connsiteY8" fmla="*/ 308768 h 786804"/>
              <a:gd name="connsiteX9" fmla="*/ 8719 w 635644"/>
              <a:gd name="connsiteY9" fmla="*/ 454624 h 786804"/>
              <a:gd name="connsiteX10" fmla="*/ 161773 w 635644"/>
              <a:gd name="connsiteY10" fmla="*/ 526394 h 786804"/>
              <a:gd name="connsiteX11" fmla="*/ 352595 w 635644"/>
              <a:gd name="connsiteY11" fmla="*/ 469271 h 786804"/>
              <a:gd name="connsiteX12" fmla="*/ 358584 w 635644"/>
              <a:gd name="connsiteY12" fmla="*/ 488508 h 786804"/>
              <a:gd name="connsiteX13" fmla="*/ 352436 w 635644"/>
              <a:gd name="connsiteY13" fmla="*/ 706642 h 786804"/>
              <a:gd name="connsiteX14" fmla="*/ 388459 w 635644"/>
              <a:gd name="connsiteY14" fmla="*/ 783246 h 786804"/>
              <a:gd name="connsiteX15" fmla="*/ 408746 w 635644"/>
              <a:gd name="connsiteY15" fmla="*/ 786805 h 786804"/>
              <a:gd name="connsiteX16" fmla="*/ 465063 w 635644"/>
              <a:gd name="connsiteY16" fmla="*/ 747229 h 786804"/>
              <a:gd name="connsiteX17" fmla="*/ 473383 w 635644"/>
              <a:gd name="connsiteY17" fmla="*/ 454545 h 786804"/>
              <a:gd name="connsiteX18" fmla="*/ 458650 w 635644"/>
              <a:gd name="connsiteY18" fmla="*/ 409263 h 786804"/>
              <a:gd name="connsiteX19" fmla="*/ 618362 w 635644"/>
              <a:gd name="connsiteY19" fmla="*/ 231761 h 786804"/>
              <a:gd name="connsiteX20" fmla="*/ 531054 w 635644"/>
              <a:gd name="connsiteY20" fmla="*/ 1529 h 78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5644" h="786804">
                <a:moveTo>
                  <a:pt x="531054" y="1536"/>
                </a:moveTo>
                <a:cubicBezTo>
                  <a:pt x="459582" y="-10906"/>
                  <a:pt x="364666" y="52153"/>
                  <a:pt x="370273" y="194457"/>
                </a:cubicBezTo>
                <a:cubicBezTo>
                  <a:pt x="370676" y="204693"/>
                  <a:pt x="372155" y="218963"/>
                  <a:pt x="374413" y="235354"/>
                </a:cubicBezTo>
                <a:cubicBezTo>
                  <a:pt x="283024" y="94219"/>
                  <a:pt x="181459" y="44374"/>
                  <a:pt x="175516" y="41561"/>
                </a:cubicBezTo>
                <a:cubicBezTo>
                  <a:pt x="145667" y="27383"/>
                  <a:pt x="109954" y="40115"/>
                  <a:pt x="95782" y="69983"/>
                </a:cubicBezTo>
                <a:cubicBezTo>
                  <a:pt x="81670" y="99720"/>
                  <a:pt x="94230" y="135241"/>
                  <a:pt x="123822" y="149532"/>
                </a:cubicBezTo>
                <a:cubicBezTo>
                  <a:pt x="129376" y="152292"/>
                  <a:pt x="219074" y="198690"/>
                  <a:pt x="295037" y="335130"/>
                </a:cubicBezTo>
                <a:cubicBezTo>
                  <a:pt x="268575" y="317953"/>
                  <a:pt x="242299" y="303504"/>
                  <a:pt x="224000" y="297488"/>
                </a:cubicBezTo>
                <a:cubicBezTo>
                  <a:pt x="170398" y="279850"/>
                  <a:pt x="108442" y="279090"/>
                  <a:pt x="60446" y="308768"/>
                </a:cubicBezTo>
                <a:cubicBezTo>
                  <a:pt x="12450" y="338445"/>
                  <a:pt x="-15107" y="403472"/>
                  <a:pt x="8719" y="454624"/>
                </a:cubicBezTo>
                <a:cubicBezTo>
                  <a:pt x="33925" y="508748"/>
                  <a:pt x="102082" y="527833"/>
                  <a:pt x="161773" y="526394"/>
                </a:cubicBezTo>
                <a:cubicBezTo>
                  <a:pt x="228946" y="524776"/>
                  <a:pt x="295558" y="504780"/>
                  <a:pt x="352595" y="469271"/>
                </a:cubicBezTo>
                <a:cubicBezTo>
                  <a:pt x="354629" y="475598"/>
                  <a:pt x="356649" y="481957"/>
                  <a:pt x="358584" y="488508"/>
                </a:cubicBezTo>
                <a:cubicBezTo>
                  <a:pt x="380264" y="561770"/>
                  <a:pt x="378191" y="635164"/>
                  <a:pt x="352436" y="706642"/>
                </a:cubicBezTo>
                <a:cubicBezTo>
                  <a:pt x="341230" y="737746"/>
                  <a:pt x="357356" y="772039"/>
                  <a:pt x="388459" y="783246"/>
                </a:cubicBezTo>
                <a:cubicBezTo>
                  <a:pt x="395162" y="785663"/>
                  <a:pt x="402017" y="786805"/>
                  <a:pt x="408746" y="786805"/>
                </a:cubicBezTo>
                <a:cubicBezTo>
                  <a:pt x="433272" y="786805"/>
                  <a:pt x="456267" y="771623"/>
                  <a:pt x="465063" y="747229"/>
                </a:cubicBezTo>
                <a:cubicBezTo>
                  <a:pt x="499646" y="651250"/>
                  <a:pt x="502446" y="552775"/>
                  <a:pt x="473383" y="454545"/>
                </a:cubicBezTo>
                <a:cubicBezTo>
                  <a:pt x="468748" y="438861"/>
                  <a:pt x="463775" y="423877"/>
                  <a:pt x="458650" y="409263"/>
                </a:cubicBezTo>
                <a:cubicBezTo>
                  <a:pt x="513864" y="376377"/>
                  <a:pt x="603695" y="268861"/>
                  <a:pt x="618362" y="231761"/>
                </a:cubicBezTo>
                <a:cubicBezTo>
                  <a:pt x="665004" y="113806"/>
                  <a:pt x="610972" y="15443"/>
                  <a:pt x="531054" y="1529"/>
                </a:cubicBezTo>
                <a:close/>
              </a:path>
            </a:pathLst>
          </a:custGeom>
          <a:solidFill>
            <a:srgbClr val="8CB66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xmlns="" id="{F7722F86-AA2D-5CEF-E5A2-DD529284C5FD}"/>
              </a:ext>
            </a:extLst>
          </p:cNvPr>
          <p:cNvSpPr/>
          <p:nvPr/>
        </p:nvSpPr>
        <p:spPr>
          <a:xfrm flipH="1">
            <a:off x="1094306" y="3887062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FCD24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xmlns="" id="{01530FAB-6C96-559E-4062-1C02E042DA6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flipH="1">
            <a:off x="-686385" y="3680698"/>
            <a:ext cx="2043947" cy="1495012"/>
          </a:xfrm>
          <a:prstGeom prst="rect">
            <a:avLst/>
          </a:prstGeom>
        </p:spPr>
      </p:pic>
      <p:sp>
        <p:nvSpPr>
          <p:cNvPr id="29" name="Forma libre: forma 28">
            <a:extLst>
              <a:ext uri="{FF2B5EF4-FFF2-40B4-BE49-F238E27FC236}">
                <a16:creationId xmlns:a16="http://schemas.microsoft.com/office/drawing/2014/main" xmlns="" id="{73802A2A-950A-6994-910C-AB790F0AB463}"/>
              </a:ext>
            </a:extLst>
          </p:cNvPr>
          <p:cNvSpPr/>
          <p:nvPr/>
        </p:nvSpPr>
        <p:spPr>
          <a:xfrm rot="20829591" flipH="1">
            <a:off x="6812316" y="4178121"/>
            <a:ext cx="774799" cy="883828"/>
          </a:xfrm>
          <a:custGeom>
            <a:avLst/>
            <a:gdLst>
              <a:gd name="connsiteX0" fmla="*/ 669730 w 774799"/>
              <a:gd name="connsiteY0" fmla="*/ 259200 h 883828"/>
              <a:gd name="connsiteX1" fmla="*/ 494146 w 774799"/>
              <a:gd name="connsiteY1" fmla="*/ 303466 h 883828"/>
              <a:gd name="connsiteX2" fmla="*/ 432484 w 774799"/>
              <a:gd name="connsiteY2" fmla="*/ 367353 h 883828"/>
              <a:gd name="connsiteX3" fmla="*/ 548565 w 774799"/>
              <a:gd name="connsiteY3" fmla="*/ 113762 h 883828"/>
              <a:gd name="connsiteX4" fmla="*/ 550709 w 774799"/>
              <a:gd name="connsiteY4" fmla="*/ 20627 h 883828"/>
              <a:gd name="connsiteX5" fmla="*/ 457246 w 774799"/>
              <a:gd name="connsiteY5" fmla="*/ 18140 h 883828"/>
              <a:gd name="connsiteX6" fmla="*/ 314915 w 774799"/>
              <a:gd name="connsiteY6" fmla="*/ 289834 h 883828"/>
              <a:gd name="connsiteX7" fmla="*/ 305229 w 774799"/>
              <a:gd name="connsiteY7" fmla="*/ 245473 h 883828"/>
              <a:gd name="connsiteX8" fmla="*/ 70251 w 774799"/>
              <a:gd name="connsiteY8" fmla="*/ 98087 h 883828"/>
              <a:gd name="connsiteX9" fmla="*/ 57567 w 774799"/>
              <a:gd name="connsiteY9" fmla="*/ 369753 h 883828"/>
              <a:gd name="connsiteX10" fmla="*/ 286134 w 774799"/>
              <a:gd name="connsiteY10" fmla="*/ 501318 h 883828"/>
              <a:gd name="connsiteX11" fmla="*/ 286199 w 774799"/>
              <a:gd name="connsiteY11" fmla="*/ 553907 h 883828"/>
              <a:gd name="connsiteX12" fmla="*/ 395344 w 774799"/>
              <a:gd name="connsiteY12" fmla="*/ 858336 h 883828"/>
              <a:gd name="connsiteX13" fmla="*/ 468049 w 774799"/>
              <a:gd name="connsiteY13" fmla="*/ 880568 h 883828"/>
              <a:gd name="connsiteX14" fmla="*/ 488128 w 774799"/>
              <a:gd name="connsiteY14" fmla="*/ 869868 h 883828"/>
              <a:gd name="connsiteX15" fmla="*/ 499667 w 774799"/>
              <a:gd name="connsiteY15" fmla="*/ 777083 h 883828"/>
              <a:gd name="connsiteX16" fmla="*/ 418378 w 774799"/>
              <a:gd name="connsiteY16" fmla="*/ 550180 h 883828"/>
              <a:gd name="connsiteX17" fmla="*/ 418071 w 774799"/>
              <a:gd name="connsiteY17" fmla="*/ 527926 h 883828"/>
              <a:gd name="connsiteX18" fmla="*/ 638009 w 774799"/>
              <a:gd name="connsiteY18" fmla="*/ 522441 h 883828"/>
              <a:gd name="connsiteX19" fmla="*/ 774075 w 774799"/>
              <a:gd name="connsiteY19" fmla="*/ 394588 h 883828"/>
              <a:gd name="connsiteX20" fmla="*/ 669737 w 774799"/>
              <a:gd name="connsiteY20" fmla="*/ 259200 h 88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4799" h="883828">
                <a:moveTo>
                  <a:pt x="669730" y="259200"/>
                </a:moveTo>
                <a:cubicBezTo>
                  <a:pt x="609162" y="244510"/>
                  <a:pt x="544371" y="266552"/>
                  <a:pt x="494146" y="303466"/>
                </a:cubicBezTo>
                <a:cubicBezTo>
                  <a:pt x="476998" y="316063"/>
                  <a:pt x="454365" y="340242"/>
                  <a:pt x="432484" y="367353"/>
                </a:cubicBezTo>
                <a:cubicBezTo>
                  <a:pt x="465430" y="198049"/>
                  <a:pt x="543685" y="118568"/>
                  <a:pt x="548565" y="113762"/>
                </a:cubicBezTo>
                <a:cubicBezTo>
                  <a:pt x="574728" y="88605"/>
                  <a:pt x="575727" y="47009"/>
                  <a:pt x="550709" y="20627"/>
                </a:cubicBezTo>
                <a:cubicBezTo>
                  <a:pt x="525582" y="-5872"/>
                  <a:pt x="483723" y="-6988"/>
                  <a:pt x="457246" y="18140"/>
                </a:cubicBezTo>
                <a:cubicBezTo>
                  <a:pt x="451980" y="23136"/>
                  <a:pt x="362442" y="110304"/>
                  <a:pt x="314915" y="289834"/>
                </a:cubicBezTo>
                <a:cubicBezTo>
                  <a:pt x="311662" y="271855"/>
                  <a:pt x="308314" y="256363"/>
                  <a:pt x="305229" y="245473"/>
                </a:cubicBezTo>
                <a:cubicBezTo>
                  <a:pt x="262305" y="94148"/>
                  <a:pt x="141016" y="60509"/>
                  <a:pt x="70251" y="98087"/>
                </a:cubicBezTo>
                <a:cubicBezTo>
                  <a:pt x="-8879" y="140107"/>
                  <a:pt x="-31862" y="261914"/>
                  <a:pt x="57567" y="369753"/>
                </a:cubicBezTo>
                <a:cubicBezTo>
                  <a:pt x="85692" y="403669"/>
                  <a:pt x="216886" y="485732"/>
                  <a:pt x="286134" y="501318"/>
                </a:cubicBezTo>
                <a:cubicBezTo>
                  <a:pt x="285762" y="518415"/>
                  <a:pt x="285689" y="535855"/>
                  <a:pt x="286199" y="553907"/>
                </a:cubicBezTo>
                <a:cubicBezTo>
                  <a:pt x="289387" y="667005"/>
                  <a:pt x="326104" y="769432"/>
                  <a:pt x="395344" y="858336"/>
                </a:cubicBezTo>
                <a:cubicBezTo>
                  <a:pt x="412944" y="880940"/>
                  <a:pt x="442301" y="888985"/>
                  <a:pt x="468049" y="880568"/>
                </a:cubicBezTo>
                <a:cubicBezTo>
                  <a:pt x="475124" y="878256"/>
                  <a:pt x="481921" y="874704"/>
                  <a:pt x="488128" y="869868"/>
                </a:cubicBezTo>
                <a:cubicBezTo>
                  <a:pt x="516939" y="847432"/>
                  <a:pt x="522103" y="805894"/>
                  <a:pt x="499667" y="777083"/>
                </a:cubicBezTo>
                <a:cubicBezTo>
                  <a:pt x="448107" y="710877"/>
                  <a:pt x="420756" y="634533"/>
                  <a:pt x="418378" y="550180"/>
                </a:cubicBezTo>
                <a:cubicBezTo>
                  <a:pt x="418166" y="542631"/>
                  <a:pt x="418101" y="535264"/>
                  <a:pt x="418071" y="527926"/>
                </a:cubicBezTo>
                <a:cubicBezTo>
                  <a:pt x="490142" y="545643"/>
                  <a:pt x="566931" y="543783"/>
                  <a:pt x="638009" y="522441"/>
                </a:cubicBezTo>
                <a:cubicBezTo>
                  <a:pt x="701166" y="503477"/>
                  <a:pt x="766176" y="460057"/>
                  <a:pt x="774075" y="394588"/>
                </a:cubicBezTo>
                <a:cubicBezTo>
                  <a:pt x="781537" y="332707"/>
                  <a:pt x="730305" y="273890"/>
                  <a:pt x="669737" y="259200"/>
                </a:cubicBezTo>
                <a:close/>
              </a:path>
            </a:pathLst>
          </a:custGeom>
          <a:solidFill>
            <a:srgbClr val="B3D498"/>
          </a:solidFill>
          <a:ln w="723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xmlns="" id="{C23F4B60-F41E-3379-FA8B-044BD9B15F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041369" y="3692498"/>
            <a:ext cx="2530254" cy="1495011"/>
          </a:xfrm>
          <a:prstGeom prst="rect">
            <a:avLst/>
          </a:prstGeom>
        </p:spPr>
      </p:pic>
      <p:sp>
        <p:nvSpPr>
          <p:cNvPr id="31" name="Forma libre: forma 30">
            <a:extLst>
              <a:ext uri="{FF2B5EF4-FFF2-40B4-BE49-F238E27FC236}">
                <a16:creationId xmlns:a16="http://schemas.microsoft.com/office/drawing/2014/main" xmlns="" id="{B8FDF5D3-08D1-BEF8-C33E-F8C78F563AAE}"/>
              </a:ext>
            </a:extLst>
          </p:cNvPr>
          <p:cNvSpPr/>
          <p:nvPr/>
        </p:nvSpPr>
        <p:spPr>
          <a:xfrm>
            <a:off x="6676845" y="3891895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xmlns="" id="{289F4A60-B1D1-F9A6-BF18-8FE475117468}"/>
              </a:ext>
            </a:extLst>
          </p:cNvPr>
          <p:cNvGrpSpPr/>
          <p:nvPr/>
        </p:nvGrpSpPr>
        <p:grpSpPr>
          <a:xfrm>
            <a:off x="7545904" y="2617427"/>
            <a:ext cx="1395587" cy="2223204"/>
            <a:chOff x="4900603" y="2938456"/>
            <a:chExt cx="1395587" cy="2223204"/>
          </a:xfrm>
        </p:grpSpPr>
        <p:grpSp>
          <p:nvGrpSpPr>
            <p:cNvPr id="43" name="Grupo 42">
              <a:extLst>
                <a:ext uri="{FF2B5EF4-FFF2-40B4-BE49-F238E27FC236}">
                  <a16:creationId xmlns:a16="http://schemas.microsoft.com/office/drawing/2014/main" xmlns="" id="{1D451ED0-E0CE-0587-53D8-639E200C3667}"/>
                </a:ext>
              </a:extLst>
            </p:cNvPr>
            <p:cNvGrpSpPr/>
            <p:nvPr/>
          </p:nvGrpSpPr>
          <p:grpSpPr>
            <a:xfrm>
              <a:off x="4900603" y="2938456"/>
              <a:ext cx="1395587" cy="2223204"/>
              <a:chOff x="4900603" y="2938456"/>
              <a:chExt cx="1395587" cy="2223204"/>
            </a:xfrm>
          </p:grpSpPr>
          <p:sp>
            <p:nvSpPr>
              <p:cNvPr id="56" name="Forma libre: forma 55">
                <a:extLst>
                  <a:ext uri="{FF2B5EF4-FFF2-40B4-BE49-F238E27FC236}">
                    <a16:creationId xmlns:a16="http://schemas.microsoft.com/office/drawing/2014/main" xmlns="" id="{4C9B04F8-FF4D-67A8-0413-B6678ADD27BF}"/>
                  </a:ext>
                </a:extLst>
              </p:cNvPr>
              <p:cNvSpPr/>
              <p:nvPr/>
            </p:nvSpPr>
            <p:spPr>
              <a:xfrm>
                <a:off x="4900603" y="3744410"/>
                <a:ext cx="713889" cy="265422"/>
              </a:xfrm>
              <a:custGeom>
                <a:avLst/>
                <a:gdLst>
                  <a:gd name="connsiteX0" fmla="*/ 342266 w 713889"/>
                  <a:gd name="connsiteY0" fmla="*/ 265423 h 265422"/>
                  <a:gd name="connsiteX1" fmla="*/ 312441 w 713889"/>
                  <a:gd name="connsiteY1" fmla="*/ 259668 h 265422"/>
                  <a:gd name="connsiteX2" fmla="*/ 50391 w 713889"/>
                  <a:gd name="connsiteY2" fmla="*/ 154672 h 265422"/>
                  <a:gd name="connsiteX3" fmla="*/ 5775 w 713889"/>
                  <a:gd name="connsiteY3" fmla="*/ 50400 h 265422"/>
                  <a:gd name="connsiteX4" fmla="*/ 110047 w 713889"/>
                  <a:gd name="connsiteY4" fmla="*/ 5784 h 265422"/>
                  <a:gd name="connsiteX5" fmla="*/ 354882 w 713889"/>
                  <a:gd name="connsiteY5" fmla="*/ 103880 h 265422"/>
                  <a:gd name="connsiteX6" fmla="*/ 627802 w 713889"/>
                  <a:gd name="connsiteY6" fmla="*/ 83802 h 265422"/>
                  <a:gd name="connsiteX7" fmla="*/ 713669 w 713889"/>
                  <a:gd name="connsiteY7" fmla="*/ 157899 h 265422"/>
                  <a:gd name="connsiteX8" fmla="*/ 639572 w 713889"/>
                  <a:gd name="connsiteY8" fmla="*/ 243762 h 265422"/>
                  <a:gd name="connsiteX9" fmla="*/ 348156 w 713889"/>
                  <a:gd name="connsiteY9" fmla="*/ 265200 h 265422"/>
                  <a:gd name="connsiteX10" fmla="*/ 342271 w 713889"/>
                  <a:gd name="connsiteY10" fmla="*/ 265418 h 265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3889" h="265422">
                    <a:moveTo>
                      <a:pt x="342266" y="265423"/>
                    </a:moveTo>
                    <a:cubicBezTo>
                      <a:pt x="332065" y="265423"/>
                      <a:pt x="321939" y="263479"/>
                      <a:pt x="312441" y="259668"/>
                    </a:cubicBezTo>
                    <a:lnTo>
                      <a:pt x="50391" y="154672"/>
                    </a:lnTo>
                    <a:cubicBezTo>
                      <a:pt x="9275" y="138199"/>
                      <a:pt x="-10699" y="91517"/>
                      <a:pt x="5775" y="50400"/>
                    </a:cubicBezTo>
                    <a:cubicBezTo>
                      <a:pt x="22244" y="9284"/>
                      <a:pt x="68918" y="-10711"/>
                      <a:pt x="110047" y="5784"/>
                    </a:cubicBezTo>
                    <a:lnTo>
                      <a:pt x="354882" y="103880"/>
                    </a:lnTo>
                    <a:lnTo>
                      <a:pt x="627802" y="83802"/>
                    </a:lnTo>
                    <a:cubicBezTo>
                      <a:pt x="671981" y="80525"/>
                      <a:pt x="710422" y="113728"/>
                      <a:pt x="713669" y="157899"/>
                    </a:cubicBezTo>
                    <a:cubicBezTo>
                      <a:pt x="716921" y="202074"/>
                      <a:pt x="683743" y="240515"/>
                      <a:pt x="639572" y="243762"/>
                    </a:cubicBezTo>
                    <a:lnTo>
                      <a:pt x="348156" y="265200"/>
                    </a:lnTo>
                    <a:cubicBezTo>
                      <a:pt x="346195" y="265343"/>
                      <a:pt x="344231" y="265418"/>
                      <a:pt x="342271" y="265418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6" name="Forma libre: forma 65">
                <a:extLst>
                  <a:ext uri="{FF2B5EF4-FFF2-40B4-BE49-F238E27FC236}">
                    <a16:creationId xmlns:a16="http://schemas.microsoft.com/office/drawing/2014/main" xmlns="" id="{9E783AB9-71C3-E761-95F5-2D5FE1D6FAC1}"/>
                  </a:ext>
                </a:extLst>
              </p:cNvPr>
              <p:cNvSpPr/>
              <p:nvPr/>
            </p:nvSpPr>
            <p:spPr>
              <a:xfrm>
                <a:off x="5698844" y="3771953"/>
                <a:ext cx="498538" cy="339312"/>
              </a:xfrm>
              <a:custGeom>
                <a:avLst/>
                <a:gdLst>
                  <a:gd name="connsiteX0" fmla="*/ 418258 w 498538"/>
                  <a:gd name="connsiteY0" fmla="*/ 339313 h 339312"/>
                  <a:gd name="connsiteX1" fmla="*/ 380822 w 498538"/>
                  <a:gd name="connsiteY1" fmla="*/ 329986 h 339312"/>
                  <a:gd name="connsiteX2" fmla="*/ 42711 w 498538"/>
                  <a:gd name="connsiteY2" fmla="*/ 151100 h 339312"/>
                  <a:gd name="connsiteX3" fmla="*/ 9326 w 498538"/>
                  <a:gd name="connsiteY3" fmla="*/ 42709 h 339312"/>
                  <a:gd name="connsiteX4" fmla="*/ 117717 w 498538"/>
                  <a:gd name="connsiteY4" fmla="*/ 9324 h 339312"/>
                  <a:gd name="connsiteX5" fmla="*/ 455828 w 498538"/>
                  <a:gd name="connsiteY5" fmla="*/ 188211 h 339312"/>
                  <a:gd name="connsiteX6" fmla="*/ 489212 w 498538"/>
                  <a:gd name="connsiteY6" fmla="*/ 296602 h 339312"/>
                  <a:gd name="connsiteX7" fmla="*/ 418258 w 498538"/>
                  <a:gd name="connsiteY7" fmla="*/ 339313 h 33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8538" h="339312">
                    <a:moveTo>
                      <a:pt x="418258" y="339313"/>
                    </a:moveTo>
                    <a:cubicBezTo>
                      <a:pt x="405608" y="339313"/>
                      <a:pt x="392777" y="336313"/>
                      <a:pt x="380822" y="329986"/>
                    </a:cubicBezTo>
                    <a:lnTo>
                      <a:pt x="42711" y="151100"/>
                    </a:lnTo>
                    <a:cubicBezTo>
                      <a:pt x="3559" y="130386"/>
                      <a:pt x="-11388" y="81857"/>
                      <a:pt x="9326" y="42709"/>
                    </a:cubicBezTo>
                    <a:cubicBezTo>
                      <a:pt x="30040" y="3557"/>
                      <a:pt x="78577" y="-11385"/>
                      <a:pt x="117717" y="9324"/>
                    </a:cubicBezTo>
                    <a:lnTo>
                      <a:pt x="455828" y="188211"/>
                    </a:lnTo>
                    <a:cubicBezTo>
                      <a:pt x="494980" y="208925"/>
                      <a:pt x="509926" y="257454"/>
                      <a:pt x="489212" y="296602"/>
                    </a:cubicBezTo>
                    <a:cubicBezTo>
                      <a:pt x="474825" y="323798"/>
                      <a:pt x="447015" y="339313"/>
                      <a:pt x="418258" y="339313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7" name="Forma libre: forma 66">
                <a:extLst>
                  <a:ext uri="{FF2B5EF4-FFF2-40B4-BE49-F238E27FC236}">
                    <a16:creationId xmlns:a16="http://schemas.microsoft.com/office/drawing/2014/main" xmlns="" id="{BDFFCDB6-E089-387B-43BC-88CA50BACC87}"/>
                  </a:ext>
                </a:extLst>
              </p:cNvPr>
              <p:cNvSpPr/>
              <p:nvPr/>
            </p:nvSpPr>
            <p:spPr>
              <a:xfrm>
                <a:off x="5915563" y="3950837"/>
                <a:ext cx="281821" cy="508464"/>
              </a:xfrm>
              <a:custGeom>
                <a:avLst/>
                <a:gdLst>
                  <a:gd name="connsiteX0" fmla="*/ 237380 w 281821"/>
                  <a:gd name="connsiteY0" fmla="*/ 8439 h 508464"/>
                  <a:gd name="connsiteX1" fmla="*/ 129827 w 281821"/>
                  <a:gd name="connsiteY1" fmla="*/ 44441 h 508464"/>
                  <a:gd name="connsiteX2" fmla="*/ 8437 w 281821"/>
                  <a:gd name="connsiteY2" fmla="*/ 288006 h 508464"/>
                  <a:gd name="connsiteX3" fmla="*/ 21672 w 281821"/>
                  <a:gd name="connsiteY3" fmla="*/ 378614 h 508464"/>
                  <a:gd name="connsiteX4" fmla="*/ 21226 w 281821"/>
                  <a:gd name="connsiteY4" fmla="*/ 379035 h 508464"/>
                  <a:gd name="connsiteX5" fmla="*/ 74033 w 281821"/>
                  <a:gd name="connsiteY5" fmla="*/ 434581 h 508464"/>
                  <a:gd name="connsiteX6" fmla="*/ 138341 w 281821"/>
                  <a:gd name="connsiteY6" fmla="*/ 502229 h 508464"/>
                  <a:gd name="connsiteX7" fmla="*/ 166686 w 281821"/>
                  <a:gd name="connsiteY7" fmla="*/ 502944 h 508464"/>
                  <a:gd name="connsiteX8" fmla="*/ 167405 w 281821"/>
                  <a:gd name="connsiteY8" fmla="*/ 474599 h 508464"/>
                  <a:gd name="connsiteX9" fmla="*/ 195750 w 281821"/>
                  <a:gd name="connsiteY9" fmla="*/ 475319 h 508464"/>
                  <a:gd name="connsiteX10" fmla="*/ 196469 w 281821"/>
                  <a:gd name="connsiteY10" fmla="*/ 446974 h 508464"/>
                  <a:gd name="connsiteX11" fmla="*/ 224814 w 281821"/>
                  <a:gd name="connsiteY11" fmla="*/ 447689 h 508464"/>
                  <a:gd name="connsiteX12" fmla="*/ 225530 w 281821"/>
                  <a:gd name="connsiteY12" fmla="*/ 419344 h 508464"/>
                  <a:gd name="connsiteX13" fmla="*/ 253874 w 281821"/>
                  <a:gd name="connsiteY13" fmla="*/ 420063 h 508464"/>
                  <a:gd name="connsiteX14" fmla="*/ 254594 w 281821"/>
                  <a:gd name="connsiteY14" fmla="*/ 391718 h 508464"/>
                  <a:gd name="connsiteX15" fmla="*/ 190286 w 281821"/>
                  <a:gd name="connsiteY15" fmla="*/ 324074 h 508464"/>
                  <a:gd name="connsiteX16" fmla="*/ 176765 w 281821"/>
                  <a:gd name="connsiteY16" fmla="*/ 309851 h 508464"/>
                  <a:gd name="connsiteX17" fmla="*/ 273385 w 281821"/>
                  <a:gd name="connsiteY17" fmla="*/ 115989 h 508464"/>
                  <a:gd name="connsiteX18" fmla="*/ 237380 w 281821"/>
                  <a:gd name="connsiteY18" fmla="*/ 8439 h 508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1821" h="508464">
                    <a:moveTo>
                      <a:pt x="237380" y="8439"/>
                    </a:moveTo>
                    <a:cubicBezTo>
                      <a:pt x="197736" y="-11320"/>
                      <a:pt x="149590" y="4801"/>
                      <a:pt x="129827" y="44441"/>
                    </a:cubicBezTo>
                    <a:lnTo>
                      <a:pt x="8437" y="288006"/>
                    </a:lnTo>
                    <a:cubicBezTo>
                      <a:pt x="-6938" y="318854"/>
                      <a:pt x="-582" y="354851"/>
                      <a:pt x="21672" y="378614"/>
                    </a:cubicBezTo>
                    <a:lnTo>
                      <a:pt x="21226" y="379035"/>
                    </a:lnTo>
                    <a:lnTo>
                      <a:pt x="74033" y="434581"/>
                    </a:lnTo>
                    <a:cubicBezTo>
                      <a:pt x="74033" y="434581"/>
                      <a:pt x="138341" y="502229"/>
                      <a:pt x="138341" y="502229"/>
                    </a:cubicBezTo>
                    <a:cubicBezTo>
                      <a:pt x="145972" y="510255"/>
                      <a:pt x="158659" y="510575"/>
                      <a:pt x="166686" y="502944"/>
                    </a:cubicBezTo>
                    <a:cubicBezTo>
                      <a:pt x="174712" y="495317"/>
                      <a:pt x="175032" y="482626"/>
                      <a:pt x="167405" y="474599"/>
                    </a:cubicBezTo>
                    <a:cubicBezTo>
                      <a:pt x="175036" y="482626"/>
                      <a:pt x="187724" y="482945"/>
                      <a:pt x="195750" y="475319"/>
                    </a:cubicBezTo>
                    <a:cubicBezTo>
                      <a:pt x="203777" y="467688"/>
                      <a:pt x="204096" y="455000"/>
                      <a:pt x="196469" y="446974"/>
                    </a:cubicBezTo>
                    <a:cubicBezTo>
                      <a:pt x="204100" y="455000"/>
                      <a:pt x="216788" y="455320"/>
                      <a:pt x="224814" y="447689"/>
                    </a:cubicBezTo>
                    <a:cubicBezTo>
                      <a:pt x="232841" y="440058"/>
                      <a:pt x="233161" y="427370"/>
                      <a:pt x="225530" y="419344"/>
                    </a:cubicBezTo>
                    <a:cubicBezTo>
                      <a:pt x="233161" y="427370"/>
                      <a:pt x="245848" y="427690"/>
                      <a:pt x="253874" y="420063"/>
                    </a:cubicBezTo>
                    <a:cubicBezTo>
                      <a:pt x="261901" y="412432"/>
                      <a:pt x="262221" y="399745"/>
                      <a:pt x="254594" y="391718"/>
                    </a:cubicBezTo>
                    <a:lnTo>
                      <a:pt x="190286" y="324074"/>
                    </a:lnTo>
                    <a:cubicBezTo>
                      <a:pt x="190286" y="324074"/>
                      <a:pt x="176765" y="309851"/>
                      <a:pt x="176765" y="309851"/>
                    </a:cubicBezTo>
                    <a:lnTo>
                      <a:pt x="273385" y="115989"/>
                    </a:lnTo>
                    <a:cubicBezTo>
                      <a:pt x="293140" y="76344"/>
                      <a:pt x="277020" y="28194"/>
                      <a:pt x="237380" y="8439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8" name="Forma libre: forma 67">
                <a:extLst>
                  <a:ext uri="{FF2B5EF4-FFF2-40B4-BE49-F238E27FC236}">
                    <a16:creationId xmlns:a16="http://schemas.microsoft.com/office/drawing/2014/main" xmlns="" id="{1D738C41-A2F2-3FD8-8833-E3256E49DE3B}"/>
                  </a:ext>
                </a:extLst>
              </p:cNvPr>
              <p:cNvSpPr/>
              <p:nvPr/>
            </p:nvSpPr>
            <p:spPr>
              <a:xfrm>
                <a:off x="6105403" y="4332918"/>
                <a:ext cx="38150" cy="39576"/>
              </a:xfrm>
              <a:custGeom>
                <a:avLst/>
                <a:gdLst>
                  <a:gd name="connsiteX0" fmla="*/ 32804 w 38150"/>
                  <a:gd name="connsiteY0" fmla="*/ 39576 h 39576"/>
                  <a:gd name="connsiteX1" fmla="*/ 28929 w 38150"/>
                  <a:gd name="connsiteY1" fmla="*/ 37915 h 39576"/>
                  <a:gd name="connsiteX2" fmla="*/ 1472 w 38150"/>
                  <a:gd name="connsiteY2" fmla="*/ 9031 h 39576"/>
                  <a:gd name="connsiteX3" fmla="*/ 1661 w 38150"/>
                  <a:gd name="connsiteY3" fmla="*/ 1472 h 39576"/>
                  <a:gd name="connsiteX4" fmla="*/ 9221 w 38150"/>
                  <a:gd name="connsiteY4" fmla="*/ 1661 h 39576"/>
                  <a:gd name="connsiteX5" fmla="*/ 36678 w 38150"/>
                  <a:gd name="connsiteY5" fmla="*/ 30545 h 39576"/>
                  <a:gd name="connsiteX6" fmla="*/ 36489 w 38150"/>
                  <a:gd name="connsiteY6" fmla="*/ 38104 h 39576"/>
                  <a:gd name="connsiteX7" fmla="*/ 32804 w 38150"/>
                  <a:gd name="connsiteY7" fmla="*/ 39576 h 3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50" h="39576">
                    <a:moveTo>
                      <a:pt x="32804" y="39576"/>
                    </a:moveTo>
                    <a:cubicBezTo>
                      <a:pt x="31390" y="39576"/>
                      <a:pt x="29981" y="39021"/>
                      <a:pt x="28929" y="37915"/>
                    </a:cubicBezTo>
                    <a:lnTo>
                      <a:pt x="1472" y="9031"/>
                    </a:lnTo>
                    <a:cubicBezTo>
                      <a:pt x="-564" y="6890"/>
                      <a:pt x="-476" y="3508"/>
                      <a:pt x="1661" y="1472"/>
                    </a:cubicBezTo>
                    <a:cubicBezTo>
                      <a:pt x="3798" y="-560"/>
                      <a:pt x="7189" y="-480"/>
                      <a:pt x="9221" y="1661"/>
                    </a:cubicBezTo>
                    <a:lnTo>
                      <a:pt x="36678" y="30545"/>
                    </a:lnTo>
                    <a:cubicBezTo>
                      <a:pt x="38714" y="32686"/>
                      <a:pt x="38626" y="36068"/>
                      <a:pt x="36489" y="38104"/>
                    </a:cubicBezTo>
                    <a:cubicBezTo>
                      <a:pt x="35454" y="39088"/>
                      <a:pt x="34129" y="39576"/>
                      <a:pt x="32804" y="39576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9" name="Forma libre: forma 68">
                <a:extLst>
                  <a:ext uri="{FF2B5EF4-FFF2-40B4-BE49-F238E27FC236}">
                    <a16:creationId xmlns:a16="http://schemas.microsoft.com/office/drawing/2014/main" xmlns="" id="{78EED4B3-965C-6131-9DB3-BD3EA35FC105}"/>
                  </a:ext>
                </a:extLst>
              </p:cNvPr>
              <p:cNvSpPr/>
              <p:nvPr/>
            </p:nvSpPr>
            <p:spPr>
              <a:xfrm>
                <a:off x="6076026" y="4360329"/>
                <a:ext cx="41728" cy="43337"/>
              </a:xfrm>
              <a:custGeom>
                <a:avLst/>
                <a:gdLst>
                  <a:gd name="connsiteX0" fmla="*/ 36381 w 41728"/>
                  <a:gd name="connsiteY0" fmla="*/ 43337 h 43337"/>
                  <a:gd name="connsiteX1" fmla="*/ 32506 w 41728"/>
                  <a:gd name="connsiteY1" fmla="*/ 41676 h 43337"/>
                  <a:gd name="connsiteX2" fmla="*/ 1473 w 41728"/>
                  <a:gd name="connsiteY2" fmla="*/ 9031 h 43337"/>
                  <a:gd name="connsiteX3" fmla="*/ 1663 w 41728"/>
                  <a:gd name="connsiteY3" fmla="*/ 1472 h 43337"/>
                  <a:gd name="connsiteX4" fmla="*/ 9222 w 41728"/>
                  <a:gd name="connsiteY4" fmla="*/ 1661 h 43337"/>
                  <a:gd name="connsiteX5" fmla="*/ 40255 w 41728"/>
                  <a:gd name="connsiteY5" fmla="*/ 34305 h 43337"/>
                  <a:gd name="connsiteX6" fmla="*/ 40066 w 41728"/>
                  <a:gd name="connsiteY6" fmla="*/ 41865 h 43337"/>
                  <a:gd name="connsiteX7" fmla="*/ 36381 w 41728"/>
                  <a:gd name="connsiteY7" fmla="*/ 43337 h 4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28" h="43337">
                    <a:moveTo>
                      <a:pt x="36381" y="43337"/>
                    </a:moveTo>
                    <a:cubicBezTo>
                      <a:pt x="34967" y="43337"/>
                      <a:pt x="33558" y="42782"/>
                      <a:pt x="32506" y="41676"/>
                    </a:cubicBezTo>
                    <a:lnTo>
                      <a:pt x="1473" y="9031"/>
                    </a:lnTo>
                    <a:cubicBezTo>
                      <a:pt x="-563" y="6890"/>
                      <a:pt x="-478" y="3508"/>
                      <a:pt x="1663" y="1472"/>
                    </a:cubicBezTo>
                    <a:cubicBezTo>
                      <a:pt x="3800" y="-560"/>
                      <a:pt x="7190" y="-480"/>
                      <a:pt x="9222" y="1661"/>
                    </a:cubicBezTo>
                    <a:lnTo>
                      <a:pt x="40255" y="34305"/>
                    </a:lnTo>
                    <a:cubicBezTo>
                      <a:pt x="42291" y="36447"/>
                      <a:pt x="42207" y="39829"/>
                      <a:pt x="40066" y="41865"/>
                    </a:cubicBezTo>
                    <a:cubicBezTo>
                      <a:pt x="39031" y="42849"/>
                      <a:pt x="37706" y="43337"/>
                      <a:pt x="36381" y="4333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0" name="Forma libre: forma 69">
                <a:extLst>
                  <a:ext uri="{FF2B5EF4-FFF2-40B4-BE49-F238E27FC236}">
                    <a16:creationId xmlns:a16="http://schemas.microsoft.com/office/drawing/2014/main" xmlns="" id="{FA15A69F-449A-FE4D-653D-D676EB79B069}"/>
                  </a:ext>
                </a:extLst>
              </p:cNvPr>
              <p:cNvSpPr/>
              <p:nvPr/>
            </p:nvSpPr>
            <p:spPr>
              <a:xfrm>
                <a:off x="6046482" y="4387420"/>
                <a:ext cx="41727" cy="43337"/>
              </a:xfrm>
              <a:custGeom>
                <a:avLst/>
                <a:gdLst>
                  <a:gd name="connsiteX0" fmla="*/ 36381 w 41727"/>
                  <a:gd name="connsiteY0" fmla="*/ 43337 h 43337"/>
                  <a:gd name="connsiteX1" fmla="*/ 32506 w 41727"/>
                  <a:gd name="connsiteY1" fmla="*/ 41676 h 43337"/>
                  <a:gd name="connsiteX2" fmla="*/ 1473 w 41727"/>
                  <a:gd name="connsiteY2" fmla="*/ 9031 h 43337"/>
                  <a:gd name="connsiteX3" fmla="*/ 1663 w 41727"/>
                  <a:gd name="connsiteY3" fmla="*/ 1472 h 43337"/>
                  <a:gd name="connsiteX4" fmla="*/ 9222 w 41727"/>
                  <a:gd name="connsiteY4" fmla="*/ 1661 h 43337"/>
                  <a:gd name="connsiteX5" fmla="*/ 40255 w 41727"/>
                  <a:gd name="connsiteY5" fmla="*/ 34305 h 43337"/>
                  <a:gd name="connsiteX6" fmla="*/ 40066 w 41727"/>
                  <a:gd name="connsiteY6" fmla="*/ 41865 h 43337"/>
                  <a:gd name="connsiteX7" fmla="*/ 36381 w 41727"/>
                  <a:gd name="connsiteY7" fmla="*/ 43337 h 4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727" h="43337">
                    <a:moveTo>
                      <a:pt x="36381" y="43337"/>
                    </a:moveTo>
                    <a:cubicBezTo>
                      <a:pt x="34967" y="43337"/>
                      <a:pt x="33558" y="42782"/>
                      <a:pt x="32506" y="41676"/>
                    </a:cubicBezTo>
                    <a:lnTo>
                      <a:pt x="1473" y="9031"/>
                    </a:lnTo>
                    <a:cubicBezTo>
                      <a:pt x="-563" y="6890"/>
                      <a:pt x="-478" y="3508"/>
                      <a:pt x="1663" y="1472"/>
                    </a:cubicBezTo>
                    <a:cubicBezTo>
                      <a:pt x="3800" y="-560"/>
                      <a:pt x="7186" y="-480"/>
                      <a:pt x="9222" y="1661"/>
                    </a:cubicBezTo>
                    <a:lnTo>
                      <a:pt x="40255" y="34305"/>
                    </a:lnTo>
                    <a:cubicBezTo>
                      <a:pt x="42291" y="36447"/>
                      <a:pt x="42203" y="39829"/>
                      <a:pt x="40066" y="41865"/>
                    </a:cubicBezTo>
                    <a:cubicBezTo>
                      <a:pt x="39031" y="42849"/>
                      <a:pt x="37706" y="43337"/>
                      <a:pt x="36381" y="4333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1" name="Forma libre: forma 70">
                <a:extLst>
                  <a:ext uri="{FF2B5EF4-FFF2-40B4-BE49-F238E27FC236}">
                    <a16:creationId xmlns:a16="http://schemas.microsoft.com/office/drawing/2014/main" xmlns="" id="{532549BF-A166-8F61-59FF-ED072B97DCAB}"/>
                  </a:ext>
                </a:extLst>
              </p:cNvPr>
              <p:cNvSpPr/>
              <p:nvPr/>
            </p:nvSpPr>
            <p:spPr>
              <a:xfrm>
                <a:off x="6022185" y="4265504"/>
                <a:ext cx="71666" cy="93957"/>
              </a:xfrm>
              <a:custGeom>
                <a:avLst/>
                <a:gdLst>
                  <a:gd name="connsiteX0" fmla="*/ 5343 w 71666"/>
                  <a:gd name="connsiteY0" fmla="*/ 93958 h 93957"/>
                  <a:gd name="connsiteX1" fmla="*/ 2188 w 71666"/>
                  <a:gd name="connsiteY1" fmla="*/ 92923 h 93957"/>
                  <a:gd name="connsiteX2" fmla="*/ 1035 w 71666"/>
                  <a:gd name="connsiteY2" fmla="*/ 85452 h 93957"/>
                  <a:gd name="connsiteX3" fmla="*/ 62008 w 71666"/>
                  <a:gd name="connsiteY3" fmla="*/ 2188 h 93957"/>
                  <a:gd name="connsiteX4" fmla="*/ 69479 w 71666"/>
                  <a:gd name="connsiteY4" fmla="*/ 1035 h 93957"/>
                  <a:gd name="connsiteX5" fmla="*/ 70631 w 71666"/>
                  <a:gd name="connsiteY5" fmla="*/ 8507 h 93957"/>
                  <a:gd name="connsiteX6" fmla="*/ 9659 w 71666"/>
                  <a:gd name="connsiteY6" fmla="*/ 91770 h 93957"/>
                  <a:gd name="connsiteX7" fmla="*/ 5343 w 71666"/>
                  <a:gd name="connsiteY7" fmla="*/ 93958 h 9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666" h="93957">
                    <a:moveTo>
                      <a:pt x="5343" y="93958"/>
                    </a:moveTo>
                    <a:cubicBezTo>
                      <a:pt x="4245" y="93958"/>
                      <a:pt x="3143" y="93621"/>
                      <a:pt x="2188" y="92923"/>
                    </a:cubicBezTo>
                    <a:cubicBezTo>
                      <a:pt x="-197" y="91177"/>
                      <a:pt x="-710" y="87833"/>
                      <a:pt x="1035" y="85452"/>
                    </a:cubicBezTo>
                    <a:lnTo>
                      <a:pt x="62008" y="2188"/>
                    </a:lnTo>
                    <a:cubicBezTo>
                      <a:pt x="63753" y="-197"/>
                      <a:pt x="67094" y="-710"/>
                      <a:pt x="69479" y="1035"/>
                    </a:cubicBezTo>
                    <a:cubicBezTo>
                      <a:pt x="71864" y="2781"/>
                      <a:pt x="72377" y="6125"/>
                      <a:pt x="70631" y="8507"/>
                    </a:cubicBezTo>
                    <a:lnTo>
                      <a:pt x="9659" y="91770"/>
                    </a:lnTo>
                    <a:cubicBezTo>
                      <a:pt x="8612" y="93200"/>
                      <a:pt x="6988" y="93958"/>
                      <a:pt x="5343" y="9395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2" name="Forma libre: forma 71">
                <a:extLst>
                  <a:ext uri="{FF2B5EF4-FFF2-40B4-BE49-F238E27FC236}">
                    <a16:creationId xmlns:a16="http://schemas.microsoft.com/office/drawing/2014/main" xmlns="" id="{E35AAC86-C22A-68F9-B940-0A5F17DC8852}"/>
                  </a:ext>
                </a:extLst>
              </p:cNvPr>
              <p:cNvSpPr/>
              <p:nvPr/>
            </p:nvSpPr>
            <p:spPr>
              <a:xfrm>
                <a:off x="5311428" y="4171261"/>
                <a:ext cx="462817" cy="909476"/>
              </a:xfrm>
              <a:custGeom>
                <a:avLst/>
                <a:gdLst>
                  <a:gd name="connsiteX0" fmla="*/ 451893 w 462817"/>
                  <a:gd name="connsiteY0" fmla="*/ 129941 h 909476"/>
                  <a:gd name="connsiteX1" fmla="*/ 444914 w 462817"/>
                  <a:gd name="connsiteY1" fmla="*/ 143521 h 909476"/>
                  <a:gd name="connsiteX2" fmla="*/ 396208 w 462817"/>
                  <a:gd name="connsiteY2" fmla="*/ 225804 h 909476"/>
                  <a:gd name="connsiteX3" fmla="*/ 240198 w 462817"/>
                  <a:gd name="connsiteY3" fmla="*/ 489494 h 909476"/>
                  <a:gd name="connsiteX4" fmla="*/ 195821 w 462817"/>
                  <a:gd name="connsiteY4" fmla="*/ 564454 h 909476"/>
                  <a:gd name="connsiteX5" fmla="*/ 199725 w 462817"/>
                  <a:gd name="connsiteY5" fmla="*/ 834669 h 909476"/>
                  <a:gd name="connsiteX6" fmla="*/ 199002 w 462817"/>
                  <a:gd name="connsiteY6" fmla="*/ 845897 h 909476"/>
                  <a:gd name="connsiteX7" fmla="*/ 127067 w 462817"/>
                  <a:gd name="connsiteY7" fmla="*/ 909469 h 909476"/>
                  <a:gd name="connsiteX8" fmla="*/ 90578 w 462817"/>
                  <a:gd name="connsiteY8" fmla="*/ 900407 h 909476"/>
                  <a:gd name="connsiteX9" fmla="*/ 76809 w 462817"/>
                  <a:gd name="connsiteY9" fmla="*/ 890623 h 909476"/>
                  <a:gd name="connsiteX10" fmla="*/ 53659 w 462817"/>
                  <a:gd name="connsiteY10" fmla="*/ 849935 h 909476"/>
                  <a:gd name="connsiteX11" fmla="*/ 53340 w 462817"/>
                  <a:gd name="connsiteY11" fmla="*/ 848358 h 909476"/>
                  <a:gd name="connsiteX12" fmla="*/ 1075 w 462817"/>
                  <a:gd name="connsiteY12" fmla="*/ 547320 h 909476"/>
                  <a:gd name="connsiteX13" fmla="*/ 6208 w 462817"/>
                  <a:gd name="connsiteY13" fmla="*/ 505564 h 909476"/>
                  <a:gd name="connsiteX14" fmla="*/ 11449 w 462817"/>
                  <a:gd name="connsiteY14" fmla="*/ 493668 h 909476"/>
                  <a:gd name="connsiteX15" fmla="*/ 48447 w 462817"/>
                  <a:gd name="connsiteY15" fmla="*/ 409701 h 909476"/>
                  <a:gd name="connsiteX16" fmla="*/ 217318 w 462817"/>
                  <a:gd name="connsiteY16" fmla="*/ 26544 h 909476"/>
                  <a:gd name="connsiteX17" fmla="*/ 221941 w 462817"/>
                  <a:gd name="connsiteY17" fmla="*/ 17109 h 909476"/>
                  <a:gd name="connsiteX18" fmla="*/ 336116 w 462817"/>
                  <a:gd name="connsiteY18" fmla="*/ 7993 h 909476"/>
                  <a:gd name="connsiteX19" fmla="*/ 436122 w 462817"/>
                  <a:gd name="connsiteY19" fmla="*/ 0 h 909476"/>
                  <a:gd name="connsiteX20" fmla="*/ 451893 w 462817"/>
                  <a:gd name="connsiteY20" fmla="*/ 129946 h 90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2817" h="909476">
                    <a:moveTo>
                      <a:pt x="451893" y="129941"/>
                    </a:moveTo>
                    <a:cubicBezTo>
                      <a:pt x="449916" y="134405"/>
                      <a:pt x="447320" y="139377"/>
                      <a:pt x="444914" y="143521"/>
                    </a:cubicBezTo>
                    <a:lnTo>
                      <a:pt x="396208" y="225804"/>
                    </a:lnTo>
                    <a:lnTo>
                      <a:pt x="240198" y="489494"/>
                    </a:lnTo>
                    <a:lnTo>
                      <a:pt x="195821" y="564454"/>
                    </a:lnTo>
                    <a:lnTo>
                      <a:pt x="199725" y="834669"/>
                    </a:lnTo>
                    <a:cubicBezTo>
                      <a:pt x="199780" y="838493"/>
                      <a:pt x="199540" y="842233"/>
                      <a:pt x="199002" y="845897"/>
                    </a:cubicBezTo>
                    <a:cubicBezTo>
                      <a:pt x="194134" y="881372"/>
                      <a:pt x="163955" y="908934"/>
                      <a:pt x="127067" y="909469"/>
                    </a:cubicBezTo>
                    <a:cubicBezTo>
                      <a:pt x="113832" y="909658"/>
                      <a:pt x="101376" y="906368"/>
                      <a:pt x="90578" y="900407"/>
                    </a:cubicBezTo>
                    <a:cubicBezTo>
                      <a:pt x="85605" y="897681"/>
                      <a:pt x="81007" y="894421"/>
                      <a:pt x="76809" y="890623"/>
                    </a:cubicBezTo>
                    <a:cubicBezTo>
                      <a:pt x="65102" y="880169"/>
                      <a:pt x="56760" y="866001"/>
                      <a:pt x="53659" y="849935"/>
                    </a:cubicBezTo>
                    <a:cubicBezTo>
                      <a:pt x="53525" y="849426"/>
                      <a:pt x="53420" y="848892"/>
                      <a:pt x="53340" y="848358"/>
                    </a:cubicBezTo>
                    <a:lnTo>
                      <a:pt x="1075" y="547320"/>
                    </a:lnTo>
                    <a:cubicBezTo>
                      <a:pt x="-1466" y="532643"/>
                      <a:pt x="596" y="518235"/>
                      <a:pt x="6208" y="505564"/>
                    </a:cubicBezTo>
                    <a:lnTo>
                      <a:pt x="11449" y="493668"/>
                    </a:lnTo>
                    <a:lnTo>
                      <a:pt x="48447" y="409701"/>
                    </a:lnTo>
                    <a:lnTo>
                      <a:pt x="217318" y="26544"/>
                    </a:lnTo>
                    <a:cubicBezTo>
                      <a:pt x="218735" y="23309"/>
                      <a:pt x="220283" y="20154"/>
                      <a:pt x="221941" y="17109"/>
                    </a:cubicBezTo>
                    <a:lnTo>
                      <a:pt x="336116" y="7993"/>
                    </a:lnTo>
                    <a:lnTo>
                      <a:pt x="436122" y="0"/>
                    </a:lnTo>
                    <a:cubicBezTo>
                      <a:pt x="463819" y="35955"/>
                      <a:pt x="471488" y="85489"/>
                      <a:pt x="451893" y="129946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3" name="Forma libre: forma 72">
                <a:extLst>
                  <a:ext uri="{FF2B5EF4-FFF2-40B4-BE49-F238E27FC236}">
                    <a16:creationId xmlns:a16="http://schemas.microsoft.com/office/drawing/2014/main" xmlns="" id="{EC6872A5-F8CA-DA89-13CB-385B19DB77C8}"/>
                  </a:ext>
                </a:extLst>
              </p:cNvPr>
              <p:cNvSpPr/>
              <p:nvPr/>
            </p:nvSpPr>
            <p:spPr>
              <a:xfrm>
                <a:off x="5289958" y="5017120"/>
                <a:ext cx="222781" cy="144540"/>
              </a:xfrm>
              <a:custGeom>
                <a:avLst/>
                <a:gdLst>
                  <a:gd name="connsiteX0" fmla="*/ 221628 w 222781"/>
                  <a:gd name="connsiteY0" fmla="*/ 0 h 144540"/>
                  <a:gd name="connsiteX1" fmla="*/ 222781 w 222781"/>
                  <a:gd name="connsiteY1" fmla="*/ 129184 h 144540"/>
                  <a:gd name="connsiteX2" fmla="*/ 213530 w 222781"/>
                  <a:gd name="connsiteY2" fmla="*/ 138780 h 144540"/>
                  <a:gd name="connsiteX3" fmla="*/ 5239 w 222781"/>
                  <a:gd name="connsiteY3" fmla="*/ 144539 h 144540"/>
                  <a:gd name="connsiteX4" fmla="*/ 1667 w 222781"/>
                  <a:gd name="connsiteY4" fmla="*/ 135701 h 144540"/>
                  <a:gd name="connsiteX5" fmla="*/ 11742 w 222781"/>
                  <a:gd name="connsiteY5" fmla="*/ 126492 h 144540"/>
                  <a:gd name="connsiteX6" fmla="*/ 29087 w 222781"/>
                  <a:gd name="connsiteY6" fmla="*/ 110637 h 144540"/>
                  <a:gd name="connsiteX7" fmla="*/ 79454 w 222781"/>
                  <a:gd name="connsiteY7" fmla="*/ 64611 h 144540"/>
                  <a:gd name="connsiteX8" fmla="*/ 84043 w 222781"/>
                  <a:gd name="connsiteY8" fmla="*/ 60417 h 144540"/>
                  <a:gd name="connsiteX9" fmla="*/ 74784 w 222781"/>
                  <a:gd name="connsiteY9" fmla="*/ 4059 h 144540"/>
                  <a:gd name="connsiteX10" fmla="*/ 221624 w 222781"/>
                  <a:gd name="connsiteY10" fmla="*/ 0 h 14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781" h="144540">
                    <a:moveTo>
                      <a:pt x="221628" y="0"/>
                    </a:moveTo>
                    <a:lnTo>
                      <a:pt x="222781" y="129184"/>
                    </a:lnTo>
                    <a:cubicBezTo>
                      <a:pt x="222827" y="134371"/>
                      <a:pt x="218713" y="138637"/>
                      <a:pt x="213530" y="138780"/>
                    </a:cubicBezTo>
                    <a:lnTo>
                      <a:pt x="5239" y="144539"/>
                    </a:lnTo>
                    <a:cubicBezTo>
                      <a:pt x="527" y="144669"/>
                      <a:pt x="-1812" y="138881"/>
                      <a:pt x="1667" y="135701"/>
                    </a:cubicBezTo>
                    <a:lnTo>
                      <a:pt x="11742" y="126492"/>
                    </a:lnTo>
                    <a:lnTo>
                      <a:pt x="29087" y="110637"/>
                    </a:lnTo>
                    <a:lnTo>
                      <a:pt x="79454" y="64611"/>
                    </a:lnTo>
                    <a:lnTo>
                      <a:pt x="84043" y="60417"/>
                    </a:lnTo>
                    <a:lnTo>
                      <a:pt x="74784" y="4059"/>
                    </a:lnTo>
                    <a:lnTo>
                      <a:pt x="221624" y="0"/>
                    </a:lnTo>
                    <a:close/>
                  </a:path>
                </a:pathLst>
              </a:custGeom>
              <a:solidFill>
                <a:srgbClr val="9AB6E3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4" name="Forma libre: forma 73">
                <a:extLst>
                  <a:ext uri="{FF2B5EF4-FFF2-40B4-BE49-F238E27FC236}">
                    <a16:creationId xmlns:a16="http://schemas.microsoft.com/office/drawing/2014/main" xmlns="" id="{C7DDEEEC-CB9B-97E5-45AA-2CBF91163D7C}"/>
                  </a:ext>
                </a:extLst>
              </p:cNvPr>
              <p:cNvSpPr/>
              <p:nvPr/>
            </p:nvSpPr>
            <p:spPr>
              <a:xfrm>
                <a:off x="5374689" y="5030394"/>
                <a:ext cx="126723" cy="14107"/>
              </a:xfrm>
              <a:custGeom>
                <a:avLst/>
                <a:gdLst>
                  <a:gd name="connsiteX0" fmla="*/ 5345 w 126723"/>
                  <a:gd name="connsiteY0" fmla="*/ 14108 h 14107"/>
                  <a:gd name="connsiteX1" fmla="*/ 2 w 126723"/>
                  <a:gd name="connsiteY1" fmla="*/ 8917 h 14107"/>
                  <a:gd name="connsiteX2" fmla="*/ 5189 w 126723"/>
                  <a:gd name="connsiteY2" fmla="*/ 3414 h 14107"/>
                  <a:gd name="connsiteX3" fmla="*/ 121219 w 126723"/>
                  <a:gd name="connsiteY3" fmla="*/ 3 h 14107"/>
                  <a:gd name="connsiteX4" fmla="*/ 126721 w 126723"/>
                  <a:gd name="connsiteY4" fmla="*/ 5190 h 14107"/>
                  <a:gd name="connsiteX5" fmla="*/ 121534 w 126723"/>
                  <a:gd name="connsiteY5" fmla="*/ 10692 h 14107"/>
                  <a:gd name="connsiteX6" fmla="*/ 5505 w 126723"/>
                  <a:gd name="connsiteY6" fmla="*/ 14104 h 14107"/>
                  <a:gd name="connsiteX7" fmla="*/ 5345 w 126723"/>
                  <a:gd name="connsiteY7" fmla="*/ 14104 h 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723" h="14107">
                    <a:moveTo>
                      <a:pt x="5345" y="14108"/>
                    </a:moveTo>
                    <a:cubicBezTo>
                      <a:pt x="2467" y="14108"/>
                      <a:pt x="91" y="11815"/>
                      <a:pt x="2" y="8917"/>
                    </a:cubicBezTo>
                    <a:cubicBezTo>
                      <a:pt x="-82" y="5968"/>
                      <a:pt x="2236" y="3503"/>
                      <a:pt x="5189" y="3414"/>
                    </a:cubicBezTo>
                    <a:lnTo>
                      <a:pt x="121219" y="3"/>
                    </a:lnTo>
                    <a:cubicBezTo>
                      <a:pt x="124168" y="-90"/>
                      <a:pt x="126633" y="2241"/>
                      <a:pt x="126721" y="5190"/>
                    </a:cubicBezTo>
                    <a:cubicBezTo>
                      <a:pt x="126810" y="8138"/>
                      <a:pt x="124488" y="10603"/>
                      <a:pt x="121534" y="10692"/>
                    </a:cubicBezTo>
                    <a:lnTo>
                      <a:pt x="5505" y="14104"/>
                    </a:lnTo>
                    <a:cubicBezTo>
                      <a:pt x="5454" y="14104"/>
                      <a:pt x="5399" y="14104"/>
                      <a:pt x="5345" y="1410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5" name="Forma libre: forma 74">
                <a:extLst>
                  <a:ext uri="{FF2B5EF4-FFF2-40B4-BE49-F238E27FC236}">
                    <a16:creationId xmlns:a16="http://schemas.microsoft.com/office/drawing/2014/main" xmlns="" id="{3B8EBE60-95DB-5E28-3F87-D375F235CDCA}"/>
                  </a:ext>
                </a:extLst>
              </p:cNvPr>
              <p:cNvSpPr/>
              <p:nvPr/>
            </p:nvSpPr>
            <p:spPr>
              <a:xfrm>
                <a:off x="5383790" y="5060546"/>
                <a:ext cx="18425" cy="18425"/>
              </a:xfrm>
              <a:custGeom>
                <a:avLst/>
                <a:gdLst>
                  <a:gd name="connsiteX0" fmla="*/ 18425 w 18425"/>
                  <a:gd name="connsiteY0" fmla="*/ 9213 h 18425"/>
                  <a:gd name="connsiteX1" fmla="*/ 9213 w 18425"/>
                  <a:gd name="connsiteY1" fmla="*/ 18425 h 18425"/>
                  <a:gd name="connsiteX2" fmla="*/ 0 w 18425"/>
                  <a:gd name="connsiteY2" fmla="*/ 9213 h 18425"/>
                  <a:gd name="connsiteX3" fmla="*/ 9213 w 18425"/>
                  <a:gd name="connsiteY3" fmla="*/ 0 h 18425"/>
                  <a:gd name="connsiteX4" fmla="*/ 18425 w 18425"/>
                  <a:gd name="connsiteY4" fmla="*/ 9213 h 1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5" h="18425">
                    <a:moveTo>
                      <a:pt x="18425" y="9213"/>
                    </a:moveTo>
                    <a:cubicBezTo>
                      <a:pt x="18425" y="14303"/>
                      <a:pt x="14299" y="18425"/>
                      <a:pt x="9213" y="18425"/>
                    </a:cubicBezTo>
                    <a:cubicBezTo>
                      <a:pt x="4127" y="18425"/>
                      <a:pt x="0" y="14299"/>
                      <a:pt x="0" y="9213"/>
                    </a:cubicBezTo>
                    <a:cubicBezTo>
                      <a:pt x="0" y="4127"/>
                      <a:pt x="4127" y="0"/>
                      <a:pt x="9213" y="0"/>
                    </a:cubicBezTo>
                    <a:cubicBezTo>
                      <a:pt x="14299" y="0"/>
                      <a:pt x="18425" y="4127"/>
                      <a:pt x="18425" y="921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6" name="Forma libre: forma 75">
                <a:extLst>
                  <a:ext uri="{FF2B5EF4-FFF2-40B4-BE49-F238E27FC236}">
                    <a16:creationId xmlns:a16="http://schemas.microsoft.com/office/drawing/2014/main" xmlns="" id="{9C906CFF-6603-BD32-273D-14170CA96BD7}"/>
                  </a:ext>
                </a:extLst>
              </p:cNvPr>
              <p:cNvSpPr/>
              <p:nvPr/>
            </p:nvSpPr>
            <p:spPr>
              <a:xfrm>
                <a:off x="5383790" y="5095012"/>
                <a:ext cx="18425" cy="18425"/>
              </a:xfrm>
              <a:custGeom>
                <a:avLst/>
                <a:gdLst>
                  <a:gd name="connsiteX0" fmla="*/ 18425 w 18425"/>
                  <a:gd name="connsiteY0" fmla="*/ 9213 h 18425"/>
                  <a:gd name="connsiteX1" fmla="*/ 9213 w 18425"/>
                  <a:gd name="connsiteY1" fmla="*/ 18425 h 18425"/>
                  <a:gd name="connsiteX2" fmla="*/ 0 w 18425"/>
                  <a:gd name="connsiteY2" fmla="*/ 9213 h 18425"/>
                  <a:gd name="connsiteX3" fmla="*/ 9213 w 18425"/>
                  <a:gd name="connsiteY3" fmla="*/ 0 h 18425"/>
                  <a:gd name="connsiteX4" fmla="*/ 18425 w 18425"/>
                  <a:gd name="connsiteY4" fmla="*/ 9213 h 1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5" h="18425">
                    <a:moveTo>
                      <a:pt x="18425" y="9213"/>
                    </a:moveTo>
                    <a:cubicBezTo>
                      <a:pt x="18425" y="14303"/>
                      <a:pt x="14299" y="18425"/>
                      <a:pt x="9213" y="18425"/>
                    </a:cubicBezTo>
                    <a:cubicBezTo>
                      <a:pt x="4127" y="18425"/>
                      <a:pt x="0" y="14299"/>
                      <a:pt x="0" y="9213"/>
                    </a:cubicBezTo>
                    <a:cubicBezTo>
                      <a:pt x="0" y="4127"/>
                      <a:pt x="4127" y="0"/>
                      <a:pt x="9213" y="0"/>
                    </a:cubicBezTo>
                    <a:cubicBezTo>
                      <a:pt x="14299" y="0"/>
                      <a:pt x="18425" y="4127"/>
                      <a:pt x="18425" y="921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9" name="Forma libre: forma 78">
                <a:extLst>
                  <a:ext uri="{FF2B5EF4-FFF2-40B4-BE49-F238E27FC236}">
                    <a16:creationId xmlns:a16="http://schemas.microsoft.com/office/drawing/2014/main" xmlns="" id="{D07AE262-0A84-2109-EF52-1C69EFEE7F3D}"/>
                  </a:ext>
                </a:extLst>
              </p:cNvPr>
              <p:cNvSpPr/>
              <p:nvPr/>
            </p:nvSpPr>
            <p:spPr>
              <a:xfrm>
                <a:off x="5637692" y="4161073"/>
                <a:ext cx="586455" cy="823955"/>
              </a:xfrm>
              <a:custGeom>
                <a:avLst/>
                <a:gdLst>
                  <a:gd name="connsiteX0" fmla="*/ 554954 w 586455"/>
                  <a:gd name="connsiteY0" fmla="*/ 810636 h 823955"/>
                  <a:gd name="connsiteX1" fmla="*/ 520202 w 586455"/>
                  <a:gd name="connsiteY1" fmla="*/ 823576 h 823955"/>
                  <a:gd name="connsiteX2" fmla="*/ 504646 w 586455"/>
                  <a:gd name="connsiteY2" fmla="*/ 823471 h 823955"/>
                  <a:gd name="connsiteX3" fmla="*/ 460753 w 586455"/>
                  <a:gd name="connsiteY3" fmla="*/ 802538 h 823955"/>
                  <a:gd name="connsiteX4" fmla="*/ 459629 w 586455"/>
                  <a:gd name="connsiteY4" fmla="*/ 801415 h 823955"/>
                  <a:gd name="connsiteX5" fmla="*/ 247480 w 586455"/>
                  <a:gd name="connsiteY5" fmla="*/ 581512 h 823955"/>
                  <a:gd name="connsiteX6" fmla="*/ 233177 w 586455"/>
                  <a:gd name="connsiteY6" fmla="*/ 558068 h 823955"/>
                  <a:gd name="connsiteX7" fmla="*/ 195165 w 586455"/>
                  <a:gd name="connsiteY7" fmla="*/ 483083 h 823955"/>
                  <a:gd name="connsiteX8" fmla="*/ 69952 w 586455"/>
                  <a:gd name="connsiteY8" fmla="*/ 235993 h 823955"/>
                  <a:gd name="connsiteX9" fmla="*/ 13868 w 586455"/>
                  <a:gd name="connsiteY9" fmla="*/ 125323 h 823955"/>
                  <a:gd name="connsiteX10" fmla="*/ 9859 w 586455"/>
                  <a:gd name="connsiteY10" fmla="*/ 18177 h 823955"/>
                  <a:gd name="connsiteX11" fmla="*/ 109866 w 586455"/>
                  <a:gd name="connsiteY11" fmla="*/ 10184 h 823955"/>
                  <a:gd name="connsiteX12" fmla="*/ 237275 w 586455"/>
                  <a:gd name="connsiteY12" fmla="*/ 0 h 823955"/>
                  <a:gd name="connsiteX13" fmla="*/ 242567 w 586455"/>
                  <a:gd name="connsiteY13" fmla="*/ 9410 h 823955"/>
                  <a:gd name="connsiteX14" fmla="*/ 248927 w 586455"/>
                  <a:gd name="connsiteY14" fmla="*/ 24168 h 823955"/>
                  <a:gd name="connsiteX15" fmla="*/ 384489 w 586455"/>
                  <a:gd name="connsiteY15" fmla="*/ 403050 h 823955"/>
                  <a:gd name="connsiteX16" fmla="*/ 410179 w 586455"/>
                  <a:gd name="connsiteY16" fmla="*/ 474855 h 823955"/>
                  <a:gd name="connsiteX17" fmla="*/ 573139 w 586455"/>
                  <a:gd name="connsiteY17" fmla="*/ 707962 h 823955"/>
                  <a:gd name="connsiteX18" fmla="*/ 578861 w 586455"/>
                  <a:gd name="connsiteY18" fmla="*/ 717613 h 823955"/>
                  <a:gd name="connsiteX19" fmla="*/ 554962 w 586455"/>
                  <a:gd name="connsiteY19" fmla="*/ 810640 h 82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86455" h="823955">
                    <a:moveTo>
                      <a:pt x="554954" y="810636"/>
                    </a:moveTo>
                    <a:cubicBezTo>
                      <a:pt x="544285" y="818120"/>
                      <a:pt x="532313" y="822343"/>
                      <a:pt x="520202" y="823576"/>
                    </a:cubicBezTo>
                    <a:cubicBezTo>
                      <a:pt x="515015" y="824110"/>
                      <a:pt x="509778" y="824085"/>
                      <a:pt x="504646" y="823471"/>
                    </a:cubicBezTo>
                    <a:cubicBezTo>
                      <a:pt x="488391" y="821708"/>
                      <a:pt x="472809" y="814569"/>
                      <a:pt x="460753" y="802538"/>
                    </a:cubicBezTo>
                    <a:cubicBezTo>
                      <a:pt x="460378" y="802189"/>
                      <a:pt x="460004" y="801789"/>
                      <a:pt x="459629" y="801415"/>
                    </a:cubicBezTo>
                    <a:lnTo>
                      <a:pt x="247480" y="581512"/>
                    </a:lnTo>
                    <a:cubicBezTo>
                      <a:pt x="241250" y="575871"/>
                      <a:pt x="237056" y="565312"/>
                      <a:pt x="233177" y="558068"/>
                    </a:cubicBezTo>
                    <a:lnTo>
                      <a:pt x="195165" y="483083"/>
                    </a:lnTo>
                    <a:lnTo>
                      <a:pt x="69952" y="235993"/>
                    </a:lnTo>
                    <a:lnTo>
                      <a:pt x="13868" y="125323"/>
                    </a:lnTo>
                    <a:cubicBezTo>
                      <a:pt x="-3749" y="90541"/>
                      <a:pt x="-4014" y="51541"/>
                      <a:pt x="9859" y="18177"/>
                    </a:cubicBezTo>
                    <a:lnTo>
                      <a:pt x="109866" y="10184"/>
                    </a:lnTo>
                    <a:lnTo>
                      <a:pt x="237275" y="0"/>
                    </a:lnTo>
                    <a:cubicBezTo>
                      <a:pt x="239172" y="3046"/>
                      <a:pt x="240939" y="6175"/>
                      <a:pt x="242567" y="9410"/>
                    </a:cubicBezTo>
                    <a:cubicBezTo>
                      <a:pt x="244918" y="14034"/>
                      <a:pt x="247190" y="19435"/>
                      <a:pt x="248927" y="24168"/>
                    </a:cubicBezTo>
                    <a:lnTo>
                      <a:pt x="384489" y="403050"/>
                    </a:lnTo>
                    <a:lnTo>
                      <a:pt x="410179" y="474855"/>
                    </a:lnTo>
                    <a:lnTo>
                      <a:pt x="573139" y="707962"/>
                    </a:lnTo>
                    <a:cubicBezTo>
                      <a:pt x="575306" y="711063"/>
                      <a:pt x="577228" y="714298"/>
                      <a:pt x="578861" y="717613"/>
                    </a:cubicBezTo>
                    <a:cubicBezTo>
                      <a:pt x="594741" y="749718"/>
                      <a:pt x="585221" y="789472"/>
                      <a:pt x="554962" y="810640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0" name="Forma libre: forma 79">
                <a:extLst>
                  <a:ext uri="{FF2B5EF4-FFF2-40B4-BE49-F238E27FC236}">
                    <a16:creationId xmlns:a16="http://schemas.microsoft.com/office/drawing/2014/main" xmlns="" id="{6267115B-2C68-8FDE-DC24-F17F84FB44C4}"/>
                  </a:ext>
                </a:extLst>
              </p:cNvPr>
              <p:cNvSpPr/>
              <p:nvPr/>
            </p:nvSpPr>
            <p:spPr>
              <a:xfrm>
                <a:off x="6098180" y="4878046"/>
                <a:ext cx="198010" cy="242024"/>
              </a:xfrm>
              <a:custGeom>
                <a:avLst/>
                <a:gdLst>
                  <a:gd name="connsiteX0" fmla="*/ 119273 w 198010"/>
                  <a:gd name="connsiteY0" fmla="*/ 4 h 242024"/>
                  <a:gd name="connsiteX1" fmla="*/ 198010 w 198010"/>
                  <a:gd name="connsiteY1" fmla="*/ 113977 h 242024"/>
                  <a:gd name="connsiteX2" fmla="*/ 21236 w 198010"/>
                  <a:gd name="connsiteY2" fmla="*/ 241050 h 242024"/>
                  <a:gd name="connsiteX3" fmla="*/ 13323 w 198010"/>
                  <a:gd name="connsiteY3" fmla="*/ 235736 h 242024"/>
                  <a:gd name="connsiteX4" fmla="*/ 16499 w 198010"/>
                  <a:gd name="connsiteY4" fmla="*/ 222460 h 242024"/>
                  <a:gd name="connsiteX5" fmla="*/ 21963 w 198010"/>
                  <a:gd name="connsiteY5" fmla="*/ 199601 h 242024"/>
                  <a:gd name="connsiteX6" fmla="*/ 37835 w 198010"/>
                  <a:gd name="connsiteY6" fmla="*/ 133244 h 242024"/>
                  <a:gd name="connsiteX7" fmla="*/ 39282 w 198010"/>
                  <a:gd name="connsiteY7" fmla="*/ 127199 h 242024"/>
                  <a:gd name="connsiteX8" fmla="*/ 0 w 198010"/>
                  <a:gd name="connsiteY8" fmla="*/ 85741 h 242024"/>
                  <a:gd name="connsiteX9" fmla="*/ 119277 w 198010"/>
                  <a:gd name="connsiteY9" fmla="*/ 0 h 242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010" h="242024">
                    <a:moveTo>
                      <a:pt x="119273" y="4"/>
                    </a:moveTo>
                    <a:lnTo>
                      <a:pt x="198010" y="113977"/>
                    </a:lnTo>
                    <a:lnTo>
                      <a:pt x="21236" y="241050"/>
                    </a:lnTo>
                    <a:cubicBezTo>
                      <a:pt x="17412" y="243801"/>
                      <a:pt x="12225" y="240318"/>
                      <a:pt x="13323" y="235736"/>
                    </a:cubicBezTo>
                    <a:lnTo>
                      <a:pt x="16499" y="222460"/>
                    </a:lnTo>
                    <a:lnTo>
                      <a:pt x="21963" y="199601"/>
                    </a:lnTo>
                    <a:lnTo>
                      <a:pt x="37835" y="133244"/>
                    </a:lnTo>
                    <a:lnTo>
                      <a:pt x="39282" y="127199"/>
                    </a:lnTo>
                    <a:lnTo>
                      <a:pt x="0" y="85741"/>
                    </a:lnTo>
                    <a:lnTo>
                      <a:pt x="119277" y="0"/>
                    </a:lnTo>
                    <a:close/>
                  </a:path>
                </a:pathLst>
              </a:custGeom>
              <a:solidFill>
                <a:srgbClr val="9AB6E3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1" name="Forma libre: forma 80">
                <a:extLst>
                  <a:ext uri="{FF2B5EF4-FFF2-40B4-BE49-F238E27FC236}">
                    <a16:creationId xmlns:a16="http://schemas.microsoft.com/office/drawing/2014/main" xmlns="" id="{90F45A2B-9662-A0A1-BD1A-B4B8C4665790}"/>
                  </a:ext>
                </a:extLst>
              </p:cNvPr>
              <p:cNvSpPr/>
              <p:nvPr/>
            </p:nvSpPr>
            <p:spPr>
              <a:xfrm>
                <a:off x="6117035" y="4898843"/>
                <a:ext cx="105545" cy="77611"/>
              </a:xfrm>
              <a:custGeom>
                <a:avLst/>
                <a:gdLst>
                  <a:gd name="connsiteX0" fmla="*/ 5354 w 105545"/>
                  <a:gd name="connsiteY0" fmla="*/ 77611 h 77611"/>
                  <a:gd name="connsiteX1" fmla="*/ 979 w 105545"/>
                  <a:gd name="connsiteY1" fmla="*/ 75348 h 77611"/>
                  <a:gd name="connsiteX2" fmla="*/ 2263 w 105545"/>
                  <a:gd name="connsiteY2" fmla="*/ 67898 h 77611"/>
                  <a:gd name="connsiteX3" fmla="*/ 97116 w 105545"/>
                  <a:gd name="connsiteY3" fmla="*/ 981 h 77611"/>
                  <a:gd name="connsiteX4" fmla="*/ 104566 w 105545"/>
                  <a:gd name="connsiteY4" fmla="*/ 2264 h 77611"/>
                  <a:gd name="connsiteX5" fmla="*/ 103283 w 105545"/>
                  <a:gd name="connsiteY5" fmla="*/ 9715 h 77611"/>
                  <a:gd name="connsiteX6" fmla="*/ 8430 w 105545"/>
                  <a:gd name="connsiteY6" fmla="*/ 76631 h 77611"/>
                  <a:gd name="connsiteX7" fmla="*/ 5350 w 105545"/>
                  <a:gd name="connsiteY7" fmla="*/ 77611 h 7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45" h="77611">
                    <a:moveTo>
                      <a:pt x="5354" y="77611"/>
                    </a:moveTo>
                    <a:cubicBezTo>
                      <a:pt x="3676" y="77611"/>
                      <a:pt x="2018" y="76824"/>
                      <a:pt x="979" y="75348"/>
                    </a:cubicBezTo>
                    <a:cubicBezTo>
                      <a:pt x="-724" y="72933"/>
                      <a:pt x="-148" y="69601"/>
                      <a:pt x="2263" y="67898"/>
                    </a:cubicBezTo>
                    <a:lnTo>
                      <a:pt x="97116" y="981"/>
                    </a:lnTo>
                    <a:cubicBezTo>
                      <a:pt x="99530" y="-727"/>
                      <a:pt x="102862" y="-146"/>
                      <a:pt x="104566" y="2264"/>
                    </a:cubicBezTo>
                    <a:cubicBezTo>
                      <a:pt x="106269" y="4679"/>
                      <a:pt x="105693" y="8015"/>
                      <a:pt x="103283" y="9715"/>
                    </a:cubicBezTo>
                    <a:lnTo>
                      <a:pt x="8430" y="76631"/>
                    </a:lnTo>
                    <a:cubicBezTo>
                      <a:pt x="7491" y="77296"/>
                      <a:pt x="6419" y="77611"/>
                      <a:pt x="5350" y="7761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2" name="Forma libre: forma 81">
                <a:extLst>
                  <a:ext uri="{FF2B5EF4-FFF2-40B4-BE49-F238E27FC236}">
                    <a16:creationId xmlns:a16="http://schemas.microsoft.com/office/drawing/2014/main" xmlns="" id="{39AAD9C9-2748-9A08-DA0F-6375A3B5D2E7}"/>
                  </a:ext>
                </a:extLst>
              </p:cNvPr>
              <p:cNvSpPr/>
              <p:nvPr/>
            </p:nvSpPr>
            <p:spPr>
              <a:xfrm>
                <a:off x="6140872" y="4980242"/>
                <a:ext cx="18433" cy="18433"/>
              </a:xfrm>
              <a:custGeom>
                <a:avLst/>
                <a:gdLst>
                  <a:gd name="connsiteX0" fmla="*/ 16900 w 18433"/>
                  <a:gd name="connsiteY0" fmla="*/ 4129 h 18433"/>
                  <a:gd name="connsiteX1" fmla="*/ 14305 w 18433"/>
                  <a:gd name="connsiteY1" fmla="*/ 16900 h 18433"/>
                  <a:gd name="connsiteX2" fmla="*/ 1533 w 18433"/>
                  <a:gd name="connsiteY2" fmla="*/ 14305 h 18433"/>
                  <a:gd name="connsiteX3" fmla="*/ 4129 w 18433"/>
                  <a:gd name="connsiteY3" fmla="*/ 1533 h 18433"/>
                  <a:gd name="connsiteX4" fmla="*/ 16900 w 18433"/>
                  <a:gd name="connsiteY4" fmla="*/ 4129 h 1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33" h="18433">
                    <a:moveTo>
                      <a:pt x="16900" y="4129"/>
                    </a:moveTo>
                    <a:cubicBezTo>
                      <a:pt x="19710" y="8373"/>
                      <a:pt x="18549" y="14090"/>
                      <a:pt x="14305" y="16900"/>
                    </a:cubicBezTo>
                    <a:cubicBezTo>
                      <a:pt x="10060" y="19710"/>
                      <a:pt x="4343" y="18550"/>
                      <a:pt x="1533" y="14305"/>
                    </a:cubicBezTo>
                    <a:cubicBezTo>
                      <a:pt x="-1277" y="10060"/>
                      <a:pt x="-116" y="4343"/>
                      <a:pt x="4129" y="1533"/>
                    </a:cubicBezTo>
                    <a:cubicBezTo>
                      <a:pt x="8369" y="-1277"/>
                      <a:pt x="14090" y="-116"/>
                      <a:pt x="16900" y="412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3" name="Forma libre: forma 82">
                <a:extLst>
                  <a:ext uri="{FF2B5EF4-FFF2-40B4-BE49-F238E27FC236}">
                    <a16:creationId xmlns:a16="http://schemas.microsoft.com/office/drawing/2014/main" xmlns="" id="{391E9218-5D84-C398-865B-CF220475A2D8}"/>
                  </a:ext>
                </a:extLst>
              </p:cNvPr>
              <p:cNvSpPr/>
              <p:nvPr/>
            </p:nvSpPr>
            <p:spPr>
              <a:xfrm>
                <a:off x="6159907" y="5008978"/>
                <a:ext cx="18433" cy="18433"/>
              </a:xfrm>
              <a:custGeom>
                <a:avLst/>
                <a:gdLst>
                  <a:gd name="connsiteX0" fmla="*/ 16900 w 18433"/>
                  <a:gd name="connsiteY0" fmla="*/ 4129 h 18433"/>
                  <a:gd name="connsiteX1" fmla="*/ 14305 w 18433"/>
                  <a:gd name="connsiteY1" fmla="*/ 16900 h 18433"/>
                  <a:gd name="connsiteX2" fmla="*/ 1533 w 18433"/>
                  <a:gd name="connsiteY2" fmla="*/ 14305 h 18433"/>
                  <a:gd name="connsiteX3" fmla="*/ 4129 w 18433"/>
                  <a:gd name="connsiteY3" fmla="*/ 1533 h 18433"/>
                  <a:gd name="connsiteX4" fmla="*/ 16900 w 18433"/>
                  <a:gd name="connsiteY4" fmla="*/ 4129 h 18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33" h="18433">
                    <a:moveTo>
                      <a:pt x="16900" y="4129"/>
                    </a:moveTo>
                    <a:cubicBezTo>
                      <a:pt x="19710" y="8369"/>
                      <a:pt x="18549" y="14090"/>
                      <a:pt x="14305" y="16900"/>
                    </a:cubicBezTo>
                    <a:cubicBezTo>
                      <a:pt x="10060" y="19710"/>
                      <a:pt x="4343" y="18549"/>
                      <a:pt x="1533" y="14305"/>
                    </a:cubicBezTo>
                    <a:cubicBezTo>
                      <a:pt x="-1277" y="10060"/>
                      <a:pt x="-116" y="4343"/>
                      <a:pt x="4129" y="1533"/>
                    </a:cubicBezTo>
                    <a:cubicBezTo>
                      <a:pt x="8369" y="-1277"/>
                      <a:pt x="14090" y="-116"/>
                      <a:pt x="16900" y="412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4" name="Forma libre: forma 83">
                <a:extLst>
                  <a:ext uri="{FF2B5EF4-FFF2-40B4-BE49-F238E27FC236}">
                    <a16:creationId xmlns:a16="http://schemas.microsoft.com/office/drawing/2014/main" xmlns="" id="{232D8FFF-9DD8-5497-635D-7BF30ABDAC4F}"/>
                  </a:ext>
                </a:extLst>
              </p:cNvPr>
              <p:cNvSpPr/>
              <p:nvPr/>
            </p:nvSpPr>
            <p:spPr>
              <a:xfrm>
                <a:off x="5330891" y="4160076"/>
                <a:ext cx="709387" cy="507099"/>
              </a:xfrm>
              <a:custGeom>
                <a:avLst/>
                <a:gdLst>
                  <a:gd name="connsiteX0" fmla="*/ 153120 w 709387"/>
                  <a:gd name="connsiteY0" fmla="*/ 32215 h 507099"/>
                  <a:gd name="connsiteX1" fmla="*/ 0 w 709387"/>
                  <a:gd name="connsiteY1" fmla="*/ 408814 h 507099"/>
                  <a:gd name="connsiteX2" fmla="*/ 236157 w 709387"/>
                  <a:gd name="connsiteY2" fmla="*/ 507100 h 507099"/>
                  <a:gd name="connsiteX3" fmla="*/ 349330 w 709387"/>
                  <a:gd name="connsiteY3" fmla="*/ 299229 h 507099"/>
                  <a:gd name="connsiteX4" fmla="*/ 385403 w 709387"/>
                  <a:gd name="connsiteY4" fmla="*/ 299229 h 507099"/>
                  <a:gd name="connsiteX5" fmla="*/ 476399 w 709387"/>
                  <a:gd name="connsiteY5" fmla="*/ 494879 h 507099"/>
                  <a:gd name="connsiteX6" fmla="*/ 709388 w 709387"/>
                  <a:gd name="connsiteY6" fmla="*/ 396391 h 507099"/>
                  <a:gd name="connsiteX7" fmla="*/ 556516 w 709387"/>
                  <a:gd name="connsiteY7" fmla="*/ 0 h 507099"/>
                  <a:gd name="connsiteX8" fmla="*/ 153120 w 709387"/>
                  <a:gd name="connsiteY8" fmla="*/ 32215 h 507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9387" h="507099">
                    <a:moveTo>
                      <a:pt x="153120" y="32215"/>
                    </a:moveTo>
                    <a:lnTo>
                      <a:pt x="0" y="408814"/>
                    </a:lnTo>
                    <a:lnTo>
                      <a:pt x="236157" y="507100"/>
                    </a:lnTo>
                    <a:lnTo>
                      <a:pt x="349330" y="299229"/>
                    </a:lnTo>
                    <a:lnTo>
                      <a:pt x="385403" y="299229"/>
                    </a:lnTo>
                    <a:lnTo>
                      <a:pt x="476399" y="494879"/>
                    </a:lnTo>
                    <a:lnTo>
                      <a:pt x="709388" y="396391"/>
                    </a:lnTo>
                    <a:lnTo>
                      <a:pt x="556516" y="0"/>
                    </a:lnTo>
                    <a:lnTo>
                      <a:pt x="153120" y="32215"/>
                    </a:lnTo>
                    <a:close/>
                  </a:path>
                </a:pathLst>
              </a:custGeom>
              <a:solidFill>
                <a:srgbClr val="E25B24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5" name="Forma libre: forma 84">
                <a:extLst>
                  <a:ext uri="{FF2B5EF4-FFF2-40B4-BE49-F238E27FC236}">
                    <a16:creationId xmlns:a16="http://schemas.microsoft.com/office/drawing/2014/main" xmlns="" id="{FE5A9316-7FFD-6B7E-1847-DA9C7596218B}"/>
                  </a:ext>
                </a:extLst>
              </p:cNvPr>
              <p:cNvSpPr/>
              <p:nvPr/>
            </p:nvSpPr>
            <p:spPr>
              <a:xfrm>
                <a:off x="5366039" y="4509395"/>
                <a:ext cx="205446" cy="98970"/>
              </a:xfrm>
              <a:custGeom>
                <a:avLst/>
                <a:gdLst>
                  <a:gd name="connsiteX0" fmla="*/ 200096 w 205446"/>
                  <a:gd name="connsiteY0" fmla="*/ 98971 h 98970"/>
                  <a:gd name="connsiteX1" fmla="*/ 197892 w 205446"/>
                  <a:gd name="connsiteY1" fmla="*/ 98491 h 98970"/>
                  <a:gd name="connsiteX2" fmla="*/ 3142 w 205446"/>
                  <a:gd name="connsiteY2" fmla="*/ 10217 h 98970"/>
                  <a:gd name="connsiteX3" fmla="*/ 479 w 205446"/>
                  <a:gd name="connsiteY3" fmla="*/ 3141 h 98970"/>
                  <a:gd name="connsiteX4" fmla="*/ 7555 w 205446"/>
                  <a:gd name="connsiteY4" fmla="*/ 483 h 98970"/>
                  <a:gd name="connsiteX5" fmla="*/ 202305 w 205446"/>
                  <a:gd name="connsiteY5" fmla="*/ 88757 h 98970"/>
                  <a:gd name="connsiteX6" fmla="*/ 204968 w 205446"/>
                  <a:gd name="connsiteY6" fmla="*/ 95832 h 98970"/>
                  <a:gd name="connsiteX7" fmla="*/ 200096 w 205446"/>
                  <a:gd name="connsiteY7" fmla="*/ 98971 h 98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5446" h="98970">
                    <a:moveTo>
                      <a:pt x="200096" y="98971"/>
                    </a:moveTo>
                    <a:cubicBezTo>
                      <a:pt x="199356" y="98971"/>
                      <a:pt x="198607" y="98819"/>
                      <a:pt x="197892" y="98491"/>
                    </a:cubicBezTo>
                    <a:lnTo>
                      <a:pt x="3142" y="10217"/>
                    </a:lnTo>
                    <a:cubicBezTo>
                      <a:pt x="450" y="8997"/>
                      <a:pt x="-741" y="5829"/>
                      <a:pt x="479" y="3141"/>
                    </a:cubicBezTo>
                    <a:cubicBezTo>
                      <a:pt x="1695" y="453"/>
                      <a:pt x="4867" y="-746"/>
                      <a:pt x="7555" y="483"/>
                    </a:cubicBezTo>
                    <a:lnTo>
                      <a:pt x="202305" y="88757"/>
                    </a:lnTo>
                    <a:cubicBezTo>
                      <a:pt x="204997" y="89977"/>
                      <a:pt x="206188" y="93144"/>
                      <a:pt x="204968" y="95832"/>
                    </a:cubicBezTo>
                    <a:cubicBezTo>
                      <a:pt x="204076" y="97805"/>
                      <a:pt x="202128" y="98971"/>
                      <a:pt x="200096" y="9897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6" name="Forma libre: forma 85">
                <a:extLst>
                  <a:ext uri="{FF2B5EF4-FFF2-40B4-BE49-F238E27FC236}">
                    <a16:creationId xmlns:a16="http://schemas.microsoft.com/office/drawing/2014/main" xmlns="" id="{38BF82D8-0E2E-79A4-D405-163A3F8BF482}"/>
                  </a:ext>
                </a:extLst>
              </p:cNvPr>
              <p:cNvSpPr/>
              <p:nvPr/>
            </p:nvSpPr>
            <p:spPr>
              <a:xfrm>
                <a:off x="5793176" y="4500602"/>
                <a:ext cx="207937" cy="93250"/>
              </a:xfrm>
              <a:custGeom>
                <a:avLst/>
                <a:gdLst>
                  <a:gd name="connsiteX0" fmla="*/ 5351 w 207937"/>
                  <a:gd name="connsiteY0" fmla="*/ 93250 h 93250"/>
                  <a:gd name="connsiteX1" fmla="*/ 416 w 207937"/>
                  <a:gd name="connsiteY1" fmla="*/ 89965 h 93250"/>
                  <a:gd name="connsiteX2" fmla="*/ 3281 w 207937"/>
                  <a:gd name="connsiteY2" fmla="*/ 82969 h 93250"/>
                  <a:gd name="connsiteX3" fmla="*/ 200526 w 207937"/>
                  <a:gd name="connsiteY3" fmla="*/ 416 h 93250"/>
                  <a:gd name="connsiteX4" fmla="*/ 207521 w 207937"/>
                  <a:gd name="connsiteY4" fmla="*/ 3281 h 93250"/>
                  <a:gd name="connsiteX5" fmla="*/ 204657 w 207937"/>
                  <a:gd name="connsiteY5" fmla="*/ 10277 h 93250"/>
                  <a:gd name="connsiteX6" fmla="*/ 7412 w 207937"/>
                  <a:gd name="connsiteY6" fmla="*/ 92829 h 93250"/>
                  <a:gd name="connsiteX7" fmla="*/ 5351 w 207937"/>
                  <a:gd name="connsiteY7" fmla="*/ 93246 h 9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937" h="93250">
                    <a:moveTo>
                      <a:pt x="5351" y="93250"/>
                    </a:moveTo>
                    <a:cubicBezTo>
                      <a:pt x="3260" y="93250"/>
                      <a:pt x="1274" y="92013"/>
                      <a:pt x="416" y="89965"/>
                    </a:cubicBezTo>
                    <a:cubicBezTo>
                      <a:pt x="-724" y="87239"/>
                      <a:pt x="559" y="84105"/>
                      <a:pt x="3281" y="82969"/>
                    </a:cubicBezTo>
                    <a:lnTo>
                      <a:pt x="200526" y="416"/>
                    </a:lnTo>
                    <a:cubicBezTo>
                      <a:pt x="203260" y="-724"/>
                      <a:pt x="206386" y="559"/>
                      <a:pt x="207521" y="3281"/>
                    </a:cubicBezTo>
                    <a:cubicBezTo>
                      <a:pt x="208661" y="6007"/>
                      <a:pt x="207378" y="9141"/>
                      <a:pt x="204657" y="10277"/>
                    </a:cubicBezTo>
                    <a:lnTo>
                      <a:pt x="7412" y="92829"/>
                    </a:lnTo>
                    <a:cubicBezTo>
                      <a:pt x="6735" y="93111"/>
                      <a:pt x="6036" y="93246"/>
                      <a:pt x="5351" y="93246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7" name="Forma libre: forma 86">
                <a:extLst>
                  <a:ext uri="{FF2B5EF4-FFF2-40B4-BE49-F238E27FC236}">
                    <a16:creationId xmlns:a16="http://schemas.microsoft.com/office/drawing/2014/main" xmlns="" id="{CF380D66-1D6C-FD32-4BFB-AEA1D094ABE3}"/>
                  </a:ext>
                </a:extLst>
              </p:cNvPr>
              <p:cNvSpPr/>
              <p:nvPr/>
            </p:nvSpPr>
            <p:spPr>
              <a:xfrm>
                <a:off x="5347399" y="4157981"/>
                <a:ext cx="610540" cy="154672"/>
              </a:xfrm>
              <a:custGeom>
                <a:avLst/>
                <a:gdLst>
                  <a:gd name="connsiteX0" fmla="*/ 591359 w 610540"/>
                  <a:gd name="connsiteY0" fmla="*/ 55672 h 154672"/>
                  <a:gd name="connsiteX1" fmla="*/ 566257 w 610540"/>
                  <a:gd name="connsiteY1" fmla="*/ 0 h 154672"/>
                  <a:gd name="connsiteX2" fmla="*/ 120627 w 610540"/>
                  <a:gd name="connsiteY2" fmla="*/ 35589 h 154672"/>
                  <a:gd name="connsiteX3" fmla="*/ 102496 w 610540"/>
                  <a:gd name="connsiteY3" fmla="*/ 30373 h 154672"/>
                  <a:gd name="connsiteX4" fmla="*/ 75783 w 610540"/>
                  <a:gd name="connsiteY4" fmla="*/ 43775 h 154672"/>
                  <a:gd name="connsiteX5" fmla="*/ 32185 w 610540"/>
                  <a:gd name="connsiteY5" fmla="*/ 25261 h 154672"/>
                  <a:gd name="connsiteX6" fmla="*/ 302 w 610540"/>
                  <a:gd name="connsiteY6" fmla="*/ 40313 h 154672"/>
                  <a:gd name="connsiteX7" fmla="*/ 24019 w 610540"/>
                  <a:gd name="connsiteY7" fmla="*/ 66399 h 154672"/>
                  <a:gd name="connsiteX8" fmla="*/ 68060 w 610540"/>
                  <a:gd name="connsiteY8" fmla="*/ 66130 h 154672"/>
                  <a:gd name="connsiteX9" fmla="*/ 28866 w 610540"/>
                  <a:gd name="connsiteY9" fmla="*/ 85598 h 154672"/>
                  <a:gd name="connsiteX10" fmla="*/ 19422 w 610540"/>
                  <a:gd name="connsiteY10" fmla="*/ 119564 h 154672"/>
                  <a:gd name="connsiteX11" fmla="*/ 54665 w 610540"/>
                  <a:gd name="connsiteY11" fmla="*/ 118659 h 154672"/>
                  <a:gd name="connsiteX12" fmla="*/ 80137 w 610540"/>
                  <a:gd name="connsiteY12" fmla="*/ 89170 h 154672"/>
                  <a:gd name="connsiteX13" fmla="*/ 102811 w 610540"/>
                  <a:gd name="connsiteY13" fmla="*/ 97836 h 154672"/>
                  <a:gd name="connsiteX14" fmla="*/ 124135 w 610540"/>
                  <a:gd name="connsiteY14" fmla="*/ 90104 h 154672"/>
                  <a:gd name="connsiteX15" fmla="*/ 459398 w 610540"/>
                  <a:gd name="connsiteY15" fmla="*/ 143866 h 154672"/>
                  <a:gd name="connsiteX16" fmla="*/ 599692 w 610540"/>
                  <a:gd name="connsiteY16" fmla="*/ 154673 h 154672"/>
                  <a:gd name="connsiteX17" fmla="*/ 610521 w 610540"/>
                  <a:gd name="connsiteY17" fmla="*/ 137047 h 154672"/>
                  <a:gd name="connsiteX18" fmla="*/ 591351 w 610540"/>
                  <a:gd name="connsiteY18" fmla="*/ 55672 h 15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10540" h="154672">
                    <a:moveTo>
                      <a:pt x="591359" y="55672"/>
                    </a:moveTo>
                    <a:cubicBezTo>
                      <a:pt x="577292" y="9053"/>
                      <a:pt x="566257" y="0"/>
                      <a:pt x="566257" y="0"/>
                    </a:cubicBezTo>
                    <a:lnTo>
                      <a:pt x="120627" y="35589"/>
                    </a:lnTo>
                    <a:cubicBezTo>
                      <a:pt x="115377" y="32274"/>
                      <a:pt x="109168" y="30339"/>
                      <a:pt x="102496" y="30373"/>
                    </a:cubicBezTo>
                    <a:cubicBezTo>
                      <a:pt x="91567" y="30423"/>
                      <a:pt x="81908" y="35690"/>
                      <a:pt x="75783" y="43775"/>
                    </a:cubicBezTo>
                    <a:cubicBezTo>
                      <a:pt x="58144" y="35219"/>
                      <a:pt x="39466" y="26708"/>
                      <a:pt x="32185" y="25261"/>
                    </a:cubicBezTo>
                    <a:cubicBezTo>
                      <a:pt x="16830" y="22216"/>
                      <a:pt x="2557" y="28955"/>
                      <a:pt x="302" y="40313"/>
                    </a:cubicBezTo>
                    <a:cubicBezTo>
                      <a:pt x="-1953" y="51671"/>
                      <a:pt x="8665" y="63349"/>
                      <a:pt x="24019" y="66399"/>
                    </a:cubicBezTo>
                    <a:cubicBezTo>
                      <a:pt x="30889" y="67762"/>
                      <a:pt x="49542" y="67186"/>
                      <a:pt x="68060" y="66130"/>
                    </a:cubicBezTo>
                    <a:cubicBezTo>
                      <a:pt x="51136" y="73491"/>
                      <a:pt x="34360" y="81312"/>
                      <a:pt x="28866" y="85598"/>
                    </a:cubicBezTo>
                    <a:cubicBezTo>
                      <a:pt x="16527" y="95228"/>
                      <a:pt x="12300" y="110435"/>
                      <a:pt x="19422" y="119564"/>
                    </a:cubicBezTo>
                    <a:cubicBezTo>
                      <a:pt x="26548" y="128692"/>
                      <a:pt x="42327" y="128288"/>
                      <a:pt x="54665" y="118659"/>
                    </a:cubicBezTo>
                    <a:cubicBezTo>
                      <a:pt x="59680" y="114743"/>
                      <a:pt x="69843" y="102421"/>
                      <a:pt x="80137" y="89170"/>
                    </a:cubicBezTo>
                    <a:cubicBezTo>
                      <a:pt x="86153" y="94576"/>
                      <a:pt x="94091" y="97878"/>
                      <a:pt x="102811" y="97836"/>
                    </a:cubicBezTo>
                    <a:cubicBezTo>
                      <a:pt x="110918" y="97798"/>
                      <a:pt x="118338" y="94900"/>
                      <a:pt x="124135" y="90104"/>
                    </a:cubicBezTo>
                    <a:cubicBezTo>
                      <a:pt x="180976" y="109173"/>
                      <a:pt x="343247" y="135789"/>
                      <a:pt x="459398" y="143866"/>
                    </a:cubicBezTo>
                    <a:cubicBezTo>
                      <a:pt x="564730" y="151190"/>
                      <a:pt x="599692" y="154673"/>
                      <a:pt x="599692" y="154673"/>
                    </a:cubicBezTo>
                    <a:cubicBezTo>
                      <a:pt x="599692" y="154673"/>
                      <a:pt x="611084" y="146074"/>
                      <a:pt x="610521" y="137047"/>
                    </a:cubicBezTo>
                    <a:cubicBezTo>
                      <a:pt x="609444" y="119845"/>
                      <a:pt x="600938" y="87437"/>
                      <a:pt x="591351" y="55672"/>
                    </a:cubicBezTo>
                    <a:close/>
                  </a:path>
                </a:pathLst>
              </a:custGeom>
              <a:solidFill>
                <a:srgbClr val="FBB418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8" name="Forma libre: forma 87">
                <a:extLst>
                  <a:ext uri="{FF2B5EF4-FFF2-40B4-BE49-F238E27FC236}">
                    <a16:creationId xmlns:a16="http://schemas.microsoft.com/office/drawing/2014/main" xmlns="" id="{AEB3462A-B008-06A9-307E-C32900AB86A1}"/>
                  </a:ext>
                </a:extLst>
              </p:cNvPr>
              <p:cNvSpPr/>
              <p:nvPr/>
            </p:nvSpPr>
            <p:spPr>
              <a:xfrm>
                <a:off x="5471811" y="4190874"/>
                <a:ext cx="450046" cy="98604"/>
              </a:xfrm>
              <a:custGeom>
                <a:avLst/>
                <a:gdLst>
                  <a:gd name="connsiteX0" fmla="*/ 445278 w 450046"/>
                  <a:gd name="connsiteY0" fmla="*/ 87941 h 98604"/>
                  <a:gd name="connsiteX1" fmla="*/ 69651 w 450046"/>
                  <a:gd name="connsiteY1" fmla="*/ 35668 h 98604"/>
                  <a:gd name="connsiteX2" fmla="*/ 432368 w 450046"/>
                  <a:gd name="connsiteY2" fmla="*/ 10621 h 98604"/>
                  <a:gd name="connsiteX3" fmla="*/ 436738 w 450046"/>
                  <a:gd name="connsiteY3" fmla="*/ 4454 h 98604"/>
                  <a:gd name="connsiteX4" fmla="*/ 430571 w 450046"/>
                  <a:gd name="connsiteY4" fmla="*/ 79 h 98604"/>
                  <a:gd name="connsiteX5" fmla="*/ 16735 w 450046"/>
                  <a:gd name="connsiteY5" fmla="*/ 24461 h 98604"/>
                  <a:gd name="connsiteX6" fmla="*/ 9638 w 450046"/>
                  <a:gd name="connsiteY6" fmla="*/ 7929 h 98604"/>
                  <a:gd name="connsiteX7" fmla="*/ 2159 w 450046"/>
                  <a:gd name="connsiteY7" fmla="*/ 6826 h 98604"/>
                  <a:gd name="connsiteX8" fmla="*/ 1052 w 450046"/>
                  <a:gd name="connsiteY8" fmla="*/ 14306 h 98604"/>
                  <a:gd name="connsiteX9" fmla="*/ 6631 w 450046"/>
                  <a:gd name="connsiteY9" fmla="*/ 31078 h 98604"/>
                  <a:gd name="connsiteX10" fmla="*/ 2643 w 450046"/>
                  <a:gd name="connsiteY10" fmla="*/ 45734 h 98604"/>
                  <a:gd name="connsiteX11" fmla="*/ 4498 w 450046"/>
                  <a:gd name="connsiteY11" fmla="*/ 53067 h 98604"/>
                  <a:gd name="connsiteX12" fmla="*/ 7232 w 450046"/>
                  <a:gd name="connsiteY12" fmla="*/ 53820 h 98604"/>
                  <a:gd name="connsiteX13" fmla="*/ 11830 w 450046"/>
                  <a:gd name="connsiteY13" fmla="*/ 51212 h 98604"/>
                  <a:gd name="connsiteX14" fmla="*/ 17072 w 450046"/>
                  <a:gd name="connsiteY14" fmla="*/ 35533 h 98604"/>
                  <a:gd name="connsiteX15" fmla="*/ 444117 w 450046"/>
                  <a:gd name="connsiteY15" fmla="*/ 98575 h 98604"/>
                  <a:gd name="connsiteX16" fmla="*/ 444706 w 450046"/>
                  <a:gd name="connsiteY16" fmla="*/ 98605 h 98604"/>
                  <a:gd name="connsiteX17" fmla="*/ 450015 w 450046"/>
                  <a:gd name="connsiteY17" fmla="*/ 93838 h 98604"/>
                  <a:gd name="connsiteX18" fmla="*/ 445282 w 450046"/>
                  <a:gd name="connsiteY18" fmla="*/ 87941 h 9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0046" h="98604">
                    <a:moveTo>
                      <a:pt x="445278" y="87941"/>
                    </a:moveTo>
                    <a:cubicBezTo>
                      <a:pt x="442603" y="87646"/>
                      <a:pt x="208890" y="61947"/>
                      <a:pt x="69651" y="35668"/>
                    </a:cubicBezTo>
                    <a:cubicBezTo>
                      <a:pt x="149735" y="35638"/>
                      <a:pt x="304647" y="32382"/>
                      <a:pt x="432368" y="10621"/>
                    </a:cubicBezTo>
                    <a:cubicBezTo>
                      <a:pt x="435279" y="10125"/>
                      <a:pt x="437235" y="7361"/>
                      <a:pt x="436738" y="4454"/>
                    </a:cubicBezTo>
                    <a:cubicBezTo>
                      <a:pt x="436242" y="1543"/>
                      <a:pt x="433474" y="-426"/>
                      <a:pt x="430571" y="79"/>
                    </a:cubicBezTo>
                    <a:cubicBezTo>
                      <a:pt x="255521" y="29909"/>
                      <a:pt x="28783" y="24760"/>
                      <a:pt x="16735" y="24461"/>
                    </a:cubicBezTo>
                    <a:cubicBezTo>
                      <a:pt x="15700" y="18496"/>
                      <a:pt x="13307" y="12867"/>
                      <a:pt x="9638" y="7929"/>
                    </a:cubicBezTo>
                    <a:cubicBezTo>
                      <a:pt x="7876" y="5560"/>
                      <a:pt x="4531" y="5060"/>
                      <a:pt x="2159" y="6826"/>
                    </a:cubicBezTo>
                    <a:cubicBezTo>
                      <a:pt x="-210" y="8585"/>
                      <a:pt x="-706" y="11934"/>
                      <a:pt x="1052" y="14306"/>
                    </a:cubicBezTo>
                    <a:cubicBezTo>
                      <a:pt x="4674" y="19182"/>
                      <a:pt x="6601" y="24983"/>
                      <a:pt x="6631" y="31078"/>
                    </a:cubicBezTo>
                    <a:cubicBezTo>
                      <a:pt x="6656" y="36248"/>
                      <a:pt x="5276" y="41313"/>
                      <a:pt x="2643" y="45734"/>
                    </a:cubicBezTo>
                    <a:cubicBezTo>
                      <a:pt x="1132" y="48271"/>
                      <a:pt x="1961" y="51552"/>
                      <a:pt x="4498" y="53067"/>
                    </a:cubicBezTo>
                    <a:cubicBezTo>
                      <a:pt x="5356" y="53580"/>
                      <a:pt x="6298" y="53820"/>
                      <a:pt x="7232" y="53820"/>
                    </a:cubicBezTo>
                    <a:cubicBezTo>
                      <a:pt x="9054" y="53820"/>
                      <a:pt x="10829" y="52890"/>
                      <a:pt x="11830" y="51212"/>
                    </a:cubicBezTo>
                    <a:cubicBezTo>
                      <a:pt x="14691" y="46416"/>
                      <a:pt x="16457" y="41065"/>
                      <a:pt x="17072" y="35533"/>
                    </a:cubicBezTo>
                    <a:cubicBezTo>
                      <a:pt x="140308" y="65165"/>
                      <a:pt x="441076" y="98243"/>
                      <a:pt x="444117" y="98575"/>
                    </a:cubicBezTo>
                    <a:cubicBezTo>
                      <a:pt x="444315" y="98596"/>
                      <a:pt x="444512" y="98605"/>
                      <a:pt x="444706" y="98605"/>
                    </a:cubicBezTo>
                    <a:cubicBezTo>
                      <a:pt x="447402" y="98605"/>
                      <a:pt x="449716" y="96577"/>
                      <a:pt x="450015" y="93838"/>
                    </a:cubicBezTo>
                    <a:cubicBezTo>
                      <a:pt x="450334" y="90902"/>
                      <a:pt x="448214" y="88260"/>
                      <a:pt x="445282" y="8794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9" name="Forma libre: forma 88">
                <a:extLst>
                  <a:ext uri="{FF2B5EF4-FFF2-40B4-BE49-F238E27FC236}">
                    <a16:creationId xmlns:a16="http://schemas.microsoft.com/office/drawing/2014/main" xmlns="" id="{5FAAC6CA-5CE0-9BFF-96A6-381182B5525C}"/>
                  </a:ext>
                </a:extLst>
              </p:cNvPr>
              <p:cNvSpPr/>
              <p:nvPr/>
            </p:nvSpPr>
            <p:spPr>
              <a:xfrm>
                <a:off x="5249491" y="3776578"/>
                <a:ext cx="831887" cy="419654"/>
              </a:xfrm>
              <a:custGeom>
                <a:avLst/>
                <a:gdLst>
                  <a:gd name="connsiteX0" fmla="*/ 0 w 831887"/>
                  <a:gd name="connsiteY0" fmla="*/ 48066 h 419654"/>
                  <a:gd name="connsiteX1" fmla="*/ 266597 w 831887"/>
                  <a:gd name="connsiteY1" fmla="*/ 19792 h 419654"/>
                  <a:gd name="connsiteX2" fmla="*/ 505168 w 831887"/>
                  <a:gd name="connsiteY2" fmla="*/ 1030 h 419654"/>
                  <a:gd name="connsiteX3" fmla="*/ 607316 w 831887"/>
                  <a:gd name="connsiteY3" fmla="*/ 13053 h 419654"/>
                  <a:gd name="connsiteX4" fmla="*/ 831888 w 831887"/>
                  <a:gd name="connsiteY4" fmla="*/ 109686 h 419654"/>
                  <a:gd name="connsiteX5" fmla="*/ 714272 w 831887"/>
                  <a:gd name="connsiteY5" fmla="*/ 308626 h 419654"/>
                  <a:gd name="connsiteX6" fmla="*/ 616428 w 831887"/>
                  <a:gd name="connsiteY6" fmla="*/ 227180 h 419654"/>
                  <a:gd name="connsiteX7" fmla="*/ 686638 w 831887"/>
                  <a:gd name="connsiteY7" fmla="*/ 379610 h 419654"/>
                  <a:gd name="connsiteX8" fmla="*/ 185235 w 831887"/>
                  <a:gd name="connsiteY8" fmla="*/ 419654 h 419654"/>
                  <a:gd name="connsiteX9" fmla="*/ 194721 w 831887"/>
                  <a:gd name="connsiteY9" fmla="*/ 236733 h 419654"/>
                  <a:gd name="connsiteX10" fmla="*/ 15763 w 831887"/>
                  <a:gd name="connsiteY10" fmla="*/ 289296 h 419654"/>
                  <a:gd name="connsiteX11" fmla="*/ 0 w 831887"/>
                  <a:gd name="connsiteY11" fmla="*/ 48070 h 41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1887" h="419654">
                    <a:moveTo>
                      <a:pt x="0" y="48066"/>
                    </a:moveTo>
                    <a:lnTo>
                      <a:pt x="266597" y="19792"/>
                    </a:lnTo>
                    <a:lnTo>
                      <a:pt x="505168" y="1030"/>
                    </a:lnTo>
                    <a:cubicBezTo>
                      <a:pt x="505168" y="1030"/>
                      <a:pt x="537627" y="-5217"/>
                      <a:pt x="607316" y="13053"/>
                    </a:cubicBezTo>
                    <a:cubicBezTo>
                      <a:pt x="677000" y="31323"/>
                      <a:pt x="831888" y="109686"/>
                      <a:pt x="831888" y="109686"/>
                    </a:cubicBezTo>
                    <a:lnTo>
                      <a:pt x="714272" y="308626"/>
                    </a:lnTo>
                    <a:lnTo>
                      <a:pt x="616428" y="227180"/>
                    </a:lnTo>
                    <a:lnTo>
                      <a:pt x="686638" y="379610"/>
                    </a:lnTo>
                    <a:lnTo>
                      <a:pt x="185235" y="419654"/>
                    </a:lnTo>
                    <a:lnTo>
                      <a:pt x="194721" y="236733"/>
                    </a:lnTo>
                    <a:lnTo>
                      <a:pt x="15763" y="289296"/>
                    </a:lnTo>
                    <a:lnTo>
                      <a:pt x="0" y="48070"/>
                    </a:lnTo>
                    <a:close/>
                  </a:path>
                </a:pathLst>
              </a:custGeom>
              <a:solidFill>
                <a:srgbClr val="F9F7E0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0" name="Forma libre: forma 89">
                <a:extLst>
                  <a:ext uri="{FF2B5EF4-FFF2-40B4-BE49-F238E27FC236}">
                    <a16:creationId xmlns:a16="http://schemas.microsoft.com/office/drawing/2014/main" xmlns="" id="{78A6B727-7AB0-B685-1779-7B79D01C9F89}"/>
                  </a:ext>
                </a:extLst>
              </p:cNvPr>
              <p:cNvSpPr/>
              <p:nvPr/>
            </p:nvSpPr>
            <p:spPr>
              <a:xfrm>
                <a:off x="5441675" y="4006901"/>
                <a:ext cx="437667" cy="55419"/>
              </a:xfrm>
              <a:custGeom>
                <a:avLst/>
                <a:gdLst>
                  <a:gd name="connsiteX0" fmla="*/ 425691 w 437667"/>
                  <a:gd name="connsiteY0" fmla="*/ 0 h 55419"/>
                  <a:gd name="connsiteX1" fmla="*/ 1392 w 437667"/>
                  <a:gd name="connsiteY1" fmla="*/ 28551 h 55419"/>
                  <a:gd name="connsiteX2" fmla="*/ 0 w 437667"/>
                  <a:gd name="connsiteY2" fmla="*/ 55419 h 55419"/>
                  <a:gd name="connsiteX3" fmla="*/ 437667 w 437667"/>
                  <a:gd name="connsiteY3" fmla="*/ 25985 h 55419"/>
                  <a:gd name="connsiteX4" fmla="*/ 425771 w 437667"/>
                  <a:gd name="connsiteY4" fmla="*/ 135 h 55419"/>
                  <a:gd name="connsiteX5" fmla="*/ 425691 w 437667"/>
                  <a:gd name="connsiteY5" fmla="*/ 0 h 55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667" h="55419">
                    <a:moveTo>
                      <a:pt x="425691" y="0"/>
                    </a:moveTo>
                    <a:lnTo>
                      <a:pt x="1392" y="28551"/>
                    </a:lnTo>
                    <a:lnTo>
                      <a:pt x="0" y="55419"/>
                    </a:lnTo>
                    <a:lnTo>
                      <a:pt x="437667" y="25985"/>
                    </a:lnTo>
                    <a:lnTo>
                      <a:pt x="425771" y="135"/>
                    </a:lnTo>
                    <a:lnTo>
                      <a:pt x="425691" y="0"/>
                    </a:ln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1" name="Forma libre: forma 90">
                <a:extLst>
                  <a:ext uri="{FF2B5EF4-FFF2-40B4-BE49-F238E27FC236}">
                    <a16:creationId xmlns:a16="http://schemas.microsoft.com/office/drawing/2014/main" xmlns="" id="{FA73CBFD-D219-6AEC-EA6A-9169A600059C}"/>
                  </a:ext>
                </a:extLst>
              </p:cNvPr>
              <p:cNvSpPr/>
              <p:nvPr/>
            </p:nvSpPr>
            <p:spPr>
              <a:xfrm>
                <a:off x="5437026" y="4091006"/>
                <a:ext cx="480651" cy="60761"/>
              </a:xfrm>
              <a:custGeom>
                <a:avLst/>
                <a:gdLst>
                  <a:gd name="connsiteX0" fmla="*/ 1388 w 480651"/>
                  <a:gd name="connsiteY0" fmla="*/ 33868 h 60761"/>
                  <a:gd name="connsiteX1" fmla="*/ 0 w 480651"/>
                  <a:gd name="connsiteY1" fmla="*/ 60762 h 60761"/>
                  <a:gd name="connsiteX2" fmla="*/ 476079 w 480651"/>
                  <a:gd name="connsiteY2" fmla="*/ 26305 h 60761"/>
                  <a:gd name="connsiteX3" fmla="*/ 480652 w 480651"/>
                  <a:gd name="connsiteY3" fmla="*/ 25127 h 60761"/>
                  <a:gd name="connsiteX4" fmla="*/ 469075 w 480651"/>
                  <a:gd name="connsiteY4" fmla="*/ 0 h 60761"/>
                  <a:gd name="connsiteX5" fmla="*/ 1388 w 480651"/>
                  <a:gd name="connsiteY5" fmla="*/ 33868 h 6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0651" h="60761">
                    <a:moveTo>
                      <a:pt x="1388" y="33868"/>
                    </a:moveTo>
                    <a:lnTo>
                      <a:pt x="0" y="60762"/>
                    </a:lnTo>
                    <a:lnTo>
                      <a:pt x="476079" y="26305"/>
                    </a:lnTo>
                    <a:cubicBezTo>
                      <a:pt x="477711" y="26199"/>
                      <a:pt x="479259" y="25770"/>
                      <a:pt x="480652" y="25127"/>
                    </a:cubicBezTo>
                    <a:lnTo>
                      <a:pt x="469075" y="0"/>
                    </a:lnTo>
                    <a:lnTo>
                      <a:pt x="1388" y="33868"/>
                    </a:ln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2" name="Forma libre: forma 91">
                <a:extLst>
                  <a:ext uri="{FF2B5EF4-FFF2-40B4-BE49-F238E27FC236}">
                    <a16:creationId xmlns:a16="http://schemas.microsoft.com/office/drawing/2014/main" xmlns="" id="{D6A2CBE7-7BE5-362F-6DA5-771DCB78F240}"/>
                  </a:ext>
                </a:extLst>
              </p:cNvPr>
              <p:cNvSpPr/>
              <p:nvPr/>
            </p:nvSpPr>
            <p:spPr>
              <a:xfrm>
                <a:off x="5416750" y="3777971"/>
                <a:ext cx="517018" cy="243426"/>
              </a:xfrm>
              <a:custGeom>
                <a:avLst/>
                <a:gdLst>
                  <a:gd name="connsiteX0" fmla="*/ 28989 w 517018"/>
                  <a:gd name="connsiteY0" fmla="*/ 194927 h 243426"/>
                  <a:gd name="connsiteX1" fmla="*/ 431879 w 517018"/>
                  <a:gd name="connsiteY1" fmla="*/ 170229 h 243426"/>
                  <a:gd name="connsiteX2" fmla="*/ 449227 w 517018"/>
                  <a:gd name="connsiteY2" fmla="*/ 225804 h 243426"/>
                  <a:gd name="connsiteX3" fmla="*/ 452782 w 517018"/>
                  <a:gd name="connsiteY3" fmla="*/ 228800 h 243426"/>
                  <a:gd name="connsiteX4" fmla="*/ 456202 w 517018"/>
                  <a:gd name="connsiteY4" fmla="*/ 231635 h 243426"/>
                  <a:gd name="connsiteX5" fmla="*/ 460480 w 517018"/>
                  <a:gd name="connsiteY5" fmla="*/ 235215 h 243426"/>
                  <a:gd name="connsiteX6" fmla="*/ 470799 w 517018"/>
                  <a:gd name="connsiteY6" fmla="*/ 204127 h 243426"/>
                  <a:gd name="connsiteX7" fmla="*/ 517019 w 517018"/>
                  <a:gd name="connsiteY7" fmla="*/ 39640 h 243426"/>
                  <a:gd name="connsiteX8" fmla="*/ 503869 w 517018"/>
                  <a:gd name="connsiteY8" fmla="*/ 34188 h 243426"/>
                  <a:gd name="connsiteX9" fmla="*/ 498227 w 517018"/>
                  <a:gd name="connsiteY9" fmla="*/ 31916 h 243426"/>
                  <a:gd name="connsiteX10" fmla="*/ 493655 w 517018"/>
                  <a:gd name="connsiteY10" fmla="*/ 30099 h 243426"/>
                  <a:gd name="connsiteX11" fmla="*/ 492132 w 517018"/>
                  <a:gd name="connsiteY11" fmla="*/ 29485 h 243426"/>
                  <a:gd name="connsiteX12" fmla="*/ 456202 w 517018"/>
                  <a:gd name="connsiteY12" fmla="*/ 157588 h 243426"/>
                  <a:gd name="connsiteX13" fmla="*/ 408136 w 517018"/>
                  <a:gd name="connsiteY13" fmla="*/ 4383 h 243426"/>
                  <a:gd name="connsiteX14" fmla="*/ 395276 w 517018"/>
                  <a:gd name="connsiteY14" fmla="*/ 2166 h 243426"/>
                  <a:gd name="connsiteX15" fmla="*/ 390169 w 517018"/>
                  <a:gd name="connsiteY15" fmla="*/ 1418 h 243426"/>
                  <a:gd name="connsiteX16" fmla="*/ 385277 w 517018"/>
                  <a:gd name="connsiteY16" fmla="*/ 749 h 243426"/>
                  <a:gd name="connsiteX17" fmla="*/ 381508 w 517018"/>
                  <a:gd name="connsiteY17" fmla="*/ 294 h 243426"/>
                  <a:gd name="connsiteX18" fmla="*/ 378672 w 517018"/>
                  <a:gd name="connsiteY18" fmla="*/ 0 h 243426"/>
                  <a:gd name="connsiteX19" fmla="*/ 397089 w 517018"/>
                  <a:gd name="connsiteY19" fmla="*/ 58919 h 243426"/>
                  <a:gd name="connsiteX20" fmla="*/ 34339 w 517018"/>
                  <a:gd name="connsiteY20" fmla="*/ 78645 h 243426"/>
                  <a:gd name="connsiteX21" fmla="*/ 36813 w 517018"/>
                  <a:gd name="connsiteY21" fmla="*/ 25022 h 243426"/>
                  <a:gd name="connsiteX22" fmla="*/ 9919 w 517018"/>
                  <a:gd name="connsiteY22" fmla="*/ 27882 h 243426"/>
                  <a:gd name="connsiteX23" fmla="*/ 0 w 517018"/>
                  <a:gd name="connsiteY23" fmla="*/ 243426 h 243426"/>
                  <a:gd name="connsiteX24" fmla="*/ 27108 w 517018"/>
                  <a:gd name="connsiteY24" fmla="*/ 235459 h 243426"/>
                  <a:gd name="connsiteX25" fmla="*/ 28976 w 517018"/>
                  <a:gd name="connsiteY25" fmla="*/ 194931 h 243426"/>
                  <a:gd name="connsiteX26" fmla="*/ 405305 w 517018"/>
                  <a:gd name="connsiteY26" fmla="*/ 85245 h 243426"/>
                  <a:gd name="connsiteX27" fmla="*/ 423646 w 517018"/>
                  <a:gd name="connsiteY27" fmla="*/ 143950 h 243426"/>
                  <a:gd name="connsiteX28" fmla="*/ 30229 w 517018"/>
                  <a:gd name="connsiteY28" fmla="*/ 168071 h 243426"/>
                  <a:gd name="connsiteX29" fmla="*/ 33115 w 517018"/>
                  <a:gd name="connsiteY29" fmla="*/ 105479 h 243426"/>
                  <a:gd name="connsiteX30" fmla="*/ 405305 w 517018"/>
                  <a:gd name="connsiteY30" fmla="*/ 85245 h 243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17018" h="243426">
                    <a:moveTo>
                      <a:pt x="28989" y="194927"/>
                    </a:moveTo>
                    <a:lnTo>
                      <a:pt x="431879" y="170229"/>
                    </a:lnTo>
                    <a:lnTo>
                      <a:pt x="449227" y="225804"/>
                    </a:lnTo>
                    <a:cubicBezTo>
                      <a:pt x="449227" y="225830"/>
                      <a:pt x="452782" y="228800"/>
                      <a:pt x="452782" y="228800"/>
                    </a:cubicBezTo>
                    <a:lnTo>
                      <a:pt x="456202" y="231635"/>
                    </a:lnTo>
                    <a:lnTo>
                      <a:pt x="460480" y="235215"/>
                    </a:lnTo>
                    <a:cubicBezTo>
                      <a:pt x="461414" y="234735"/>
                      <a:pt x="470799" y="204127"/>
                      <a:pt x="470799" y="204127"/>
                    </a:cubicBezTo>
                    <a:cubicBezTo>
                      <a:pt x="470909" y="203778"/>
                      <a:pt x="500284" y="99203"/>
                      <a:pt x="517019" y="39640"/>
                    </a:cubicBezTo>
                    <a:cubicBezTo>
                      <a:pt x="512581" y="37768"/>
                      <a:pt x="508197" y="35951"/>
                      <a:pt x="503869" y="34188"/>
                    </a:cubicBezTo>
                    <a:cubicBezTo>
                      <a:pt x="501997" y="33414"/>
                      <a:pt x="500099" y="32665"/>
                      <a:pt x="498227" y="31916"/>
                    </a:cubicBezTo>
                    <a:cubicBezTo>
                      <a:pt x="496704" y="31302"/>
                      <a:pt x="495182" y="30688"/>
                      <a:pt x="493655" y="30099"/>
                    </a:cubicBezTo>
                    <a:cubicBezTo>
                      <a:pt x="493146" y="29885"/>
                      <a:pt x="492641" y="29670"/>
                      <a:pt x="492132" y="29485"/>
                    </a:cubicBezTo>
                    <a:cubicBezTo>
                      <a:pt x="492132" y="29510"/>
                      <a:pt x="456202" y="157588"/>
                      <a:pt x="456202" y="157588"/>
                    </a:cubicBezTo>
                    <a:lnTo>
                      <a:pt x="408136" y="4383"/>
                    </a:lnTo>
                    <a:cubicBezTo>
                      <a:pt x="403618" y="3529"/>
                      <a:pt x="399340" y="2806"/>
                      <a:pt x="395276" y="2166"/>
                    </a:cubicBezTo>
                    <a:cubicBezTo>
                      <a:pt x="393539" y="1897"/>
                      <a:pt x="391827" y="1657"/>
                      <a:pt x="390169" y="1418"/>
                    </a:cubicBezTo>
                    <a:cubicBezTo>
                      <a:pt x="388487" y="1178"/>
                      <a:pt x="386854" y="963"/>
                      <a:pt x="385277" y="749"/>
                    </a:cubicBezTo>
                    <a:cubicBezTo>
                      <a:pt x="383994" y="589"/>
                      <a:pt x="382736" y="454"/>
                      <a:pt x="381508" y="294"/>
                    </a:cubicBezTo>
                    <a:cubicBezTo>
                      <a:pt x="380544" y="189"/>
                      <a:pt x="379610" y="109"/>
                      <a:pt x="378672" y="0"/>
                    </a:cubicBezTo>
                    <a:lnTo>
                      <a:pt x="397089" y="58919"/>
                    </a:lnTo>
                    <a:cubicBezTo>
                      <a:pt x="397089" y="58919"/>
                      <a:pt x="34339" y="78645"/>
                      <a:pt x="34339" y="78645"/>
                    </a:cubicBezTo>
                    <a:lnTo>
                      <a:pt x="36813" y="25022"/>
                    </a:lnTo>
                    <a:lnTo>
                      <a:pt x="9919" y="27882"/>
                    </a:lnTo>
                    <a:lnTo>
                      <a:pt x="0" y="243426"/>
                    </a:lnTo>
                    <a:lnTo>
                      <a:pt x="27108" y="235459"/>
                    </a:lnTo>
                    <a:lnTo>
                      <a:pt x="28976" y="194931"/>
                    </a:lnTo>
                    <a:close/>
                    <a:moveTo>
                      <a:pt x="405305" y="85245"/>
                    </a:moveTo>
                    <a:cubicBezTo>
                      <a:pt x="405305" y="85245"/>
                      <a:pt x="423646" y="143950"/>
                      <a:pt x="423646" y="143950"/>
                    </a:cubicBezTo>
                    <a:cubicBezTo>
                      <a:pt x="423646" y="143954"/>
                      <a:pt x="30229" y="168071"/>
                      <a:pt x="30229" y="168071"/>
                    </a:cubicBezTo>
                    <a:lnTo>
                      <a:pt x="33115" y="105479"/>
                    </a:lnTo>
                    <a:lnTo>
                      <a:pt x="405305" y="85245"/>
                    </a:ln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3" name="Forma libre: forma 92">
                <a:extLst>
                  <a:ext uri="{FF2B5EF4-FFF2-40B4-BE49-F238E27FC236}">
                    <a16:creationId xmlns:a16="http://schemas.microsoft.com/office/drawing/2014/main" xmlns="" id="{988B5C7A-5BB3-2C5D-6586-8259A12EEC64}"/>
                  </a:ext>
                </a:extLst>
              </p:cNvPr>
              <p:cNvSpPr/>
              <p:nvPr/>
            </p:nvSpPr>
            <p:spPr>
              <a:xfrm>
                <a:off x="5321220" y="3814211"/>
                <a:ext cx="41166" cy="230839"/>
              </a:xfrm>
              <a:custGeom>
                <a:avLst/>
                <a:gdLst>
                  <a:gd name="connsiteX0" fmla="*/ 0 w 41166"/>
                  <a:gd name="connsiteY0" fmla="*/ 2810 h 230839"/>
                  <a:gd name="connsiteX1" fmla="*/ 14888 w 41166"/>
                  <a:gd name="connsiteY1" fmla="*/ 230840 h 230839"/>
                  <a:gd name="connsiteX2" fmla="*/ 41167 w 41166"/>
                  <a:gd name="connsiteY2" fmla="*/ 223137 h 230839"/>
                  <a:gd name="connsiteX3" fmla="*/ 26624 w 41166"/>
                  <a:gd name="connsiteY3" fmla="*/ 0 h 230839"/>
                  <a:gd name="connsiteX4" fmla="*/ 0 w 41166"/>
                  <a:gd name="connsiteY4" fmla="*/ 2810 h 23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66" h="230839">
                    <a:moveTo>
                      <a:pt x="0" y="2810"/>
                    </a:moveTo>
                    <a:lnTo>
                      <a:pt x="14888" y="230840"/>
                    </a:lnTo>
                    <a:lnTo>
                      <a:pt x="41167" y="223137"/>
                    </a:lnTo>
                    <a:lnTo>
                      <a:pt x="26624" y="0"/>
                    </a:lnTo>
                    <a:lnTo>
                      <a:pt x="0" y="2810"/>
                    </a:ln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4" name="Forma libre: forma 93">
                <a:extLst>
                  <a:ext uri="{FF2B5EF4-FFF2-40B4-BE49-F238E27FC236}">
                    <a16:creationId xmlns:a16="http://schemas.microsoft.com/office/drawing/2014/main" xmlns="" id="{FE997F11-E8C1-1BA5-4BC8-59BF4C694E13}"/>
                  </a:ext>
                </a:extLst>
              </p:cNvPr>
              <p:cNvSpPr/>
              <p:nvPr/>
            </p:nvSpPr>
            <p:spPr>
              <a:xfrm>
                <a:off x="5920215" y="3845299"/>
                <a:ext cx="100405" cy="221774"/>
              </a:xfrm>
              <a:custGeom>
                <a:avLst/>
                <a:gdLst>
                  <a:gd name="connsiteX0" fmla="*/ 76108 w 100405"/>
                  <a:gd name="connsiteY0" fmla="*/ 4 h 221774"/>
                  <a:gd name="connsiteX1" fmla="*/ 0 w 100405"/>
                  <a:gd name="connsiteY1" fmla="*/ 203652 h 221774"/>
                  <a:gd name="connsiteX2" fmla="*/ 21787 w 100405"/>
                  <a:gd name="connsiteY2" fmla="*/ 221774 h 221774"/>
                  <a:gd name="connsiteX3" fmla="*/ 100406 w 100405"/>
                  <a:gd name="connsiteY3" fmla="*/ 11362 h 221774"/>
                  <a:gd name="connsiteX4" fmla="*/ 76104 w 100405"/>
                  <a:gd name="connsiteY4" fmla="*/ 0 h 22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405" h="221774">
                    <a:moveTo>
                      <a:pt x="76108" y="4"/>
                    </a:moveTo>
                    <a:lnTo>
                      <a:pt x="0" y="203652"/>
                    </a:lnTo>
                    <a:lnTo>
                      <a:pt x="21787" y="221774"/>
                    </a:lnTo>
                    <a:lnTo>
                      <a:pt x="100406" y="11362"/>
                    </a:lnTo>
                    <a:cubicBezTo>
                      <a:pt x="92708" y="7728"/>
                      <a:pt x="84555" y="3904"/>
                      <a:pt x="76104" y="0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5" name="Forma libre: forma 94">
                <a:extLst>
                  <a:ext uri="{FF2B5EF4-FFF2-40B4-BE49-F238E27FC236}">
                    <a16:creationId xmlns:a16="http://schemas.microsoft.com/office/drawing/2014/main" xmlns="" id="{626B9FBA-C42A-0953-2147-ED52F4B5FD0C}"/>
                  </a:ext>
                </a:extLst>
              </p:cNvPr>
              <p:cNvSpPr/>
              <p:nvPr/>
            </p:nvSpPr>
            <p:spPr>
              <a:xfrm>
                <a:off x="5278833" y="3193051"/>
                <a:ext cx="659033" cy="466007"/>
              </a:xfrm>
              <a:custGeom>
                <a:avLst/>
                <a:gdLst>
                  <a:gd name="connsiteX0" fmla="*/ 659029 w 659033"/>
                  <a:gd name="connsiteY0" fmla="*/ 329517 h 466007"/>
                  <a:gd name="connsiteX1" fmla="*/ 0 w 659033"/>
                  <a:gd name="connsiteY1" fmla="*/ 329517 h 466007"/>
                  <a:gd name="connsiteX2" fmla="*/ 329517 w 659033"/>
                  <a:gd name="connsiteY2" fmla="*/ 0 h 466007"/>
                  <a:gd name="connsiteX3" fmla="*/ 659033 w 659033"/>
                  <a:gd name="connsiteY3" fmla="*/ 329517 h 466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9033" h="466007">
                    <a:moveTo>
                      <a:pt x="659029" y="329517"/>
                    </a:moveTo>
                    <a:cubicBezTo>
                      <a:pt x="659029" y="511504"/>
                      <a:pt x="0" y="511504"/>
                      <a:pt x="0" y="329517"/>
                    </a:cubicBezTo>
                    <a:cubicBezTo>
                      <a:pt x="0" y="147530"/>
                      <a:pt x="147530" y="0"/>
                      <a:pt x="329517" y="0"/>
                    </a:cubicBezTo>
                    <a:cubicBezTo>
                      <a:pt x="511504" y="0"/>
                      <a:pt x="659033" y="147530"/>
                      <a:pt x="659033" y="329517"/>
                    </a:cubicBezTo>
                    <a:close/>
                  </a:path>
                </a:pathLst>
              </a:custGeom>
              <a:solidFill>
                <a:srgbClr val="98603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6" name="Forma libre: forma 95">
                <a:extLst>
                  <a:ext uri="{FF2B5EF4-FFF2-40B4-BE49-F238E27FC236}">
                    <a16:creationId xmlns:a16="http://schemas.microsoft.com/office/drawing/2014/main" xmlns="" id="{9DE7FA0E-9C36-75D0-3308-1BAE233A9219}"/>
                  </a:ext>
                </a:extLst>
              </p:cNvPr>
              <p:cNvSpPr/>
              <p:nvPr/>
            </p:nvSpPr>
            <p:spPr>
              <a:xfrm>
                <a:off x="5313417" y="3232518"/>
                <a:ext cx="589860" cy="589428"/>
              </a:xfrm>
              <a:custGeom>
                <a:avLst/>
                <a:gdLst>
                  <a:gd name="connsiteX0" fmla="*/ 588654 w 589860"/>
                  <a:gd name="connsiteY0" fmla="*/ 268107 h 589428"/>
                  <a:gd name="connsiteX1" fmla="*/ 374595 w 589860"/>
                  <a:gd name="connsiteY1" fmla="*/ 578387 h 589428"/>
                  <a:gd name="connsiteX2" fmla="*/ 11042 w 589860"/>
                  <a:gd name="connsiteY2" fmla="*/ 374163 h 589428"/>
                  <a:gd name="connsiteX3" fmla="*/ 1101 w 589860"/>
                  <a:gd name="connsiteY3" fmla="*/ 268991 h 589428"/>
                  <a:gd name="connsiteX4" fmla="*/ 46475 w 589860"/>
                  <a:gd name="connsiteY4" fmla="*/ 154984 h 589428"/>
                  <a:gd name="connsiteX5" fmla="*/ 215266 w 589860"/>
                  <a:gd name="connsiteY5" fmla="*/ 10609 h 589428"/>
                  <a:gd name="connsiteX6" fmla="*/ 502050 w 589860"/>
                  <a:gd name="connsiteY6" fmla="*/ 102770 h 589428"/>
                  <a:gd name="connsiteX7" fmla="*/ 588654 w 589860"/>
                  <a:gd name="connsiteY7" fmla="*/ 268107 h 589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9860" h="589428">
                    <a:moveTo>
                      <a:pt x="588654" y="268107"/>
                    </a:moveTo>
                    <a:cubicBezTo>
                      <a:pt x="601287" y="406937"/>
                      <a:pt x="513640" y="539365"/>
                      <a:pt x="374595" y="578387"/>
                    </a:cubicBezTo>
                    <a:cubicBezTo>
                      <a:pt x="217806" y="622385"/>
                      <a:pt x="55040" y="530952"/>
                      <a:pt x="11042" y="374163"/>
                    </a:cubicBezTo>
                    <a:cubicBezTo>
                      <a:pt x="1156" y="338936"/>
                      <a:pt x="-1894" y="303406"/>
                      <a:pt x="1101" y="268991"/>
                    </a:cubicBezTo>
                    <a:cubicBezTo>
                      <a:pt x="11576" y="229039"/>
                      <a:pt x="27015" y="190506"/>
                      <a:pt x="46475" y="154984"/>
                    </a:cubicBezTo>
                    <a:cubicBezTo>
                      <a:pt x="83238" y="87883"/>
                      <a:pt x="135784" y="32913"/>
                      <a:pt x="215266" y="10609"/>
                    </a:cubicBezTo>
                    <a:cubicBezTo>
                      <a:pt x="327955" y="-21013"/>
                      <a:pt x="429501" y="20487"/>
                      <a:pt x="502050" y="102770"/>
                    </a:cubicBezTo>
                    <a:cubicBezTo>
                      <a:pt x="531720" y="136420"/>
                      <a:pt x="566552" y="196618"/>
                      <a:pt x="588654" y="268107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7" name="Forma libre: forma 96">
                <a:extLst>
                  <a:ext uri="{FF2B5EF4-FFF2-40B4-BE49-F238E27FC236}">
                    <a16:creationId xmlns:a16="http://schemas.microsoft.com/office/drawing/2014/main" xmlns="" id="{0D3B6335-2AF7-2378-9ECC-338D19CC37EA}"/>
                  </a:ext>
                </a:extLst>
              </p:cNvPr>
              <p:cNvSpPr/>
              <p:nvPr/>
            </p:nvSpPr>
            <p:spPr>
              <a:xfrm>
                <a:off x="5660012" y="3437951"/>
                <a:ext cx="57515" cy="61975"/>
              </a:xfrm>
              <a:custGeom>
                <a:avLst/>
                <a:gdLst>
                  <a:gd name="connsiteX0" fmla="*/ 38315 w 57515"/>
                  <a:gd name="connsiteY0" fmla="*/ 2392 h 61975"/>
                  <a:gd name="connsiteX1" fmla="*/ 1868 w 57515"/>
                  <a:gd name="connsiteY1" fmla="*/ 41830 h 61975"/>
                  <a:gd name="connsiteX2" fmla="*/ 24845 w 57515"/>
                  <a:gd name="connsiteY2" fmla="*/ 55506 h 61975"/>
                  <a:gd name="connsiteX3" fmla="*/ 51541 w 57515"/>
                  <a:gd name="connsiteY3" fmla="*/ 25626 h 61975"/>
                  <a:gd name="connsiteX4" fmla="*/ 38315 w 57515"/>
                  <a:gd name="connsiteY4" fmla="*/ 2396 h 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15" h="61975">
                    <a:moveTo>
                      <a:pt x="38315" y="2392"/>
                    </a:moveTo>
                    <a:cubicBezTo>
                      <a:pt x="23322" y="12909"/>
                      <a:pt x="10971" y="25874"/>
                      <a:pt x="1868" y="41830"/>
                    </a:cubicBezTo>
                    <a:cubicBezTo>
                      <a:pt x="-6664" y="56781"/>
                      <a:pt x="16314" y="70461"/>
                      <a:pt x="24845" y="55506"/>
                    </a:cubicBezTo>
                    <a:cubicBezTo>
                      <a:pt x="31588" y="43694"/>
                      <a:pt x="40359" y="33467"/>
                      <a:pt x="51541" y="25626"/>
                    </a:cubicBezTo>
                    <a:cubicBezTo>
                      <a:pt x="65524" y="15816"/>
                      <a:pt x="52416" y="-7498"/>
                      <a:pt x="38315" y="2396"/>
                    </a:cubicBezTo>
                    <a:close/>
                  </a:path>
                </a:pathLst>
              </a:custGeom>
              <a:solidFill>
                <a:srgbClr val="98603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8" name="Forma libre: forma 97">
                <a:extLst>
                  <a:ext uri="{FF2B5EF4-FFF2-40B4-BE49-F238E27FC236}">
                    <a16:creationId xmlns:a16="http://schemas.microsoft.com/office/drawing/2014/main" xmlns="" id="{6DF87ED2-AD84-53BD-AD64-606A9A041AE3}"/>
                  </a:ext>
                </a:extLst>
              </p:cNvPr>
              <p:cNvSpPr/>
              <p:nvPr/>
            </p:nvSpPr>
            <p:spPr>
              <a:xfrm>
                <a:off x="5464036" y="3446993"/>
                <a:ext cx="60518" cy="58972"/>
              </a:xfrm>
              <a:custGeom>
                <a:avLst/>
                <a:gdLst>
                  <a:gd name="connsiteX0" fmla="*/ 18091 w 60518"/>
                  <a:gd name="connsiteY0" fmla="*/ 1789 h 58972"/>
                  <a:gd name="connsiteX1" fmla="*/ 58000 w 60518"/>
                  <a:gd name="connsiteY1" fmla="*/ 37722 h 58972"/>
                  <a:gd name="connsiteX2" fmla="*/ 36369 w 60518"/>
                  <a:gd name="connsiteY2" fmla="*/ 53447 h 58972"/>
                  <a:gd name="connsiteX3" fmla="*/ 7048 w 60518"/>
                  <a:gd name="connsiteY3" fmla="*/ 26137 h 58972"/>
                  <a:gd name="connsiteX4" fmla="*/ 18091 w 60518"/>
                  <a:gd name="connsiteY4" fmla="*/ 1793 h 5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18" h="58972">
                    <a:moveTo>
                      <a:pt x="18091" y="1789"/>
                    </a:moveTo>
                    <a:cubicBezTo>
                      <a:pt x="33984" y="10888"/>
                      <a:pt x="47471" y="22667"/>
                      <a:pt x="58000" y="37722"/>
                    </a:cubicBezTo>
                    <a:cubicBezTo>
                      <a:pt x="67865" y="51828"/>
                      <a:pt x="46238" y="67556"/>
                      <a:pt x="36369" y="53447"/>
                    </a:cubicBezTo>
                    <a:cubicBezTo>
                      <a:pt x="28574" y="42299"/>
                      <a:pt x="18903" y="32923"/>
                      <a:pt x="7048" y="26137"/>
                    </a:cubicBezTo>
                    <a:cubicBezTo>
                      <a:pt x="-7776" y="17652"/>
                      <a:pt x="3140" y="-6768"/>
                      <a:pt x="18091" y="1793"/>
                    </a:cubicBezTo>
                    <a:close/>
                  </a:path>
                </a:pathLst>
              </a:custGeom>
              <a:solidFill>
                <a:srgbClr val="98603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9" name="Forma libre: forma 98">
                <a:extLst>
                  <a:ext uri="{FF2B5EF4-FFF2-40B4-BE49-F238E27FC236}">
                    <a16:creationId xmlns:a16="http://schemas.microsoft.com/office/drawing/2014/main" xmlns="" id="{90165237-E27E-5AC7-8795-4F917EF86826}"/>
                  </a:ext>
                </a:extLst>
              </p:cNvPr>
              <p:cNvSpPr/>
              <p:nvPr/>
            </p:nvSpPr>
            <p:spPr>
              <a:xfrm>
                <a:off x="5538382" y="3578213"/>
                <a:ext cx="85315" cy="45880"/>
              </a:xfrm>
              <a:custGeom>
                <a:avLst/>
                <a:gdLst>
                  <a:gd name="connsiteX0" fmla="*/ 50612 w 85315"/>
                  <a:gd name="connsiteY0" fmla="*/ 45143 h 45880"/>
                  <a:gd name="connsiteX1" fmla="*/ 43831 w 85315"/>
                  <a:gd name="connsiteY1" fmla="*/ 45766 h 45880"/>
                  <a:gd name="connsiteX2" fmla="*/ 14902 w 85315"/>
                  <a:gd name="connsiteY2" fmla="*/ 41614 h 45880"/>
                  <a:gd name="connsiteX3" fmla="*/ 18 w 85315"/>
                  <a:gd name="connsiteY3" fmla="*/ 25136 h 45880"/>
                  <a:gd name="connsiteX4" fmla="*/ 41484 w 85315"/>
                  <a:gd name="connsiteY4" fmla="*/ 115 h 45880"/>
                  <a:gd name="connsiteX5" fmla="*/ 70414 w 85315"/>
                  <a:gd name="connsiteY5" fmla="*/ 4267 h 45880"/>
                  <a:gd name="connsiteX6" fmla="*/ 85297 w 85315"/>
                  <a:gd name="connsiteY6" fmla="*/ 20744 h 45880"/>
                  <a:gd name="connsiteX7" fmla="*/ 72185 w 85315"/>
                  <a:gd name="connsiteY7" fmla="*/ 38665 h 45880"/>
                  <a:gd name="connsiteX8" fmla="*/ 50617 w 85315"/>
                  <a:gd name="connsiteY8" fmla="*/ 45143 h 45880"/>
                  <a:gd name="connsiteX9" fmla="*/ 35973 w 85315"/>
                  <a:gd name="connsiteY9" fmla="*/ 11342 h 45880"/>
                  <a:gd name="connsiteX10" fmla="*/ 10695 w 85315"/>
                  <a:gd name="connsiteY10" fmla="*/ 24585 h 45880"/>
                  <a:gd name="connsiteX11" fmla="*/ 18936 w 85315"/>
                  <a:gd name="connsiteY11" fmla="*/ 31707 h 45880"/>
                  <a:gd name="connsiteX12" fmla="*/ 43284 w 85315"/>
                  <a:gd name="connsiteY12" fmla="*/ 35085 h 45880"/>
                  <a:gd name="connsiteX13" fmla="*/ 67153 w 85315"/>
                  <a:gd name="connsiteY13" fmla="*/ 29225 h 45880"/>
                  <a:gd name="connsiteX14" fmla="*/ 74620 w 85315"/>
                  <a:gd name="connsiteY14" fmla="*/ 21291 h 45880"/>
                  <a:gd name="connsiteX15" fmla="*/ 66379 w 85315"/>
                  <a:gd name="connsiteY15" fmla="*/ 14161 h 45880"/>
                  <a:gd name="connsiteX16" fmla="*/ 42031 w 85315"/>
                  <a:gd name="connsiteY16" fmla="*/ 10783 h 45880"/>
                  <a:gd name="connsiteX17" fmla="*/ 35973 w 85315"/>
                  <a:gd name="connsiteY17" fmla="*/ 11334 h 4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315" h="45880">
                    <a:moveTo>
                      <a:pt x="50612" y="45143"/>
                    </a:moveTo>
                    <a:cubicBezTo>
                      <a:pt x="48396" y="45438"/>
                      <a:pt x="46128" y="45644"/>
                      <a:pt x="43831" y="45766"/>
                    </a:cubicBezTo>
                    <a:cubicBezTo>
                      <a:pt x="33104" y="46321"/>
                      <a:pt x="22827" y="44845"/>
                      <a:pt x="14902" y="41614"/>
                    </a:cubicBezTo>
                    <a:cubicBezTo>
                      <a:pt x="5655" y="37845"/>
                      <a:pt x="372" y="31997"/>
                      <a:pt x="18" y="25136"/>
                    </a:cubicBezTo>
                    <a:cubicBezTo>
                      <a:pt x="-651" y="12121"/>
                      <a:pt x="17156" y="1339"/>
                      <a:pt x="41484" y="115"/>
                    </a:cubicBezTo>
                    <a:cubicBezTo>
                      <a:pt x="52211" y="-441"/>
                      <a:pt x="62488" y="1036"/>
                      <a:pt x="70414" y="4267"/>
                    </a:cubicBezTo>
                    <a:cubicBezTo>
                      <a:pt x="79660" y="8036"/>
                      <a:pt x="84944" y="13887"/>
                      <a:pt x="85297" y="20744"/>
                    </a:cubicBezTo>
                    <a:cubicBezTo>
                      <a:pt x="85650" y="27606"/>
                      <a:pt x="80998" y="33970"/>
                      <a:pt x="72185" y="38665"/>
                    </a:cubicBezTo>
                    <a:cubicBezTo>
                      <a:pt x="66249" y="41828"/>
                      <a:pt x="58761" y="44062"/>
                      <a:pt x="50617" y="45143"/>
                    </a:cubicBezTo>
                    <a:close/>
                    <a:moveTo>
                      <a:pt x="35973" y="11342"/>
                    </a:moveTo>
                    <a:cubicBezTo>
                      <a:pt x="20055" y="13454"/>
                      <a:pt x="10468" y="20164"/>
                      <a:pt x="10695" y="24585"/>
                    </a:cubicBezTo>
                    <a:cubicBezTo>
                      <a:pt x="10817" y="26958"/>
                      <a:pt x="13972" y="29688"/>
                      <a:pt x="18936" y="31707"/>
                    </a:cubicBezTo>
                    <a:cubicBezTo>
                      <a:pt x="25347" y="34319"/>
                      <a:pt x="34223" y="35548"/>
                      <a:pt x="43284" y="35085"/>
                    </a:cubicBezTo>
                    <a:cubicBezTo>
                      <a:pt x="52350" y="34614"/>
                      <a:pt x="61049" y="32485"/>
                      <a:pt x="67153" y="29225"/>
                    </a:cubicBezTo>
                    <a:cubicBezTo>
                      <a:pt x="71882" y="26705"/>
                      <a:pt x="74742" y="23664"/>
                      <a:pt x="74620" y="21291"/>
                    </a:cubicBezTo>
                    <a:cubicBezTo>
                      <a:pt x="74498" y="18914"/>
                      <a:pt x="71339" y="16184"/>
                      <a:pt x="66379" y="14161"/>
                    </a:cubicBezTo>
                    <a:cubicBezTo>
                      <a:pt x="59972" y="11548"/>
                      <a:pt x="51096" y="10320"/>
                      <a:pt x="42031" y="10783"/>
                    </a:cubicBezTo>
                    <a:cubicBezTo>
                      <a:pt x="39923" y="10892"/>
                      <a:pt x="37900" y="11081"/>
                      <a:pt x="35973" y="1133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0" name="Forma libre: forma 99">
                <a:extLst>
                  <a:ext uri="{FF2B5EF4-FFF2-40B4-BE49-F238E27FC236}">
                    <a16:creationId xmlns:a16="http://schemas.microsoft.com/office/drawing/2014/main" xmlns="" id="{219CE409-0357-EC8D-9479-75629E712BEF}"/>
                  </a:ext>
                </a:extLst>
              </p:cNvPr>
              <p:cNvSpPr/>
              <p:nvPr/>
            </p:nvSpPr>
            <p:spPr>
              <a:xfrm>
                <a:off x="5569170" y="3624880"/>
                <a:ext cx="91718" cy="39760"/>
              </a:xfrm>
              <a:custGeom>
                <a:avLst/>
                <a:gdLst>
                  <a:gd name="connsiteX0" fmla="*/ 11238 w 91718"/>
                  <a:gd name="connsiteY0" fmla="*/ 39761 h 39760"/>
                  <a:gd name="connsiteX1" fmla="*/ 5206 w 91718"/>
                  <a:gd name="connsiteY1" fmla="*/ 39681 h 39760"/>
                  <a:gd name="connsiteX2" fmla="*/ 2 w 91718"/>
                  <a:gd name="connsiteY2" fmla="*/ 34195 h 39760"/>
                  <a:gd name="connsiteX3" fmla="*/ 5487 w 91718"/>
                  <a:gd name="connsiteY3" fmla="*/ 28992 h 39760"/>
                  <a:gd name="connsiteX4" fmla="*/ 81368 w 91718"/>
                  <a:gd name="connsiteY4" fmla="*/ 3423 h 39760"/>
                  <a:gd name="connsiteX5" fmla="*/ 88242 w 91718"/>
                  <a:gd name="connsiteY5" fmla="*/ 340 h 39760"/>
                  <a:gd name="connsiteX6" fmla="*/ 91401 w 91718"/>
                  <a:gd name="connsiteY6" fmla="*/ 7112 h 39760"/>
                  <a:gd name="connsiteX7" fmla="*/ 11238 w 91718"/>
                  <a:gd name="connsiteY7" fmla="*/ 39757 h 3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718" h="39760">
                    <a:moveTo>
                      <a:pt x="11238" y="39761"/>
                    </a:moveTo>
                    <a:cubicBezTo>
                      <a:pt x="9273" y="39761"/>
                      <a:pt x="7267" y="39736"/>
                      <a:pt x="5206" y="39681"/>
                    </a:cubicBezTo>
                    <a:cubicBezTo>
                      <a:pt x="2252" y="39601"/>
                      <a:pt x="-74" y="37149"/>
                      <a:pt x="2" y="34195"/>
                    </a:cubicBezTo>
                    <a:cubicBezTo>
                      <a:pt x="77" y="31246"/>
                      <a:pt x="2580" y="28844"/>
                      <a:pt x="5487" y="28992"/>
                    </a:cubicBezTo>
                    <a:cubicBezTo>
                      <a:pt x="69884" y="30733"/>
                      <a:pt x="81259" y="3697"/>
                      <a:pt x="81368" y="3423"/>
                    </a:cubicBezTo>
                    <a:cubicBezTo>
                      <a:pt x="82441" y="706"/>
                      <a:pt x="85508" y="-691"/>
                      <a:pt x="88242" y="340"/>
                    </a:cubicBezTo>
                    <a:cubicBezTo>
                      <a:pt x="90976" y="1370"/>
                      <a:pt x="92394" y="4365"/>
                      <a:pt x="91401" y="7112"/>
                    </a:cubicBezTo>
                    <a:cubicBezTo>
                      <a:pt x="90909" y="8484"/>
                      <a:pt x="78857" y="39757"/>
                      <a:pt x="11238" y="3975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1" name="Forma libre: forma 100">
                <a:extLst>
                  <a:ext uri="{FF2B5EF4-FFF2-40B4-BE49-F238E27FC236}">
                    <a16:creationId xmlns:a16="http://schemas.microsoft.com/office/drawing/2014/main" xmlns="" id="{3DE115A3-E92D-5601-005F-70A65B96F03A}"/>
                  </a:ext>
                </a:extLst>
              </p:cNvPr>
              <p:cNvSpPr/>
              <p:nvPr/>
            </p:nvSpPr>
            <p:spPr>
              <a:xfrm>
                <a:off x="5393206" y="3503452"/>
                <a:ext cx="114997" cy="115007"/>
              </a:xfrm>
              <a:custGeom>
                <a:avLst/>
                <a:gdLst>
                  <a:gd name="connsiteX0" fmla="*/ 114939 w 114997"/>
                  <a:gd name="connsiteY0" fmla="*/ 54914 h 115007"/>
                  <a:gd name="connsiteX1" fmla="*/ 60083 w 114997"/>
                  <a:gd name="connsiteY1" fmla="*/ 114944 h 115007"/>
                  <a:gd name="connsiteX2" fmla="*/ 42634 w 114997"/>
                  <a:gd name="connsiteY2" fmla="*/ 113014 h 115007"/>
                  <a:gd name="connsiteX3" fmla="*/ 58 w 114997"/>
                  <a:gd name="connsiteY3" fmla="*/ 60089 h 115007"/>
                  <a:gd name="connsiteX4" fmla="*/ 37518 w 114997"/>
                  <a:gd name="connsiteY4" fmla="*/ 3584 h 115007"/>
                  <a:gd name="connsiteX5" fmla="*/ 54913 w 114997"/>
                  <a:gd name="connsiteY5" fmla="*/ 59 h 115007"/>
                  <a:gd name="connsiteX6" fmla="*/ 114943 w 114997"/>
                  <a:gd name="connsiteY6" fmla="*/ 54914 h 1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997" h="115007">
                    <a:moveTo>
                      <a:pt x="114939" y="54914"/>
                    </a:moveTo>
                    <a:cubicBezTo>
                      <a:pt x="116361" y="86633"/>
                      <a:pt x="91802" y="113523"/>
                      <a:pt x="60083" y="114944"/>
                    </a:cubicBezTo>
                    <a:cubicBezTo>
                      <a:pt x="54059" y="115230"/>
                      <a:pt x="48145" y="114545"/>
                      <a:pt x="42634" y="113014"/>
                    </a:cubicBezTo>
                    <a:cubicBezTo>
                      <a:pt x="19042" y="106762"/>
                      <a:pt x="1193" y="85783"/>
                      <a:pt x="58" y="60089"/>
                    </a:cubicBezTo>
                    <a:cubicBezTo>
                      <a:pt x="-1078" y="34453"/>
                      <a:pt x="14722" y="11997"/>
                      <a:pt x="37518" y="3584"/>
                    </a:cubicBezTo>
                    <a:cubicBezTo>
                      <a:pt x="42974" y="1540"/>
                      <a:pt x="48830" y="345"/>
                      <a:pt x="54913" y="59"/>
                    </a:cubicBezTo>
                    <a:cubicBezTo>
                      <a:pt x="86632" y="-1363"/>
                      <a:pt x="113521" y="23196"/>
                      <a:pt x="114943" y="54914"/>
                    </a:cubicBezTo>
                    <a:close/>
                  </a:path>
                </a:pathLst>
              </a:custGeom>
              <a:solidFill>
                <a:srgbClr val="F9F7E0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2" name="Forma libre: forma 101">
                <a:extLst>
                  <a:ext uri="{FF2B5EF4-FFF2-40B4-BE49-F238E27FC236}">
                    <a16:creationId xmlns:a16="http://schemas.microsoft.com/office/drawing/2014/main" xmlns="" id="{16CED228-651B-4169-E8C6-86919E77AFD4}"/>
                  </a:ext>
                </a:extLst>
              </p:cNvPr>
              <p:cNvSpPr/>
              <p:nvPr/>
            </p:nvSpPr>
            <p:spPr>
              <a:xfrm>
                <a:off x="5393202" y="3507032"/>
                <a:ext cx="80211" cy="109429"/>
              </a:xfrm>
              <a:custGeom>
                <a:avLst/>
                <a:gdLst>
                  <a:gd name="connsiteX0" fmla="*/ 42634 w 80211"/>
                  <a:gd name="connsiteY0" fmla="*/ 109430 h 109429"/>
                  <a:gd name="connsiteX1" fmla="*/ 58 w 80211"/>
                  <a:gd name="connsiteY1" fmla="*/ 56505 h 109429"/>
                  <a:gd name="connsiteX2" fmla="*/ 37518 w 80211"/>
                  <a:gd name="connsiteY2" fmla="*/ 0 h 109429"/>
                  <a:gd name="connsiteX3" fmla="*/ 80154 w 80211"/>
                  <a:gd name="connsiteY3" fmla="*/ 52925 h 109429"/>
                  <a:gd name="connsiteX4" fmla="*/ 42634 w 80211"/>
                  <a:gd name="connsiteY4" fmla="*/ 109430 h 10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11" h="109429">
                    <a:moveTo>
                      <a:pt x="42634" y="109430"/>
                    </a:moveTo>
                    <a:cubicBezTo>
                      <a:pt x="19042" y="103178"/>
                      <a:pt x="1193" y="82199"/>
                      <a:pt x="58" y="56505"/>
                    </a:cubicBezTo>
                    <a:cubicBezTo>
                      <a:pt x="-1078" y="30869"/>
                      <a:pt x="14722" y="8413"/>
                      <a:pt x="37518" y="0"/>
                    </a:cubicBezTo>
                    <a:cubicBezTo>
                      <a:pt x="61164" y="6251"/>
                      <a:pt x="79013" y="27230"/>
                      <a:pt x="80154" y="52925"/>
                    </a:cubicBezTo>
                    <a:cubicBezTo>
                      <a:pt x="81289" y="78561"/>
                      <a:pt x="65489" y="101016"/>
                      <a:pt x="42634" y="109430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3" name="Forma libre: forma 102">
                <a:extLst>
                  <a:ext uri="{FF2B5EF4-FFF2-40B4-BE49-F238E27FC236}">
                    <a16:creationId xmlns:a16="http://schemas.microsoft.com/office/drawing/2014/main" xmlns="" id="{14E4996F-745E-D36E-94A3-8BC4A6F9B319}"/>
                  </a:ext>
                </a:extLst>
              </p:cNvPr>
              <p:cNvSpPr/>
              <p:nvPr/>
            </p:nvSpPr>
            <p:spPr>
              <a:xfrm>
                <a:off x="5673336" y="3490891"/>
                <a:ext cx="115001" cy="115003"/>
              </a:xfrm>
              <a:custGeom>
                <a:avLst/>
                <a:gdLst>
                  <a:gd name="connsiteX0" fmla="*/ 114943 w 115001"/>
                  <a:gd name="connsiteY0" fmla="*/ 54910 h 115003"/>
                  <a:gd name="connsiteX1" fmla="*/ 60087 w 115001"/>
                  <a:gd name="connsiteY1" fmla="*/ 114940 h 115003"/>
                  <a:gd name="connsiteX2" fmla="*/ 42579 w 115001"/>
                  <a:gd name="connsiteY2" fmla="*/ 113009 h 115003"/>
                  <a:gd name="connsiteX3" fmla="*/ 57 w 115001"/>
                  <a:gd name="connsiteY3" fmla="*/ 60030 h 115003"/>
                  <a:gd name="connsiteX4" fmla="*/ 37632 w 115001"/>
                  <a:gd name="connsiteY4" fmla="*/ 3525 h 115003"/>
                  <a:gd name="connsiteX5" fmla="*/ 54913 w 115001"/>
                  <a:gd name="connsiteY5" fmla="*/ 59 h 115003"/>
                  <a:gd name="connsiteX6" fmla="*/ 114943 w 115001"/>
                  <a:gd name="connsiteY6" fmla="*/ 54914 h 11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01" h="115003">
                    <a:moveTo>
                      <a:pt x="114943" y="54910"/>
                    </a:moveTo>
                    <a:cubicBezTo>
                      <a:pt x="116365" y="86629"/>
                      <a:pt x="91806" y="113459"/>
                      <a:pt x="60087" y="114940"/>
                    </a:cubicBezTo>
                    <a:cubicBezTo>
                      <a:pt x="54004" y="115226"/>
                      <a:pt x="48148" y="114541"/>
                      <a:pt x="42579" y="113009"/>
                    </a:cubicBezTo>
                    <a:cubicBezTo>
                      <a:pt x="18988" y="106699"/>
                      <a:pt x="1197" y="85725"/>
                      <a:pt x="57" y="60030"/>
                    </a:cubicBezTo>
                    <a:cubicBezTo>
                      <a:pt x="-1078" y="34394"/>
                      <a:pt x="14781" y="11939"/>
                      <a:pt x="37632" y="3525"/>
                    </a:cubicBezTo>
                    <a:cubicBezTo>
                      <a:pt x="43033" y="1535"/>
                      <a:pt x="48830" y="341"/>
                      <a:pt x="54913" y="59"/>
                    </a:cubicBezTo>
                    <a:cubicBezTo>
                      <a:pt x="86632" y="-1363"/>
                      <a:pt x="113521" y="23196"/>
                      <a:pt x="114943" y="54914"/>
                    </a:cubicBezTo>
                    <a:close/>
                  </a:path>
                </a:pathLst>
              </a:custGeom>
              <a:solidFill>
                <a:srgbClr val="F9F7E0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4" name="Forma libre: forma 103">
                <a:extLst>
                  <a:ext uri="{FF2B5EF4-FFF2-40B4-BE49-F238E27FC236}">
                    <a16:creationId xmlns:a16="http://schemas.microsoft.com/office/drawing/2014/main" xmlns="" id="{D5FC52C1-9FA4-1183-536D-58C09669E9B9}"/>
                  </a:ext>
                </a:extLst>
              </p:cNvPr>
              <p:cNvSpPr/>
              <p:nvPr/>
            </p:nvSpPr>
            <p:spPr>
              <a:xfrm>
                <a:off x="5673336" y="3494412"/>
                <a:ext cx="80210" cy="109484"/>
              </a:xfrm>
              <a:custGeom>
                <a:avLst/>
                <a:gdLst>
                  <a:gd name="connsiteX0" fmla="*/ 42579 w 80210"/>
                  <a:gd name="connsiteY0" fmla="*/ 109484 h 109484"/>
                  <a:gd name="connsiteX1" fmla="*/ 57 w 80210"/>
                  <a:gd name="connsiteY1" fmla="*/ 56505 h 109484"/>
                  <a:gd name="connsiteX2" fmla="*/ 37632 w 80210"/>
                  <a:gd name="connsiteY2" fmla="*/ 0 h 109484"/>
                  <a:gd name="connsiteX3" fmla="*/ 80153 w 80210"/>
                  <a:gd name="connsiteY3" fmla="*/ 52925 h 109484"/>
                  <a:gd name="connsiteX4" fmla="*/ 42579 w 80210"/>
                  <a:gd name="connsiteY4" fmla="*/ 109484 h 10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10" h="109484">
                    <a:moveTo>
                      <a:pt x="42579" y="109484"/>
                    </a:moveTo>
                    <a:cubicBezTo>
                      <a:pt x="18988" y="103174"/>
                      <a:pt x="1197" y="82199"/>
                      <a:pt x="57" y="56505"/>
                    </a:cubicBezTo>
                    <a:cubicBezTo>
                      <a:pt x="-1078" y="30869"/>
                      <a:pt x="14781" y="8413"/>
                      <a:pt x="37632" y="0"/>
                    </a:cubicBezTo>
                    <a:cubicBezTo>
                      <a:pt x="61164" y="6310"/>
                      <a:pt x="78959" y="27230"/>
                      <a:pt x="80153" y="52925"/>
                    </a:cubicBezTo>
                    <a:cubicBezTo>
                      <a:pt x="81289" y="78561"/>
                      <a:pt x="65430" y="101071"/>
                      <a:pt x="42579" y="10948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5" name="Forma libre: forma 104">
                <a:extLst>
                  <a:ext uri="{FF2B5EF4-FFF2-40B4-BE49-F238E27FC236}">
                    <a16:creationId xmlns:a16="http://schemas.microsoft.com/office/drawing/2014/main" xmlns="" id="{7A7C6AB8-06E1-B87E-7336-17E6AEB897C1}"/>
                  </a:ext>
                </a:extLst>
              </p:cNvPr>
              <p:cNvSpPr/>
              <p:nvPr/>
            </p:nvSpPr>
            <p:spPr>
              <a:xfrm>
                <a:off x="5314531" y="3339697"/>
                <a:ext cx="105327" cy="163254"/>
              </a:xfrm>
              <a:custGeom>
                <a:avLst/>
                <a:gdLst>
                  <a:gd name="connsiteX0" fmla="*/ 105328 w 105327"/>
                  <a:gd name="connsiteY0" fmla="*/ 73942 h 163254"/>
                  <a:gd name="connsiteX1" fmla="*/ 16040 w 105327"/>
                  <a:gd name="connsiteY1" fmla="*/ 163255 h 163254"/>
                  <a:gd name="connsiteX2" fmla="*/ 0 w 105327"/>
                  <a:gd name="connsiteY2" fmla="*/ 161812 h 163254"/>
                  <a:gd name="connsiteX3" fmla="*/ 66109 w 105327"/>
                  <a:gd name="connsiteY3" fmla="*/ 0 h 163254"/>
                  <a:gd name="connsiteX4" fmla="*/ 105324 w 105327"/>
                  <a:gd name="connsiteY4" fmla="*/ 73942 h 16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27" h="163254">
                    <a:moveTo>
                      <a:pt x="105328" y="73942"/>
                    </a:moveTo>
                    <a:cubicBezTo>
                      <a:pt x="105328" y="123265"/>
                      <a:pt x="65364" y="163255"/>
                      <a:pt x="16040" y="163255"/>
                    </a:cubicBezTo>
                    <a:cubicBezTo>
                      <a:pt x="10559" y="163255"/>
                      <a:pt x="5212" y="162775"/>
                      <a:pt x="0" y="161812"/>
                    </a:cubicBezTo>
                    <a:cubicBezTo>
                      <a:pt x="5187" y="102038"/>
                      <a:pt x="28606" y="45630"/>
                      <a:pt x="66109" y="0"/>
                    </a:cubicBezTo>
                    <a:cubicBezTo>
                      <a:pt x="89792" y="16065"/>
                      <a:pt x="105324" y="43174"/>
                      <a:pt x="105324" y="73942"/>
                    </a:cubicBezTo>
                    <a:close/>
                  </a:path>
                </a:pathLst>
              </a:custGeom>
              <a:solidFill>
                <a:srgbClr val="98603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6" name="Forma libre: forma 105">
                <a:extLst>
                  <a:ext uri="{FF2B5EF4-FFF2-40B4-BE49-F238E27FC236}">
                    <a16:creationId xmlns:a16="http://schemas.microsoft.com/office/drawing/2014/main" xmlns="" id="{F884FBCE-A2B6-FD9C-7C95-0A4779FAB4F6}"/>
                  </a:ext>
                </a:extLst>
              </p:cNvPr>
              <p:cNvSpPr/>
              <p:nvPr/>
            </p:nvSpPr>
            <p:spPr>
              <a:xfrm>
                <a:off x="5792486" y="3337829"/>
                <a:ext cx="110796" cy="165137"/>
              </a:xfrm>
              <a:custGeom>
                <a:avLst/>
                <a:gdLst>
                  <a:gd name="connsiteX0" fmla="*/ 110792 w 110796"/>
                  <a:gd name="connsiteY0" fmla="*/ 163823 h 165137"/>
                  <a:gd name="connsiteX1" fmla="*/ 89313 w 110796"/>
                  <a:gd name="connsiteY1" fmla="*/ 165127 h 165137"/>
                  <a:gd name="connsiteX2" fmla="*/ 0 w 110796"/>
                  <a:gd name="connsiteY2" fmla="*/ 75814 h 165137"/>
                  <a:gd name="connsiteX3" fmla="*/ 42105 w 110796"/>
                  <a:gd name="connsiteY3" fmla="*/ 0 h 165137"/>
                  <a:gd name="connsiteX4" fmla="*/ 99767 w 110796"/>
                  <a:gd name="connsiteY4" fmla="*/ 109522 h 165137"/>
                  <a:gd name="connsiteX5" fmla="*/ 110797 w 110796"/>
                  <a:gd name="connsiteY5" fmla="*/ 163823 h 16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96" h="165137">
                    <a:moveTo>
                      <a:pt x="110792" y="163823"/>
                    </a:moveTo>
                    <a:cubicBezTo>
                      <a:pt x="104272" y="165345"/>
                      <a:pt x="96288" y="165127"/>
                      <a:pt x="89313" y="165127"/>
                    </a:cubicBezTo>
                    <a:cubicBezTo>
                      <a:pt x="39989" y="165127"/>
                      <a:pt x="0" y="125133"/>
                      <a:pt x="0" y="75814"/>
                    </a:cubicBezTo>
                    <a:cubicBezTo>
                      <a:pt x="0" y="43813"/>
                      <a:pt x="16814" y="15771"/>
                      <a:pt x="42105" y="0"/>
                    </a:cubicBezTo>
                    <a:cubicBezTo>
                      <a:pt x="68115" y="31062"/>
                      <a:pt x="88114" y="68006"/>
                      <a:pt x="99767" y="109522"/>
                    </a:cubicBezTo>
                    <a:cubicBezTo>
                      <a:pt x="104739" y="127274"/>
                      <a:pt x="109190" y="146100"/>
                      <a:pt x="110797" y="163823"/>
                    </a:cubicBezTo>
                    <a:close/>
                  </a:path>
                </a:pathLst>
              </a:custGeom>
              <a:solidFill>
                <a:srgbClr val="98603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7" name="Forma libre: forma 106">
                <a:extLst>
                  <a:ext uri="{FF2B5EF4-FFF2-40B4-BE49-F238E27FC236}">
                    <a16:creationId xmlns:a16="http://schemas.microsoft.com/office/drawing/2014/main" xmlns="" id="{77ACFD83-D154-6D03-A0C0-10BC450183EA}"/>
                  </a:ext>
                </a:extLst>
              </p:cNvPr>
              <p:cNvSpPr/>
              <p:nvPr/>
            </p:nvSpPr>
            <p:spPr>
              <a:xfrm>
                <a:off x="5303455" y="3302262"/>
                <a:ext cx="691855" cy="133497"/>
              </a:xfrm>
              <a:custGeom>
                <a:avLst/>
                <a:gdLst>
                  <a:gd name="connsiteX0" fmla="*/ 667947 w 691855"/>
                  <a:gd name="connsiteY0" fmla="*/ 66037 h 133497"/>
                  <a:gd name="connsiteX1" fmla="*/ 623907 w 691855"/>
                  <a:gd name="connsiteY1" fmla="*/ 66096 h 133497"/>
                  <a:gd name="connsiteX2" fmla="*/ 663194 w 691855"/>
                  <a:gd name="connsiteY2" fmla="*/ 46812 h 133497"/>
                  <a:gd name="connsiteX3" fmla="*/ 672798 w 691855"/>
                  <a:gd name="connsiteY3" fmla="*/ 12889 h 133497"/>
                  <a:gd name="connsiteX4" fmla="*/ 637549 w 691855"/>
                  <a:gd name="connsiteY4" fmla="*/ 13630 h 133497"/>
                  <a:gd name="connsiteX5" fmla="*/ 611939 w 691855"/>
                  <a:gd name="connsiteY5" fmla="*/ 42997 h 133497"/>
                  <a:gd name="connsiteX6" fmla="*/ 590809 w 691855"/>
                  <a:gd name="connsiteY6" fmla="*/ 34297 h 133497"/>
                  <a:gd name="connsiteX7" fmla="*/ 302745 w 691855"/>
                  <a:gd name="connsiteY7" fmla="*/ 4488 h 133497"/>
                  <a:gd name="connsiteX8" fmla="*/ 8241 w 691855"/>
                  <a:gd name="connsiteY8" fmla="*/ 48234 h 133497"/>
                  <a:gd name="connsiteX9" fmla="*/ 48991 w 691855"/>
                  <a:gd name="connsiteY9" fmla="*/ 131123 h 133497"/>
                  <a:gd name="connsiteX10" fmla="*/ 521133 w 691855"/>
                  <a:gd name="connsiteY10" fmla="*/ 107982 h 133497"/>
                  <a:gd name="connsiteX11" fmla="*/ 572905 w 691855"/>
                  <a:gd name="connsiteY11" fmla="*/ 97428 h 133497"/>
                  <a:gd name="connsiteX12" fmla="*/ 589303 w 691855"/>
                  <a:gd name="connsiteY12" fmla="*/ 101693 h 133497"/>
                  <a:gd name="connsiteX13" fmla="*/ 616078 w 691855"/>
                  <a:gd name="connsiteY13" fmla="*/ 88417 h 133497"/>
                  <a:gd name="connsiteX14" fmla="*/ 659589 w 691855"/>
                  <a:gd name="connsiteY14" fmla="*/ 107137 h 133497"/>
                  <a:gd name="connsiteX15" fmla="*/ 691539 w 691855"/>
                  <a:gd name="connsiteY15" fmla="*/ 92236 h 133497"/>
                  <a:gd name="connsiteX16" fmla="*/ 667943 w 691855"/>
                  <a:gd name="connsiteY16" fmla="*/ 66041 h 13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91855" h="133497">
                    <a:moveTo>
                      <a:pt x="667947" y="66037"/>
                    </a:moveTo>
                    <a:cubicBezTo>
                      <a:pt x="661086" y="64640"/>
                      <a:pt x="642429" y="65133"/>
                      <a:pt x="623907" y="66096"/>
                    </a:cubicBezTo>
                    <a:cubicBezTo>
                      <a:pt x="640869" y="58814"/>
                      <a:pt x="657679" y="51074"/>
                      <a:pt x="663194" y="46812"/>
                    </a:cubicBezTo>
                    <a:cubicBezTo>
                      <a:pt x="675578" y="37242"/>
                      <a:pt x="679878" y="22056"/>
                      <a:pt x="672798" y="12889"/>
                    </a:cubicBezTo>
                    <a:cubicBezTo>
                      <a:pt x="665718" y="3727"/>
                      <a:pt x="649934" y="4055"/>
                      <a:pt x="637549" y="13630"/>
                    </a:cubicBezTo>
                    <a:cubicBezTo>
                      <a:pt x="632514" y="17521"/>
                      <a:pt x="622296" y="29796"/>
                      <a:pt x="611939" y="42997"/>
                    </a:cubicBezTo>
                    <a:cubicBezTo>
                      <a:pt x="606298" y="37881"/>
                      <a:pt x="598932" y="34659"/>
                      <a:pt x="590809" y="34297"/>
                    </a:cubicBezTo>
                    <a:cubicBezTo>
                      <a:pt x="562152" y="-9242"/>
                      <a:pt x="449900" y="4488"/>
                      <a:pt x="302745" y="4488"/>
                    </a:cubicBezTo>
                    <a:cubicBezTo>
                      <a:pt x="138321" y="4488"/>
                      <a:pt x="34453" y="-20693"/>
                      <a:pt x="8241" y="48234"/>
                    </a:cubicBezTo>
                    <a:cubicBezTo>
                      <a:pt x="-12330" y="102328"/>
                      <a:pt x="7223" y="124090"/>
                      <a:pt x="48991" y="131123"/>
                    </a:cubicBezTo>
                    <a:cubicBezTo>
                      <a:pt x="106834" y="140866"/>
                      <a:pt x="466294" y="118120"/>
                      <a:pt x="521133" y="107982"/>
                    </a:cubicBezTo>
                    <a:cubicBezTo>
                      <a:pt x="541985" y="104129"/>
                      <a:pt x="559717" y="101933"/>
                      <a:pt x="572905" y="97428"/>
                    </a:cubicBezTo>
                    <a:cubicBezTo>
                      <a:pt x="577759" y="100137"/>
                      <a:pt x="583346" y="101693"/>
                      <a:pt x="589303" y="101693"/>
                    </a:cubicBezTo>
                    <a:cubicBezTo>
                      <a:pt x="600232" y="101693"/>
                      <a:pt x="609916" y="96473"/>
                      <a:pt x="616078" y="88417"/>
                    </a:cubicBezTo>
                    <a:cubicBezTo>
                      <a:pt x="633675" y="97053"/>
                      <a:pt x="652315" y="105656"/>
                      <a:pt x="659589" y="107137"/>
                    </a:cubicBezTo>
                    <a:cubicBezTo>
                      <a:pt x="674926" y="110254"/>
                      <a:pt x="689233" y="103586"/>
                      <a:pt x="691539" y="92236"/>
                    </a:cubicBezTo>
                    <a:cubicBezTo>
                      <a:pt x="693848" y="80887"/>
                      <a:pt x="683285" y="69158"/>
                      <a:pt x="667943" y="66041"/>
                    </a:cubicBezTo>
                    <a:close/>
                  </a:path>
                </a:pathLst>
              </a:custGeom>
              <a:solidFill>
                <a:srgbClr val="E25B24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8" name="Forma libre: forma 107">
                <a:extLst>
                  <a:ext uri="{FF2B5EF4-FFF2-40B4-BE49-F238E27FC236}">
                    <a16:creationId xmlns:a16="http://schemas.microsoft.com/office/drawing/2014/main" xmlns="" id="{857080FD-4004-A4B8-E346-739E11EAE705}"/>
                  </a:ext>
                </a:extLst>
              </p:cNvPr>
              <p:cNvSpPr/>
              <p:nvPr/>
            </p:nvSpPr>
            <p:spPr>
              <a:xfrm>
                <a:off x="5323267" y="3339757"/>
                <a:ext cx="554569" cy="80086"/>
              </a:xfrm>
              <a:custGeom>
                <a:avLst/>
                <a:gdLst>
                  <a:gd name="connsiteX0" fmla="*/ 553580 w 554569"/>
                  <a:gd name="connsiteY0" fmla="*/ 2258 h 80086"/>
                  <a:gd name="connsiteX1" fmla="*/ 546126 w 554569"/>
                  <a:gd name="connsiteY1" fmla="*/ 987 h 80086"/>
                  <a:gd name="connsiteX2" fmla="*/ 530923 w 554569"/>
                  <a:gd name="connsiteY2" fmla="*/ 25588 h 80086"/>
                  <a:gd name="connsiteX3" fmla="*/ 5234 w 554569"/>
                  <a:gd name="connsiteY3" fmla="*/ 69393 h 80086"/>
                  <a:gd name="connsiteX4" fmla="*/ 1 w 554569"/>
                  <a:gd name="connsiteY4" fmla="*/ 74853 h 80086"/>
                  <a:gd name="connsiteX5" fmla="*/ 5344 w 554569"/>
                  <a:gd name="connsiteY5" fmla="*/ 80086 h 80086"/>
                  <a:gd name="connsiteX6" fmla="*/ 531823 w 554569"/>
                  <a:gd name="connsiteY6" fmla="*/ 36387 h 80086"/>
                  <a:gd name="connsiteX7" fmla="*/ 541722 w 554569"/>
                  <a:gd name="connsiteY7" fmla="*/ 52722 h 80086"/>
                  <a:gd name="connsiteX8" fmla="*/ 545600 w 554569"/>
                  <a:gd name="connsiteY8" fmla="*/ 54388 h 80086"/>
                  <a:gd name="connsiteX9" fmla="*/ 549281 w 554569"/>
                  <a:gd name="connsiteY9" fmla="*/ 52919 h 80086"/>
                  <a:gd name="connsiteX10" fmla="*/ 549479 w 554569"/>
                  <a:gd name="connsiteY10" fmla="*/ 45360 h 80086"/>
                  <a:gd name="connsiteX11" fmla="*/ 541507 w 554569"/>
                  <a:gd name="connsiteY11" fmla="*/ 27044 h 80086"/>
                  <a:gd name="connsiteX12" fmla="*/ 552327 w 554569"/>
                  <a:gd name="connsiteY12" fmla="*/ 9699 h 80086"/>
                  <a:gd name="connsiteX13" fmla="*/ 553585 w 554569"/>
                  <a:gd name="connsiteY13" fmla="*/ 2258 h 8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4569" h="80086">
                    <a:moveTo>
                      <a:pt x="553580" y="2258"/>
                    </a:moveTo>
                    <a:cubicBezTo>
                      <a:pt x="551877" y="-153"/>
                      <a:pt x="548532" y="-725"/>
                      <a:pt x="546126" y="987"/>
                    </a:cubicBezTo>
                    <a:cubicBezTo>
                      <a:pt x="545567" y="1383"/>
                      <a:pt x="532559" y="10776"/>
                      <a:pt x="530923" y="25588"/>
                    </a:cubicBezTo>
                    <a:cubicBezTo>
                      <a:pt x="391340" y="60634"/>
                      <a:pt x="9109" y="69309"/>
                      <a:pt x="5234" y="69393"/>
                    </a:cubicBezTo>
                    <a:cubicBezTo>
                      <a:pt x="2281" y="69460"/>
                      <a:pt x="-58" y="71904"/>
                      <a:pt x="1" y="74853"/>
                    </a:cubicBezTo>
                    <a:cubicBezTo>
                      <a:pt x="68" y="77768"/>
                      <a:pt x="2445" y="80086"/>
                      <a:pt x="5344" y="80086"/>
                    </a:cubicBezTo>
                    <a:cubicBezTo>
                      <a:pt x="9336" y="80002"/>
                      <a:pt x="389611" y="71370"/>
                      <a:pt x="531823" y="36387"/>
                    </a:cubicBezTo>
                    <a:cubicBezTo>
                      <a:pt x="533405" y="41978"/>
                      <a:pt x="536703" y="47442"/>
                      <a:pt x="541722" y="52722"/>
                    </a:cubicBezTo>
                    <a:cubicBezTo>
                      <a:pt x="542773" y="53828"/>
                      <a:pt x="544183" y="54388"/>
                      <a:pt x="545600" y="54388"/>
                    </a:cubicBezTo>
                    <a:cubicBezTo>
                      <a:pt x="546925" y="54388"/>
                      <a:pt x="548246" y="53900"/>
                      <a:pt x="549281" y="52919"/>
                    </a:cubicBezTo>
                    <a:cubicBezTo>
                      <a:pt x="551427" y="50888"/>
                      <a:pt x="551511" y="47501"/>
                      <a:pt x="549479" y="45360"/>
                    </a:cubicBezTo>
                    <a:cubicBezTo>
                      <a:pt x="543627" y="39197"/>
                      <a:pt x="540948" y="33038"/>
                      <a:pt x="541507" y="27044"/>
                    </a:cubicBezTo>
                    <a:cubicBezTo>
                      <a:pt x="542458" y="16931"/>
                      <a:pt x="552196" y="9796"/>
                      <a:pt x="552327" y="9699"/>
                    </a:cubicBezTo>
                    <a:cubicBezTo>
                      <a:pt x="554725" y="7987"/>
                      <a:pt x="555288" y="4660"/>
                      <a:pt x="553585" y="225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9" name="Forma libre: forma 108">
                <a:extLst>
                  <a:ext uri="{FF2B5EF4-FFF2-40B4-BE49-F238E27FC236}">
                    <a16:creationId xmlns:a16="http://schemas.microsoft.com/office/drawing/2014/main" xmlns="" id="{21950380-FC2C-E152-69FC-764731957B92}"/>
                  </a:ext>
                </a:extLst>
              </p:cNvPr>
              <p:cNvSpPr/>
              <p:nvPr/>
            </p:nvSpPr>
            <p:spPr>
              <a:xfrm>
                <a:off x="5814041" y="2938456"/>
                <a:ext cx="135500" cy="255701"/>
              </a:xfrm>
              <a:custGeom>
                <a:avLst/>
                <a:gdLst>
                  <a:gd name="connsiteX0" fmla="*/ 135456 w 135500"/>
                  <a:gd name="connsiteY0" fmla="*/ 88753 h 255701"/>
                  <a:gd name="connsiteX1" fmla="*/ 67716 w 135500"/>
                  <a:gd name="connsiteY1" fmla="*/ 110380 h 255701"/>
                  <a:gd name="connsiteX2" fmla="*/ 132781 w 135500"/>
                  <a:gd name="connsiteY2" fmla="*/ 117225 h 255701"/>
                  <a:gd name="connsiteX3" fmla="*/ 123236 w 135500"/>
                  <a:gd name="connsiteY3" fmla="*/ 150748 h 255701"/>
                  <a:gd name="connsiteX4" fmla="*/ 14997 w 135500"/>
                  <a:gd name="connsiteY4" fmla="*/ 255702 h 255701"/>
                  <a:gd name="connsiteX5" fmla="*/ 0 w 135500"/>
                  <a:gd name="connsiteY5" fmla="*/ 176064 h 255701"/>
                  <a:gd name="connsiteX6" fmla="*/ 32215 w 135500"/>
                  <a:gd name="connsiteY6" fmla="*/ 172400 h 255701"/>
                  <a:gd name="connsiteX7" fmla="*/ 1578 w 135500"/>
                  <a:gd name="connsiteY7" fmla="*/ 145721 h 255701"/>
                  <a:gd name="connsiteX8" fmla="*/ 12191 w 135500"/>
                  <a:gd name="connsiteY8" fmla="*/ 104954 h 255701"/>
                  <a:gd name="connsiteX9" fmla="*/ 61835 w 135500"/>
                  <a:gd name="connsiteY9" fmla="*/ 38416 h 255701"/>
                  <a:gd name="connsiteX10" fmla="*/ 79772 w 135500"/>
                  <a:gd name="connsiteY10" fmla="*/ 64106 h 255701"/>
                  <a:gd name="connsiteX11" fmla="*/ 82553 w 135500"/>
                  <a:gd name="connsiteY11" fmla="*/ 22161 h 255701"/>
                  <a:gd name="connsiteX12" fmla="*/ 120434 w 135500"/>
                  <a:gd name="connsiteY12" fmla="*/ 0 h 255701"/>
                  <a:gd name="connsiteX13" fmla="*/ 135456 w 135500"/>
                  <a:gd name="connsiteY13" fmla="*/ 88753 h 25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5500" h="255701">
                    <a:moveTo>
                      <a:pt x="135456" y="88753"/>
                    </a:moveTo>
                    <a:lnTo>
                      <a:pt x="67716" y="110380"/>
                    </a:lnTo>
                    <a:lnTo>
                      <a:pt x="132781" y="117225"/>
                    </a:lnTo>
                    <a:cubicBezTo>
                      <a:pt x="130854" y="128398"/>
                      <a:pt x="127783" y="139680"/>
                      <a:pt x="123236" y="150748"/>
                    </a:cubicBezTo>
                    <a:cubicBezTo>
                      <a:pt x="94125" y="221375"/>
                      <a:pt x="14997" y="255702"/>
                      <a:pt x="14997" y="255702"/>
                    </a:cubicBezTo>
                    <a:cubicBezTo>
                      <a:pt x="14997" y="255702"/>
                      <a:pt x="963" y="220416"/>
                      <a:pt x="0" y="176064"/>
                    </a:cubicBezTo>
                    <a:lnTo>
                      <a:pt x="32215" y="172400"/>
                    </a:lnTo>
                    <a:lnTo>
                      <a:pt x="1578" y="145721"/>
                    </a:lnTo>
                    <a:cubicBezTo>
                      <a:pt x="3315" y="132192"/>
                      <a:pt x="6655" y="118402"/>
                      <a:pt x="12191" y="104954"/>
                    </a:cubicBezTo>
                    <a:cubicBezTo>
                      <a:pt x="23604" y="77206"/>
                      <a:pt x="42774" y="55070"/>
                      <a:pt x="61835" y="38416"/>
                    </a:cubicBezTo>
                    <a:lnTo>
                      <a:pt x="79772" y="64106"/>
                    </a:lnTo>
                    <a:lnTo>
                      <a:pt x="82553" y="22161"/>
                    </a:lnTo>
                    <a:cubicBezTo>
                      <a:pt x="103565" y="7324"/>
                      <a:pt x="120434" y="0"/>
                      <a:pt x="120434" y="0"/>
                    </a:cubicBezTo>
                    <a:cubicBezTo>
                      <a:pt x="120434" y="0"/>
                      <a:pt x="136449" y="40208"/>
                      <a:pt x="135456" y="88753"/>
                    </a:cubicBezTo>
                    <a:close/>
                  </a:path>
                </a:pathLst>
              </a:custGeom>
              <a:solidFill>
                <a:srgbClr val="FBB418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0" name="Forma libre: forma 109">
                <a:extLst>
                  <a:ext uri="{FF2B5EF4-FFF2-40B4-BE49-F238E27FC236}">
                    <a16:creationId xmlns:a16="http://schemas.microsoft.com/office/drawing/2014/main" xmlns="" id="{90688608-9CD9-D635-7575-6AB6DB8A74C1}"/>
                  </a:ext>
                </a:extLst>
              </p:cNvPr>
              <p:cNvSpPr/>
              <p:nvPr/>
            </p:nvSpPr>
            <p:spPr>
              <a:xfrm>
                <a:off x="5821636" y="2968319"/>
                <a:ext cx="99709" cy="264923"/>
              </a:xfrm>
              <a:custGeom>
                <a:avLst/>
                <a:gdLst>
                  <a:gd name="connsiteX0" fmla="*/ 5413 w 99709"/>
                  <a:gd name="connsiteY0" fmla="*/ 264923 h 264923"/>
                  <a:gd name="connsiteX1" fmla="*/ 83 w 99709"/>
                  <a:gd name="connsiteY1" fmla="*/ 259904 h 264923"/>
                  <a:gd name="connsiteX2" fmla="*/ 89711 w 99709"/>
                  <a:gd name="connsiteY2" fmla="*/ 2705 h 264923"/>
                  <a:gd name="connsiteX3" fmla="*/ 97001 w 99709"/>
                  <a:gd name="connsiteY3" fmla="*/ 694 h 264923"/>
                  <a:gd name="connsiteX4" fmla="*/ 99012 w 99709"/>
                  <a:gd name="connsiteY4" fmla="*/ 7985 h 264923"/>
                  <a:gd name="connsiteX5" fmla="*/ 10759 w 99709"/>
                  <a:gd name="connsiteY5" fmla="*/ 259265 h 264923"/>
                  <a:gd name="connsiteX6" fmla="*/ 5741 w 99709"/>
                  <a:gd name="connsiteY6" fmla="*/ 264915 h 264923"/>
                  <a:gd name="connsiteX7" fmla="*/ 5421 w 99709"/>
                  <a:gd name="connsiteY7" fmla="*/ 264923 h 26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09" h="264923">
                    <a:moveTo>
                      <a:pt x="5413" y="264923"/>
                    </a:moveTo>
                    <a:cubicBezTo>
                      <a:pt x="2607" y="264923"/>
                      <a:pt x="255" y="262744"/>
                      <a:pt x="83" y="259904"/>
                    </a:cubicBezTo>
                    <a:cubicBezTo>
                      <a:pt x="-140" y="256240"/>
                      <a:pt x="-4292" y="168274"/>
                      <a:pt x="89711" y="2705"/>
                    </a:cubicBezTo>
                    <a:cubicBezTo>
                      <a:pt x="91171" y="139"/>
                      <a:pt x="94435" y="-757"/>
                      <a:pt x="97001" y="694"/>
                    </a:cubicBezTo>
                    <a:cubicBezTo>
                      <a:pt x="99572" y="2150"/>
                      <a:pt x="100468" y="5419"/>
                      <a:pt x="99012" y="7985"/>
                    </a:cubicBezTo>
                    <a:cubicBezTo>
                      <a:pt x="6839" y="170335"/>
                      <a:pt x="10709" y="258398"/>
                      <a:pt x="10759" y="259265"/>
                    </a:cubicBezTo>
                    <a:cubicBezTo>
                      <a:pt x="10928" y="262210"/>
                      <a:pt x="8681" y="264738"/>
                      <a:pt x="5741" y="264915"/>
                    </a:cubicBezTo>
                    <a:cubicBezTo>
                      <a:pt x="5631" y="264919"/>
                      <a:pt x="5522" y="264923"/>
                      <a:pt x="5421" y="26492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1" name="Forma libre: forma 110">
                <a:extLst>
                  <a:ext uri="{FF2B5EF4-FFF2-40B4-BE49-F238E27FC236}">
                    <a16:creationId xmlns:a16="http://schemas.microsoft.com/office/drawing/2014/main" xmlns="" id="{7B798C7B-C8F1-832F-C547-306AC2C57C6E}"/>
                  </a:ext>
                </a:extLst>
              </p:cNvPr>
              <p:cNvSpPr/>
              <p:nvPr/>
            </p:nvSpPr>
            <p:spPr>
              <a:xfrm>
                <a:off x="5252215" y="2984966"/>
                <a:ext cx="680677" cy="387299"/>
              </a:xfrm>
              <a:custGeom>
                <a:avLst/>
                <a:gdLst>
                  <a:gd name="connsiteX0" fmla="*/ 513722 w 680677"/>
                  <a:gd name="connsiteY0" fmla="*/ 125914 h 387299"/>
                  <a:gd name="connsiteX1" fmla="*/ 148491 w 680677"/>
                  <a:gd name="connsiteY1" fmla="*/ 149081 h 387299"/>
                  <a:gd name="connsiteX2" fmla="*/ 26395 w 680677"/>
                  <a:gd name="connsiteY2" fmla="*/ 269528 h 387299"/>
                  <a:gd name="connsiteX3" fmla="*/ 6009 w 680677"/>
                  <a:gd name="connsiteY3" fmla="*/ 321628 h 387299"/>
                  <a:gd name="connsiteX4" fmla="*/ 51479 w 680677"/>
                  <a:gd name="connsiteY4" fmla="*/ 387299 h 387299"/>
                  <a:gd name="connsiteX5" fmla="*/ 640046 w 680677"/>
                  <a:gd name="connsiteY5" fmla="*/ 349969 h 387299"/>
                  <a:gd name="connsiteX6" fmla="*/ 676855 w 680677"/>
                  <a:gd name="connsiteY6" fmla="*/ 279081 h 387299"/>
                  <a:gd name="connsiteX7" fmla="*/ 650050 w 680677"/>
                  <a:gd name="connsiteY7" fmla="*/ 229972 h 387299"/>
                  <a:gd name="connsiteX8" fmla="*/ 513714 w 680677"/>
                  <a:gd name="connsiteY8" fmla="*/ 125919 h 38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677" h="387299">
                    <a:moveTo>
                      <a:pt x="513722" y="125914"/>
                    </a:moveTo>
                    <a:cubicBezTo>
                      <a:pt x="434447" y="-53401"/>
                      <a:pt x="203994" y="-37206"/>
                      <a:pt x="148491" y="149081"/>
                    </a:cubicBezTo>
                    <a:cubicBezTo>
                      <a:pt x="124188" y="230653"/>
                      <a:pt x="68546" y="259583"/>
                      <a:pt x="26395" y="269528"/>
                    </a:cubicBezTo>
                    <a:cubicBezTo>
                      <a:pt x="3098" y="275026"/>
                      <a:pt x="-7617" y="301949"/>
                      <a:pt x="6009" y="321628"/>
                    </a:cubicBezTo>
                    <a:lnTo>
                      <a:pt x="51479" y="387299"/>
                    </a:lnTo>
                    <a:lnTo>
                      <a:pt x="640046" y="349969"/>
                    </a:lnTo>
                    <a:lnTo>
                      <a:pt x="676855" y="279081"/>
                    </a:lnTo>
                    <a:cubicBezTo>
                      <a:pt x="687885" y="257837"/>
                      <a:pt x="673855" y="232483"/>
                      <a:pt x="650050" y="229972"/>
                    </a:cubicBezTo>
                    <a:cubicBezTo>
                      <a:pt x="606981" y="225433"/>
                      <a:pt x="548129" y="203764"/>
                      <a:pt x="513714" y="12591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5" name="Forma libre: forma 114">
                <a:extLst>
                  <a:ext uri="{FF2B5EF4-FFF2-40B4-BE49-F238E27FC236}">
                    <a16:creationId xmlns:a16="http://schemas.microsoft.com/office/drawing/2014/main" xmlns="" id="{6317C29A-EEB3-6D42-E421-29D918EDF54A}"/>
                  </a:ext>
                </a:extLst>
              </p:cNvPr>
              <p:cNvSpPr/>
              <p:nvPr/>
            </p:nvSpPr>
            <p:spPr>
              <a:xfrm>
                <a:off x="5569739" y="3132200"/>
                <a:ext cx="30330" cy="24801"/>
              </a:xfrm>
              <a:custGeom>
                <a:avLst/>
                <a:gdLst>
                  <a:gd name="connsiteX0" fmla="*/ 14 w 30330"/>
                  <a:gd name="connsiteY0" fmla="*/ 16103 h 24801"/>
                  <a:gd name="connsiteX1" fmla="*/ 14199 w 30330"/>
                  <a:gd name="connsiteY1" fmla="*/ 0 h 24801"/>
                  <a:gd name="connsiteX2" fmla="*/ 30302 w 30330"/>
                  <a:gd name="connsiteY2" fmla="*/ 14185 h 24801"/>
                  <a:gd name="connsiteX3" fmla="*/ 15549 w 30330"/>
                  <a:gd name="connsiteY3" fmla="*/ 21294 h 24801"/>
                  <a:gd name="connsiteX4" fmla="*/ 14 w 30330"/>
                  <a:gd name="connsiteY4" fmla="*/ 16108 h 2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0" h="24801">
                    <a:moveTo>
                      <a:pt x="14" y="16103"/>
                    </a:moveTo>
                    <a:cubicBezTo>
                      <a:pt x="-516" y="7740"/>
                      <a:pt x="14199" y="0"/>
                      <a:pt x="14199" y="0"/>
                    </a:cubicBezTo>
                    <a:cubicBezTo>
                      <a:pt x="14199" y="0"/>
                      <a:pt x="29772" y="5818"/>
                      <a:pt x="30302" y="14185"/>
                    </a:cubicBezTo>
                    <a:cubicBezTo>
                      <a:pt x="30832" y="22548"/>
                      <a:pt x="23875" y="26788"/>
                      <a:pt x="15549" y="21294"/>
                    </a:cubicBezTo>
                    <a:cubicBezTo>
                      <a:pt x="9803" y="27983"/>
                      <a:pt x="544" y="24471"/>
                      <a:pt x="14" y="1610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6" name="Forma libre: forma 115">
                <a:extLst>
                  <a:ext uri="{FF2B5EF4-FFF2-40B4-BE49-F238E27FC236}">
                    <a16:creationId xmlns:a16="http://schemas.microsoft.com/office/drawing/2014/main" xmlns="" id="{63FA721C-5FC6-4E7F-1CBA-ADD49C5115B2}"/>
                  </a:ext>
                </a:extLst>
              </p:cNvPr>
              <p:cNvSpPr/>
              <p:nvPr/>
            </p:nvSpPr>
            <p:spPr>
              <a:xfrm>
                <a:off x="5532350" y="3211418"/>
                <a:ext cx="116868" cy="102453"/>
              </a:xfrm>
              <a:custGeom>
                <a:avLst/>
                <a:gdLst>
                  <a:gd name="connsiteX0" fmla="*/ 116721 w 116868"/>
                  <a:gd name="connsiteY0" fmla="*/ 23536 h 102453"/>
                  <a:gd name="connsiteX1" fmla="*/ 107247 w 116868"/>
                  <a:gd name="connsiteY1" fmla="*/ 12699 h 102453"/>
                  <a:gd name="connsiteX2" fmla="*/ 98913 w 116868"/>
                  <a:gd name="connsiteY2" fmla="*/ 966 h 102453"/>
                  <a:gd name="connsiteX3" fmla="*/ 81527 w 116868"/>
                  <a:gd name="connsiteY3" fmla="*/ 8387 h 102453"/>
                  <a:gd name="connsiteX4" fmla="*/ 77064 w 116868"/>
                  <a:gd name="connsiteY4" fmla="*/ 19497 h 102453"/>
                  <a:gd name="connsiteX5" fmla="*/ 23243 w 116868"/>
                  <a:gd name="connsiteY5" fmla="*/ 61977 h 102453"/>
                  <a:gd name="connsiteX6" fmla="*/ 11401 w 116868"/>
                  <a:gd name="connsiteY6" fmla="*/ 63735 h 102453"/>
                  <a:gd name="connsiteX7" fmla="*/ 148 w 116868"/>
                  <a:gd name="connsiteY7" fmla="*/ 78921 h 102453"/>
                  <a:gd name="connsiteX8" fmla="*/ 9622 w 116868"/>
                  <a:gd name="connsiteY8" fmla="*/ 89737 h 102453"/>
                  <a:gd name="connsiteX9" fmla="*/ 17959 w 116868"/>
                  <a:gd name="connsiteY9" fmla="*/ 101486 h 102453"/>
                  <a:gd name="connsiteX10" fmla="*/ 22936 w 116868"/>
                  <a:gd name="connsiteY10" fmla="*/ 102454 h 102453"/>
                  <a:gd name="connsiteX11" fmla="*/ 35346 w 116868"/>
                  <a:gd name="connsiteY11" fmla="*/ 94070 h 102453"/>
                  <a:gd name="connsiteX12" fmla="*/ 39809 w 116868"/>
                  <a:gd name="connsiteY12" fmla="*/ 82960 h 102453"/>
                  <a:gd name="connsiteX13" fmla="*/ 93626 w 116868"/>
                  <a:gd name="connsiteY13" fmla="*/ 40480 h 102453"/>
                  <a:gd name="connsiteX14" fmla="*/ 105468 w 116868"/>
                  <a:gd name="connsiteY14" fmla="*/ 38722 h 102453"/>
                  <a:gd name="connsiteX15" fmla="*/ 116721 w 116868"/>
                  <a:gd name="connsiteY15" fmla="*/ 23536 h 10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6868" h="102453">
                    <a:moveTo>
                      <a:pt x="116721" y="23536"/>
                    </a:moveTo>
                    <a:cubicBezTo>
                      <a:pt x="115930" y="18214"/>
                      <a:pt x="112093" y="14121"/>
                      <a:pt x="107247" y="12699"/>
                    </a:cubicBezTo>
                    <a:cubicBezTo>
                      <a:pt x="106990" y="7655"/>
                      <a:pt x="103907" y="2973"/>
                      <a:pt x="98913" y="966"/>
                    </a:cubicBezTo>
                    <a:cubicBezTo>
                      <a:pt x="92052" y="-1785"/>
                      <a:pt x="84278" y="1539"/>
                      <a:pt x="81527" y="8387"/>
                    </a:cubicBezTo>
                    <a:lnTo>
                      <a:pt x="77064" y="19497"/>
                    </a:lnTo>
                    <a:lnTo>
                      <a:pt x="23243" y="61977"/>
                    </a:lnTo>
                    <a:lnTo>
                      <a:pt x="11401" y="63735"/>
                    </a:lnTo>
                    <a:cubicBezTo>
                      <a:pt x="4098" y="64820"/>
                      <a:pt x="-941" y="71618"/>
                      <a:pt x="148" y="78921"/>
                    </a:cubicBezTo>
                    <a:cubicBezTo>
                      <a:pt x="939" y="84243"/>
                      <a:pt x="4780" y="88311"/>
                      <a:pt x="9622" y="89737"/>
                    </a:cubicBezTo>
                    <a:cubicBezTo>
                      <a:pt x="9874" y="94785"/>
                      <a:pt x="12958" y="99480"/>
                      <a:pt x="17959" y="101486"/>
                    </a:cubicBezTo>
                    <a:cubicBezTo>
                      <a:pt x="19592" y="102142"/>
                      <a:pt x="21278" y="102454"/>
                      <a:pt x="22936" y="102454"/>
                    </a:cubicBezTo>
                    <a:cubicBezTo>
                      <a:pt x="28236" y="102454"/>
                      <a:pt x="33247" y="99286"/>
                      <a:pt x="35346" y="94070"/>
                    </a:cubicBezTo>
                    <a:lnTo>
                      <a:pt x="39809" y="82960"/>
                    </a:lnTo>
                    <a:lnTo>
                      <a:pt x="93626" y="40480"/>
                    </a:lnTo>
                    <a:lnTo>
                      <a:pt x="105468" y="38722"/>
                    </a:lnTo>
                    <a:cubicBezTo>
                      <a:pt x="112770" y="37637"/>
                      <a:pt x="117810" y="30838"/>
                      <a:pt x="116721" y="23536"/>
                    </a:cubicBezTo>
                    <a:close/>
                  </a:path>
                </a:pathLst>
              </a:custGeom>
              <a:solidFill>
                <a:srgbClr val="F9F7E0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7" name="Forma libre: forma 116">
                <a:extLst>
                  <a:ext uri="{FF2B5EF4-FFF2-40B4-BE49-F238E27FC236}">
                    <a16:creationId xmlns:a16="http://schemas.microsoft.com/office/drawing/2014/main" xmlns="" id="{E6CCF269-736C-FE60-DF5F-944883FF0A4F}"/>
                  </a:ext>
                </a:extLst>
              </p:cNvPr>
              <p:cNvSpPr/>
              <p:nvPr/>
            </p:nvSpPr>
            <p:spPr>
              <a:xfrm>
                <a:off x="5532306" y="3216026"/>
                <a:ext cx="122644" cy="92873"/>
              </a:xfrm>
              <a:custGeom>
                <a:avLst/>
                <a:gdLst>
                  <a:gd name="connsiteX0" fmla="*/ 122642 w 122644"/>
                  <a:gd name="connsiteY0" fmla="*/ 66548 h 92873"/>
                  <a:gd name="connsiteX1" fmla="*/ 109559 w 122644"/>
                  <a:gd name="connsiteY1" fmla="*/ 52906 h 92873"/>
                  <a:gd name="connsiteX2" fmla="*/ 97586 w 122644"/>
                  <a:gd name="connsiteY2" fmla="*/ 52657 h 92873"/>
                  <a:gd name="connsiteX3" fmla="*/ 38835 w 122644"/>
                  <a:gd name="connsiteY3" fmla="*/ 17321 h 92873"/>
                  <a:gd name="connsiteX4" fmla="*/ 33005 w 122644"/>
                  <a:gd name="connsiteY4" fmla="*/ 6863 h 92873"/>
                  <a:gd name="connsiteX5" fmla="*/ 14823 w 122644"/>
                  <a:gd name="connsiteY5" fmla="*/ 1697 h 92873"/>
                  <a:gd name="connsiteX6" fmla="*/ 8038 w 122644"/>
                  <a:gd name="connsiteY6" fmla="*/ 14372 h 92873"/>
                  <a:gd name="connsiteX7" fmla="*/ 3 w 122644"/>
                  <a:gd name="connsiteY7" fmla="*/ 26332 h 92873"/>
                  <a:gd name="connsiteX8" fmla="*/ 13086 w 122644"/>
                  <a:gd name="connsiteY8" fmla="*/ 39974 h 92873"/>
                  <a:gd name="connsiteX9" fmla="*/ 25058 w 122644"/>
                  <a:gd name="connsiteY9" fmla="*/ 40222 h 92873"/>
                  <a:gd name="connsiteX10" fmla="*/ 83805 w 122644"/>
                  <a:gd name="connsiteY10" fmla="*/ 75559 h 92873"/>
                  <a:gd name="connsiteX11" fmla="*/ 89640 w 122644"/>
                  <a:gd name="connsiteY11" fmla="*/ 86017 h 92873"/>
                  <a:gd name="connsiteX12" fmla="*/ 101326 w 122644"/>
                  <a:gd name="connsiteY12" fmla="*/ 92874 h 92873"/>
                  <a:gd name="connsiteX13" fmla="*/ 107825 w 122644"/>
                  <a:gd name="connsiteY13" fmla="*/ 91178 h 92873"/>
                  <a:gd name="connsiteX14" fmla="*/ 114611 w 122644"/>
                  <a:gd name="connsiteY14" fmla="*/ 78499 h 92873"/>
                  <a:gd name="connsiteX15" fmla="*/ 122642 w 122644"/>
                  <a:gd name="connsiteY15" fmla="*/ 66540 h 9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2644" h="92873">
                    <a:moveTo>
                      <a:pt x="122642" y="66548"/>
                    </a:moveTo>
                    <a:cubicBezTo>
                      <a:pt x="122797" y="59170"/>
                      <a:pt x="116937" y="53061"/>
                      <a:pt x="109559" y="52906"/>
                    </a:cubicBezTo>
                    <a:lnTo>
                      <a:pt x="97586" y="52657"/>
                    </a:lnTo>
                    <a:lnTo>
                      <a:pt x="38835" y="17321"/>
                    </a:lnTo>
                    <a:lnTo>
                      <a:pt x="33005" y="6863"/>
                    </a:lnTo>
                    <a:cubicBezTo>
                      <a:pt x="29412" y="414"/>
                      <a:pt x="21272" y="-1904"/>
                      <a:pt x="14823" y="1697"/>
                    </a:cubicBezTo>
                    <a:cubicBezTo>
                      <a:pt x="10129" y="4314"/>
                      <a:pt x="7659" y="9345"/>
                      <a:pt x="8038" y="14372"/>
                    </a:cubicBezTo>
                    <a:cubicBezTo>
                      <a:pt x="3406" y="16396"/>
                      <a:pt x="117" y="20951"/>
                      <a:pt x="3" y="26332"/>
                    </a:cubicBezTo>
                    <a:cubicBezTo>
                      <a:pt x="-153" y="33710"/>
                      <a:pt x="5707" y="39819"/>
                      <a:pt x="13086" y="39974"/>
                    </a:cubicBezTo>
                    <a:lnTo>
                      <a:pt x="25058" y="40222"/>
                    </a:lnTo>
                    <a:lnTo>
                      <a:pt x="83805" y="75559"/>
                    </a:lnTo>
                    <a:lnTo>
                      <a:pt x="89640" y="86017"/>
                    </a:lnTo>
                    <a:cubicBezTo>
                      <a:pt x="92088" y="90404"/>
                      <a:pt x="96636" y="92874"/>
                      <a:pt x="101326" y="92874"/>
                    </a:cubicBezTo>
                    <a:cubicBezTo>
                      <a:pt x="103530" y="92874"/>
                      <a:pt x="105764" y="92327"/>
                      <a:pt x="107825" y="91178"/>
                    </a:cubicBezTo>
                    <a:cubicBezTo>
                      <a:pt x="112520" y="88558"/>
                      <a:pt x="114985" y="83531"/>
                      <a:pt x="114611" y="78499"/>
                    </a:cubicBezTo>
                    <a:cubicBezTo>
                      <a:pt x="119238" y="76476"/>
                      <a:pt x="122528" y="71920"/>
                      <a:pt x="122642" y="66540"/>
                    </a:cubicBezTo>
                    <a:close/>
                  </a:path>
                </a:pathLst>
              </a:custGeom>
              <a:solidFill>
                <a:srgbClr val="F9F7E0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8" name="Forma libre: forma 117">
                <a:extLst>
                  <a:ext uri="{FF2B5EF4-FFF2-40B4-BE49-F238E27FC236}">
                    <a16:creationId xmlns:a16="http://schemas.microsoft.com/office/drawing/2014/main" xmlns="" id="{54914128-8BBE-5D4E-AA2D-CB01B9F03EBB}"/>
                  </a:ext>
                </a:extLst>
              </p:cNvPr>
              <p:cNvSpPr/>
              <p:nvPr/>
            </p:nvSpPr>
            <p:spPr>
              <a:xfrm>
                <a:off x="5563235" y="3240984"/>
                <a:ext cx="22601" cy="19900"/>
              </a:xfrm>
              <a:custGeom>
                <a:avLst/>
                <a:gdLst>
                  <a:gd name="connsiteX0" fmla="*/ 5348 w 22601"/>
                  <a:gd name="connsiteY0" fmla="*/ 19896 h 19900"/>
                  <a:gd name="connsiteX1" fmla="*/ 1116 w 22601"/>
                  <a:gd name="connsiteY1" fmla="*/ 17822 h 19900"/>
                  <a:gd name="connsiteX2" fmla="*/ 2075 w 22601"/>
                  <a:gd name="connsiteY2" fmla="*/ 10322 h 19900"/>
                  <a:gd name="connsiteX3" fmla="*/ 13985 w 22601"/>
                  <a:gd name="connsiteY3" fmla="*/ 1117 h 19900"/>
                  <a:gd name="connsiteX4" fmla="*/ 21485 w 22601"/>
                  <a:gd name="connsiteY4" fmla="*/ 2077 h 19900"/>
                  <a:gd name="connsiteX5" fmla="*/ 20526 w 22601"/>
                  <a:gd name="connsiteY5" fmla="*/ 9577 h 19900"/>
                  <a:gd name="connsiteX6" fmla="*/ 8621 w 22601"/>
                  <a:gd name="connsiteY6" fmla="*/ 18781 h 19900"/>
                  <a:gd name="connsiteX7" fmla="*/ 5352 w 22601"/>
                  <a:gd name="connsiteY7" fmla="*/ 19900 h 1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601" h="19900">
                    <a:moveTo>
                      <a:pt x="5348" y="19896"/>
                    </a:moveTo>
                    <a:cubicBezTo>
                      <a:pt x="3750" y="19896"/>
                      <a:pt x="2168" y="19185"/>
                      <a:pt x="1116" y="17822"/>
                    </a:cubicBezTo>
                    <a:cubicBezTo>
                      <a:pt x="-688" y="15488"/>
                      <a:pt x="-259" y="12131"/>
                      <a:pt x="2075" y="10322"/>
                    </a:cubicBezTo>
                    <a:lnTo>
                      <a:pt x="13985" y="1117"/>
                    </a:lnTo>
                    <a:cubicBezTo>
                      <a:pt x="16319" y="-687"/>
                      <a:pt x="19680" y="-262"/>
                      <a:pt x="21485" y="2077"/>
                    </a:cubicBezTo>
                    <a:cubicBezTo>
                      <a:pt x="23290" y="4411"/>
                      <a:pt x="22861" y="7768"/>
                      <a:pt x="20526" y="9577"/>
                    </a:cubicBezTo>
                    <a:lnTo>
                      <a:pt x="8621" y="18781"/>
                    </a:lnTo>
                    <a:cubicBezTo>
                      <a:pt x="7649" y="19534"/>
                      <a:pt x="6497" y="19900"/>
                      <a:pt x="5352" y="19900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9" name="Forma libre: forma 118">
                <a:extLst>
                  <a:ext uri="{FF2B5EF4-FFF2-40B4-BE49-F238E27FC236}">
                    <a16:creationId xmlns:a16="http://schemas.microsoft.com/office/drawing/2014/main" xmlns="" id="{C78B7DE6-7A0B-6C72-3E1B-14BE4DB8FC02}"/>
                  </a:ext>
                </a:extLst>
              </p:cNvPr>
              <p:cNvSpPr/>
              <p:nvPr/>
            </p:nvSpPr>
            <p:spPr>
              <a:xfrm>
                <a:off x="5598601" y="3262221"/>
                <a:ext cx="22597" cy="19898"/>
              </a:xfrm>
              <a:custGeom>
                <a:avLst/>
                <a:gdLst>
                  <a:gd name="connsiteX0" fmla="*/ 5348 w 22597"/>
                  <a:gd name="connsiteY0" fmla="*/ 19894 h 19898"/>
                  <a:gd name="connsiteX1" fmla="*/ 1116 w 22597"/>
                  <a:gd name="connsiteY1" fmla="*/ 17821 h 19898"/>
                  <a:gd name="connsiteX2" fmla="*/ 2075 w 22597"/>
                  <a:gd name="connsiteY2" fmla="*/ 10320 h 19898"/>
                  <a:gd name="connsiteX3" fmla="*/ 13980 w 22597"/>
                  <a:gd name="connsiteY3" fmla="*/ 1116 h 19898"/>
                  <a:gd name="connsiteX4" fmla="*/ 21481 w 22597"/>
                  <a:gd name="connsiteY4" fmla="*/ 2075 h 19898"/>
                  <a:gd name="connsiteX5" fmla="*/ 20522 w 22597"/>
                  <a:gd name="connsiteY5" fmla="*/ 9575 h 19898"/>
                  <a:gd name="connsiteX6" fmla="*/ 8613 w 22597"/>
                  <a:gd name="connsiteY6" fmla="*/ 18780 h 19898"/>
                  <a:gd name="connsiteX7" fmla="*/ 5344 w 22597"/>
                  <a:gd name="connsiteY7" fmla="*/ 19899 h 1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97" h="19898">
                    <a:moveTo>
                      <a:pt x="5348" y="19894"/>
                    </a:moveTo>
                    <a:cubicBezTo>
                      <a:pt x="3750" y="19894"/>
                      <a:pt x="2168" y="19184"/>
                      <a:pt x="1116" y="17821"/>
                    </a:cubicBezTo>
                    <a:cubicBezTo>
                      <a:pt x="-689" y="15482"/>
                      <a:pt x="-259" y="12125"/>
                      <a:pt x="2075" y="10320"/>
                    </a:cubicBezTo>
                    <a:lnTo>
                      <a:pt x="13980" y="1116"/>
                    </a:lnTo>
                    <a:cubicBezTo>
                      <a:pt x="16315" y="-685"/>
                      <a:pt x="19676" y="-264"/>
                      <a:pt x="21481" y="2075"/>
                    </a:cubicBezTo>
                    <a:cubicBezTo>
                      <a:pt x="23286" y="4410"/>
                      <a:pt x="22856" y="7766"/>
                      <a:pt x="20522" y="9575"/>
                    </a:cubicBezTo>
                    <a:lnTo>
                      <a:pt x="8613" y="18780"/>
                    </a:lnTo>
                    <a:cubicBezTo>
                      <a:pt x="7641" y="19533"/>
                      <a:pt x="6488" y="19899"/>
                      <a:pt x="5344" y="1989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0" name="Forma libre: forma 119">
                <a:extLst>
                  <a:ext uri="{FF2B5EF4-FFF2-40B4-BE49-F238E27FC236}">
                    <a16:creationId xmlns:a16="http://schemas.microsoft.com/office/drawing/2014/main" xmlns="" id="{6DADCDBF-29AF-FB22-1232-F1EACACB7D45}"/>
                  </a:ext>
                </a:extLst>
              </p:cNvPr>
              <p:cNvSpPr/>
              <p:nvPr/>
            </p:nvSpPr>
            <p:spPr>
              <a:xfrm>
                <a:off x="5285679" y="3009250"/>
                <a:ext cx="614793" cy="307264"/>
              </a:xfrm>
              <a:custGeom>
                <a:avLst/>
                <a:gdLst>
                  <a:gd name="connsiteX0" fmla="*/ 10713 w 614793"/>
                  <a:gd name="connsiteY0" fmla="*/ 307264 h 307264"/>
                  <a:gd name="connsiteX1" fmla="*/ 6258 w 614793"/>
                  <a:gd name="connsiteY1" fmla="*/ 304883 h 307264"/>
                  <a:gd name="connsiteX2" fmla="*/ 2560 w 614793"/>
                  <a:gd name="connsiteY2" fmla="*/ 270577 h 307264"/>
                  <a:gd name="connsiteX3" fmla="*/ 27418 w 614793"/>
                  <a:gd name="connsiteY3" fmla="*/ 248605 h 307264"/>
                  <a:gd name="connsiteX4" fmla="*/ 131639 w 614793"/>
                  <a:gd name="connsiteY4" fmla="*/ 141279 h 307264"/>
                  <a:gd name="connsiteX5" fmla="*/ 290712 w 614793"/>
                  <a:gd name="connsiteY5" fmla="*/ 329 h 307264"/>
                  <a:gd name="connsiteX6" fmla="*/ 465855 w 614793"/>
                  <a:gd name="connsiteY6" fmla="*/ 120077 h 307264"/>
                  <a:gd name="connsiteX7" fmla="*/ 582802 w 614793"/>
                  <a:gd name="connsiteY7" fmla="*/ 213378 h 307264"/>
                  <a:gd name="connsiteX8" fmla="*/ 610238 w 614793"/>
                  <a:gd name="connsiteY8" fmla="*/ 232035 h 307264"/>
                  <a:gd name="connsiteX9" fmla="*/ 610903 w 614793"/>
                  <a:gd name="connsiteY9" fmla="*/ 266526 h 307264"/>
                  <a:gd name="connsiteX10" fmla="*/ 603738 w 614793"/>
                  <a:gd name="connsiteY10" fmla="*/ 268937 h 307264"/>
                  <a:gd name="connsiteX11" fmla="*/ 601328 w 614793"/>
                  <a:gd name="connsiteY11" fmla="*/ 261773 h 307264"/>
                  <a:gd name="connsiteX12" fmla="*/ 600853 w 614793"/>
                  <a:gd name="connsiteY12" fmla="*/ 237155 h 307264"/>
                  <a:gd name="connsiteX13" fmla="*/ 581611 w 614793"/>
                  <a:gd name="connsiteY13" fmla="*/ 224005 h 307264"/>
                  <a:gd name="connsiteX14" fmla="*/ 456024 w 614793"/>
                  <a:gd name="connsiteY14" fmla="*/ 124276 h 307264"/>
                  <a:gd name="connsiteX15" fmla="*/ 291394 w 614793"/>
                  <a:gd name="connsiteY15" fmla="*/ 11001 h 307264"/>
                  <a:gd name="connsiteX16" fmla="*/ 141929 w 614793"/>
                  <a:gd name="connsiteY16" fmla="*/ 144199 h 307264"/>
                  <a:gd name="connsiteX17" fmla="*/ 29950 w 614793"/>
                  <a:gd name="connsiteY17" fmla="*/ 258996 h 307264"/>
                  <a:gd name="connsiteX18" fmla="*/ 12526 w 614793"/>
                  <a:gd name="connsiteY18" fmla="*/ 274468 h 307264"/>
                  <a:gd name="connsiteX19" fmla="*/ 15163 w 614793"/>
                  <a:gd name="connsiteY19" fmla="*/ 298952 h 307264"/>
                  <a:gd name="connsiteX20" fmla="*/ 13678 w 614793"/>
                  <a:gd name="connsiteY20" fmla="*/ 306364 h 307264"/>
                  <a:gd name="connsiteX21" fmla="*/ 10717 w 614793"/>
                  <a:gd name="connsiteY21" fmla="*/ 307264 h 3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14793" h="307264">
                    <a:moveTo>
                      <a:pt x="10713" y="307264"/>
                    </a:moveTo>
                    <a:cubicBezTo>
                      <a:pt x="8984" y="307264"/>
                      <a:pt x="7288" y="306427"/>
                      <a:pt x="6258" y="304883"/>
                    </a:cubicBezTo>
                    <a:cubicBezTo>
                      <a:pt x="-490" y="294749"/>
                      <a:pt x="-1874" y="281927"/>
                      <a:pt x="2560" y="270577"/>
                    </a:cubicBezTo>
                    <a:cubicBezTo>
                      <a:pt x="6927" y="259392"/>
                      <a:pt x="15988" y="251386"/>
                      <a:pt x="27418" y="248605"/>
                    </a:cubicBezTo>
                    <a:cubicBezTo>
                      <a:pt x="63562" y="239809"/>
                      <a:pt x="110984" y="214051"/>
                      <a:pt x="131639" y="141279"/>
                    </a:cubicBezTo>
                    <a:cubicBezTo>
                      <a:pt x="154961" y="59084"/>
                      <a:pt x="215917" y="5074"/>
                      <a:pt x="290712" y="329"/>
                    </a:cubicBezTo>
                    <a:cubicBezTo>
                      <a:pt x="365243" y="-4366"/>
                      <a:pt x="432331" y="41492"/>
                      <a:pt x="465855" y="120077"/>
                    </a:cubicBezTo>
                    <a:cubicBezTo>
                      <a:pt x="495537" y="189661"/>
                      <a:pt x="545833" y="209222"/>
                      <a:pt x="582802" y="213378"/>
                    </a:cubicBezTo>
                    <a:cubicBezTo>
                      <a:pt x="594492" y="214691"/>
                      <a:pt x="604492" y="221493"/>
                      <a:pt x="610238" y="232035"/>
                    </a:cubicBezTo>
                    <a:cubicBezTo>
                      <a:pt x="616068" y="242733"/>
                      <a:pt x="616317" y="255627"/>
                      <a:pt x="610903" y="266526"/>
                    </a:cubicBezTo>
                    <a:cubicBezTo>
                      <a:pt x="609590" y="269172"/>
                      <a:pt x="606385" y="270253"/>
                      <a:pt x="603738" y="268937"/>
                    </a:cubicBezTo>
                    <a:cubicBezTo>
                      <a:pt x="601092" y="267624"/>
                      <a:pt x="600015" y="264414"/>
                      <a:pt x="601328" y="261773"/>
                    </a:cubicBezTo>
                    <a:cubicBezTo>
                      <a:pt x="605249" y="253877"/>
                      <a:pt x="605076" y="244904"/>
                      <a:pt x="600853" y="237155"/>
                    </a:cubicBezTo>
                    <a:cubicBezTo>
                      <a:pt x="596797" y="229717"/>
                      <a:pt x="589785" y="224926"/>
                      <a:pt x="581611" y="224005"/>
                    </a:cubicBezTo>
                    <a:cubicBezTo>
                      <a:pt x="541820" y="219529"/>
                      <a:pt x="487730" y="198600"/>
                      <a:pt x="456024" y="124276"/>
                    </a:cubicBezTo>
                    <a:cubicBezTo>
                      <a:pt x="424330" y="49972"/>
                      <a:pt x="361225" y="6580"/>
                      <a:pt x="291394" y="11001"/>
                    </a:cubicBezTo>
                    <a:cubicBezTo>
                      <a:pt x="221251" y="15452"/>
                      <a:pt x="163980" y="66488"/>
                      <a:pt x="141929" y="144199"/>
                    </a:cubicBezTo>
                    <a:cubicBezTo>
                      <a:pt x="119873" y="221931"/>
                      <a:pt x="68862" y="249531"/>
                      <a:pt x="29950" y="258996"/>
                    </a:cubicBezTo>
                    <a:cubicBezTo>
                      <a:pt x="21957" y="260940"/>
                      <a:pt x="15605" y="266581"/>
                      <a:pt x="12526" y="274468"/>
                    </a:cubicBezTo>
                    <a:cubicBezTo>
                      <a:pt x="9316" y="282693"/>
                      <a:pt x="10275" y="291619"/>
                      <a:pt x="15163" y="298952"/>
                    </a:cubicBezTo>
                    <a:cubicBezTo>
                      <a:pt x="16804" y="301413"/>
                      <a:pt x="16135" y="304727"/>
                      <a:pt x="13678" y="306364"/>
                    </a:cubicBezTo>
                    <a:cubicBezTo>
                      <a:pt x="12766" y="306974"/>
                      <a:pt x="11735" y="307264"/>
                      <a:pt x="10717" y="307264"/>
                    </a:cubicBezTo>
                    <a:close/>
                  </a:path>
                </a:pathLst>
              </a:custGeom>
              <a:solidFill>
                <a:srgbClr val="FBB418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1" name="Forma libre: forma 120">
                <a:extLst>
                  <a:ext uri="{FF2B5EF4-FFF2-40B4-BE49-F238E27FC236}">
                    <a16:creationId xmlns:a16="http://schemas.microsoft.com/office/drawing/2014/main" xmlns="" id="{43BC28C5-8C76-8E5C-CA62-571D422B63EF}"/>
                  </a:ext>
                </a:extLst>
              </p:cNvPr>
              <p:cNvSpPr/>
              <p:nvPr/>
            </p:nvSpPr>
            <p:spPr>
              <a:xfrm>
                <a:off x="5252931" y="3501176"/>
                <a:ext cx="106960" cy="106960"/>
              </a:xfrm>
              <a:custGeom>
                <a:avLst/>
                <a:gdLst>
                  <a:gd name="connsiteX0" fmla="*/ 67926 w 106960"/>
                  <a:gd name="connsiteY0" fmla="*/ 104958 h 106960"/>
                  <a:gd name="connsiteX1" fmla="*/ 2003 w 106960"/>
                  <a:gd name="connsiteY1" fmla="*/ 67926 h 106960"/>
                  <a:gd name="connsiteX2" fmla="*/ 39035 w 106960"/>
                  <a:gd name="connsiteY2" fmla="*/ 2003 h 106960"/>
                  <a:gd name="connsiteX3" fmla="*/ 104958 w 106960"/>
                  <a:gd name="connsiteY3" fmla="*/ 39035 h 106960"/>
                  <a:gd name="connsiteX4" fmla="*/ 67926 w 106960"/>
                  <a:gd name="connsiteY4" fmla="*/ 104958 h 10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60" h="106960">
                    <a:moveTo>
                      <a:pt x="67926" y="104958"/>
                    </a:moveTo>
                    <a:cubicBezTo>
                      <a:pt x="39497" y="112938"/>
                      <a:pt x="9983" y="96355"/>
                      <a:pt x="2003" y="67926"/>
                    </a:cubicBezTo>
                    <a:cubicBezTo>
                      <a:pt x="-5977" y="39497"/>
                      <a:pt x="10606" y="9983"/>
                      <a:pt x="39035" y="2003"/>
                    </a:cubicBezTo>
                    <a:cubicBezTo>
                      <a:pt x="67464" y="-5977"/>
                      <a:pt x="96978" y="10605"/>
                      <a:pt x="104958" y="39035"/>
                    </a:cubicBezTo>
                    <a:cubicBezTo>
                      <a:pt x="112938" y="67464"/>
                      <a:pt x="96355" y="96978"/>
                      <a:pt x="67926" y="104958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2" name="Forma libre: forma 121">
                <a:extLst>
                  <a:ext uri="{FF2B5EF4-FFF2-40B4-BE49-F238E27FC236}">
                    <a16:creationId xmlns:a16="http://schemas.microsoft.com/office/drawing/2014/main" xmlns="" id="{4B5BB34B-24CC-8966-C9C3-5F04A611F524}"/>
                  </a:ext>
                </a:extLst>
              </p:cNvPr>
              <p:cNvSpPr/>
              <p:nvPr/>
            </p:nvSpPr>
            <p:spPr>
              <a:xfrm>
                <a:off x="5284384" y="3532560"/>
                <a:ext cx="40612" cy="45010"/>
              </a:xfrm>
              <a:custGeom>
                <a:avLst/>
                <a:gdLst>
                  <a:gd name="connsiteX0" fmla="*/ 32650 w 40612"/>
                  <a:gd name="connsiteY0" fmla="*/ 45011 h 45010"/>
                  <a:gd name="connsiteX1" fmla="*/ 30210 w 40612"/>
                  <a:gd name="connsiteY1" fmla="*/ 44418 h 45010"/>
                  <a:gd name="connsiteX2" fmla="*/ 27900 w 40612"/>
                  <a:gd name="connsiteY2" fmla="*/ 37216 h 45010"/>
                  <a:gd name="connsiteX3" fmla="*/ 29234 w 40612"/>
                  <a:gd name="connsiteY3" fmla="*/ 23981 h 45010"/>
                  <a:gd name="connsiteX4" fmla="*/ 6791 w 40612"/>
                  <a:gd name="connsiteY4" fmla="*/ 11374 h 45010"/>
                  <a:gd name="connsiteX5" fmla="*/ 199 w 40612"/>
                  <a:gd name="connsiteY5" fmla="*/ 7668 h 45010"/>
                  <a:gd name="connsiteX6" fmla="*/ 3905 w 40612"/>
                  <a:gd name="connsiteY6" fmla="*/ 1076 h 45010"/>
                  <a:gd name="connsiteX7" fmla="*/ 39532 w 40612"/>
                  <a:gd name="connsiteY7" fmla="*/ 21091 h 45010"/>
                  <a:gd name="connsiteX8" fmla="*/ 37412 w 40612"/>
                  <a:gd name="connsiteY8" fmla="*/ 42104 h 45010"/>
                  <a:gd name="connsiteX9" fmla="*/ 32654 w 40612"/>
                  <a:gd name="connsiteY9" fmla="*/ 45002 h 4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612" h="45010">
                    <a:moveTo>
                      <a:pt x="32650" y="45011"/>
                    </a:moveTo>
                    <a:cubicBezTo>
                      <a:pt x="31825" y="45011"/>
                      <a:pt x="30992" y="44822"/>
                      <a:pt x="30210" y="44418"/>
                    </a:cubicBezTo>
                    <a:cubicBezTo>
                      <a:pt x="27585" y="43067"/>
                      <a:pt x="26550" y="39845"/>
                      <a:pt x="27900" y="37216"/>
                    </a:cubicBezTo>
                    <a:cubicBezTo>
                      <a:pt x="30004" y="33123"/>
                      <a:pt x="30479" y="28424"/>
                      <a:pt x="29234" y="23981"/>
                    </a:cubicBezTo>
                    <a:cubicBezTo>
                      <a:pt x="26521" y="14319"/>
                      <a:pt x="16466" y="8661"/>
                      <a:pt x="6791" y="11374"/>
                    </a:cubicBezTo>
                    <a:cubicBezTo>
                      <a:pt x="3943" y="12177"/>
                      <a:pt x="998" y="10512"/>
                      <a:pt x="199" y="7668"/>
                    </a:cubicBezTo>
                    <a:cubicBezTo>
                      <a:pt x="-596" y="4824"/>
                      <a:pt x="1061" y="1875"/>
                      <a:pt x="3905" y="1076"/>
                    </a:cubicBezTo>
                    <a:cubicBezTo>
                      <a:pt x="19243" y="-3223"/>
                      <a:pt x="35224" y="5750"/>
                      <a:pt x="39532" y="21091"/>
                    </a:cubicBezTo>
                    <a:cubicBezTo>
                      <a:pt x="41509" y="28138"/>
                      <a:pt x="40756" y="35600"/>
                      <a:pt x="37412" y="42104"/>
                    </a:cubicBezTo>
                    <a:cubicBezTo>
                      <a:pt x="36465" y="43947"/>
                      <a:pt x="34593" y="45002"/>
                      <a:pt x="32654" y="45002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3" name="Forma libre: forma 122">
                <a:extLst>
                  <a:ext uri="{FF2B5EF4-FFF2-40B4-BE49-F238E27FC236}">
                    <a16:creationId xmlns:a16="http://schemas.microsoft.com/office/drawing/2014/main" xmlns="" id="{A84A6689-77BF-4D12-EF42-AC70DCFCD1D4}"/>
                  </a:ext>
                </a:extLst>
              </p:cNvPr>
              <p:cNvSpPr/>
              <p:nvPr/>
            </p:nvSpPr>
            <p:spPr>
              <a:xfrm>
                <a:off x="5895763" y="3585914"/>
                <a:ext cx="64189" cy="64188"/>
              </a:xfrm>
              <a:custGeom>
                <a:avLst/>
                <a:gdLst>
                  <a:gd name="connsiteX0" fmla="*/ 32041 w 64189"/>
                  <a:gd name="connsiteY0" fmla="*/ 64188 h 64188"/>
                  <a:gd name="connsiteX1" fmla="*/ 16632 w 64189"/>
                  <a:gd name="connsiteY1" fmla="*/ 60205 h 64188"/>
                  <a:gd name="connsiteX2" fmla="*/ 1277 w 64189"/>
                  <a:gd name="connsiteY2" fmla="*/ 41039 h 64188"/>
                  <a:gd name="connsiteX3" fmla="*/ 23131 w 64189"/>
                  <a:gd name="connsiteY3" fmla="*/ 1273 h 64188"/>
                  <a:gd name="connsiteX4" fmla="*/ 62901 w 64189"/>
                  <a:gd name="connsiteY4" fmla="*/ 23127 h 64188"/>
                  <a:gd name="connsiteX5" fmla="*/ 60205 w 64189"/>
                  <a:gd name="connsiteY5" fmla="*/ 47538 h 64188"/>
                  <a:gd name="connsiteX6" fmla="*/ 41039 w 64189"/>
                  <a:gd name="connsiteY6" fmla="*/ 62893 h 64188"/>
                  <a:gd name="connsiteX7" fmla="*/ 32041 w 64189"/>
                  <a:gd name="connsiteY7" fmla="*/ 64184 h 64188"/>
                  <a:gd name="connsiteX8" fmla="*/ 32075 w 64189"/>
                  <a:gd name="connsiteY8" fmla="*/ 10692 h 64188"/>
                  <a:gd name="connsiteX9" fmla="*/ 26114 w 64189"/>
                  <a:gd name="connsiteY9" fmla="*/ 11546 h 64188"/>
                  <a:gd name="connsiteX10" fmla="*/ 11542 w 64189"/>
                  <a:gd name="connsiteY10" fmla="*/ 38056 h 64188"/>
                  <a:gd name="connsiteX11" fmla="*/ 21777 w 64189"/>
                  <a:gd name="connsiteY11" fmla="*/ 50836 h 64188"/>
                  <a:gd name="connsiteX12" fmla="*/ 38052 w 64189"/>
                  <a:gd name="connsiteY12" fmla="*/ 52628 h 64188"/>
                  <a:gd name="connsiteX13" fmla="*/ 50832 w 64189"/>
                  <a:gd name="connsiteY13" fmla="*/ 42393 h 64188"/>
                  <a:gd name="connsiteX14" fmla="*/ 52624 w 64189"/>
                  <a:gd name="connsiteY14" fmla="*/ 26118 h 64188"/>
                  <a:gd name="connsiteX15" fmla="*/ 32070 w 64189"/>
                  <a:gd name="connsiteY15" fmla="*/ 10692 h 6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189" h="64188">
                    <a:moveTo>
                      <a:pt x="32041" y="64188"/>
                    </a:moveTo>
                    <a:cubicBezTo>
                      <a:pt x="26711" y="64188"/>
                      <a:pt x="21432" y="62847"/>
                      <a:pt x="16632" y="60205"/>
                    </a:cubicBezTo>
                    <a:cubicBezTo>
                      <a:pt x="9123" y="56078"/>
                      <a:pt x="3667" y="49271"/>
                      <a:pt x="1277" y="41039"/>
                    </a:cubicBezTo>
                    <a:cubicBezTo>
                      <a:pt x="-3657" y="24052"/>
                      <a:pt x="6144" y="6216"/>
                      <a:pt x="23131" y="1273"/>
                    </a:cubicBezTo>
                    <a:cubicBezTo>
                      <a:pt x="40118" y="-3649"/>
                      <a:pt x="57963" y="6140"/>
                      <a:pt x="62901" y="23127"/>
                    </a:cubicBezTo>
                    <a:cubicBezTo>
                      <a:pt x="65291" y="31359"/>
                      <a:pt x="64336" y="40029"/>
                      <a:pt x="60205" y="47538"/>
                    </a:cubicBezTo>
                    <a:cubicBezTo>
                      <a:pt x="56078" y="55047"/>
                      <a:pt x="49272" y="60503"/>
                      <a:pt x="41039" y="62893"/>
                    </a:cubicBezTo>
                    <a:cubicBezTo>
                      <a:pt x="38073" y="63755"/>
                      <a:pt x="35049" y="64184"/>
                      <a:pt x="32041" y="64184"/>
                    </a:cubicBezTo>
                    <a:close/>
                    <a:moveTo>
                      <a:pt x="32075" y="10692"/>
                    </a:moveTo>
                    <a:cubicBezTo>
                      <a:pt x="30106" y="10692"/>
                      <a:pt x="28099" y="10965"/>
                      <a:pt x="26114" y="11546"/>
                    </a:cubicBezTo>
                    <a:cubicBezTo>
                      <a:pt x="14785" y="14839"/>
                      <a:pt x="8248" y="26732"/>
                      <a:pt x="11542" y="38056"/>
                    </a:cubicBezTo>
                    <a:cubicBezTo>
                      <a:pt x="13132" y="43542"/>
                      <a:pt x="16771" y="48085"/>
                      <a:pt x="21777" y="50836"/>
                    </a:cubicBezTo>
                    <a:cubicBezTo>
                      <a:pt x="26787" y="53588"/>
                      <a:pt x="32567" y="54231"/>
                      <a:pt x="38052" y="52628"/>
                    </a:cubicBezTo>
                    <a:cubicBezTo>
                      <a:pt x="43538" y="51038"/>
                      <a:pt x="48081" y="47399"/>
                      <a:pt x="50832" y="42393"/>
                    </a:cubicBezTo>
                    <a:cubicBezTo>
                      <a:pt x="53584" y="37383"/>
                      <a:pt x="54223" y="31603"/>
                      <a:pt x="52624" y="26118"/>
                    </a:cubicBezTo>
                    <a:cubicBezTo>
                      <a:pt x="49911" y="16774"/>
                      <a:pt x="41342" y="10692"/>
                      <a:pt x="32070" y="10692"/>
                    </a:cubicBezTo>
                    <a:close/>
                  </a:path>
                </a:pathLst>
              </a:custGeom>
              <a:solidFill>
                <a:srgbClr val="FBB418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4" name="Forma libre: forma 123">
                <a:extLst>
                  <a:ext uri="{FF2B5EF4-FFF2-40B4-BE49-F238E27FC236}">
                    <a16:creationId xmlns:a16="http://schemas.microsoft.com/office/drawing/2014/main" xmlns="" id="{84557FEC-DA18-172A-F692-481858DD3931}"/>
                  </a:ext>
                </a:extLst>
              </p:cNvPr>
              <p:cNvSpPr/>
              <p:nvPr/>
            </p:nvSpPr>
            <p:spPr>
              <a:xfrm>
                <a:off x="5856802" y="3501182"/>
                <a:ext cx="106960" cy="106959"/>
              </a:xfrm>
              <a:custGeom>
                <a:avLst/>
                <a:gdLst>
                  <a:gd name="connsiteX0" fmla="*/ 104958 w 106960"/>
                  <a:gd name="connsiteY0" fmla="*/ 39033 h 106959"/>
                  <a:gd name="connsiteX1" fmla="*/ 67926 w 106960"/>
                  <a:gd name="connsiteY1" fmla="*/ 104957 h 106959"/>
                  <a:gd name="connsiteX2" fmla="*/ 2003 w 106960"/>
                  <a:gd name="connsiteY2" fmla="*/ 67925 h 106959"/>
                  <a:gd name="connsiteX3" fmla="*/ 39035 w 106960"/>
                  <a:gd name="connsiteY3" fmla="*/ 2001 h 106959"/>
                  <a:gd name="connsiteX4" fmla="*/ 104958 w 106960"/>
                  <a:gd name="connsiteY4" fmla="*/ 39033 h 10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60" h="106959">
                    <a:moveTo>
                      <a:pt x="104958" y="39033"/>
                    </a:moveTo>
                    <a:cubicBezTo>
                      <a:pt x="112938" y="67462"/>
                      <a:pt x="96355" y="96976"/>
                      <a:pt x="67926" y="104957"/>
                    </a:cubicBezTo>
                    <a:cubicBezTo>
                      <a:pt x="39497" y="112937"/>
                      <a:pt x="9983" y="96354"/>
                      <a:pt x="2003" y="67925"/>
                    </a:cubicBezTo>
                    <a:cubicBezTo>
                      <a:pt x="-5977" y="39496"/>
                      <a:pt x="10605" y="9981"/>
                      <a:pt x="39035" y="2001"/>
                    </a:cubicBezTo>
                    <a:cubicBezTo>
                      <a:pt x="67463" y="-5975"/>
                      <a:pt x="96978" y="10604"/>
                      <a:pt x="104958" y="39033"/>
                    </a:cubicBezTo>
                    <a:close/>
                  </a:path>
                </a:pathLst>
              </a:custGeom>
              <a:solidFill>
                <a:srgbClr val="FFAE71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5" name="Forma libre: forma 124">
                <a:extLst>
                  <a:ext uri="{FF2B5EF4-FFF2-40B4-BE49-F238E27FC236}">
                    <a16:creationId xmlns:a16="http://schemas.microsoft.com/office/drawing/2014/main" xmlns="" id="{9827CAA0-DB30-14D8-AFE3-DA3578944CCC}"/>
                  </a:ext>
                </a:extLst>
              </p:cNvPr>
              <p:cNvSpPr/>
              <p:nvPr/>
            </p:nvSpPr>
            <p:spPr>
              <a:xfrm>
                <a:off x="5888182" y="3536082"/>
                <a:ext cx="45013" cy="40617"/>
              </a:xfrm>
              <a:custGeom>
                <a:avLst/>
                <a:gdLst>
                  <a:gd name="connsiteX0" fmla="*/ 6233 w 45013"/>
                  <a:gd name="connsiteY0" fmla="*/ 40609 h 40617"/>
                  <a:gd name="connsiteX1" fmla="*/ 1088 w 45013"/>
                  <a:gd name="connsiteY1" fmla="*/ 36705 h 40617"/>
                  <a:gd name="connsiteX2" fmla="*/ 3717 w 45013"/>
                  <a:gd name="connsiteY2" fmla="*/ 14746 h 40617"/>
                  <a:gd name="connsiteX3" fmla="*/ 21100 w 45013"/>
                  <a:gd name="connsiteY3" fmla="*/ 1079 h 40617"/>
                  <a:gd name="connsiteX4" fmla="*/ 42112 w 45013"/>
                  <a:gd name="connsiteY4" fmla="*/ 3199 h 40617"/>
                  <a:gd name="connsiteX5" fmla="*/ 44417 w 45013"/>
                  <a:gd name="connsiteY5" fmla="*/ 10401 h 40617"/>
                  <a:gd name="connsiteX6" fmla="*/ 37216 w 45013"/>
                  <a:gd name="connsiteY6" fmla="*/ 12710 h 40617"/>
                  <a:gd name="connsiteX7" fmla="*/ 23981 w 45013"/>
                  <a:gd name="connsiteY7" fmla="*/ 11377 h 40617"/>
                  <a:gd name="connsiteX8" fmla="*/ 13031 w 45013"/>
                  <a:gd name="connsiteY8" fmla="*/ 19988 h 40617"/>
                  <a:gd name="connsiteX9" fmla="*/ 11378 w 45013"/>
                  <a:gd name="connsiteY9" fmla="*/ 33824 h 40617"/>
                  <a:gd name="connsiteX10" fmla="*/ 7672 w 45013"/>
                  <a:gd name="connsiteY10" fmla="*/ 40416 h 40617"/>
                  <a:gd name="connsiteX11" fmla="*/ 6225 w 45013"/>
                  <a:gd name="connsiteY11" fmla="*/ 40618 h 4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13" h="40617">
                    <a:moveTo>
                      <a:pt x="6233" y="40609"/>
                    </a:moveTo>
                    <a:cubicBezTo>
                      <a:pt x="3894" y="40609"/>
                      <a:pt x="1749" y="39065"/>
                      <a:pt x="1088" y="36705"/>
                    </a:cubicBezTo>
                    <a:cubicBezTo>
                      <a:pt x="-998" y="29276"/>
                      <a:pt x="-64" y="21477"/>
                      <a:pt x="3717" y="14746"/>
                    </a:cubicBezTo>
                    <a:cubicBezTo>
                      <a:pt x="7495" y="8020"/>
                      <a:pt x="13671" y="3161"/>
                      <a:pt x="21100" y="1079"/>
                    </a:cubicBezTo>
                    <a:cubicBezTo>
                      <a:pt x="28142" y="-894"/>
                      <a:pt x="35609" y="-145"/>
                      <a:pt x="42112" y="3199"/>
                    </a:cubicBezTo>
                    <a:cubicBezTo>
                      <a:pt x="44737" y="4549"/>
                      <a:pt x="45772" y="7772"/>
                      <a:pt x="44417" y="10401"/>
                    </a:cubicBezTo>
                    <a:cubicBezTo>
                      <a:pt x="43071" y="13026"/>
                      <a:pt x="39849" y="14061"/>
                      <a:pt x="37216" y="12710"/>
                    </a:cubicBezTo>
                    <a:cubicBezTo>
                      <a:pt x="33118" y="10603"/>
                      <a:pt x="28424" y="10132"/>
                      <a:pt x="23981" y="11377"/>
                    </a:cubicBezTo>
                    <a:cubicBezTo>
                      <a:pt x="19303" y="12689"/>
                      <a:pt x="15412" y="15748"/>
                      <a:pt x="13031" y="19988"/>
                    </a:cubicBezTo>
                    <a:cubicBezTo>
                      <a:pt x="10650" y="24228"/>
                      <a:pt x="10061" y="29142"/>
                      <a:pt x="11378" y="33824"/>
                    </a:cubicBezTo>
                    <a:cubicBezTo>
                      <a:pt x="12173" y="36668"/>
                      <a:pt x="10515" y="39616"/>
                      <a:pt x="7672" y="40416"/>
                    </a:cubicBezTo>
                    <a:cubicBezTo>
                      <a:pt x="7188" y="40550"/>
                      <a:pt x="6704" y="40618"/>
                      <a:pt x="6225" y="4061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6" name="Forma libre: forma 125">
                <a:extLst>
                  <a:ext uri="{FF2B5EF4-FFF2-40B4-BE49-F238E27FC236}">
                    <a16:creationId xmlns:a16="http://schemas.microsoft.com/office/drawing/2014/main" xmlns="" id="{33E8BD9D-8DF8-77BC-337E-EA74B5CEFCAB}"/>
                  </a:ext>
                </a:extLst>
              </p:cNvPr>
              <p:cNvSpPr/>
              <p:nvPr/>
            </p:nvSpPr>
            <p:spPr>
              <a:xfrm>
                <a:off x="5895763" y="3586975"/>
                <a:ext cx="64189" cy="63128"/>
              </a:xfrm>
              <a:custGeom>
                <a:avLst/>
                <a:gdLst>
                  <a:gd name="connsiteX0" fmla="*/ 32041 w 64189"/>
                  <a:gd name="connsiteY0" fmla="*/ 63128 h 63128"/>
                  <a:gd name="connsiteX1" fmla="*/ 16632 w 64189"/>
                  <a:gd name="connsiteY1" fmla="*/ 59144 h 63128"/>
                  <a:gd name="connsiteX2" fmla="*/ 1277 w 64189"/>
                  <a:gd name="connsiteY2" fmla="*/ 39979 h 63128"/>
                  <a:gd name="connsiteX3" fmla="*/ 23131 w 64189"/>
                  <a:gd name="connsiteY3" fmla="*/ 212 h 63128"/>
                  <a:gd name="connsiteX4" fmla="*/ 29761 w 64189"/>
                  <a:gd name="connsiteY4" fmla="*/ 3855 h 63128"/>
                  <a:gd name="connsiteX5" fmla="*/ 26118 w 64189"/>
                  <a:gd name="connsiteY5" fmla="*/ 10485 h 63128"/>
                  <a:gd name="connsiteX6" fmla="*/ 11546 w 64189"/>
                  <a:gd name="connsiteY6" fmla="*/ 36996 h 63128"/>
                  <a:gd name="connsiteX7" fmla="*/ 21781 w 64189"/>
                  <a:gd name="connsiteY7" fmla="*/ 49776 h 63128"/>
                  <a:gd name="connsiteX8" fmla="*/ 38057 w 64189"/>
                  <a:gd name="connsiteY8" fmla="*/ 51568 h 63128"/>
                  <a:gd name="connsiteX9" fmla="*/ 50837 w 64189"/>
                  <a:gd name="connsiteY9" fmla="*/ 41333 h 63128"/>
                  <a:gd name="connsiteX10" fmla="*/ 52629 w 64189"/>
                  <a:gd name="connsiteY10" fmla="*/ 25057 h 63128"/>
                  <a:gd name="connsiteX11" fmla="*/ 56272 w 64189"/>
                  <a:gd name="connsiteY11" fmla="*/ 18428 h 63128"/>
                  <a:gd name="connsiteX12" fmla="*/ 62901 w 64189"/>
                  <a:gd name="connsiteY12" fmla="*/ 22070 h 63128"/>
                  <a:gd name="connsiteX13" fmla="*/ 60205 w 64189"/>
                  <a:gd name="connsiteY13" fmla="*/ 46482 h 63128"/>
                  <a:gd name="connsiteX14" fmla="*/ 41039 w 64189"/>
                  <a:gd name="connsiteY14" fmla="*/ 61837 h 63128"/>
                  <a:gd name="connsiteX15" fmla="*/ 32041 w 64189"/>
                  <a:gd name="connsiteY15" fmla="*/ 63128 h 63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4189" h="63128">
                    <a:moveTo>
                      <a:pt x="32041" y="63128"/>
                    </a:moveTo>
                    <a:cubicBezTo>
                      <a:pt x="26711" y="63128"/>
                      <a:pt x="21432" y="61786"/>
                      <a:pt x="16632" y="59144"/>
                    </a:cubicBezTo>
                    <a:cubicBezTo>
                      <a:pt x="9123" y="55018"/>
                      <a:pt x="3667" y="48211"/>
                      <a:pt x="1277" y="39979"/>
                    </a:cubicBezTo>
                    <a:cubicBezTo>
                      <a:pt x="-3657" y="22992"/>
                      <a:pt x="6144" y="5155"/>
                      <a:pt x="23131" y="212"/>
                    </a:cubicBezTo>
                    <a:cubicBezTo>
                      <a:pt x="25971" y="-608"/>
                      <a:pt x="28936" y="1020"/>
                      <a:pt x="29761" y="3855"/>
                    </a:cubicBezTo>
                    <a:cubicBezTo>
                      <a:pt x="30585" y="6691"/>
                      <a:pt x="28953" y="9661"/>
                      <a:pt x="26118" y="10485"/>
                    </a:cubicBezTo>
                    <a:cubicBezTo>
                      <a:pt x="14789" y="13779"/>
                      <a:pt x="8252" y="25671"/>
                      <a:pt x="11546" y="36996"/>
                    </a:cubicBezTo>
                    <a:cubicBezTo>
                      <a:pt x="13136" y="42482"/>
                      <a:pt x="16775" y="47025"/>
                      <a:pt x="21781" y="49776"/>
                    </a:cubicBezTo>
                    <a:cubicBezTo>
                      <a:pt x="26791" y="52527"/>
                      <a:pt x="32571" y="53171"/>
                      <a:pt x="38057" y="51568"/>
                    </a:cubicBezTo>
                    <a:cubicBezTo>
                      <a:pt x="43542" y="49978"/>
                      <a:pt x="48085" y="46339"/>
                      <a:pt x="50837" y="41333"/>
                    </a:cubicBezTo>
                    <a:cubicBezTo>
                      <a:pt x="53588" y="36323"/>
                      <a:pt x="54227" y="30547"/>
                      <a:pt x="52629" y="25057"/>
                    </a:cubicBezTo>
                    <a:cubicBezTo>
                      <a:pt x="51804" y="22222"/>
                      <a:pt x="53436" y="19252"/>
                      <a:pt x="56272" y="18428"/>
                    </a:cubicBezTo>
                    <a:cubicBezTo>
                      <a:pt x="59115" y="17607"/>
                      <a:pt x="62073" y="19235"/>
                      <a:pt x="62901" y="22070"/>
                    </a:cubicBezTo>
                    <a:cubicBezTo>
                      <a:pt x="65291" y="30303"/>
                      <a:pt x="64336" y="38973"/>
                      <a:pt x="60205" y="46482"/>
                    </a:cubicBezTo>
                    <a:cubicBezTo>
                      <a:pt x="56078" y="53991"/>
                      <a:pt x="49272" y="59447"/>
                      <a:pt x="41039" y="61837"/>
                    </a:cubicBezTo>
                    <a:cubicBezTo>
                      <a:pt x="38073" y="62699"/>
                      <a:pt x="35049" y="63128"/>
                      <a:pt x="32041" y="63128"/>
                    </a:cubicBezTo>
                    <a:close/>
                  </a:path>
                </a:pathLst>
              </a:custGeom>
              <a:solidFill>
                <a:srgbClr val="FBB418"/>
              </a:solidFill>
              <a:ln w="4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12" name="Forma libre: forma 111">
              <a:extLst>
                <a:ext uri="{FF2B5EF4-FFF2-40B4-BE49-F238E27FC236}">
                  <a16:creationId xmlns:a16="http://schemas.microsoft.com/office/drawing/2014/main" xmlns="" id="{23E1D0E7-3C13-9D70-8514-A2F1E9BE0068}"/>
                </a:ext>
              </a:extLst>
            </p:cNvPr>
            <p:cNvSpPr/>
            <p:nvPr/>
          </p:nvSpPr>
          <p:spPr>
            <a:xfrm>
              <a:off x="5526983" y="3063560"/>
              <a:ext cx="112336" cy="129574"/>
            </a:xfrm>
            <a:custGeom>
              <a:avLst/>
              <a:gdLst>
                <a:gd name="connsiteX0" fmla="*/ 112218 w 112336"/>
                <a:gd name="connsiteY0" fmla="*/ 52613 h 129574"/>
                <a:gd name="connsiteX1" fmla="*/ 49517 w 112336"/>
                <a:gd name="connsiteY1" fmla="*/ 395 h 129574"/>
                <a:gd name="connsiteX2" fmla="*/ 17 w 112336"/>
                <a:gd name="connsiteY2" fmla="*/ 57493 h 129574"/>
                <a:gd name="connsiteX3" fmla="*/ 23284 w 112336"/>
                <a:gd name="connsiteY3" fmla="*/ 101646 h 129574"/>
                <a:gd name="connsiteX4" fmla="*/ 29514 w 112336"/>
                <a:gd name="connsiteY4" fmla="*/ 112996 h 129574"/>
                <a:gd name="connsiteX5" fmla="*/ 29931 w 112336"/>
                <a:gd name="connsiteY5" fmla="*/ 119575 h 129574"/>
                <a:gd name="connsiteX6" fmla="*/ 40052 w 112336"/>
                <a:gd name="connsiteY6" fmla="*/ 129575 h 129574"/>
                <a:gd name="connsiteX7" fmla="*/ 50085 w 112336"/>
                <a:gd name="connsiteY7" fmla="*/ 119108 h 129574"/>
                <a:gd name="connsiteX8" fmla="*/ 60745 w 112336"/>
                <a:gd name="connsiteY8" fmla="*/ 128283 h 129574"/>
                <a:gd name="connsiteX9" fmla="*/ 70126 w 112336"/>
                <a:gd name="connsiteY9" fmla="*/ 118747 h 129574"/>
                <a:gd name="connsiteX10" fmla="*/ 81568 w 112336"/>
                <a:gd name="connsiteY10" fmla="*/ 126920 h 129574"/>
                <a:gd name="connsiteX11" fmla="*/ 90032 w 112336"/>
                <a:gd name="connsiteY11" fmla="*/ 115819 h 129574"/>
                <a:gd name="connsiteX12" fmla="*/ 89620 w 112336"/>
                <a:gd name="connsiteY12" fmla="*/ 109332 h 129574"/>
                <a:gd name="connsiteX13" fmla="*/ 94298 w 112336"/>
                <a:gd name="connsiteY13" fmla="*/ 97343 h 129574"/>
                <a:gd name="connsiteX14" fmla="*/ 112222 w 112336"/>
                <a:gd name="connsiteY14" fmla="*/ 52613 h 12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336" h="129574">
                  <a:moveTo>
                    <a:pt x="112218" y="52613"/>
                  </a:moveTo>
                  <a:cubicBezTo>
                    <a:pt x="110191" y="20629"/>
                    <a:pt x="81770" y="-3400"/>
                    <a:pt x="49517" y="395"/>
                  </a:cubicBezTo>
                  <a:cubicBezTo>
                    <a:pt x="21046" y="3743"/>
                    <a:pt x="-686" y="28832"/>
                    <a:pt x="17" y="57493"/>
                  </a:cubicBezTo>
                  <a:cubicBezTo>
                    <a:pt x="467" y="75855"/>
                    <a:pt x="9608" y="91761"/>
                    <a:pt x="23284" y="101646"/>
                  </a:cubicBezTo>
                  <a:cubicBezTo>
                    <a:pt x="26956" y="104301"/>
                    <a:pt x="29224" y="108474"/>
                    <a:pt x="29514" y="112996"/>
                  </a:cubicBezTo>
                  <a:lnTo>
                    <a:pt x="29931" y="119575"/>
                  </a:lnTo>
                  <a:cubicBezTo>
                    <a:pt x="30275" y="124994"/>
                    <a:pt x="34621" y="129596"/>
                    <a:pt x="40052" y="129575"/>
                  </a:cubicBezTo>
                  <a:cubicBezTo>
                    <a:pt x="45824" y="129554"/>
                    <a:pt x="50299" y="124758"/>
                    <a:pt x="50085" y="119108"/>
                  </a:cubicBezTo>
                  <a:cubicBezTo>
                    <a:pt x="50569" y="124539"/>
                    <a:pt x="55276" y="128628"/>
                    <a:pt x="60745" y="128283"/>
                  </a:cubicBezTo>
                  <a:cubicBezTo>
                    <a:pt x="65906" y="127955"/>
                    <a:pt x="69861" y="123791"/>
                    <a:pt x="70126" y="118747"/>
                  </a:cubicBezTo>
                  <a:cubicBezTo>
                    <a:pt x="71076" y="124009"/>
                    <a:pt x="76019" y="127774"/>
                    <a:pt x="81568" y="126920"/>
                  </a:cubicBezTo>
                  <a:cubicBezTo>
                    <a:pt x="86805" y="126113"/>
                    <a:pt x="90368" y="121107"/>
                    <a:pt x="90032" y="115819"/>
                  </a:cubicBezTo>
                  <a:lnTo>
                    <a:pt x="89620" y="109332"/>
                  </a:lnTo>
                  <a:cubicBezTo>
                    <a:pt x="89334" y="104839"/>
                    <a:pt x="90995" y="100401"/>
                    <a:pt x="94298" y="97343"/>
                  </a:cubicBezTo>
                  <a:cubicBezTo>
                    <a:pt x="106253" y="86271"/>
                    <a:pt x="113333" y="70146"/>
                    <a:pt x="112222" y="52613"/>
                  </a:cubicBezTo>
                  <a:close/>
                </a:path>
              </a:pathLst>
            </a:custGeom>
            <a:solidFill>
              <a:srgbClr val="F9F7E0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3" name="Forma libre: forma 112">
              <a:extLst>
                <a:ext uri="{FF2B5EF4-FFF2-40B4-BE49-F238E27FC236}">
                  <a16:creationId xmlns:a16="http://schemas.microsoft.com/office/drawing/2014/main" xmlns="" id="{BF225711-32AB-44D8-8DCC-F4091E89AEE2}"/>
                </a:ext>
              </a:extLst>
            </p:cNvPr>
            <p:cNvSpPr/>
            <p:nvPr/>
          </p:nvSpPr>
          <p:spPr>
            <a:xfrm>
              <a:off x="5598113" y="3102660"/>
              <a:ext cx="25814" cy="25814"/>
            </a:xfrm>
            <a:custGeom>
              <a:avLst/>
              <a:gdLst>
                <a:gd name="connsiteX0" fmla="*/ 25788 w 25814"/>
                <a:gd name="connsiteY0" fmla="*/ 12091 h 25814"/>
                <a:gd name="connsiteX1" fmla="*/ 13723 w 25814"/>
                <a:gd name="connsiteY1" fmla="*/ 25788 h 25814"/>
                <a:gd name="connsiteX2" fmla="*/ 26 w 25814"/>
                <a:gd name="connsiteY2" fmla="*/ 13723 h 25814"/>
                <a:gd name="connsiteX3" fmla="*/ 12091 w 25814"/>
                <a:gd name="connsiteY3" fmla="*/ 26 h 25814"/>
                <a:gd name="connsiteX4" fmla="*/ 25788 w 25814"/>
                <a:gd name="connsiteY4" fmla="*/ 12091 h 2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4" h="25814">
                  <a:moveTo>
                    <a:pt x="25788" y="12091"/>
                  </a:moveTo>
                  <a:cubicBezTo>
                    <a:pt x="26238" y="19205"/>
                    <a:pt x="20837" y="25338"/>
                    <a:pt x="13723" y="25788"/>
                  </a:cubicBezTo>
                  <a:cubicBezTo>
                    <a:pt x="6610" y="26238"/>
                    <a:pt x="476" y="20837"/>
                    <a:pt x="26" y="13723"/>
                  </a:cubicBezTo>
                  <a:cubicBezTo>
                    <a:pt x="-424" y="6610"/>
                    <a:pt x="4977" y="476"/>
                    <a:pt x="12091" y="26"/>
                  </a:cubicBezTo>
                  <a:cubicBezTo>
                    <a:pt x="19205" y="-424"/>
                    <a:pt x="25338" y="4978"/>
                    <a:pt x="25788" y="12091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4" name="Forma libre: forma 113">
              <a:extLst>
                <a:ext uri="{FF2B5EF4-FFF2-40B4-BE49-F238E27FC236}">
                  <a16:creationId xmlns:a16="http://schemas.microsoft.com/office/drawing/2014/main" xmlns="" id="{DD47A7D9-1D06-3979-5857-895D61958C03}"/>
                </a:ext>
              </a:extLst>
            </p:cNvPr>
            <p:cNvSpPr/>
            <p:nvPr/>
          </p:nvSpPr>
          <p:spPr>
            <a:xfrm>
              <a:off x="5542063" y="3106219"/>
              <a:ext cx="25814" cy="25814"/>
            </a:xfrm>
            <a:custGeom>
              <a:avLst/>
              <a:gdLst>
                <a:gd name="connsiteX0" fmla="*/ 25788 w 25814"/>
                <a:gd name="connsiteY0" fmla="*/ 12091 h 25814"/>
                <a:gd name="connsiteX1" fmla="*/ 13723 w 25814"/>
                <a:gd name="connsiteY1" fmla="*/ 25788 h 25814"/>
                <a:gd name="connsiteX2" fmla="*/ 26 w 25814"/>
                <a:gd name="connsiteY2" fmla="*/ 13723 h 25814"/>
                <a:gd name="connsiteX3" fmla="*/ 12091 w 25814"/>
                <a:gd name="connsiteY3" fmla="*/ 26 h 25814"/>
                <a:gd name="connsiteX4" fmla="*/ 25788 w 25814"/>
                <a:gd name="connsiteY4" fmla="*/ 12091 h 2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4" h="25814">
                  <a:moveTo>
                    <a:pt x="25788" y="12091"/>
                  </a:moveTo>
                  <a:cubicBezTo>
                    <a:pt x="26238" y="19205"/>
                    <a:pt x="20837" y="25338"/>
                    <a:pt x="13723" y="25788"/>
                  </a:cubicBezTo>
                  <a:cubicBezTo>
                    <a:pt x="6610" y="26238"/>
                    <a:pt x="476" y="20837"/>
                    <a:pt x="26" y="13723"/>
                  </a:cubicBezTo>
                  <a:cubicBezTo>
                    <a:pt x="-424" y="6610"/>
                    <a:pt x="4977" y="476"/>
                    <a:pt x="12091" y="26"/>
                  </a:cubicBezTo>
                  <a:cubicBezTo>
                    <a:pt x="19205" y="-424"/>
                    <a:pt x="25338" y="4978"/>
                    <a:pt x="25788" y="12091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xmlns="" id="{B6A825C6-1411-AAE3-3F27-41273DBF6246}"/>
              </a:ext>
            </a:extLst>
          </p:cNvPr>
          <p:cNvSpPr/>
          <p:nvPr/>
        </p:nvSpPr>
        <p:spPr>
          <a:xfrm>
            <a:off x="1607874" y="4433428"/>
            <a:ext cx="231937" cy="177342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xmlns="" id="{9D7294F4-AC09-337E-CC6F-0D5A0C94BA73}"/>
              </a:ext>
            </a:extLst>
          </p:cNvPr>
          <p:cNvSpPr/>
          <p:nvPr/>
        </p:nvSpPr>
        <p:spPr>
          <a:xfrm>
            <a:off x="4853594" y="4337630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xmlns="" id="{650F7FE4-A061-904B-32CC-A786BF191C57}"/>
              </a:ext>
            </a:extLst>
          </p:cNvPr>
          <p:cNvGrpSpPr/>
          <p:nvPr/>
        </p:nvGrpSpPr>
        <p:grpSpPr>
          <a:xfrm>
            <a:off x="1052438" y="5066159"/>
            <a:ext cx="106882" cy="107822"/>
            <a:chOff x="4445035" y="3944931"/>
            <a:chExt cx="106882" cy="107822"/>
          </a:xfrm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xmlns="" id="{9EE58726-D6DA-C239-6F16-85631C36F272}"/>
                </a:ext>
              </a:extLst>
            </p:cNvPr>
            <p:cNvSpPr/>
            <p:nvPr/>
          </p:nvSpPr>
          <p:spPr>
            <a:xfrm>
              <a:off x="4445035" y="3944931"/>
              <a:ext cx="59530" cy="107822"/>
            </a:xfrm>
            <a:custGeom>
              <a:avLst/>
              <a:gdLst>
                <a:gd name="connsiteX0" fmla="*/ 51213 w 59530"/>
                <a:gd name="connsiteY0" fmla="*/ 107822 h 107822"/>
                <a:gd name="connsiteX1" fmla="*/ 43187 w 59530"/>
                <a:gd name="connsiteY1" fmla="*/ 101661 h 107822"/>
                <a:gd name="connsiteX2" fmla="*/ 3229 w 59530"/>
                <a:gd name="connsiteY2" fmla="*/ 14935 h 107822"/>
                <a:gd name="connsiteX3" fmla="*/ 1659 w 59530"/>
                <a:gd name="connsiteY3" fmla="*/ 3337 h 107822"/>
                <a:gd name="connsiteX4" fmla="*/ 13125 w 59530"/>
                <a:gd name="connsiteY4" fmla="*/ 1575 h 107822"/>
                <a:gd name="connsiteX5" fmla="*/ 59248 w 59530"/>
                <a:gd name="connsiteY5" fmla="*/ 97355 h 107822"/>
                <a:gd name="connsiteX6" fmla="*/ 53363 w 59530"/>
                <a:gd name="connsiteY6" fmla="*/ 107537 h 107822"/>
                <a:gd name="connsiteX7" fmla="*/ 51208 w 59530"/>
                <a:gd name="connsiteY7" fmla="*/ 107817 h 10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0" h="107822">
                  <a:moveTo>
                    <a:pt x="51213" y="107822"/>
                  </a:moveTo>
                  <a:cubicBezTo>
                    <a:pt x="47541" y="107822"/>
                    <a:pt x="44186" y="105376"/>
                    <a:pt x="43187" y="101661"/>
                  </a:cubicBezTo>
                  <a:cubicBezTo>
                    <a:pt x="24635" y="32301"/>
                    <a:pt x="3445" y="15098"/>
                    <a:pt x="3229" y="14935"/>
                  </a:cubicBezTo>
                  <a:cubicBezTo>
                    <a:pt x="-344" y="12145"/>
                    <a:pt x="-1077" y="6964"/>
                    <a:pt x="1659" y="3337"/>
                  </a:cubicBezTo>
                  <a:cubicBezTo>
                    <a:pt x="4400" y="-285"/>
                    <a:pt x="9474" y="-1092"/>
                    <a:pt x="13125" y="1575"/>
                  </a:cubicBezTo>
                  <a:cubicBezTo>
                    <a:pt x="15728" y="3465"/>
                    <a:pt x="39151" y="22243"/>
                    <a:pt x="59248" y="97355"/>
                  </a:cubicBezTo>
                  <a:cubicBezTo>
                    <a:pt x="60429" y="101789"/>
                    <a:pt x="57802" y="106351"/>
                    <a:pt x="53363" y="107537"/>
                  </a:cubicBezTo>
                  <a:cubicBezTo>
                    <a:pt x="52645" y="107724"/>
                    <a:pt x="51921" y="107817"/>
                    <a:pt x="51208" y="107817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xmlns="" id="{D1E55742-558D-DFF6-A220-FCE9514746FB}"/>
                </a:ext>
              </a:extLst>
            </p:cNvPr>
            <p:cNvSpPr/>
            <p:nvPr/>
          </p:nvSpPr>
          <p:spPr>
            <a:xfrm>
              <a:off x="4504887" y="3946863"/>
              <a:ext cx="47030" cy="103946"/>
            </a:xfrm>
            <a:custGeom>
              <a:avLst/>
              <a:gdLst>
                <a:gd name="connsiteX0" fmla="*/ 8323 w 47030"/>
                <a:gd name="connsiteY0" fmla="*/ 103947 h 103946"/>
                <a:gd name="connsiteX1" fmla="*/ 7279 w 47030"/>
                <a:gd name="connsiteY1" fmla="*/ 103883 h 103946"/>
                <a:gd name="connsiteX2" fmla="*/ 65 w 47030"/>
                <a:gd name="connsiteY2" fmla="*/ 94602 h 103946"/>
                <a:gd name="connsiteX3" fmla="*/ 32243 w 47030"/>
                <a:gd name="connsiteY3" fmla="*/ 3093 h 103946"/>
                <a:gd name="connsiteX4" fmla="*/ 43930 w 47030"/>
                <a:gd name="connsiteY4" fmla="*/ 1833 h 103946"/>
                <a:gd name="connsiteX5" fmla="*/ 45205 w 47030"/>
                <a:gd name="connsiteY5" fmla="*/ 13501 h 103946"/>
                <a:gd name="connsiteX6" fmla="*/ 16560 w 47030"/>
                <a:gd name="connsiteY6" fmla="*/ 96664 h 103946"/>
                <a:gd name="connsiteX7" fmla="*/ 8328 w 47030"/>
                <a:gd name="connsiteY7" fmla="*/ 103942 h 1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30" h="103946">
                  <a:moveTo>
                    <a:pt x="8323" y="103947"/>
                  </a:moveTo>
                  <a:cubicBezTo>
                    <a:pt x="7978" y="103947"/>
                    <a:pt x="7629" y="103927"/>
                    <a:pt x="7279" y="103883"/>
                  </a:cubicBezTo>
                  <a:cubicBezTo>
                    <a:pt x="2727" y="103312"/>
                    <a:pt x="-505" y="99164"/>
                    <a:pt x="65" y="94602"/>
                  </a:cubicBezTo>
                  <a:cubicBezTo>
                    <a:pt x="7609" y="34247"/>
                    <a:pt x="31244" y="4333"/>
                    <a:pt x="32243" y="3093"/>
                  </a:cubicBezTo>
                  <a:cubicBezTo>
                    <a:pt x="35127" y="-479"/>
                    <a:pt x="40367" y="-1035"/>
                    <a:pt x="43930" y="1833"/>
                  </a:cubicBezTo>
                  <a:cubicBezTo>
                    <a:pt x="47503" y="4712"/>
                    <a:pt x="48069" y="9933"/>
                    <a:pt x="45205" y="13501"/>
                  </a:cubicBezTo>
                  <a:cubicBezTo>
                    <a:pt x="44880" y="13914"/>
                    <a:pt x="23449" y="41540"/>
                    <a:pt x="16560" y="96664"/>
                  </a:cubicBezTo>
                  <a:cubicBezTo>
                    <a:pt x="16034" y="100866"/>
                    <a:pt x="12456" y="103942"/>
                    <a:pt x="8328" y="10394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xmlns="" id="{CDA48ED2-398D-70E9-204F-AA32F44E9337}"/>
              </a:ext>
            </a:extLst>
          </p:cNvPr>
          <p:cNvGrpSpPr/>
          <p:nvPr/>
        </p:nvGrpSpPr>
        <p:grpSpPr>
          <a:xfrm>
            <a:off x="2284631" y="4483122"/>
            <a:ext cx="129832" cy="118314"/>
            <a:chOff x="3050493" y="3945491"/>
            <a:chExt cx="129832" cy="118314"/>
          </a:xfrm>
        </p:grpSpPr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xmlns="" id="{A8D638D3-0CB3-1393-A623-30A2A5B10796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xmlns="" id="{182BA5B7-8829-F286-B3A8-4D229D8C2835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xmlns="" id="{A8CCE0F4-8658-F012-38A4-7680963BFC84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043C27E0-06B4-00F3-08CB-6D9788182BDF}"/>
              </a:ext>
            </a:extLst>
          </p:cNvPr>
          <p:cNvGrpSpPr/>
          <p:nvPr/>
        </p:nvGrpSpPr>
        <p:grpSpPr>
          <a:xfrm>
            <a:off x="6359156" y="4490848"/>
            <a:ext cx="106882" cy="107822"/>
            <a:chOff x="4445035" y="3944931"/>
            <a:chExt cx="106882" cy="107822"/>
          </a:xfrm>
        </p:grpSpPr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xmlns="" id="{1B40B4DB-1EAA-10CC-3EE8-0245C3DF7339}"/>
                </a:ext>
              </a:extLst>
            </p:cNvPr>
            <p:cNvSpPr/>
            <p:nvPr/>
          </p:nvSpPr>
          <p:spPr>
            <a:xfrm>
              <a:off x="4445035" y="3944931"/>
              <a:ext cx="59530" cy="107822"/>
            </a:xfrm>
            <a:custGeom>
              <a:avLst/>
              <a:gdLst>
                <a:gd name="connsiteX0" fmla="*/ 51213 w 59530"/>
                <a:gd name="connsiteY0" fmla="*/ 107822 h 107822"/>
                <a:gd name="connsiteX1" fmla="*/ 43187 w 59530"/>
                <a:gd name="connsiteY1" fmla="*/ 101661 h 107822"/>
                <a:gd name="connsiteX2" fmla="*/ 3229 w 59530"/>
                <a:gd name="connsiteY2" fmla="*/ 14935 h 107822"/>
                <a:gd name="connsiteX3" fmla="*/ 1659 w 59530"/>
                <a:gd name="connsiteY3" fmla="*/ 3337 h 107822"/>
                <a:gd name="connsiteX4" fmla="*/ 13125 w 59530"/>
                <a:gd name="connsiteY4" fmla="*/ 1575 h 107822"/>
                <a:gd name="connsiteX5" fmla="*/ 59248 w 59530"/>
                <a:gd name="connsiteY5" fmla="*/ 97355 h 107822"/>
                <a:gd name="connsiteX6" fmla="*/ 53363 w 59530"/>
                <a:gd name="connsiteY6" fmla="*/ 107537 h 107822"/>
                <a:gd name="connsiteX7" fmla="*/ 51208 w 59530"/>
                <a:gd name="connsiteY7" fmla="*/ 107817 h 10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0" h="107822">
                  <a:moveTo>
                    <a:pt x="51213" y="107822"/>
                  </a:moveTo>
                  <a:cubicBezTo>
                    <a:pt x="47541" y="107822"/>
                    <a:pt x="44186" y="105376"/>
                    <a:pt x="43187" y="101661"/>
                  </a:cubicBezTo>
                  <a:cubicBezTo>
                    <a:pt x="24635" y="32301"/>
                    <a:pt x="3445" y="15098"/>
                    <a:pt x="3229" y="14935"/>
                  </a:cubicBezTo>
                  <a:cubicBezTo>
                    <a:pt x="-344" y="12145"/>
                    <a:pt x="-1077" y="6964"/>
                    <a:pt x="1659" y="3337"/>
                  </a:cubicBezTo>
                  <a:cubicBezTo>
                    <a:pt x="4400" y="-285"/>
                    <a:pt x="9474" y="-1092"/>
                    <a:pt x="13125" y="1575"/>
                  </a:cubicBezTo>
                  <a:cubicBezTo>
                    <a:pt x="15728" y="3465"/>
                    <a:pt x="39151" y="22243"/>
                    <a:pt x="59248" y="97355"/>
                  </a:cubicBezTo>
                  <a:cubicBezTo>
                    <a:pt x="60429" y="101789"/>
                    <a:pt x="57802" y="106351"/>
                    <a:pt x="53363" y="107537"/>
                  </a:cubicBezTo>
                  <a:cubicBezTo>
                    <a:pt x="52645" y="107724"/>
                    <a:pt x="51921" y="107817"/>
                    <a:pt x="51208" y="107817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xmlns="" id="{0631E034-321D-414D-328E-F83F5C79BCCC}"/>
                </a:ext>
              </a:extLst>
            </p:cNvPr>
            <p:cNvSpPr/>
            <p:nvPr/>
          </p:nvSpPr>
          <p:spPr>
            <a:xfrm>
              <a:off x="4504887" y="3946863"/>
              <a:ext cx="47030" cy="103946"/>
            </a:xfrm>
            <a:custGeom>
              <a:avLst/>
              <a:gdLst>
                <a:gd name="connsiteX0" fmla="*/ 8323 w 47030"/>
                <a:gd name="connsiteY0" fmla="*/ 103947 h 103946"/>
                <a:gd name="connsiteX1" fmla="*/ 7279 w 47030"/>
                <a:gd name="connsiteY1" fmla="*/ 103883 h 103946"/>
                <a:gd name="connsiteX2" fmla="*/ 65 w 47030"/>
                <a:gd name="connsiteY2" fmla="*/ 94602 h 103946"/>
                <a:gd name="connsiteX3" fmla="*/ 32243 w 47030"/>
                <a:gd name="connsiteY3" fmla="*/ 3093 h 103946"/>
                <a:gd name="connsiteX4" fmla="*/ 43930 w 47030"/>
                <a:gd name="connsiteY4" fmla="*/ 1833 h 103946"/>
                <a:gd name="connsiteX5" fmla="*/ 45205 w 47030"/>
                <a:gd name="connsiteY5" fmla="*/ 13501 h 103946"/>
                <a:gd name="connsiteX6" fmla="*/ 16560 w 47030"/>
                <a:gd name="connsiteY6" fmla="*/ 96664 h 103946"/>
                <a:gd name="connsiteX7" fmla="*/ 8328 w 47030"/>
                <a:gd name="connsiteY7" fmla="*/ 103942 h 10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30" h="103946">
                  <a:moveTo>
                    <a:pt x="8323" y="103947"/>
                  </a:moveTo>
                  <a:cubicBezTo>
                    <a:pt x="7978" y="103947"/>
                    <a:pt x="7629" y="103927"/>
                    <a:pt x="7279" y="103883"/>
                  </a:cubicBezTo>
                  <a:cubicBezTo>
                    <a:pt x="2727" y="103312"/>
                    <a:pt x="-505" y="99164"/>
                    <a:pt x="65" y="94602"/>
                  </a:cubicBezTo>
                  <a:cubicBezTo>
                    <a:pt x="7609" y="34247"/>
                    <a:pt x="31244" y="4333"/>
                    <a:pt x="32243" y="3093"/>
                  </a:cubicBezTo>
                  <a:cubicBezTo>
                    <a:pt x="35127" y="-479"/>
                    <a:pt x="40367" y="-1035"/>
                    <a:pt x="43930" y="1833"/>
                  </a:cubicBezTo>
                  <a:cubicBezTo>
                    <a:pt x="47503" y="4712"/>
                    <a:pt x="48069" y="9933"/>
                    <a:pt x="45205" y="13501"/>
                  </a:cubicBezTo>
                  <a:cubicBezTo>
                    <a:pt x="44880" y="13914"/>
                    <a:pt x="23449" y="41540"/>
                    <a:pt x="16560" y="96664"/>
                  </a:cubicBezTo>
                  <a:cubicBezTo>
                    <a:pt x="16034" y="100866"/>
                    <a:pt x="12456" y="103942"/>
                    <a:pt x="8328" y="10394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127" name="Grupo 126">
            <a:extLst>
              <a:ext uri="{FF2B5EF4-FFF2-40B4-BE49-F238E27FC236}">
                <a16:creationId xmlns:a16="http://schemas.microsoft.com/office/drawing/2014/main" xmlns="" id="{6B0578C8-3D2F-AEAC-A943-501F0CEC9F7B}"/>
              </a:ext>
            </a:extLst>
          </p:cNvPr>
          <p:cNvGrpSpPr/>
          <p:nvPr/>
        </p:nvGrpSpPr>
        <p:grpSpPr>
          <a:xfrm rot="21401972">
            <a:off x="7340786" y="2973238"/>
            <a:ext cx="325672" cy="621627"/>
            <a:chOff x="4761561" y="3302982"/>
            <a:chExt cx="325672" cy="621627"/>
          </a:xfrm>
        </p:grpSpPr>
        <p:sp>
          <p:nvSpPr>
            <p:cNvPr id="57" name="Forma libre: forma 56">
              <a:extLst>
                <a:ext uri="{FF2B5EF4-FFF2-40B4-BE49-F238E27FC236}">
                  <a16:creationId xmlns:a16="http://schemas.microsoft.com/office/drawing/2014/main" xmlns="" id="{9CA9D611-3C68-08F7-BAE0-78698D008646}"/>
                </a:ext>
              </a:extLst>
            </p:cNvPr>
            <p:cNvSpPr/>
            <p:nvPr/>
          </p:nvSpPr>
          <p:spPr>
            <a:xfrm rot="20514002">
              <a:off x="4935970" y="3731640"/>
              <a:ext cx="91462" cy="168109"/>
            </a:xfrm>
            <a:custGeom>
              <a:avLst/>
              <a:gdLst>
                <a:gd name="connsiteX0" fmla="*/ 4 w 91462"/>
                <a:gd name="connsiteY0" fmla="*/ 0 h 168109"/>
                <a:gd name="connsiteX1" fmla="*/ 91463 w 91462"/>
                <a:gd name="connsiteY1" fmla="*/ 0 h 168109"/>
                <a:gd name="connsiteX2" fmla="*/ 91463 w 91462"/>
                <a:gd name="connsiteY2" fmla="*/ 165732 h 168109"/>
                <a:gd name="connsiteX3" fmla="*/ 89086 w 91462"/>
                <a:gd name="connsiteY3" fmla="*/ 168109 h 168109"/>
                <a:gd name="connsiteX4" fmla="*/ 2377 w 91462"/>
                <a:gd name="connsiteY4" fmla="*/ 168109 h 168109"/>
                <a:gd name="connsiteX5" fmla="*/ 0 w 91462"/>
                <a:gd name="connsiteY5" fmla="*/ 165732 h 168109"/>
                <a:gd name="connsiteX6" fmla="*/ 0 w 91462"/>
                <a:gd name="connsiteY6" fmla="*/ 0 h 168109"/>
                <a:gd name="connsiteX7" fmla="*/ 0 w 91462"/>
                <a:gd name="connsiteY7" fmla="*/ 0 h 16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62" h="168109">
                  <a:moveTo>
                    <a:pt x="4" y="0"/>
                  </a:moveTo>
                  <a:lnTo>
                    <a:pt x="91463" y="0"/>
                  </a:lnTo>
                  <a:lnTo>
                    <a:pt x="91463" y="165732"/>
                  </a:lnTo>
                  <a:cubicBezTo>
                    <a:pt x="91463" y="167045"/>
                    <a:pt x="90398" y="168109"/>
                    <a:pt x="89086" y="168109"/>
                  </a:cubicBezTo>
                  <a:lnTo>
                    <a:pt x="2377" y="168109"/>
                  </a:lnTo>
                  <a:cubicBezTo>
                    <a:pt x="1064" y="168109"/>
                    <a:pt x="0" y="167045"/>
                    <a:pt x="0" y="165732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5B24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8" name="Forma libre: forma 57">
              <a:extLst>
                <a:ext uri="{FF2B5EF4-FFF2-40B4-BE49-F238E27FC236}">
                  <a16:creationId xmlns:a16="http://schemas.microsoft.com/office/drawing/2014/main" xmlns="" id="{FAC69EA1-4FBF-F400-55FD-DE65AA1B7DCD}"/>
                </a:ext>
              </a:extLst>
            </p:cNvPr>
            <p:cNvSpPr/>
            <p:nvPr/>
          </p:nvSpPr>
          <p:spPr>
            <a:xfrm>
              <a:off x="4761561" y="3302982"/>
              <a:ext cx="226275" cy="414878"/>
            </a:xfrm>
            <a:custGeom>
              <a:avLst/>
              <a:gdLst>
                <a:gd name="connsiteX0" fmla="*/ 43717 w 226275"/>
                <a:gd name="connsiteY0" fmla="*/ 9451 h 414878"/>
                <a:gd name="connsiteX1" fmla="*/ 1124 w 226275"/>
                <a:gd name="connsiteY1" fmla="*/ 148635 h 414878"/>
                <a:gd name="connsiteX2" fmla="*/ 1254 w 226275"/>
                <a:gd name="connsiteY2" fmla="*/ 158575 h 414878"/>
                <a:gd name="connsiteX3" fmla="*/ 142932 w 226275"/>
                <a:gd name="connsiteY3" fmla="*/ 414878 h 414878"/>
                <a:gd name="connsiteX4" fmla="*/ 184604 w 226275"/>
                <a:gd name="connsiteY4" fmla="*/ 401261 h 414878"/>
                <a:gd name="connsiteX5" fmla="*/ 226276 w 226275"/>
                <a:gd name="connsiteY5" fmla="*/ 387644 h 414878"/>
                <a:gd name="connsiteX6" fmla="*/ 189282 w 226275"/>
                <a:gd name="connsiteY6" fmla="*/ 97136 h 414878"/>
                <a:gd name="connsiteX7" fmla="*/ 183519 w 226275"/>
                <a:gd name="connsiteY7" fmla="*/ 89038 h 414878"/>
                <a:gd name="connsiteX8" fmla="*/ 66959 w 226275"/>
                <a:gd name="connsiteY8" fmla="*/ 1854 h 414878"/>
                <a:gd name="connsiteX9" fmla="*/ 43712 w 226275"/>
                <a:gd name="connsiteY9" fmla="*/ 9447 h 41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275" h="414878">
                  <a:moveTo>
                    <a:pt x="43717" y="9451"/>
                  </a:moveTo>
                  <a:lnTo>
                    <a:pt x="1124" y="148635"/>
                  </a:lnTo>
                  <a:cubicBezTo>
                    <a:pt x="-420" y="151983"/>
                    <a:pt x="-370" y="155567"/>
                    <a:pt x="1254" y="158575"/>
                  </a:cubicBezTo>
                  <a:lnTo>
                    <a:pt x="142932" y="414878"/>
                  </a:lnTo>
                  <a:lnTo>
                    <a:pt x="184604" y="401261"/>
                  </a:lnTo>
                  <a:lnTo>
                    <a:pt x="226276" y="387644"/>
                  </a:lnTo>
                  <a:lnTo>
                    <a:pt x="189282" y="97136"/>
                  </a:lnTo>
                  <a:cubicBezTo>
                    <a:pt x="188819" y="93750"/>
                    <a:pt x="186745" y="90830"/>
                    <a:pt x="183519" y="89038"/>
                  </a:cubicBezTo>
                  <a:lnTo>
                    <a:pt x="66959" y="1854"/>
                  </a:lnTo>
                  <a:cubicBezTo>
                    <a:pt x="59059" y="-2542"/>
                    <a:pt x="47494" y="1235"/>
                    <a:pt x="43712" y="9447"/>
                  </a:cubicBezTo>
                  <a:close/>
                </a:path>
              </a:pathLst>
            </a:custGeom>
            <a:solidFill>
              <a:schemeClr val="accent4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9" name="Forma libre: forma 58">
              <a:extLst>
                <a:ext uri="{FF2B5EF4-FFF2-40B4-BE49-F238E27FC236}">
                  <a16:creationId xmlns:a16="http://schemas.microsoft.com/office/drawing/2014/main" xmlns="" id="{3CE7751E-9CEB-DF30-99C6-EBE6B9D68E5E}"/>
                </a:ext>
              </a:extLst>
            </p:cNvPr>
            <p:cNvSpPr/>
            <p:nvPr/>
          </p:nvSpPr>
          <p:spPr>
            <a:xfrm>
              <a:off x="4824704" y="3343527"/>
              <a:ext cx="126817" cy="366067"/>
            </a:xfrm>
            <a:custGeom>
              <a:avLst/>
              <a:gdLst>
                <a:gd name="connsiteX0" fmla="*/ 121466 w 126817"/>
                <a:gd name="connsiteY0" fmla="*/ 366067 h 366067"/>
                <a:gd name="connsiteX1" fmla="*/ 116384 w 126817"/>
                <a:gd name="connsiteY1" fmla="*/ 362378 h 366067"/>
                <a:gd name="connsiteX2" fmla="*/ 266 w 126817"/>
                <a:gd name="connsiteY2" fmla="*/ 7011 h 366067"/>
                <a:gd name="connsiteX3" fmla="*/ 3690 w 126817"/>
                <a:gd name="connsiteY3" fmla="*/ 267 h 366067"/>
                <a:gd name="connsiteX4" fmla="*/ 10434 w 126817"/>
                <a:gd name="connsiteY4" fmla="*/ 3687 h 366067"/>
                <a:gd name="connsiteX5" fmla="*/ 126552 w 126817"/>
                <a:gd name="connsiteY5" fmla="*/ 359054 h 366067"/>
                <a:gd name="connsiteX6" fmla="*/ 123132 w 126817"/>
                <a:gd name="connsiteY6" fmla="*/ 365798 h 366067"/>
                <a:gd name="connsiteX7" fmla="*/ 121470 w 126817"/>
                <a:gd name="connsiteY7" fmla="*/ 366063 h 36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817" h="366067">
                  <a:moveTo>
                    <a:pt x="121466" y="366067"/>
                  </a:moveTo>
                  <a:cubicBezTo>
                    <a:pt x="119215" y="366067"/>
                    <a:pt x="117120" y="364633"/>
                    <a:pt x="116384" y="362378"/>
                  </a:cubicBezTo>
                  <a:lnTo>
                    <a:pt x="266" y="7011"/>
                  </a:lnTo>
                  <a:cubicBezTo>
                    <a:pt x="-651" y="4205"/>
                    <a:pt x="880" y="1184"/>
                    <a:pt x="3690" y="267"/>
                  </a:cubicBezTo>
                  <a:cubicBezTo>
                    <a:pt x="6509" y="-654"/>
                    <a:pt x="9516" y="886"/>
                    <a:pt x="10434" y="3687"/>
                  </a:cubicBezTo>
                  <a:lnTo>
                    <a:pt x="126552" y="359054"/>
                  </a:lnTo>
                  <a:cubicBezTo>
                    <a:pt x="127469" y="361860"/>
                    <a:pt x="125937" y="364881"/>
                    <a:pt x="123132" y="365798"/>
                  </a:cubicBezTo>
                  <a:cubicBezTo>
                    <a:pt x="122581" y="365979"/>
                    <a:pt x="122021" y="366063"/>
                    <a:pt x="121470" y="366063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0" name="Forma libre: forma 59">
              <a:extLst>
                <a:ext uri="{FF2B5EF4-FFF2-40B4-BE49-F238E27FC236}">
                  <a16:creationId xmlns:a16="http://schemas.microsoft.com/office/drawing/2014/main" xmlns="" id="{B968F96B-0EE7-6DBE-7662-A742E0E8D3FA}"/>
                </a:ext>
              </a:extLst>
            </p:cNvPr>
            <p:cNvSpPr/>
            <p:nvPr/>
          </p:nvSpPr>
          <p:spPr>
            <a:xfrm rot="20514002">
              <a:off x="4820111" y="3696728"/>
              <a:ext cx="267122" cy="60538"/>
            </a:xfrm>
            <a:custGeom>
              <a:avLst/>
              <a:gdLst>
                <a:gd name="connsiteX0" fmla="*/ 265549 w 267122"/>
                <a:gd name="connsiteY0" fmla="*/ 0 h 60538"/>
                <a:gd name="connsiteX1" fmla="*/ 267123 w 267122"/>
                <a:gd name="connsiteY1" fmla="*/ 1573 h 60538"/>
                <a:gd name="connsiteX2" fmla="*/ 267123 w 267122"/>
                <a:gd name="connsiteY2" fmla="*/ 58966 h 60538"/>
                <a:gd name="connsiteX3" fmla="*/ 265549 w 267122"/>
                <a:gd name="connsiteY3" fmla="*/ 60539 h 60538"/>
                <a:gd name="connsiteX4" fmla="*/ 1573 w 267122"/>
                <a:gd name="connsiteY4" fmla="*/ 60539 h 60538"/>
                <a:gd name="connsiteX5" fmla="*/ 0 w 267122"/>
                <a:gd name="connsiteY5" fmla="*/ 58966 h 60538"/>
                <a:gd name="connsiteX6" fmla="*/ 0 w 267122"/>
                <a:gd name="connsiteY6" fmla="*/ 1573 h 60538"/>
                <a:gd name="connsiteX7" fmla="*/ 1573 w 267122"/>
                <a:gd name="connsiteY7" fmla="*/ 0 h 6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7122" h="60538">
                  <a:moveTo>
                    <a:pt x="265549" y="0"/>
                  </a:moveTo>
                  <a:cubicBezTo>
                    <a:pt x="266418" y="0"/>
                    <a:pt x="267123" y="704"/>
                    <a:pt x="267123" y="1573"/>
                  </a:cubicBezTo>
                  <a:lnTo>
                    <a:pt x="267123" y="58966"/>
                  </a:lnTo>
                  <a:cubicBezTo>
                    <a:pt x="267123" y="59835"/>
                    <a:pt x="266418" y="60539"/>
                    <a:pt x="265549" y="60539"/>
                  </a:cubicBezTo>
                  <a:lnTo>
                    <a:pt x="1573" y="60539"/>
                  </a:lnTo>
                  <a:cubicBezTo>
                    <a:pt x="705" y="60539"/>
                    <a:pt x="0" y="59835"/>
                    <a:pt x="0" y="58966"/>
                  </a:cubicBezTo>
                  <a:lnTo>
                    <a:pt x="0" y="1573"/>
                  </a:lnTo>
                  <a:cubicBezTo>
                    <a:pt x="0" y="704"/>
                    <a:pt x="705" y="0"/>
                    <a:pt x="1573" y="0"/>
                  </a:cubicBezTo>
                  <a:close/>
                </a:path>
              </a:pathLst>
            </a:custGeom>
            <a:solidFill>
              <a:srgbClr val="E25B24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1" name="Forma libre: forma 60">
              <a:extLst>
                <a:ext uri="{FF2B5EF4-FFF2-40B4-BE49-F238E27FC236}">
                  <a16:creationId xmlns:a16="http://schemas.microsoft.com/office/drawing/2014/main" xmlns="" id="{4FA077EC-9054-DB6C-8AB3-03636B6BD2E2}"/>
                </a:ext>
              </a:extLst>
            </p:cNvPr>
            <p:cNvSpPr/>
            <p:nvPr/>
          </p:nvSpPr>
          <p:spPr>
            <a:xfrm>
              <a:off x="4960011" y="3723866"/>
              <a:ext cx="89332" cy="77824"/>
            </a:xfrm>
            <a:custGeom>
              <a:avLst/>
              <a:gdLst>
                <a:gd name="connsiteX0" fmla="*/ 84768 w 89332"/>
                <a:gd name="connsiteY0" fmla="*/ 9804 h 77824"/>
                <a:gd name="connsiteX1" fmla="*/ 81327 w 89332"/>
                <a:gd name="connsiteY1" fmla="*/ 41628 h 77824"/>
                <a:gd name="connsiteX2" fmla="*/ 79518 w 89332"/>
                <a:gd name="connsiteY2" fmla="*/ 43109 h 77824"/>
                <a:gd name="connsiteX3" fmla="*/ 36055 w 89332"/>
                <a:gd name="connsiteY3" fmla="*/ 74739 h 77824"/>
                <a:gd name="connsiteX4" fmla="*/ 37863 w 89332"/>
                <a:gd name="connsiteY4" fmla="*/ 73258 h 77824"/>
                <a:gd name="connsiteX5" fmla="*/ 4559 w 89332"/>
                <a:gd name="connsiteY5" fmla="*/ 68008 h 77824"/>
                <a:gd name="connsiteX6" fmla="*/ 7937 w 89332"/>
                <a:gd name="connsiteY6" fmla="*/ 36252 h 77824"/>
                <a:gd name="connsiteX7" fmla="*/ 51468 w 89332"/>
                <a:gd name="connsiteY7" fmla="*/ 4554 h 77824"/>
                <a:gd name="connsiteX8" fmla="*/ 84773 w 89332"/>
                <a:gd name="connsiteY8" fmla="*/ 9804 h 7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32" h="77824">
                  <a:moveTo>
                    <a:pt x="84768" y="9804"/>
                  </a:moveTo>
                  <a:cubicBezTo>
                    <a:pt x="92059" y="19841"/>
                    <a:pt x="90401" y="33593"/>
                    <a:pt x="81327" y="41628"/>
                  </a:cubicBezTo>
                  <a:cubicBezTo>
                    <a:pt x="80734" y="42158"/>
                    <a:pt x="80137" y="42646"/>
                    <a:pt x="79518" y="43109"/>
                  </a:cubicBezTo>
                  <a:lnTo>
                    <a:pt x="36055" y="74739"/>
                  </a:lnTo>
                  <a:cubicBezTo>
                    <a:pt x="36627" y="74230"/>
                    <a:pt x="37245" y="73721"/>
                    <a:pt x="37863" y="73258"/>
                  </a:cubicBezTo>
                  <a:cubicBezTo>
                    <a:pt x="27208" y="81015"/>
                    <a:pt x="12291" y="78643"/>
                    <a:pt x="4559" y="68008"/>
                  </a:cubicBezTo>
                  <a:cubicBezTo>
                    <a:pt x="-2710" y="58038"/>
                    <a:pt x="-1070" y="44307"/>
                    <a:pt x="7937" y="36252"/>
                  </a:cubicBezTo>
                  <a:lnTo>
                    <a:pt x="51468" y="4554"/>
                  </a:lnTo>
                  <a:cubicBezTo>
                    <a:pt x="62149" y="-3178"/>
                    <a:pt x="77041" y="-826"/>
                    <a:pt x="84773" y="9804"/>
                  </a:cubicBezTo>
                  <a:close/>
                </a:path>
              </a:pathLst>
            </a:custGeom>
            <a:solidFill>
              <a:srgbClr val="FFAE71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2" name="Forma libre: forma 61">
              <a:extLst>
                <a:ext uri="{FF2B5EF4-FFF2-40B4-BE49-F238E27FC236}">
                  <a16:creationId xmlns:a16="http://schemas.microsoft.com/office/drawing/2014/main" xmlns="" id="{521BF696-11A6-7FEC-BBBC-22A87F4112E9}"/>
                </a:ext>
              </a:extLst>
            </p:cNvPr>
            <p:cNvSpPr/>
            <p:nvPr/>
          </p:nvSpPr>
          <p:spPr>
            <a:xfrm>
              <a:off x="4873486" y="3757474"/>
              <a:ext cx="111119" cy="167135"/>
            </a:xfrm>
            <a:custGeom>
              <a:avLst/>
              <a:gdLst>
                <a:gd name="connsiteX0" fmla="*/ 110527 w 111119"/>
                <a:gd name="connsiteY0" fmla="*/ 131945 h 167135"/>
                <a:gd name="connsiteX1" fmla="*/ 86233 w 111119"/>
                <a:gd name="connsiteY1" fmla="*/ 117323 h 167135"/>
                <a:gd name="connsiteX2" fmla="*/ 88185 w 111119"/>
                <a:gd name="connsiteY2" fmla="*/ 116709 h 167135"/>
                <a:gd name="connsiteX3" fmla="*/ 100856 w 111119"/>
                <a:gd name="connsiteY3" fmla="*/ 93029 h 167135"/>
                <a:gd name="connsiteX4" fmla="*/ 76562 w 111119"/>
                <a:gd name="connsiteY4" fmla="*/ 78406 h 167135"/>
                <a:gd name="connsiteX5" fmla="*/ 78438 w 111119"/>
                <a:gd name="connsiteY5" fmla="*/ 77826 h 167135"/>
                <a:gd name="connsiteX6" fmla="*/ 91184 w 111119"/>
                <a:gd name="connsiteY6" fmla="*/ 54113 h 167135"/>
                <a:gd name="connsiteX7" fmla="*/ 66891 w 111119"/>
                <a:gd name="connsiteY7" fmla="*/ 39490 h 167135"/>
                <a:gd name="connsiteX8" fmla="*/ 68767 w 111119"/>
                <a:gd name="connsiteY8" fmla="*/ 38909 h 167135"/>
                <a:gd name="connsiteX9" fmla="*/ 81521 w 111119"/>
                <a:gd name="connsiteY9" fmla="*/ 15221 h 167135"/>
                <a:gd name="connsiteX10" fmla="*/ 57228 w 111119"/>
                <a:gd name="connsiteY10" fmla="*/ 599 h 167135"/>
                <a:gd name="connsiteX11" fmla="*/ 13162 w 111119"/>
                <a:gd name="connsiteY11" fmla="*/ 11532 h 167135"/>
                <a:gd name="connsiteX12" fmla="*/ 597 w 111119"/>
                <a:gd name="connsiteY12" fmla="*/ 35191 h 167135"/>
                <a:gd name="connsiteX13" fmla="*/ 24891 w 111119"/>
                <a:gd name="connsiteY13" fmla="*/ 49813 h 167135"/>
                <a:gd name="connsiteX14" fmla="*/ 22939 w 111119"/>
                <a:gd name="connsiteY14" fmla="*/ 50427 h 167135"/>
                <a:gd name="connsiteX15" fmla="*/ 10268 w 111119"/>
                <a:gd name="connsiteY15" fmla="*/ 74107 h 167135"/>
                <a:gd name="connsiteX16" fmla="*/ 34562 w 111119"/>
                <a:gd name="connsiteY16" fmla="*/ 88730 h 167135"/>
                <a:gd name="connsiteX17" fmla="*/ 32686 w 111119"/>
                <a:gd name="connsiteY17" fmla="*/ 89310 h 167135"/>
                <a:gd name="connsiteX18" fmla="*/ 19939 w 111119"/>
                <a:gd name="connsiteY18" fmla="*/ 113024 h 167135"/>
                <a:gd name="connsiteX19" fmla="*/ 44233 w 111119"/>
                <a:gd name="connsiteY19" fmla="*/ 127646 h 167135"/>
                <a:gd name="connsiteX20" fmla="*/ 42357 w 111119"/>
                <a:gd name="connsiteY20" fmla="*/ 128227 h 167135"/>
                <a:gd name="connsiteX21" fmla="*/ 29598 w 111119"/>
                <a:gd name="connsiteY21" fmla="*/ 151915 h 167135"/>
                <a:gd name="connsiteX22" fmla="*/ 53892 w 111119"/>
                <a:gd name="connsiteY22" fmla="*/ 166537 h 167135"/>
                <a:gd name="connsiteX23" fmla="*/ 97957 w 111119"/>
                <a:gd name="connsiteY23" fmla="*/ 155604 h 167135"/>
                <a:gd name="connsiteX24" fmla="*/ 110523 w 111119"/>
                <a:gd name="connsiteY24" fmla="*/ 131945 h 16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119" h="167135">
                  <a:moveTo>
                    <a:pt x="110527" y="131945"/>
                  </a:moveTo>
                  <a:cubicBezTo>
                    <a:pt x="107864" y="121214"/>
                    <a:pt x="96964" y="114656"/>
                    <a:pt x="86233" y="117323"/>
                  </a:cubicBezTo>
                  <a:cubicBezTo>
                    <a:pt x="86885" y="117146"/>
                    <a:pt x="87541" y="116969"/>
                    <a:pt x="88185" y="116709"/>
                  </a:cubicBezTo>
                  <a:cubicBezTo>
                    <a:pt x="97738" y="113314"/>
                    <a:pt x="103380" y="103121"/>
                    <a:pt x="100856" y="93029"/>
                  </a:cubicBezTo>
                  <a:cubicBezTo>
                    <a:pt x="98193" y="82298"/>
                    <a:pt x="87293" y="75739"/>
                    <a:pt x="76562" y="78406"/>
                  </a:cubicBezTo>
                  <a:cubicBezTo>
                    <a:pt x="77193" y="78242"/>
                    <a:pt x="77807" y="78049"/>
                    <a:pt x="78438" y="77826"/>
                  </a:cubicBezTo>
                  <a:cubicBezTo>
                    <a:pt x="88050" y="74435"/>
                    <a:pt x="93692" y="64242"/>
                    <a:pt x="91184" y="54113"/>
                  </a:cubicBezTo>
                  <a:cubicBezTo>
                    <a:pt x="88517" y="43381"/>
                    <a:pt x="77656" y="36840"/>
                    <a:pt x="66891" y="39490"/>
                  </a:cubicBezTo>
                  <a:cubicBezTo>
                    <a:pt x="67543" y="39313"/>
                    <a:pt x="68161" y="39124"/>
                    <a:pt x="68767" y="38909"/>
                  </a:cubicBezTo>
                  <a:cubicBezTo>
                    <a:pt x="78417" y="35531"/>
                    <a:pt x="84012" y="25301"/>
                    <a:pt x="81521" y="15221"/>
                  </a:cubicBezTo>
                  <a:cubicBezTo>
                    <a:pt x="78846" y="4465"/>
                    <a:pt x="67984" y="-2077"/>
                    <a:pt x="57228" y="599"/>
                  </a:cubicBezTo>
                  <a:lnTo>
                    <a:pt x="13162" y="11532"/>
                  </a:lnTo>
                  <a:cubicBezTo>
                    <a:pt x="3668" y="14990"/>
                    <a:pt x="-1902" y="25149"/>
                    <a:pt x="597" y="35191"/>
                  </a:cubicBezTo>
                  <a:cubicBezTo>
                    <a:pt x="3260" y="45922"/>
                    <a:pt x="14159" y="52480"/>
                    <a:pt x="24891" y="49813"/>
                  </a:cubicBezTo>
                  <a:cubicBezTo>
                    <a:pt x="24226" y="49965"/>
                    <a:pt x="23561" y="50179"/>
                    <a:pt x="22939" y="50427"/>
                  </a:cubicBezTo>
                  <a:cubicBezTo>
                    <a:pt x="13373" y="53856"/>
                    <a:pt x="7752" y="64040"/>
                    <a:pt x="10268" y="74107"/>
                  </a:cubicBezTo>
                  <a:cubicBezTo>
                    <a:pt x="12931" y="84838"/>
                    <a:pt x="23805" y="91405"/>
                    <a:pt x="34562" y="88730"/>
                  </a:cubicBezTo>
                  <a:cubicBezTo>
                    <a:pt x="33935" y="88894"/>
                    <a:pt x="33291" y="89096"/>
                    <a:pt x="32686" y="89310"/>
                  </a:cubicBezTo>
                  <a:cubicBezTo>
                    <a:pt x="23048" y="92713"/>
                    <a:pt x="17432" y="102894"/>
                    <a:pt x="19939" y="113024"/>
                  </a:cubicBezTo>
                  <a:cubicBezTo>
                    <a:pt x="22602" y="123755"/>
                    <a:pt x="33477" y="130322"/>
                    <a:pt x="44233" y="127646"/>
                  </a:cubicBezTo>
                  <a:cubicBezTo>
                    <a:pt x="43602" y="127810"/>
                    <a:pt x="42963" y="128012"/>
                    <a:pt x="42357" y="128227"/>
                  </a:cubicBezTo>
                  <a:cubicBezTo>
                    <a:pt x="32719" y="131630"/>
                    <a:pt x="27103" y="141810"/>
                    <a:pt x="29598" y="151915"/>
                  </a:cubicBezTo>
                  <a:cubicBezTo>
                    <a:pt x="32273" y="162671"/>
                    <a:pt x="43135" y="169213"/>
                    <a:pt x="53892" y="166537"/>
                  </a:cubicBezTo>
                  <a:lnTo>
                    <a:pt x="97957" y="155604"/>
                  </a:lnTo>
                  <a:cubicBezTo>
                    <a:pt x="107456" y="152150"/>
                    <a:pt x="113021" y="141987"/>
                    <a:pt x="110523" y="131945"/>
                  </a:cubicBezTo>
                  <a:close/>
                </a:path>
              </a:pathLst>
            </a:custGeom>
            <a:solidFill>
              <a:srgbClr val="FFAE71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3" name="Forma libre: forma 62">
              <a:extLst>
                <a:ext uri="{FF2B5EF4-FFF2-40B4-BE49-F238E27FC236}">
                  <a16:creationId xmlns:a16="http://schemas.microsoft.com/office/drawing/2014/main" xmlns="" id="{5F014854-221D-ECCB-7546-AEB83266FAEA}"/>
                </a:ext>
              </a:extLst>
            </p:cNvPr>
            <p:cNvSpPr/>
            <p:nvPr/>
          </p:nvSpPr>
          <p:spPr>
            <a:xfrm>
              <a:off x="4897930" y="3792854"/>
              <a:ext cx="42774" cy="18682"/>
            </a:xfrm>
            <a:custGeom>
              <a:avLst/>
              <a:gdLst>
                <a:gd name="connsiteX0" fmla="*/ 5343 w 42774"/>
                <a:gd name="connsiteY0" fmla="*/ 18682 h 18682"/>
                <a:gd name="connsiteX1" fmla="*/ 160 w 42774"/>
                <a:gd name="connsiteY1" fmla="*/ 14627 h 18682"/>
                <a:gd name="connsiteX2" fmla="*/ 4056 w 42774"/>
                <a:gd name="connsiteY2" fmla="*/ 8149 h 18682"/>
                <a:gd name="connsiteX3" fmla="*/ 36136 w 42774"/>
                <a:gd name="connsiteY3" fmla="*/ 164 h 18682"/>
                <a:gd name="connsiteX4" fmla="*/ 42614 w 42774"/>
                <a:gd name="connsiteY4" fmla="*/ 4060 h 18682"/>
                <a:gd name="connsiteX5" fmla="*/ 38719 w 42774"/>
                <a:gd name="connsiteY5" fmla="*/ 10538 h 18682"/>
                <a:gd name="connsiteX6" fmla="*/ 6639 w 42774"/>
                <a:gd name="connsiteY6" fmla="*/ 18523 h 18682"/>
                <a:gd name="connsiteX7" fmla="*/ 5343 w 42774"/>
                <a:gd name="connsiteY7" fmla="*/ 18682 h 1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774" h="18682">
                  <a:moveTo>
                    <a:pt x="5343" y="18682"/>
                  </a:moveTo>
                  <a:cubicBezTo>
                    <a:pt x="2945" y="18682"/>
                    <a:pt x="766" y="17059"/>
                    <a:pt x="160" y="14627"/>
                  </a:cubicBezTo>
                  <a:cubicBezTo>
                    <a:pt x="-555" y="11762"/>
                    <a:pt x="1191" y="8860"/>
                    <a:pt x="4056" y="8149"/>
                  </a:cubicBezTo>
                  <a:lnTo>
                    <a:pt x="36136" y="164"/>
                  </a:lnTo>
                  <a:cubicBezTo>
                    <a:pt x="38988" y="-563"/>
                    <a:pt x="41908" y="1195"/>
                    <a:pt x="42614" y="4060"/>
                  </a:cubicBezTo>
                  <a:cubicBezTo>
                    <a:pt x="43330" y="6925"/>
                    <a:pt x="41584" y="9827"/>
                    <a:pt x="38719" y="10538"/>
                  </a:cubicBezTo>
                  <a:lnTo>
                    <a:pt x="6639" y="18523"/>
                  </a:lnTo>
                  <a:cubicBezTo>
                    <a:pt x="6205" y="18632"/>
                    <a:pt x="5768" y="18682"/>
                    <a:pt x="5343" y="18682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4" name="Forma libre: forma 63">
              <a:extLst>
                <a:ext uri="{FF2B5EF4-FFF2-40B4-BE49-F238E27FC236}">
                  <a16:creationId xmlns:a16="http://schemas.microsoft.com/office/drawing/2014/main" xmlns="" id="{FB2EBD18-47CA-8AA0-5197-FC7FE9FC317C}"/>
                </a:ext>
              </a:extLst>
            </p:cNvPr>
            <p:cNvSpPr/>
            <p:nvPr/>
          </p:nvSpPr>
          <p:spPr>
            <a:xfrm>
              <a:off x="4906596" y="3830774"/>
              <a:ext cx="42774" cy="18681"/>
            </a:xfrm>
            <a:custGeom>
              <a:avLst/>
              <a:gdLst>
                <a:gd name="connsiteX0" fmla="*/ 5343 w 42774"/>
                <a:gd name="connsiteY0" fmla="*/ 18681 h 18681"/>
                <a:gd name="connsiteX1" fmla="*/ 160 w 42774"/>
                <a:gd name="connsiteY1" fmla="*/ 14626 h 18681"/>
                <a:gd name="connsiteX2" fmla="*/ 4056 w 42774"/>
                <a:gd name="connsiteY2" fmla="*/ 8148 h 18681"/>
                <a:gd name="connsiteX3" fmla="*/ 36136 w 42774"/>
                <a:gd name="connsiteY3" fmla="*/ 163 h 18681"/>
                <a:gd name="connsiteX4" fmla="*/ 42614 w 42774"/>
                <a:gd name="connsiteY4" fmla="*/ 4059 h 18681"/>
                <a:gd name="connsiteX5" fmla="*/ 38719 w 42774"/>
                <a:gd name="connsiteY5" fmla="*/ 10537 h 18681"/>
                <a:gd name="connsiteX6" fmla="*/ 6639 w 42774"/>
                <a:gd name="connsiteY6" fmla="*/ 18521 h 18681"/>
                <a:gd name="connsiteX7" fmla="*/ 5339 w 42774"/>
                <a:gd name="connsiteY7" fmla="*/ 18681 h 1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774" h="18681">
                  <a:moveTo>
                    <a:pt x="5343" y="18681"/>
                  </a:moveTo>
                  <a:cubicBezTo>
                    <a:pt x="2945" y="18681"/>
                    <a:pt x="766" y="17057"/>
                    <a:pt x="160" y="14626"/>
                  </a:cubicBezTo>
                  <a:cubicBezTo>
                    <a:pt x="-555" y="11761"/>
                    <a:pt x="1191" y="8859"/>
                    <a:pt x="4056" y="8148"/>
                  </a:cubicBezTo>
                  <a:lnTo>
                    <a:pt x="36136" y="163"/>
                  </a:lnTo>
                  <a:cubicBezTo>
                    <a:pt x="38997" y="-560"/>
                    <a:pt x="41904" y="1190"/>
                    <a:pt x="42614" y="4059"/>
                  </a:cubicBezTo>
                  <a:cubicBezTo>
                    <a:pt x="43330" y="6923"/>
                    <a:pt x="41584" y="9826"/>
                    <a:pt x="38719" y="10537"/>
                  </a:cubicBezTo>
                  <a:lnTo>
                    <a:pt x="6639" y="18521"/>
                  </a:lnTo>
                  <a:cubicBezTo>
                    <a:pt x="6205" y="18631"/>
                    <a:pt x="5768" y="18681"/>
                    <a:pt x="5339" y="18681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5" name="Forma libre: forma 64">
              <a:extLst>
                <a:ext uri="{FF2B5EF4-FFF2-40B4-BE49-F238E27FC236}">
                  <a16:creationId xmlns:a16="http://schemas.microsoft.com/office/drawing/2014/main" xmlns="" id="{941FA52A-2E7A-F9B8-4748-60B294F164E8}"/>
                </a:ext>
              </a:extLst>
            </p:cNvPr>
            <p:cNvSpPr/>
            <p:nvPr/>
          </p:nvSpPr>
          <p:spPr>
            <a:xfrm>
              <a:off x="4917290" y="3869227"/>
              <a:ext cx="42774" cy="18682"/>
            </a:xfrm>
            <a:custGeom>
              <a:avLst/>
              <a:gdLst>
                <a:gd name="connsiteX0" fmla="*/ 5343 w 42774"/>
                <a:gd name="connsiteY0" fmla="*/ 18682 h 18682"/>
                <a:gd name="connsiteX1" fmla="*/ 160 w 42774"/>
                <a:gd name="connsiteY1" fmla="*/ 14627 h 18682"/>
                <a:gd name="connsiteX2" fmla="*/ 4056 w 42774"/>
                <a:gd name="connsiteY2" fmla="*/ 8149 h 18682"/>
                <a:gd name="connsiteX3" fmla="*/ 36136 w 42774"/>
                <a:gd name="connsiteY3" fmla="*/ 164 h 18682"/>
                <a:gd name="connsiteX4" fmla="*/ 42614 w 42774"/>
                <a:gd name="connsiteY4" fmla="*/ 4060 h 18682"/>
                <a:gd name="connsiteX5" fmla="*/ 38719 w 42774"/>
                <a:gd name="connsiteY5" fmla="*/ 10538 h 18682"/>
                <a:gd name="connsiteX6" fmla="*/ 6639 w 42774"/>
                <a:gd name="connsiteY6" fmla="*/ 18523 h 18682"/>
                <a:gd name="connsiteX7" fmla="*/ 5343 w 42774"/>
                <a:gd name="connsiteY7" fmla="*/ 18682 h 1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774" h="18682">
                  <a:moveTo>
                    <a:pt x="5343" y="18682"/>
                  </a:moveTo>
                  <a:cubicBezTo>
                    <a:pt x="2945" y="18682"/>
                    <a:pt x="766" y="17059"/>
                    <a:pt x="160" y="14627"/>
                  </a:cubicBezTo>
                  <a:cubicBezTo>
                    <a:pt x="-555" y="11762"/>
                    <a:pt x="1191" y="8860"/>
                    <a:pt x="4056" y="8149"/>
                  </a:cubicBezTo>
                  <a:lnTo>
                    <a:pt x="36136" y="164"/>
                  </a:lnTo>
                  <a:cubicBezTo>
                    <a:pt x="38988" y="-563"/>
                    <a:pt x="41899" y="1195"/>
                    <a:pt x="42614" y="4060"/>
                  </a:cubicBezTo>
                  <a:cubicBezTo>
                    <a:pt x="43330" y="6925"/>
                    <a:pt x="41584" y="9827"/>
                    <a:pt x="38719" y="10538"/>
                  </a:cubicBezTo>
                  <a:lnTo>
                    <a:pt x="6639" y="18523"/>
                  </a:lnTo>
                  <a:cubicBezTo>
                    <a:pt x="6205" y="18632"/>
                    <a:pt x="5768" y="18682"/>
                    <a:pt x="5343" y="18682"/>
                  </a:cubicBezTo>
                  <a:close/>
                </a:path>
              </a:pathLst>
            </a:custGeom>
            <a:solidFill>
              <a:srgbClr val="231F1E"/>
            </a:solidFill>
            <a:ln w="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2" name="Gráfico 1">
            <a:extLst>
              <a:ext uri="{FF2B5EF4-FFF2-40B4-BE49-F238E27FC236}">
                <a16:creationId xmlns:a16="http://schemas.microsoft.com/office/drawing/2014/main" xmlns="" id="{DE3FFD9C-01AD-5889-6DA6-71D1CA8C8EB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6359156" y="1799062"/>
            <a:ext cx="1144466" cy="454665"/>
          </a:xfrm>
          <a:prstGeom prst="rect">
            <a:avLst/>
          </a:prstGeom>
        </p:spPr>
      </p:pic>
      <p:pic>
        <p:nvPicPr>
          <p:cNvPr id="38" name="Gráfico 3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D398F9D5-ABD4-7DD3-7C1B-6A0FB321DA3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39" name="Flecha: hacia la izquierda 3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FDB8F29B-B314-0294-0B37-41213FF8B4E7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lecha: hacia la izquierda 39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666B9F4C-D5CE-4EE6-88C1-70C6E46EDC20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xmlns="" id="{A19BD87C-4688-352C-68BB-8D013DF4D0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574" y="505491"/>
            <a:ext cx="6265271" cy="3401165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500" dirty="0">
                <a:solidFill>
                  <a:schemeClr val="bg1"/>
                </a:solidFill>
              </a:rPr>
              <a:t/>
            </a:r>
            <a:br>
              <a:rPr lang="en-US" sz="35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TỪ VÀ CÂU : LIÊN KẾT CÂU BẰNG TỪ NGỮ NỐI</a:t>
            </a:r>
            <a:r>
              <a:rPr lang="en-US" sz="3500" dirty="0">
                <a:solidFill>
                  <a:schemeClr val="bg1"/>
                </a:solidFill>
                <a:latin typeface="+mj-lt"/>
              </a:rPr>
              <a:t/>
            </a:r>
            <a:br>
              <a:rPr lang="en-US" sz="3500" dirty="0">
                <a:solidFill>
                  <a:schemeClr val="bg1"/>
                </a:solidFill>
                <a:latin typeface="+mj-lt"/>
              </a:rPr>
            </a:br>
            <a:endParaRPr lang="en-US" sz="35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restig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accel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1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83951E-6 L 3.88889E-6 0.0206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>
          <a:extLst>
            <a:ext uri="{FF2B5EF4-FFF2-40B4-BE49-F238E27FC236}">
              <a16:creationId xmlns:a16="http://schemas.microsoft.com/office/drawing/2014/main" xmlns="" id="{5C5F1C32-B192-F786-8747-040DD0261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ráfico 144">
            <a:extLst>
              <a:ext uri="{FF2B5EF4-FFF2-40B4-BE49-F238E27FC236}">
                <a16:creationId xmlns:a16="http://schemas.microsoft.com/office/drawing/2014/main" xmlns="" id="{9BCCFEAA-2305-3C28-AB3E-558AAFB32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5276238" y="4410854"/>
            <a:ext cx="542252" cy="576286"/>
          </a:xfrm>
          <a:prstGeom prst="rect">
            <a:avLst/>
          </a:prstGeom>
        </p:spPr>
      </p:pic>
      <p:pic>
        <p:nvPicPr>
          <p:cNvPr id="6" name="Gráfico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A1356BA3-B2B8-A840-F1DB-65FE3631EB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8" name="Flecha: hacia la izquierda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6B3DDAF3-1B01-99EA-E35F-91D6EB2D94F5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lecha: hacia la izquierda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8B2E8B52-E1E0-9169-793C-156611B0FD65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F53B398-B64D-63DF-F648-10825EE0330E}"/>
              </a:ext>
            </a:extLst>
          </p:cNvPr>
          <p:cNvSpPr/>
          <p:nvPr/>
        </p:nvSpPr>
        <p:spPr>
          <a:xfrm>
            <a:off x="981507" y="509168"/>
            <a:ext cx="7639664" cy="103657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r>
              <a:rPr lang="vi-VN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+mj-lt"/>
              </a:rPr>
              <a:t>Tìm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từ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ngữ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nối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thay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cho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bông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hoa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để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tạo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sự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liên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kết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giữa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câu</a:t>
            </a:r>
            <a:r>
              <a:rPr lang="en-US" sz="2000" dirty="0">
                <a:latin typeface="+mj-lt"/>
              </a:rPr>
              <a:t>.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9DCCEBA-C8A4-3E84-E819-B0D859B15677}"/>
              </a:ext>
            </a:extLst>
          </p:cNvPr>
          <p:cNvSpPr/>
          <p:nvPr/>
        </p:nvSpPr>
        <p:spPr>
          <a:xfrm>
            <a:off x="981508" y="1768056"/>
            <a:ext cx="7639664" cy="242048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>
                <a:latin typeface="+mj-lt"/>
              </a:rPr>
              <a:t>a. Ở </a:t>
            </a:r>
            <a:r>
              <a:rPr lang="en-US" sz="2000" dirty="0" err="1">
                <a:latin typeface="+mj-lt"/>
              </a:rPr>
              <a:t>miền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Bắc</a:t>
            </a:r>
            <a:r>
              <a:rPr lang="en-US" sz="2000" dirty="0">
                <a:latin typeface="+mj-lt"/>
              </a:rPr>
              <a:t>, </a:t>
            </a:r>
            <a:r>
              <a:rPr lang="en-US" sz="2000" dirty="0" err="1">
                <a:latin typeface="+mj-lt"/>
              </a:rPr>
              <a:t>Tết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đến</a:t>
            </a:r>
            <a:r>
              <a:rPr lang="en-US" sz="2000" dirty="0">
                <a:latin typeface="+mj-lt"/>
              </a:rPr>
              <a:t>, </a:t>
            </a:r>
            <a:r>
              <a:rPr lang="en-US" sz="2000" dirty="0" err="1">
                <a:latin typeface="+mj-lt"/>
              </a:rPr>
              <a:t>hoa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đào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nở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rộ</a:t>
            </a:r>
            <a:r>
              <a:rPr lang="en-US" sz="2000" dirty="0">
                <a:latin typeface="+mj-lt"/>
              </a:rPr>
              <a:t>. * ở </a:t>
            </a:r>
            <a:r>
              <a:rPr lang="en-US" sz="2000" dirty="0" err="1">
                <a:latin typeface="+mj-lt"/>
              </a:rPr>
              <a:t>miền</a:t>
            </a:r>
            <a:r>
              <a:rPr lang="en-US" sz="2000" dirty="0">
                <a:latin typeface="+mj-lt"/>
              </a:rPr>
              <a:t> Nam, </a:t>
            </a:r>
            <a:r>
              <a:rPr lang="en-US" sz="2000" dirty="0" err="1">
                <a:latin typeface="+mj-lt"/>
              </a:rPr>
              <a:t>khi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Tết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về</a:t>
            </a:r>
            <a:r>
              <a:rPr lang="en-US" sz="2000" dirty="0">
                <a:latin typeface="+mj-lt"/>
              </a:rPr>
              <a:t>, </a:t>
            </a:r>
            <a:r>
              <a:rPr lang="en-US" sz="2000" dirty="0" err="1">
                <a:latin typeface="+mj-lt"/>
              </a:rPr>
              <a:t>hoa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mai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khoe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sắc</a:t>
            </a:r>
            <a:r>
              <a:rPr lang="en-US" sz="2000" dirty="0">
                <a:latin typeface="+mj-lt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latin typeface="+mj-lt"/>
              </a:rPr>
              <a:t>b. </a:t>
            </a:r>
            <a:r>
              <a:rPr lang="en-US" sz="2000" dirty="0" err="1">
                <a:latin typeface="+mj-lt"/>
              </a:rPr>
              <a:t>Đến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Huế</a:t>
            </a:r>
            <a:r>
              <a:rPr lang="en-US" sz="2000" dirty="0">
                <a:latin typeface="+mj-lt"/>
              </a:rPr>
              <a:t>, du </a:t>
            </a:r>
            <a:r>
              <a:rPr lang="en-US" sz="2000" dirty="0" err="1">
                <a:latin typeface="+mj-lt"/>
              </a:rPr>
              <a:t>khách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thích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được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ngắm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cảnh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trên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sông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Hương</a:t>
            </a:r>
            <a:r>
              <a:rPr lang="en-US" sz="2000" dirty="0">
                <a:latin typeface="+mj-lt"/>
              </a:rPr>
              <a:t>. *, </a:t>
            </a:r>
            <a:r>
              <a:rPr lang="en-US" sz="2000" dirty="0" err="1">
                <a:latin typeface="+mj-lt"/>
              </a:rPr>
              <a:t>mọi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người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còn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mong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muốn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được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thưởng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thức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ẩm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thực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Huế</a:t>
            </a:r>
            <a:r>
              <a:rPr lang="en-US" sz="2000" dirty="0"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7090287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>
          <a:extLst>
            <a:ext uri="{FF2B5EF4-FFF2-40B4-BE49-F238E27FC236}">
              <a16:creationId xmlns:a16="http://schemas.microsoft.com/office/drawing/2014/main" xmlns="" id="{E225F6B3-111C-D893-0C13-954DF6D32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ráfico 144">
            <a:extLst>
              <a:ext uri="{FF2B5EF4-FFF2-40B4-BE49-F238E27FC236}">
                <a16:creationId xmlns:a16="http://schemas.microsoft.com/office/drawing/2014/main" xmlns="" id="{2C4A6080-F7E2-7E07-759F-E7B9FD580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5276238" y="4410854"/>
            <a:ext cx="542252" cy="576286"/>
          </a:xfrm>
          <a:prstGeom prst="rect">
            <a:avLst/>
          </a:prstGeom>
        </p:spPr>
      </p:pic>
      <p:pic>
        <p:nvPicPr>
          <p:cNvPr id="6" name="Gráfico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B2E86330-6FA8-DC68-DF4F-568C6CE3E0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8" name="Flecha: hacia la izquierda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7F307AB3-AB65-F4A9-76BA-C3A8816BEF74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lecha: hacia la izquierda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960F0F9F-BEAC-BA35-CA7B-33EED55FAE63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6D8A5D0-DD01-4595-C5B5-3D521A59E997}"/>
              </a:ext>
            </a:extLst>
          </p:cNvPr>
          <p:cNvSpPr/>
          <p:nvPr/>
        </p:nvSpPr>
        <p:spPr>
          <a:xfrm>
            <a:off x="981507" y="431998"/>
            <a:ext cx="7639664" cy="924854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r>
              <a:rPr lang="vi-VN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+mj-lt"/>
              </a:rPr>
              <a:t>Tìm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từ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ngữ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nối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thay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cho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bông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hoa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để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tạo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sự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liên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kết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giữa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câu</a:t>
            </a:r>
            <a:r>
              <a:rPr lang="en-US" sz="2000" dirty="0">
                <a:latin typeface="+mj-lt"/>
              </a:rPr>
              <a:t>.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C403CA3-C4B9-A1D8-2979-46B31FEADE3B}"/>
              </a:ext>
            </a:extLst>
          </p:cNvPr>
          <p:cNvSpPr/>
          <p:nvPr/>
        </p:nvSpPr>
        <p:spPr>
          <a:xfrm>
            <a:off x="291174" y="1533833"/>
            <a:ext cx="8561651" cy="270387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/>
              <a:t>c.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người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cốm</a:t>
            </a:r>
            <a:r>
              <a:rPr lang="en-US" sz="2000" dirty="0"/>
              <a:t> </a:t>
            </a:r>
            <a:r>
              <a:rPr lang="en-US" sz="2000" dirty="0" err="1"/>
              <a:t>làng</a:t>
            </a:r>
            <a:r>
              <a:rPr lang="en-US" sz="2000" dirty="0"/>
              <a:t> </a:t>
            </a:r>
            <a:r>
              <a:rPr lang="en-US" sz="2000" dirty="0" err="1"/>
              <a:t>Vòng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lí</a:t>
            </a:r>
            <a:r>
              <a:rPr lang="en-US" sz="2000" dirty="0"/>
              <a:t> do. </a:t>
            </a:r>
            <a:r>
              <a:rPr lang="en-US" sz="2000" dirty="0" err="1"/>
              <a:t>Thứ</a:t>
            </a:r>
            <a:r>
              <a:rPr lang="en-US" sz="2000" dirty="0"/>
              <a:t> </a:t>
            </a:r>
            <a:r>
              <a:rPr lang="en-US" sz="2000" dirty="0" err="1"/>
              <a:t>nhất</a:t>
            </a:r>
            <a:r>
              <a:rPr lang="en-US" sz="2000" dirty="0"/>
              <a:t>, </a:t>
            </a:r>
            <a:r>
              <a:rPr lang="en-US" sz="2000" dirty="0" err="1"/>
              <a:t>cốm</a:t>
            </a:r>
            <a:r>
              <a:rPr lang="en-US" sz="2000" dirty="0"/>
              <a:t> ở </a:t>
            </a:r>
            <a:r>
              <a:rPr lang="en-US" sz="2000" dirty="0" err="1"/>
              <a:t>đây</a:t>
            </a:r>
            <a:r>
              <a:rPr lang="en-US" sz="2000" dirty="0"/>
              <a:t> </a:t>
            </a:r>
            <a:r>
              <a:rPr lang="en-US" sz="2000" dirty="0" err="1"/>
              <a:t>rất</a:t>
            </a:r>
            <a:r>
              <a:rPr lang="en-US" sz="2000" dirty="0"/>
              <a:t> </a:t>
            </a:r>
            <a:r>
              <a:rPr lang="en-US" sz="2000" dirty="0" err="1"/>
              <a:t>ngon</a:t>
            </a:r>
            <a:r>
              <a:rPr lang="en-US" sz="2000" dirty="0"/>
              <a:t>. *, </a:t>
            </a:r>
            <a:r>
              <a:rPr lang="en-US" sz="2000" dirty="0" err="1"/>
              <a:t>cốm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hình</a:t>
            </a:r>
            <a:r>
              <a:rPr lang="en-US" sz="2000" dirty="0"/>
              <a:t> </a:t>
            </a:r>
            <a:r>
              <a:rPr lang="en-US" sz="2000" dirty="0" err="1"/>
              <a:t>ảnh</a:t>
            </a:r>
            <a:r>
              <a:rPr lang="en-US" sz="2000" dirty="0"/>
              <a:t> </a:t>
            </a:r>
            <a:r>
              <a:rPr lang="en-US" sz="2000" dirty="0" err="1"/>
              <a:t>gợi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tưởng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mùa</a:t>
            </a:r>
            <a:r>
              <a:rPr lang="en-US" sz="2000" dirty="0"/>
              <a:t> </a:t>
            </a:r>
            <a:r>
              <a:rPr lang="en-US" sz="2000" dirty="0" err="1"/>
              <a:t>thu</a:t>
            </a:r>
            <a:r>
              <a:rPr lang="en-US" sz="2000" dirty="0"/>
              <a:t> Hà </a:t>
            </a:r>
            <a:r>
              <a:rPr lang="en-US" sz="2000" dirty="0" err="1"/>
              <a:t>Nội</a:t>
            </a:r>
            <a:r>
              <a:rPr lang="en-US" sz="2000" dirty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d. </a:t>
            </a:r>
            <a:r>
              <a:rPr lang="en-US" sz="2000" dirty="0" err="1"/>
              <a:t>Đi</a:t>
            </a:r>
            <a:r>
              <a:rPr lang="en-US" sz="2000" dirty="0"/>
              <a:t> du </a:t>
            </a:r>
            <a:r>
              <a:rPr lang="en-US" sz="2000" dirty="0" err="1"/>
              <a:t>lịch</a:t>
            </a:r>
            <a:r>
              <a:rPr lang="en-US" sz="2000" dirty="0"/>
              <a:t> ở </a:t>
            </a:r>
            <a:r>
              <a:rPr lang="en-US" sz="2000" dirty="0" err="1"/>
              <a:t>miền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Nam </a:t>
            </a:r>
            <a:r>
              <a:rPr lang="en-US" sz="2000" dirty="0" err="1"/>
              <a:t>Bộ</a:t>
            </a:r>
            <a:r>
              <a:rPr lang="en-US" sz="2000" dirty="0"/>
              <a:t>, du </a:t>
            </a:r>
            <a:r>
              <a:rPr lang="en-US" sz="2000" dirty="0" err="1"/>
              <a:t>khách</a:t>
            </a:r>
            <a:r>
              <a:rPr lang="en-US" sz="2000" dirty="0"/>
              <a:t>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trải</a:t>
            </a:r>
            <a:r>
              <a:rPr lang="en-US" sz="2000" dirty="0"/>
              <a:t> </a:t>
            </a:r>
            <a:r>
              <a:rPr lang="en-US" sz="2000" dirty="0" err="1"/>
              <a:t>nghiệm</a:t>
            </a:r>
            <a:r>
              <a:rPr lang="en-US" sz="2000" dirty="0"/>
              <a:t> </a:t>
            </a:r>
            <a:r>
              <a:rPr lang="en-US" sz="2000" dirty="0" err="1"/>
              <a:t>thú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hoạt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hấp</a:t>
            </a:r>
            <a:r>
              <a:rPr lang="en-US" sz="2000" dirty="0"/>
              <a:t> </a:t>
            </a:r>
            <a:r>
              <a:rPr lang="en-US" sz="2000" dirty="0" err="1"/>
              <a:t>dẫn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: </a:t>
            </a:r>
            <a:r>
              <a:rPr lang="en-US" sz="2000" dirty="0" err="1"/>
              <a:t>chèo</a:t>
            </a:r>
            <a:r>
              <a:rPr lang="en-US" sz="2000" dirty="0"/>
              <a:t> </a:t>
            </a:r>
            <a:r>
              <a:rPr lang="en-US" sz="2000" dirty="0" err="1"/>
              <a:t>xuồng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lá</a:t>
            </a:r>
            <a:r>
              <a:rPr lang="en-US" sz="2000" dirty="0"/>
              <a:t>,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dirty="0" err="1"/>
              <a:t>khỉ</a:t>
            </a:r>
            <a:r>
              <a:rPr lang="en-US" sz="2000" dirty="0"/>
              <a:t>, </a:t>
            </a:r>
            <a:r>
              <a:rPr lang="en-US" sz="2000" dirty="0" err="1"/>
              <a:t>thăm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chợ</a:t>
            </a:r>
            <a:r>
              <a:rPr lang="en-US" sz="2000" dirty="0"/>
              <a:t> </a:t>
            </a:r>
            <a:r>
              <a:rPr lang="en-US" sz="2000" dirty="0" err="1"/>
              <a:t>nổi</a:t>
            </a:r>
            <a:r>
              <a:rPr lang="en-US" sz="2000" dirty="0"/>
              <a:t>. *, du </a:t>
            </a:r>
            <a:r>
              <a:rPr lang="en-US" sz="2000" dirty="0" err="1"/>
              <a:t>khách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thỏa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hái</a:t>
            </a:r>
            <a:r>
              <a:rPr lang="en-US" sz="2000" dirty="0"/>
              <a:t> </a:t>
            </a:r>
            <a:r>
              <a:rPr lang="en-US" sz="2000" dirty="0" err="1"/>
              <a:t>trái</a:t>
            </a:r>
            <a:r>
              <a:rPr lang="en-US" sz="2000" dirty="0"/>
              <a:t> </a:t>
            </a:r>
            <a:r>
              <a:rPr lang="en-US" sz="2000" dirty="0" err="1"/>
              <a:t>cây</a:t>
            </a:r>
            <a:r>
              <a:rPr lang="en-US" sz="2000" dirty="0"/>
              <a:t>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ghé</a:t>
            </a:r>
            <a:r>
              <a:rPr lang="en-US" sz="2000" dirty="0"/>
              <a:t> </a:t>
            </a:r>
            <a:r>
              <a:rPr lang="en-US" sz="2000" dirty="0" err="1"/>
              <a:t>thăm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miệt</a:t>
            </a:r>
            <a:r>
              <a:rPr lang="en-US" sz="2000" dirty="0"/>
              <a:t> </a:t>
            </a:r>
            <a:r>
              <a:rPr lang="en-US" sz="2000" dirty="0" err="1"/>
              <a:t>vườn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485996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áfico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EF897C41-EB8B-463C-DC1E-BB24FE825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49" name="Flecha: hacia la izquierda 4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AE392BB0-9125-7E25-852E-9837C5218D25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lecha: hacia la izquierda 49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CF8E16BF-8A27-CD67-1A2F-DBF2ACC87F20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xmlns="" id="{ED52148D-B519-8CD5-2803-E18098E74A8E}"/>
              </a:ext>
            </a:extLst>
          </p:cNvPr>
          <p:cNvSpPr txBox="1"/>
          <p:nvPr/>
        </p:nvSpPr>
        <p:spPr>
          <a:xfrm>
            <a:off x="629265" y="862603"/>
            <a:ext cx="7914968" cy="2728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Ở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miền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Tết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đào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nở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rộ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                         ở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miền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Nam,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Tết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khoe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Huế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du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khách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ngắm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cảnh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Hương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               </a:t>
            </a:r>
          </a:p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endParaRPr lang="en-US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thưởng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ẩm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Huế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xmlns="" id="{5B87FEA0-87FC-3DB1-9B7F-5155AD3C8D57}"/>
              </a:ext>
            </a:extLst>
          </p:cNvPr>
          <p:cNvSpPr/>
          <p:nvPr/>
        </p:nvSpPr>
        <p:spPr>
          <a:xfrm>
            <a:off x="5422489" y="946538"/>
            <a:ext cx="1489588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</a:rPr>
              <a:t>Còn</a:t>
            </a:r>
            <a:r>
              <a:rPr lang="en-US" sz="2000" dirty="0">
                <a:solidFill>
                  <a:srgbClr val="FF0000"/>
                </a:solidFill>
              </a:rPr>
              <a:t>/ Song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xmlns="" id="{97BE4528-9499-53EE-2ECF-2A55B84EBE3C}"/>
              </a:ext>
            </a:extLst>
          </p:cNvPr>
          <p:cNvSpPr/>
          <p:nvPr/>
        </p:nvSpPr>
        <p:spPr>
          <a:xfrm>
            <a:off x="848030" y="2571750"/>
            <a:ext cx="5319253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cạnh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 animBg="1"/>
      <p:bldP spid="2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>
          <a:extLst>
            <a:ext uri="{FF2B5EF4-FFF2-40B4-BE49-F238E27FC236}">
              <a16:creationId xmlns:a16="http://schemas.microsoft.com/office/drawing/2014/main" xmlns="" id="{A0493E54-6D04-1D0C-7500-A32991519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áfico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7E3BB0B8-B430-50F2-85F6-AECDF6547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49" name="Flecha: hacia la izquierda 4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8A19C298-1D05-166F-0139-0E0BDEF55ACF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lecha: hacia la izquierda 49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A5E93BA7-D900-F726-CEA7-8424B3E8298E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xmlns="" id="{C0C1DF53-DB78-0D80-DA9B-DF19A352BB9B}"/>
              </a:ext>
            </a:extLst>
          </p:cNvPr>
          <p:cNvSpPr txBox="1"/>
          <p:nvPr/>
        </p:nvSpPr>
        <p:spPr>
          <a:xfrm>
            <a:off x="629265" y="862603"/>
            <a:ext cx="7914968" cy="326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c.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người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cốm</a:t>
            </a:r>
            <a:r>
              <a:rPr lang="en-US" sz="2000" dirty="0"/>
              <a:t> </a:t>
            </a:r>
            <a:r>
              <a:rPr lang="en-US" sz="2000" dirty="0" err="1"/>
              <a:t>làng</a:t>
            </a:r>
            <a:r>
              <a:rPr lang="en-US" sz="2000" dirty="0"/>
              <a:t> </a:t>
            </a:r>
            <a:r>
              <a:rPr lang="en-US" sz="2000" dirty="0" err="1"/>
              <a:t>Vòng</a:t>
            </a:r>
            <a:r>
              <a:rPr lang="en-US" sz="2000" dirty="0"/>
              <a:t>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lí</a:t>
            </a:r>
            <a:r>
              <a:rPr lang="en-US" sz="2000" dirty="0"/>
              <a:t> do. </a:t>
            </a:r>
            <a:r>
              <a:rPr lang="en-US" sz="2000" dirty="0" err="1"/>
              <a:t>Thứ</a:t>
            </a:r>
            <a:r>
              <a:rPr lang="en-US" sz="2000" dirty="0"/>
              <a:t> </a:t>
            </a:r>
            <a:r>
              <a:rPr lang="en-US" sz="2000" dirty="0" err="1"/>
              <a:t>nhất</a:t>
            </a:r>
            <a:r>
              <a:rPr lang="en-US" sz="2000" dirty="0"/>
              <a:t>, </a:t>
            </a:r>
            <a:r>
              <a:rPr lang="en-US" sz="2000" dirty="0" err="1"/>
              <a:t>cốm</a:t>
            </a:r>
            <a:r>
              <a:rPr lang="en-US" sz="2000" dirty="0"/>
              <a:t> ở </a:t>
            </a:r>
            <a:r>
              <a:rPr lang="en-US" sz="2000" dirty="0" err="1"/>
              <a:t>đây</a:t>
            </a:r>
            <a:r>
              <a:rPr lang="en-US" sz="2000" dirty="0"/>
              <a:t> </a:t>
            </a:r>
            <a:r>
              <a:rPr lang="en-US" sz="2000" dirty="0" err="1"/>
              <a:t>rất</a:t>
            </a:r>
            <a:r>
              <a:rPr lang="en-US" sz="2000" dirty="0"/>
              <a:t> </a:t>
            </a:r>
            <a:r>
              <a:rPr lang="en-US" sz="2000" dirty="0" err="1"/>
              <a:t>ngon</a:t>
            </a:r>
            <a:r>
              <a:rPr lang="en-US" sz="2000" dirty="0"/>
              <a:t>.                              , </a:t>
            </a:r>
            <a:r>
              <a:rPr lang="en-US" sz="2000" dirty="0" err="1"/>
              <a:t>cốm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hình</a:t>
            </a:r>
            <a:r>
              <a:rPr lang="en-US" sz="2000" dirty="0"/>
              <a:t> </a:t>
            </a:r>
            <a:r>
              <a:rPr lang="en-US" sz="2000" dirty="0" err="1"/>
              <a:t>ảnh</a:t>
            </a:r>
            <a:r>
              <a:rPr lang="en-US" sz="2000" dirty="0"/>
              <a:t> </a:t>
            </a:r>
            <a:r>
              <a:rPr lang="en-US" sz="2000" dirty="0" err="1"/>
              <a:t>gợi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tưởng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mùa</a:t>
            </a:r>
            <a:r>
              <a:rPr lang="en-US" sz="2000" dirty="0"/>
              <a:t> </a:t>
            </a:r>
            <a:r>
              <a:rPr lang="en-US" sz="2000" dirty="0" err="1"/>
              <a:t>thu</a:t>
            </a:r>
            <a:r>
              <a:rPr lang="en-US" sz="2000" dirty="0"/>
              <a:t> Hà </a:t>
            </a:r>
            <a:r>
              <a:rPr lang="en-US" sz="2000" dirty="0" err="1"/>
              <a:t>Nội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d. </a:t>
            </a:r>
            <a:r>
              <a:rPr lang="en-US" sz="2000" dirty="0" err="1"/>
              <a:t>Đi</a:t>
            </a:r>
            <a:r>
              <a:rPr lang="en-US" sz="2000" dirty="0"/>
              <a:t> du </a:t>
            </a:r>
            <a:r>
              <a:rPr lang="en-US" sz="2000" dirty="0" err="1"/>
              <a:t>lịch</a:t>
            </a:r>
            <a:r>
              <a:rPr lang="en-US" sz="2000" dirty="0"/>
              <a:t> ở </a:t>
            </a:r>
            <a:r>
              <a:rPr lang="en-US" sz="2000" dirty="0" err="1"/>
              <a:t>miền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Nam </a:t>
            </a:r>
            <a:r>
              <a:rPr lang="en-US" sz="2000" dirty="0" err="1"/>
              <a:t>Bộ</a:t>
            </a:r>
            <a:r>
              <a:rPr lang="en-US" sz="2000" dirty="0"/>
              <a:t>, du </a:t>
            </a:r>
            <a:r>
              <a:rPr lang="en-US" sz="2000" dirty="0" err="1"/>
              <a:t>khách</a:t>
            </a:r>
            <a:r>
              <a:rPr lang="en-US" sz="2000" dirty="0"/>
              <a:t>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trải</a:t>
            </a:r>
            <a:r>
              <a:rPr lang="en-US" sz="2000" dirty="0"/>
              <a:t> </a:t>
            </a:r>
            <a:r>
              <a:rPr lang="en-US" sz="2000" dirty="0" err="1"/>
              <a:t>nghiệm</a:t>
            </a:r>
            <a:r>
              <a:rPr lang="en-US" sz="2000" dirty="0"/>
              <a:t> </a:t>
            </a:r>
            <a:r>
              <a:rPr lang="en-US" sz="2000" dirty="0" err="1"/>
              <a:t>thú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nhiều</a:t>
            </a:r>
            <a:r>
              <a:rPr lang="en-US" sz="2000" dirty="0"/>
              <a:t> </a:t>
            </a:r>
            <a:r>
              <a:rPr lang="en-US" sz="2000" dirty="0" err="1"/>
              <a:t>hoạt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hấp</a:t>
            </a:r>
            <a:r>
              <a:rPr lang="en-US" sz="2000" dirty="0"/>
              <a:t> </a:t>
            </a:r>
            <a:r>
              <a:rPr lang="en-US" sz="2000" dirty="0" err="1"/>
              <a:t>dẫn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: </a:t>
            </a:r>
            <a:r>
              <a:rPr lang="en-US" sz="2000" dirty="0" err="1"/>
              <a:t>chèo</a:t>
            </a:r>
            <a:r>
              <a:rPr lang="en-US" sz="2000" dirty="0"/>
              <a:t> </a:t>
            </a:r>
            <a:r>
              <a:rPr lang="en-US" sz="2000" dirty="0" err="1"/>
              <a:t>xuồng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lá</a:t>
            </a:r>
            <a:r>
              <a:rPr lang="en-US" sz="2000" dirty="0"/>
              <a:t>,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cầu</a:t>
            </a:r>
            <a:r>
              <a:rPr lang="en-US" sz="2000" dirty="0"/>
              <a:t> </a:t>
            </a:r>
            <a:r>
              <a:rPr lang="en-US" sz="2000" dirty="0" err="1"/>
              <a:t>khỉ</a:t>
            </a:r>
            <a:r>
              <a:rPr lang="en-US" sz="2000" dirty="0"/>
              <a:t>, </a:t>
            </a:r>
            <a:r>
              <a:rPr lang="en-US" sz="2000" dirty="0" err="1"/>
              <a:t>thăm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chợ</a:t>
            </a:r>
            <a:r>
              <a:rPr lang="en-US" sz="2000" dirty="0"/>
              <a:t> </a:t>
            </a:r>
            <a:r>
              <a:rPr lang="en-US" sz="2000" dirty="0" err="1"/>
              <a:t>nổi</a:t>
            </a:r>
            <a:r>
              <a:rPr lang="en-US" sz="2000" dirty="0"/>
              <a:t>.                         , du </a:t>
            </a:r>
            <a:r>
              <a:rPr lang="en-US" sz="2000" dirty="0" err="1"/>
              <a:t>khách</a:t>
            </a:r>
            <a:r>
              <a:rPr lang="en-US" sz="2000" dirty="0"/>
              <a:t> </a:t>
            </a:r>
            <a:r>
              <a:rPr lang="en-US" sz="2000" dirty="0" err="1"/>
              <a:t>còn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thỏa</a:t>
            </a:r>
            <a:r>
              <a:rPr lang="en-US" sz="2000" dirty="0"/>
              <a:t> </a:t>
            </a:r>
            <a:r>
              <a:rPr lang="en-US" sz="2000" dirty="0" err="1"/>
              <a:t>thích</a:t>
            </a:r>
            <a:r>
              <a:rPr lang="en-US" sz="2000" dirty="0"/>
              <a:t> </a:t>
            </a:r>
            <a:r>
              <a:rPr lang="en-US" sz="2000" dirty="0" err="1"/>
              <a:t>hái</a:t>
            </a:r>
            <a:r>
              <a:rPr lang="en-US" sz="2000" dirty="0"/>
              <a:t> </a:t>
            </a:r>
            <a:r>
              <a:rPr lang="en-US" sz="2000" dirty="0" err="1"/>
              <a:t>trái</a:t>
            </a:r>
            <a:r>
              <a:rPr lang="en-US" sz="2000" dirty="0"/>
              <a:t> </a:t>
            </a:r>
            <a:r>
              <a:rPr lang="en-US" sz="2000" dirty="0" err="1"/>
              <a:t>cây</a:t>
            </a:r>
            <a:r>
              <a:rPr lang="en-US" sz="2000" dirty="0"/>
              <a:t>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ghé</a:t>
            </a:r>
            <a:r>
              <a:rPr lang="en-US" sz="2000" dirty="0"/>
              <a:t> </a:t>
            </a:r>
            <a:r>
              <a:rPr lang="en-US" sz="2000" dirty="0" err="1"/>
              <a:t>thăm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miệt</a:t>
            </a:r>
            <a:r>
              <a:rPr lang="en-US" sz="2000" dirty="0"/>
              <a:t> </a:t>
            </a:r>
            <a:r>
              <a:rPr lang="en-US" sz="2000" dirty="0" err="1"/>
              <a:t>vườn</a:t>
            </a:r>
            <a:r>
              <a:rPr lang="en-US" sz="2000" dirty="0"/>
              <a:t>. 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xmlns="" id="{E33C0C79-79E3-BE8A-EC8A-CE6EB279FFAB}"/>
              </a:ext>
            </a:extLst>
          </p:cNvPr>
          <p:cNvSpPr/>
          <p:nvPr/>
        </p:nvSpPr>
        <p:spPr>
          <a:xfrm>
            <a:off x="2413817" y="1394669"/>
            <a:ext cx="1489588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</a:rPr>
              <a:t>Thứ</a:t>
            </a:r>
            <a:r>
              <a:rPr lang="en-US" sz="2000" dirty="0">
                <a:solidFill>
                  <a:srgbClr val="FF0000"/>
                </a:solidFill>
              </a:rPr>
              <a:t> Hai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xmlns="" id="{1AE74C19-89B2-4766-1D78-3549AE994C37}"/>
              </a:ext>
            </a:extLst>
          </p:cNvPr>
          <p:cNvSpPr/>
          <p:nvPr/>
        </p:nvSpPr>
        <p:spPr>
          <a:xfrm>
            <a:off x="3545020" y="3279672"/>
            <a:ext cx="1595283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7640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 animBg="1"/>
      <p:bldP spid="2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xmlns="" id="{B1C69C85-34CB-D3C2-4176-0CA9093D5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041369" y="3692498"/>
            <a:ext cx="2530254" cy="149501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xmlns="" id="{79202716-825F-94F6-26E0-EDE51328C3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08556" y="2630025"/>
            <a:ext cx="1140508" cy="453093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xmlns="" id="{49FB6322-4572-5F90-F0F1-841573CBB1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018013" y="1411124"/>
            <a:ext cx="711650" cy="282719"/>
          </a:xfrm>
          <a:prstGeom prst="rect">
            <a:avLst/>
          </a:prstGeom>
        </p:spPr>
      </p:pic>
      <p:sp>
        <p:nvSpPr>
          <p:cNvPr id="7" name="Forma libre: forma 6">
            <a:extLst>
              <a:ext uri="{FF2B5EF4-FFF2-40B4-BE49-F238E27FC236}">
                <a16:creationId xmlns:a16="http://schemas.microsoft.com/office/drawing/2014/main" xmlns="" id="{4C0FFEC0-1E45-76DD-4357-65EE1E1F7BE0}"/>
              </a:ext>
            </a:extLst>
          </p:cNvPr>
          <p:cNvSpPr/>
          <p:nvPr/>
        </p:nvSpPr>
        <p:spPr>
          <a:xfrm rot="20829591" flipH="1">
            <a:off x="6745237" y="3928843"/>
            <a:ext cx="774799" cy="883828"/>
          </a:xfrm>
          <a:custGeom>
            <a:avLst/>
            <a:gdLst>
              <a:gd name="connsiteX0" fmla="*/ 669730 w 774799"/>
              <a:gd name="connsiteY0" fmla="*/ 259200 h 883828"/>
              <a:gd name="connsiteX1" fmla="*/ 494146 w 774799"/>
              <a:gd name="connsiteY1" fmla="*/ 303466 h 883828"/>
              <a:gd name="connsiteX2" fmla="*/ 432484 w 774799"/>
              <a:gd name="connsiteY2" fmla="*/ 367353 h 883828"/>
              <a:gd name="connsiteX3" fmla="*/ 548565 w 774799"/>
              <a:gd name="connsiteY3" fmla="*/ 113762 h 883828"/>
              <a:gd name="connsiteX4" fmla="*/ 550709 w 774799"/>
              <a:gd name="connsiteY4" fmla="*/ 20627 h 883828"/>
              <a:gd name="connsiteX5" fmla="*/ 457246 w 774799"/>
              <a:gd name="connsiteY5" fmla="*/ 18140 h 883828"/>
              <a:gd name="connsiteX6" fmla="*/ 314915 w 774799"/>
              <a:gd name="connsiteY6" fmla="*/ 289834 h 883828"/>
              <a:gd name="connsiteX7" fmla="*/ 305229 w 774799"/>
              <a:gd name="connsiteY7" fmla="*/ 245473 h 883828"/>
              <a:gd name="connsiteX8" fmla="*/ 70251 w 774799"/>
              <a:gd name="connsiteY8" fmla="*/ 98087 h 883828"/>
              <a:gd name="connsiteX9" fmla="*/ 57567 w 774799"/>
              <a:gd name="connsiteY9" fmla="*/ 369753 h 883828"/>
              <a:gd name="connsiteX10" fmla="*/ 286134 w 774799"/>
              <a:gd name="connsiteY10" fmla="*/ 501318 h 883828"/>
              <a:gd name="connsiteX11" fmla="*/ 286199 w 774799"/>
              <a:gd name="connsiteY11" fmla="*/ 553907 h 883828"/>
              <a:gd name="connsiteX12" fmla="*/ 395344 w 774799"/>
              <a:gd name="connsiteY12" fmla="*/ 858336 h 883828"/>
              <a:gd name="connsiteX13" fmla="*/ 468049 w 774799"/>
              <a:gd name="connsiteY13" fmla="*/ 880568 h 883828"/>
              <a:gd name="connsiteX14" fmla="*/ 488128 w 774799"/>
              <a:gd name="connsiteY14" fmla="*/ 869868 h 883828"/>
              <a:gd name="connsiteX15" fmla="*/ 499667 w 774799"/>
              <a:gd name="connsiteY15" fmla="*/ 777083 h 883828"/>
              <a:gd name="connsiteX16" fmla="*/ 418378 w 774799"/>
              <a:gd name="connsiteY16" fmla="*/ 550180 h 883828"/>
              <a:gd name="connsiteX17" fmla="*/ 418071 w 774799"/>
              <a:gd name="connsiteY17" fmla="*/ 527926 h 883828"/>
              <a:gd name="connsiteX18" fmla="*/ 638009 w 774799"/>
              <a:gd name="connsiteY18" fmla="*/ 522441 h 883828"/>
              <a:gd name="connsiteX19" fmla="*/ 774075 w 774799"/>
              <a:gd name="connsiteY19" fmla="*/ 394588 h 883828"/>
              <a:gd name="connsiteX20" fmla="*/ 669737 w 774799"/>
              <a:gd name="connsiteY20" fmla="*/ 259200 h 88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4799" h="883828">
                <a:moveTo>
                  <a:pt x="669730" y="259200"/>
                </a:moveTo>
                <a:cubicBezTo>
                  <a:pt x="609162" y="244510"/>
                  <a:pt x="544371" y="266552"/>
                  <a:pt x="494146" y="303466"/>
                </a:cubicBezTo>
                <a:cubicBezTo>
                  <a:pt x="476998" y="316063"/>
                  <a:pt x="454365" y="340242"/>
                  <a:pt x="432484" y="367353"/>
                </a:cubicBezTo>
                <a:cubicBezTo>
                  <a:pt x="465430" y="198049"/>
                  <a:pt x="543685" y="118568"/>
                  <a:pt x="548565" y="113762"/>
                </a:cubicBezTo>
                <a:cubicBezTo>
                  <a:pt x="574728" y="88605"/>
                  <a:pt x="575727" y="47009"/>
                  <a:pt x="550709" y="20627"/>
                </a:cubicBezTo>
                <a:cubicBezTo>
                  <a:pt x="525582" y="-5872"/>
                  <a:pt x="483723" y="-6988"/>
                  <a:pt x="457246" y="18140"/>
                </a:cubicBezTo>
                <a:cubicBezTo>
                  <a:pt x="451980" y="23136"/>
                  <a:pt x="362442" y="110304"/>
                  <a:pt x="314915" y="289834"/>
                </a:cubicBezTo>
                <a:cubicBezTo>
                  <a:pt x="311662" y="271855"/>
                  <a:pt x="308314" y="256363"/>
                  <a:pt x="305229" y="245473"/>
                </a:cubicBezTo>
                <a:cubicBezTo>
                  <a:pt x="262305" y="94148"/>
                  <a:pt x="141016" y="60509"/>
                  <a:pt x="70251" y="98087"/>
                </a:cubicBezTo>
                <a:cubicBezTo>
                  <a:pt x="-8879" y="140107"/>
                  <a:pt x="-31862" y="261914"/>
                  <a:pt x="57567" y="369753"/>
                </a:cubicBezTo>
                <a:cubicBezTo>
                  <a:pt x="85692" y="403669"/>
                  <a:pt x="216886" y="485732"/>
                  <a:pt x="286134" y="501318"/>
                </a:cubicBezTo>
                <a:cubicBezTo>
                  <a:pt x="285762" y="518415"/>
                  <a:pt x="285689" y="535855"/>
                  <a:pt x="286199" y="553907"/>
                </a:cubicBezTo>
                <a:cubicBezTo>
                  <a:pt x="289387" y="667005"/>
                  <a:pt x="326104" y="769432"/>
                  <a:pt x="395344" y="858336"/>
                </a:cubicBezTo>
                <a:cubicBezTo>
                  <a:pt x="412944" y="880940"/>
                  <a:pt x="442301" y="888985"/>
                  <a:pt x="468049" y="880568"/>
                </a:cubicBezTo>
                <a:cubicBezTo>
                  <a:pt x="475124" y="878256"/>
                  <a:pt x="481921" y="874704"/>
                  <a:pt x="488128" y="869868"/>
                </a:cubicBezTo>
                <a:cubicBezTo>
                  <a:pt x="516939" y="847432"/>
                  <a:pt x="522103" y="805894"/>
                  <a:pt x="499667" y="777083"/>
                </a:cubicBezTo>
                <a:cubicBezTo>
                  <a:pt x="448107" y="710877"/>
                  <a:pt x="420756" y="634533"/>
                  <a:pt x="418378" y="550180"/>
                </a:cubicBezTo>
                <a:cubicBezTo>
                  <a:pt x="418166" y="542631"/>
                  <a:pt x="418101" y="535264"/>
                  <a:pt x="418071" y="527926"/>
                </a:cubicBezTo>
                <a:cubicBezTo>
                  <a:pt x="490142" y="545643"/>
                  <a:pt x="566931" y="543783"/>
                  <a:pt x="638009" y="522441"/>
                </a:cubicBezTo>
                <a:cubicBezTo>
                  <a:pt x="701166" y="503477"/>
                  <a:pt x="766176" y="460057"/>
                  <a:pt x="774075" y="394588"/>
                </a:cubicBezTo>
                <a:cubicBezTo>
                  <a:pt x="781537" y="332707"/>
                  <a:pt x="730305" y="273890"/>
                  <a:pt x="669737" y="259200"/>
                </a:cubicBezTo>
                <a:close/>
              </a:path>
            </a:pathLst>
          </a:custGeom>
          <a:solidFill>
            <a:srgbClr val="B3D498"/>
          </a:solidFill>
          <a:ln w="723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xmlns="" id="{6AA58310-E7A6-C7DB-EBCA-9BFBED98890F}"/>
              </a:ext>
            </a:extLst>
          </p:cNvPr>
          <p:cNvSpPr/>
          <p:nvPr/>
        </p:nvSpPr>
        <p:spPr>
          <a:xfrm>
            <a:off x="6609766" y="3642617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xmlns="" id="{1D0874EE-3B39-E31B-AA2C-FE680C0A15CD}"/>
              </a:ext>
            </a:extLst>
          </p:cNvPr>
          <p:cNvGrpSpPr/>
          <p:nvPr/>
        </p:nvGrpSpPr>
        <p:grpSpPr>
          <a:xfrm>
            <a:off x="1741520" y="4495330"/>
            <a:ext cx="800791" cy="376024"/>
            <a:chOff x="1512330" y="4357332"/>
            <a:chExt cx="800791" cy="376024"/>
          </a:xfrm>
        </p:grpSpPr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xmlns="" id="{12F55329-81E6-A0FF-4A2F-942212F59466}"/>
                </a:ext>
              </a:extLst>
            </p:cNvPr>
            <p:cNvSpPr/>
            <p:nvPr/>
          </p:nvSpPr>
          <p:spPr>
            <a:xfrm flipH="1">
              <a:off x="2086987" y="4598013"/>
              <a:ext cx="103768" cy="66802"/>
            </a:xfrm>
            <a:custGeom>
              <a:avLst/>
              <a:gdLst>
                <a:gd name="connsiteX0" fmla="*/ 10309 w 103768"/>
                <a:gd name="connsiteY0" fmla="*/ 66802 h 66802"/>
                <a:gd name="connsiteX1" fmla="*/ 1296 w 103768"/>
                <a:gd name="connsiteY1" fmla="*/ 61509 h 66802"/>
                <a:gd name="connsiteX2" fmla="*/ 5297 w 103768"/>
                <a:gd name="connsiteY2" fmla="*/ 47507 h 66802"/>
                <a:gd name="connsiteX3" fmla="*/ 88470 w 103768"/>
                <a:gd name="connsiteY3" fmla="*/ 1296 h 66802"/>
                <a:gd name="connsiteX4" fmla="*/ 102472 w 103768"/>
                <a:gd name="connsiteY4" fmla="*/ 5297 h 66802"/>
                <a:gd name="connsiteX5" fmla="*/ 98472 w 103768"/>
                <a:gd name="connsiteY5" fmla="*/ 19298 h 66802"/>
                <a:gd name="connsiteX6" fmla="*/ 15298 w 103768"/>
                <a:gd name="connsiteY6" fmla="*/ 65510 h 66802"/>
                <a:gd name="connsiteX7" fmla="*/ 10309 w 103768"/>
                <a:gd name="connsiteY7" fmla="*/ 66802 h 6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68" h="66802">
                  <a:moveTo>
                    <a:pt x="10309" y="66802"/>
                  </a:moveTo>
                  <a:cubicBezTo>
                    <a:pt x="6696" y="66802"/>
                    <a:pt x="3182" y="64893"/>
                    <a:pt x="1296" y="61509"/>
                  </a:cubicBezTo>
                  <a:cubicBezTo>
                    <a:pt x="-1465" y="56535"/>
                    <a:pt x="330" y="50268"/>
                    <a:pt x="5297" y="47507"/>
                  </a:cubicBezTo>
                  <a:lnTo>
                    <a:pt x="88470" y="1296"/>
                  </a:lnTo>
                  <a:cubicBezTo>
                    <a:pt x="93437" y="-1465"/>
                    <a:pt x="99704" y="330"/>
                    <a:pt x="102472" y="5297"/>
                  </a:cubicBezTo>
                  <a:cubicBezTo>
                    <a:pt x="105233" y="10271"/>
                    <a:pt x="103438" y="16538"/>
                    <a:pt x="98472" y="19298"/>
                  </a:cubicBezTo>
                  <a:lnTo>
                    <a:pt x="15298" y="65510"/>
                  </a:lnTo>
                  <a:cubicBezTo>
                    <a:pt x="13716" y="66392"/>
                    <a:pt x="11997" y="66802"/>
                    <a:pt x="10309" y="6680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xmlns="" id="{C0EDC616-7147-DEA1-7655-478EE09F84B9}"/>
                </a:ext>
              </a:extLst>
            </p:cNvPr>
            <p:cNvSpPr/>
            <p:nvPr/>
          </p:nvSpPr>
          <p:spPr>
            <a:xfrm flipH="1">
              <a:off x="2031899" y="4602585"/>
              <a:ext cx="33314" cy="122131"/>
            </a:xfrm>
            <a:custGeom>
              <a:avLst/>
              <a:gdLst>
                <a:gd name="connsiteX0" fmla="*/ 10310 w 33314"/>
                <a:gd name="connsiteY0" fmla="*/ 122131 h 122131"/>
                <a:gd name="connsiteX1" fmla="*/ 9018 w 33314"/>
                <a:gd name="connsiteY1" fmla="*/ 122047 h 122131"/>
                <a:gd name="connsiteX2" fmla="*/ 81 w 33314"/>
                <a:gd name="connsiteY2" fmla="*/ 110556 h 122131"/>
                <a:gd name="connsiteX3" fmla="*/ 12805 w 33314"/>
                <a:gd name="connsiteY3" fmla="*/ 9022 h 122131"/>
                <a:gd name="connsiteX4" fmla="*/ 24297 w 33314"/>
                <a:gd name="connsiteY4" fmla="*/ 86 h 122131"/>
                <a:gd name="connsiteX5" fmla="*/ 33233 w 33314"/>
                <a:gd name="connsiteY5" fmla="*/ 11578 h 122131"/>
                <a:gd name="connsiteX6" fmla="*/ 20509 w 33314"/>
                <a:gd name="connsiteY6" fmla="*/ 113111 h 122131"/>
                <a:gd name="connsiteX7" fmla="*/ 10303 w 33314"/>
                <a:gd name="connsiteY7" fmla="*/ 122131 h 12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14" h="122131">
                  <a:moveTo>
                    <a:pt x="10310" y="122131"/>
                  </a:moveTo>
                  <a:cubicBezTo>
                    <a:pt x="9885" y="122131"/>
                    <a:pt x="9451" y="122108"/>
                    <a:pt x="9018" y="122047"/>
                  </a:cubicBezTo>
                  <a:cubicBezTo>
                    <a:pt x="3374" y="121340"/>
                    <a:pt x="-626" y="116199"/>
                    <a:pt x="81" y="110556"/>
                  </a:cubicBezTo>
                  <a:lnTo>
                    <a:pt x="12805" y="9022"/>
                  </a:lnTo>
                  <a:cubicBezTo>
                    <a:pt x="13505" y="3379"/>
                    <a:pt x="18623" y="-645"/>
                    <a:pt x="24297" y="86"/>
                  </a:cubicBezTo>
                  <a:cubicBezTo>
                    <a:pt x="29940" y="793"/>
                    <a:pt x="33941" y="5934"/>
                    <a:pt x="33233" y="11578"/>
                  </a:cubicBezTo>
                  <a:lnTo>
                    <a:pt x="20509" y="113111"/>
                  </a:lnTo>
                  <a:cubicBezTo>
                    <a:pt x="19855" y="118321"/>
                    <a:pt x="15421" y="122131"/>
                    <a:pt x="10303" y="122131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xmlns="" id="{B83FC134-2649-A64C-DD52-B7B05CB30076}"/>
                </a:ext>
              </a:extLst>
            </p:cNvPr>
            <p:cNvSpPr/>
            <p:nvPr/>
          </p:nvSpPr>
          <p:spPr>
            <a:xfrm flipH="1">
              <a:off x="1920638" y="4621113"/>
              <a:ext cx="52350" cy="103603"/>
            </a:xfrm>
            <a:custGeom>
              <a:avLst/>
              <a:gdLst>
                <a:gd name="connsiteX0" fmla="*/ 10295 w 52350"/>
                <a:gd name="connsiteY0" fmla="*/ 103604 h 103603"/>
                <a:gd name="connsiteX1" fmla="*/ 6621 w 52350"/>
                <a:gd name="connsiteY1" fmla="*/ 102919 h 103603"/>
                <a:gd name="connsiteX2" fmla="*/ 681 w 52350"/>
                <a:gd name="connsiteY2" fmla="*/ 89625 h 103603"/>
                <a:gd name="connsiteX3" fmla="*/ 32434 w 52350"/>
                <a:gd name="connsiteY3" fmla="*/ 6618 h 103603"/>
                <a:gd name="connsiteX4" fmla="*/ 45729 w 52350"/>
                <a:gd name="connsiteY4" fmla="*/ 678 h 103603"/>
                <a:gd name="connsiteX5" fmla="*/ 51669 w 52350"/>
                <a:gd name="connsiteY5" fmla="*/ 13973 h 103603"/>
                <a:gd name="connsiteX6" fmla="*/ 19916 w 52350"/>
                <a:gd name="connsiteY6" fmla="*/ 96979 h 103603"/>
                <a:gd name="connsiteX7" fmla="*/ 10295 w 52350"/>
                <a:gd name="connsiteY7" fmla="*/ 103596 h 10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50" h="103603">
                  <a:moveTo>
                    <a:pt x="10295" y="103604"/>
                  </a:moveTo>
                  <a:cubicBezTo>
                    <a:pt x="9070" y="103604"/>
                    <a:pt x="7831" y="103383"/>
                    <a:pt x="6621" y="102919"/>
                  </a:cubicBezTo>
                  <a:cubicBezTo>
                    <a:pt x="1313" y="100888"/>
                    <a:pt x="-1349" y="94933"/>
                    <a:pt x="681" y="89625"/>
                  </a:cubicBezTo>
                  <a:lnTo>
                    <a:pt x="32434" y="6618"/>
                  </a:lnTo>
                  <a:cubicBezTo>
                    <a:pt x="34465" y="1310"/>
                    <a:pt x="40420" y="-1345"/>
                    <a:pt x="45729" y="678"/>
                  </a:cubicBezTo>
                  <a:cubicBezTo>
                    <a:pt x="51037" y="2709"/>
                    <a:pt x="53699" y="8664"/>
                    <a:pt x="51669" y="13973"/>
                  </a:cubicBezTo>
                  <a:lnTo>
                    <a:pt x="19916" y="96979"/>
                  </a:lnTo>
                  <a:cubicBezTo>
                    <a:pt x="18349" y="101079"/>
                    <a:pt x="14440" y="103596"/>
                    <a:pt x="10295" y="10359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xmlns="" id="{D436E772-A59E-CE18-6C8F-DB0B25482A45}"/>
                </a:ext>
              </a:extLst>
            </p:cNvPr>
            <p:cNvSpPr/>
            <p:nvPr/>
          </p:nvSpPr>
          <p:spPr>
            <a:xfrm flipH="1">
              <a:off x="1853669" y="4616628"/>
              <a:ext cx="41131" cy="116728"/>
            </a:xfrm>
            <a:custGeom>
              <a:avLst/>
              <a:gdLst>
                <a:gd name="connsiteX0" fmla="*/ 30818 w 41131"/>
                <a:gd name="connsiteY0" fmla="*/ 116729 h 116728"/>
                <a:gd name="connsiteX1" fmla="*/ 20756 w 41131"/>
                <a:gd name="connsiteY1" fmla="*/ 108576 h 116728"/>
                <a:gd name="connsiteX2" fmla="*/ 229 w 41131"/>
                <a:gd name="connsiteY2" fmla="*/ 12442 h 116728"/>
                <a:gd name="connsiteX3" fmla="*/ 8154 w 41131"/>
                <a:gd name="connsiteY3" fmla="*/ 220 h 116728"/>
                <a:gd name="connsiteX4" fmla="*/ 20376 w 41131"/>
                <a:gd name="connsiteY4" fmla="*/ 8145 h 116728"/>
                <a:gd name="connsiteX5" fmla="*/ 40903 w 41131"/>
                <a:gd name="connsiteY5" fmla="*/ 104278 h 116728"/>
                <a:gd name="connsiteX6" fmla="*/ 32978 w 41131"/>
                <a:gd name="connsiteY6" fmla="*/ 116500 h 116728"/>
                <a:gd name="connsiteX7" fmla="*/ 30818 w 41131"/>
                <a:gd name="connsiteY7" fmla="*/ 116729 h 11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31" h="116728">
                  <a:moveTo>
                    <a:pt x="30818" y="116729"/>
                  </a:moveTo>
                  <a:cubicBezTo>
                    <a:pt x="26065" y="116729"/>
                    <a:pt x="21790" y="113413"/>
                    <a:pt x="20756" y="108576"/>
                  </a:cubicBezTo>
                  <a:lnTo>
                    <a:pt x="229" y="12442"/>
                  </a:lnTo>
                  <a:cubicBezTo>
                    <a:pt x="-958" y="6882"/>
                    <a:pt x="2587" y="1414"/>
                    <a:pt x="8154" y="220"/>
                  </a:cubicBezTo>
                  <a:cubicBezTo>
                    <a:pt x="13706" y="-936"/>
                    <a:pt x="19182" y="2578"/>
                    <a:pt x="20376" y="8145"/>
                  </a:cubicBezTo>
                  <a:lnTo>
                    <a:pt x="40903" y="104278"/>
                  </a:lnTo>
                  <a:cubicBezTo>
                    <a:pt x="42089" y="109838"/>
                    <a:pt x="38545" y="115306"/>
                    <a:pt x="32978" y="116500"/>
                  </a:cubicBezTo>
                  <a:cubicBezTo>
                    <a:pt x="32256" y="116653"/>
                    <a:pt x="31533" y="116729"/>
                    <a:pt x="30818" y="116729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xmlns="" id="{A72F072C-1497-3A34-7DFC-0312BF71800D}"/>
                </a:ext>
              </a:extLst>
            </p:cNvPr>
            <p:cNvSpPr/>
            <p:nvPr/>
          </p:nvSpPr>
          <p:spPr>
            <a:xfrm flipH="1">
              <a:off x="1759695" y="4621118"/>
              <a:ext cx="43276" cy="112238"/>
            </a:xfrm>
            <a:custGeom>
              <a:avLst/>
              <a:gdLst>
                <a:gd name="connsiteX0" fmla="*/ 10306 w 43276"/>
                <a:gd name="connsiteY0" fmla="*/ 112238 h 112238"/>
                <a:gd name="connsiteX1" fmla="*/ 7827 w 43276"/>
                <a:gd name="connsiteY1" fmla="*/ 111934 h 112238"/>
                <a:gd name="connsiteX2" fmla="*/ 305 w 43276"/>
                <a:gd name="connsiteY2" fmla="*/ 99469 h 112238"/>
                <a:gd name="connsiteX3" fmla="*/ 22985 w 43276"/>
                <a:gd name="connsiteY3" fmla="*/ 7822 h 112238"/>
                <a:gd name="connsiteX4" fmla="*/ 35450 w 43276"/>
                <a:gd name="connsiteY4" fmla="*/ 300 h 112238"/>
                <a:gd name="connsiteX5" fmla="*/ 42972 w 43276"/>
                <a:gd name="connsiteY5" fmla="*/ 12766 h 112238"/>
                <a:gd name="connsiteX6" fmla="*/ 20285 w 43276"/>
                <a:gd name="connsiteY6" fmla="*/ 104412 h 112238"/>
                <a:gd name="connsiteX7" fmla="*/ 10299 w 43276"/>
                <a:gd name="connsiteY7" fmla="*/ 112238 h 11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76" h="112238">
                  <a:moveTo>
                    <a:pt x="10306" y="112238"/>
                  </a:moveTo>
                  <a:cubicBezTo>
                    <a:pt x="9485" y="112238"/>
                    <a:pt x="8656" y="112139"/>
                    <a:pt x="7827" y="111934"/>
                  </a:cubicBezTo>
                  <a:cubicBezTo>
                    <a:pt x="2305" y="110565"/>
                    <a:pt x="-1064" y="104983"/>
                    <a:pt x="305" y="99469"/>
                  </a:cubicBezTo>
                  <a:lnTo>
                    <a:pt x="22985" y="7822"/>
                  </a:lnTo>
                  <a:cubicBezTo>
                    <a:pt x="24354" y="2293"/>
                    <a:pt x="29928" y="-1053"/>
                    <a:pt x="35450" y="300"/>
                  </a:cubicBezTo>
                  <a:cubicBezTo>
                    <a:pt x="40972" y="1669"/>
                    <a:pt x="44341" y="7252"/>
                    <a:pt x="42972" y="12766"/>
                  </a:cubicBezTo>
                  <a:lnTo>
                    <a:pt x="20285" y="104412"/>
                  </a:lnTo>
                  <a:cubicBezTo>
                    <a:pt x="19121" y="109105"/>
                    <a:pt x="14923" y="112238"/>
                    <a:pt x="10299" y="112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xmlns="" id="{1D134713-85DB-12C5-DB56-7572EE034C12}"/>
                </a:ext>
              </a:extLst>
            </p:cNvPr>
            <p:cNvSpPr/>
            <p:nvPr/>
          </p:nvSpPr>
          <p:spPr>
            <a:xfrm flipH="1">
              <a:off x="1665716" y="4621126"/>
              <a:ext cx="71366" cy="99270"/>
            </a:xfrm>
            <a:custGeom>
              <a:avLst/>
              <a:gdLst>
                <a:gd name="connsiteX0" fmla="*/ 61078 w 71366"/>
                <a:gd name="connsiteY0" fmla="*/ 99271 h 99270"/>
                <a:gd name="connsiteX1" fmla="*/ 52415 w 71366"/>
                <a:gd name="connsiteY1" fmla="*/ 94555 h 99270"/>
                <a:gd name="connsiteX2" fmla="*/ 1649 w 71366"/>
                <a:gd name="connsiteY2" fmla="*/ 15869 h 99270"/>
                <a:gd name="connsiteX3" fmla="*/ 4714 w 71366"/>
                <a:gd name="connsiteY3" fmla="*/ 1639 h 99270"/>
                <a:gd name="connsiteX4" fmla="*/ 18951 w 71366"/>
                <a:gd name="connsiteY4" fmla="*/ 4704 h 99270"/>
                <a:gd name="connsiteX5" fmla="*/ 69718 w 71366"/>
                <a:gd name="connsiteY5" fmla="*/ 83390 h 99270"/>
                <a:gd name="connsiteX6" fmla="*/ 66653 w 71366"/>
                <a:gd name="connsiteY6" fmla="*/ 97620 h 99270"/>
                <a:gd name="connsiteX7" fmla="*/ 61078 w 71366"/>
                <a:gd name="connsiteY7" fmla="*/ 99263 h 9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66" h="99270">
                  <a:moveTo>
                    <a:pt x="61078" y="99271"/>
                  </a:moveTo>
                  <a:cubicBezTo>
                    <a:pt x="57701" y="99271"/>
                    <a:pt x="54385" y="97613"/>
                    <a:pt x="52415" y="94555"/>
                  </a:cubicBezTo>
                  <a:lnTo>
                    <a:pt x="1649" y="15869"/>
                  </a:lnTo>
                  <a:cubicBezTo>
                    <a:pt x="-1439" y="11092"/>
                    <a:pt x="-62" y="4719"/>
                    <a:pt x="4714" y="1639"/>
                  </a:cubicBezTo>
                  <a:cubicBezTo>
                    <a:pt x="9490" y="-1426"/>
                    <a:pt x="15871" y="-73"/>
                    <a:pt x="18951" y="4704"/>
                  </a:cubicBezTo>
                  <a:lnTo>
                    <a:pt x="69718" y="83390"/>
                  </a:lnTo>
                  <a:cubicBezTo>
                    <a:pt x="72806" y="88167"/>
                    <a:pt x="71429" y="94540"/>
                    <a:pt x="66653" y="97620"/>
                  </a:cubicBezTo>
                  <a:cubicBezTo>
                    <a:pt x="64926" y="98731"/>
                    <a:pt x="62995" y="99263"/>
                    <a:pt x="61078" y="99263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xmlns="" id="{7A3226B7-3C91-DF41-5A40-080B774CB58E}"/>
                </a:ext>
              </a:extLst>
            </p:cNvPr>
            <p:cNvSpPr/>
            <p:nvPr/>
          </p:nvSpPr>
          <p:spPr>
            <a:xfrm flipH="1">
              <a:off x="1570656" y="4602579"/>
              <a:ext cx="57324" cy="93023"/>
            </a:xfrm>
            <a:custGeom>
              <a:avLst/>
              <a:gdLst>
                <a:gd name="connsiteX0" fmla="*/ 47030 w 57324"/>
                <a:gd name="connsiteY0" fmla="*/ 93024 h 93023"/>
                <a:gd name="connsiteX1" fmla="*/ 37842 w 57324"/>
                <a:gd name="connsiteY1" fmla="*/ 87380 h 93023"/>
                <a:gd name="connsiteX2" fmla="*/ 1115 w 57324"/>
                <a:gd name="connsiteY2" fmla="*/ 14961 h 93023"/>
                <a:gd name="connsiteX3" fmla="*/ 5641 w 57324"/>
                <a:gd name="connsiteY3" fmla="*/ 1119 h 93023"/>
                <a:gd name="connsiteX4" fmla="*/ 19483 w 57324"/>
                <a:gd name="connsiteY4" fmla="*/ 5644 h 93023"/>
                <a:gd name="connsiteX5" fmla="*/ 56210 w 57324"/>
                <a:gd name="connsiteY5" fmla="*/ 78064 h 93023"/>
                <a:gd name="connsiteX6" fmla="*/ 51684 w 57324"/>
                <a:gd name="connsiteY6" fmla="*/ 91906 h 93023"/>
                <a:gd name="connsiteX7" fmla="*/ 47037 w 57324"/>
                <a:gd name="connsiteY7" fmla="*/ 93024 h 9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24" h="93023">
                  <a:moveTo>
                    <a:pt x="47030" y="93024"/>
                  </a:moveTo>
                  <a:cubicBezTo>
                    <a:pt x="43273" y="93024"/>
                    <a:pt x="39652" y="90963"/>
                    <a:pt x="37842" y="87380"/>
                  </a:cubicBezTo>
                  <a:lnTo>
                    <a:pt x="1115" y="14961"/>
                  </a:lnTo>
                  <a:cubicBezTo>
                    <a:pt x="-1455" y="9888"/>
                    <a:pt x="568" y="3689"/>
                    <a:pt x="5641" y="1119"/>
                  </a:cubicBezTo>
                  <a:cubicBezTo>
                    <a:pt x="10706" y="-1460"/>
                    <a:pt x="16912" y="571"/>
                    <a:pt x="19483" y="5644"/>
                  </a:cubicBezTo>
                  <a:lnTo>
                    <a:pt x="56210" y="78064"/>
                  </a:lnTo>
                  <a:cubicBezTo>
                    <a:pt x="58780" y="83136"/>
                    <a:pt x="56757" y="89335"/>
                    <a:pt x="51684" y="91906"/>
                  </a:cubicBezTo>
                  <a:cubicBezTo>
                    <a:pt x="50194" y="92659"/>
                    <a:pt x="48596" y="93024"/>
                    <a:pt x="47037" y="93024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xmlns="" id="{217ED30C-13B7-1719-65A7-9EE5DD8945E8}"/>
                </a:ext>
              </a:extLst>
            </p:cNvPr>
            <p:cNvSpPr/>
            <p:nvPr/>
          </p:nvSpPr>
          <p:spPr>
            <a:xfrm flipH="1">
              <a:off x="1512330" y="4557218"/>
              <a:ext cx="97290" cy="29238"/>
            </a:xfrm>
            <a:custGeom>
              <a:avLst/>
              <a:gdLst>
                <a:gd name="connsiteX0" fmla="*/ 10286 w 97290"/>
                <a:gd name="connsiteY0" fmla="*/ 29230 h 29238"/>
                <a:gd name="connsiteX1" fmla="*/ 65 w 97290"/>
                <a:gd name="connsiteY1" fmla="*/ 20089 h 29238"/>
                <a:gd name="connsiteX2" fmla="*/ 9146 w 97290"/>
                <a:gd name="connsiteY2" fmla="*/ 8703 h 29238"/>
                <a:gd name="connsiteX3" fmla="*/ 85839 w 97290"/>
                <a:gd name="connsiteY3" fmla="*/ 63 h 29238"/>
                <a:gd name="connsiteX4" fmla="*/ 97225 w 97290"/>
                <a:gd name="connsiteY4" fmla="*/ 9144 h 29238"/>
                <a:gd name="connsiteX5" fmla="*/ 88144 w 97290"/>
                <a:gd name="connsiteY5" fmla="*/ 20530 h 29238"/>
                <a:gd name="connsiteX6" fmla="*/ 11450 w 97290"/>
                <a:gd name="connsiteY6" fmla="*/ 29170 h 29238"/>
                <a:gd name="connsiteX7" fmla="*/ 10286 w 97290"/>
                <a:gd name="connsiteY7" fmla="*/ 29238 h 2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90" h="29238">
                  <a:moveTo>
                    <a:pt x="10286" y="29230"/>
                  </a:moveTo>
                  <a:cubicBezTo>
                    <a:pt x="5115" y="29230"/>
                    <a:pt x="658" y="25344"/>
                    <a:pt x="65" y="20089"/>
                  </a:cubicBezTo>
                  <a:cubicBezTo>
                    <a:pt x="-567" y="14438"/>
                    <a:pt x="3495" y="9334"/>
                    <a:pt x="9146" y="8703"/>
                  </a:cubicBezTo>
                  <a:lnTo>
                    <a:pt x="85839" y="63"/>
                  </a:lnTo>
                  <a:cubicBezTo>
                    <a:pt x="91551" y="-560"/>
                    <a:pt x="96586" y="3493"/>
                    <a:pt x="97225" y="9144"/>
                  </a:cubicBezTo>
                  <a:cubicBezTo>
                    <a:pt x="97864" y="14795"/>
                    <a:pt x="93795" y="19891"/>
                    <a:pt x="88144" y="20530"/>
                  </a:cubicBezTo>
                  <a:lnTo>
                    <a:pt x="11450" y="29170"/>
                  </a:lnTo>
                  <a:cubicBezTo>
                    <a:pt x="11055" y="29215"/>
                    <a:pt x="10667" y="29238"/>
                    <a:pt x="10286" y="29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xmlns="" id="{8BA59C82-4E79-AE73-07C6-8A0B4815EC7E}"/>
                </a:ext>
              </a:extLst>
            </p:cNvPr>
            <p:cNvSpPr/>
            <p:nvPr/>
          </p:nvSpPr>
          <p:spPr>
            <a:xfrm flipH="1">
              <a:off x="1557394" y="4508053"/>
              <a:ext cx="149076" cy="148763"/>
            </a:xfrm>
            <a:custGeom>
              <a:avLst/>
              <a:gdLst>
                <a:gd name="connsiteX0" fmla="*/ 135566 w 149076"/>
                <a:gd name="connsiteY0" fmla="*/ 30404 h 148763"/>
                <a:gd name="connsiteX1" fmla="*/ 31424 w 149076"/>
                <a:gd name="connsiteY1" fmla="*/ 12471 h 148763"/>
                <a:gd name="connsiteX2" fmla="*/ 11810 w 149076"/>
                <a:gd name="connsiteY2" fmla="*/ 116309 h 148763"/>
                <a:gd name="connsiteX3" fmla="*/ 115320 w 149076"/>
                <a:gd name="connsiteY3" fmla="*/ 137604 h 148763"/>
                <a:gd name="connsiteX4" fmla="*/ 135574 w 149076"/>
                <a:gd name="connsiteY4" fmla="*/ 30404 h 14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076" h="148763">
                  <a:moveTo>
                    <a:pt x="135566" y="30404"/>
                  </a:moveTo>
                  <a:cubicBezTo>
                    <a:pt x="112788" y="-1303"/>
                    <a:pt x="63497" y="-9791"/>
                    <a:pt x="31424" y="12471"/>
                  </a:cubicBezTo>
                  <a:cubicBezTo>
                    <a:pt x="-648" y="34732"/>
                    <a:pt x="-9935" y="83886"/>
                    <a:pt x="11810" y="116309"/>
                  </a:cubicBezTo>
                  <a:cubicBezTo>
                    <a:pt x="33546" y="148731"/>
                    <a:pt x="82541" y="158816"/>
                    <a:pt x="115320" y="137604"/>
                  </a:cubicBezTo>
                  <a:cubicBezTo>
                    <a:pt x="148092" y="116392"/>
                    <a:pt x="161189" y="66067"/>
                    <a:pt x="135574" y="30404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xmlns="" id="{2CC1D0EA-B22E-AFC5-9BE0-8E2F04981D2C}"/>
                </a:ext>
              </a:extLst>
            </p:cNvPr>
            <p:cNvSpPr/>
            <p:nvPr/>
          </p:nvSpPr>
          <p:spPr>
            <a:xfrm flipH="1">
              <a:off x="1669391" y="4526389"/>
              <a:ext cx="164563" cy="163841"/>
            </a:xfrm>
            <a:custGeom>
              <a:avLst/>
              <a:gdLst>
                <a:gd name="connsiteX0" fmla="*/ 147355 w 164563"/>
                <a:gd name="connsiteY0" fmla="*/ 30907 h 163841"/>
                <a:gd name="connsiteX1" fmla="*/ 33143 w 164563"/>
                <a:gd name="connsiteY1" fmla="*/ 14784 h 163841"/>
                <a:gd name="connsiteX2" fmla="*/ 13255 w 164563"/>
                <a:gd name="connsiteY2" fmla="*/ 128402 h 163841"/>
                <a:gd name="connsiteX3" fmla="*/ 126151 w 164563"/>
                <a:gd name="connsiteY3" fmla="*/ 152033 h 163841"/>
                <a:gd name="connsiteX4" fmla="*/ 147347 w 164563"/>
                <a:gd name="connsiteY4" fmla="*/ 30915 h 16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63" h="163841">
                  <a:moveTo>
                    <a:pt x="147355" y="30907"/>
                  </a:moveTo>
                  <a:cubicBezTo>
                    <a:pt x="121230" y="-2633"/>
                    <a:pt x="67535" y="-10216"/>
                    <a:pt x="33143" y="14784"/>
                  </a:cubicBezTo>
                  <a:cubicBezTo>
                    <a:pt x="-1241" y="39783"/>
                    <a:pt x="-10596" y="93204"/>
                    <a:pt x="13255" y="128402"/>
                  </a:cubicBezTo>
                  <a:cubicBezTo>
                    <a:pt x="37106" y="163601"/>
                    <a:pt x="90192" y="174705"/>
                    <a:pt x="126151" y="152033"/>
                  </a:cubicBezTo>
                  <a:cubicBezTo>
                    <a:pt x="162110" y="129361"/>
                    <a:pt x="180188" y="73080"/>
                    <a:pt x="147347" y="30915"/>
                  </a:cubicBezTo>
                  <a:close/>
                </a:path>
              </a:pathLst>
            </a:custGeom>
            <a:solidFill>
              <a:srgbClr val="E25B2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xmlns="" id="{FA942461-B0FA-8F2D-B4ED-86B8C84AB218}"/>
                </a:ext>
              </a:extLst>
            </p:cNvPr>
            <p:cNvSpPr/>
            <p:nvPr/>
          </p:nvSpPr>
          <p:spPr>
            <a:xfrm flipH="1">
              <a:off x="1813371" y="4510401"/>
              <a:ext cx="174934" cy="174891"/>
            </a:xfrm>
            <a:custGeom>
              <a:avLst/>
              <a:gdLst>
                <a:gd name="connsiteX0" fmla="*/ 170892 w 174934"/>
                <a:gd name="connsiteY0" fmla="*/ 59757 h 174891"/>
                <a:gd name="connsiteX1" fmla="*/ 60111 w 174934"/>
                <a:gd name="connsiteY1" fmla="*/ 3879 h 174891"/>
                <a:gd name="connsiteX2" fmla="*/ 3777 w 174934"/>
                <a:gd name="connsiteY2" fmla="*/ 114425 h 174891"/>
                <a:gd name="connsiteX3" fmla="*/ 114087 w 174934"/>
                <a:gd name="connsiteY3" fmla="*/ 171215 h 174891"/>
                <a:gd name="connsiteX4" fmla="*/ 170885 w 174934"/>
                <a:gd name="connsiteY4" fmla="*/ 59749 h 1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34" h="174891">
                  <a:moveTo>
                    <a:pt x="170892" y="59757"/>
                  </a:moveTo>
                  <a:cubicBezTo>
                    <a:pt x="156434" y="16185"/>
                    <a:pt x="103751" y="-10396"/>
                    <a:pt x="60111" y="3879"/>
                  </a:cubicBezTo>
                  <a:cubicBezTo>
                    <a:pt x="16478" y="18155"/>
                    <a:pt x="-10316" y="70731"/>
                    <a:pt x="3777" y="114425"/>
                  </a:cubicBezTo>
                  <a:cubicBezTo>
                    <a:pt x="17870" y="158119"/>
                    <a:pt x="70332" y="185126"/>
                    <a:pt x="114087" y="171215"/>
                  </a:cubicBezTo>
                  <a:cubicBezTo>
                    <a:pt x="157841" y="157305"/>
                    <a:pt x="185807" y="104713"/>
                    <a:pt x="170885" y="59749"/>
                  </a:cubicBezTo>
                  <a:close/>
                </a:path>
              </a:pathLst>
            </a:custGeom>
            <a:solidFill>
              <a:srgbClr val="9AB6E3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xmlns="" id="{DD6ED990-D3DF-4CD8-6015-9D42E4B7B416}"/>
                </a:ext>
              </a:extLst>
            </p:cNvPr>
            <p:cNvSpPr/>
            <p:nvPr/>
          </p:nvSpPr>
          <p:spPr>
            <a:xfrm flipH="1">
              <a:off x="1962690" y="4470069"/>
              <a:ext cx="184444" cy="184450"/>
            </a:xfrm>
            <a:custGeom>
              <a:avLst/>
              <a:gdLst>
                <a:gd name="connsiteX0" fmla="*/ 182099 w 184444"/>
                <a:gd name="connsiteY0" fmla="*/ 70191 h 184450"/>
                <a:gd name="connsiteX1" fmla="*/ 114281 w 184444"/>
                <a:gd name="connsiteY1" fmla="*/ 182098 h 184450"/>
                <a:gd name="connsiteX2" fmla="*/ 2358 w 184444"/>
                <a:gd name="connsiteY2" fmla="*/ 114310 h 184450"/>
                <a:gd name="connsiteX3" fmla="*/ 70108 w 184444"/>
                <a:gd name="connsiteY3" fmla="*/ 2365 h 184450"/>
                <a:gd name="connsiteX4" fmla="*/ 182106 w 184444"/>
                <a:gd name="connsiteY4" fmla="*/ 70191 h 1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44" h="184450">
                  <a:moveTo>
                    <a:pt x="182099" y="70191"/>
                  </a:moveTo>
                  <a:cubicBezTo>
                    <a:pt x="193629" y="117246"/>
                    <a:pt x="161328" y="170546"/>
                    <a:pt x="114281" y="182098"/>
                  </a:cubicBezTo>
                  <a:cubicBezTo>
                    <a:pt x="67233" y="193643"/>
                    <a:pt x="13919" y="161358"/>
                    <a:pt x="2358" y="114310"/>
                  </a:cubicBezTo>
                  <a:cubicBezTo>
                    <a:pt x="-9202" y="67263"/>
                    <a:pt x="23068" y="13941"/>
                    <a:pt x="70108" y="2365"/>
                  </a:cubicBezTo>
                  <a:cubicBezTo>
                    <a:pt x="117148" y="-9211"/>
                    <a:pt x="170546" y="23029"/>
                    <a:pt x="182106" y="70191"/>
                  </a:cubicBezTo>
                  <a:close/>
                </a:path>
              </a:pathLst>
            </a:custGeom>
            <a:solidFill>
              <a:srgbClr val="FFAE71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xmlns="" id="{4B7DAE89-E8DD-B900-5F05-5E1825D1ACF9}"/>
                </a:ext>
              </a:extLst>
            </p:cNvPr>
            <p:cNvSpPr/>
            <p:nvPr/>
          </p:nvSpPr>
          <p:spPr>
            <a:xfrm flipH="1">
              <a:off x="2087692" y="4357332"/>
              <a:ext cx="225429" cy="225468"/>
            </a:xfrm>
            <a:custGeom>
              <a:avLst/>
              <a:gdLst>
                <a:gd name="connsiteX0" fmla="*/ 201405 w 225429"/>
                <a:gd name="connsiteY0" fmla="*/ 40530 h 225468"/>
                <a:gd name="connsiteX1" fmla="*/ 185130 w 225429"/>
                <a:gd name="connsiteY1" fmla="*/ 201288 h 225468"/>
                <a:gd name="connsiteX2" fmla="*/ 24334 w 225429"/>
                <a:gd name="connsiteY2" fmla="*/ 185362 h 225468"/>
                <a:gd name="connsiteX3" fmla="*/ 39910 w 225429"/>
                <a:gd name="connsiteY3" fmla="*/ 24536 h 225468"/>
                <a:gd name="connsiteX4" fmla="*/ 201413 w 225429"/>
                <a:gd name="connsiteY4" fmla="*/ 40530 h 2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9" h="225468">
                  <a:moveTo>
                    <a:pt x="201405" y="40530"/>
                  </a:moveTo>
                  <a:cubicBezTo>
                    <a:pt x="239167" y="86901"/>
                    <a:pt x="231424" y="163420"/>
                    <a:pt x="185130" y="201288"/>
                  </a:cubicBezTo>
                  <a:cubicBezTo>
                    <a:pt x="138835" y="239155"/>
                    <a:pt x="62301" y="231573"/>
                    <a:pt x="24334" y="185362"/>
                  </a:cubicBezTo>
                  <a:cubicBezTo>
                    <a:pt x="-13632" y="139158"/>
                    <a:pt x="-6217" y="62601"/>
                    <a:pt x="39910" y="24536"/>
                  </a:cubicBezTo>
                  <a:cubicBezTo>
                    <a:pt x="86038" y="-13530"/>
                    <a:pt x="163013" y="-6624"/>
                    <a:pt x="201413" y="40530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xmlns="" id="{8546EDF5-9B68-8932-B96F-FB52669A9531}"/>
              </a:ext>
            </a:extLst>
          </p:cNvPr>
          <p:cNvGrpSpPr/>
          <p:nvPr/>
        </p:nvGrpSpPr>
        <p:grpSpPr>
          <a:xfrm>
            <a:off x="2311891" y="4576063"/>
            <a:ext cx="239701" cy="77637"/>
            <a:chOff x="2082701" y="4438065"/>
            <a:chExt cx="239701" cy="77637"/>
          </a:xfrm>
        </p:grpSpPr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xmlns="" id="{78731BEE-69F0-C908-027E-F811D3A1475D}"/>
                </a:ext>
              </a:extLst>
            </p:cNvPr>
            <p:cNvSpPr/>
            <p:nvPr/>
          </p:nvSpPr>
          <p:spPr>
            <a:xfrm flipH="1">
              <a:off x="2161402" y="4464266"/>
              <a:ext cx="82291" cy="51436"/>
            </a:xfrm>
            <a:custGeom>
              <a:avLst/>
              <a:gdLst>
                <a:gd name="connsiteX0" fmla="*/ 41138 w 82291"/>
                <a:gd name="connsiteY0" fmla="*/ 51436 h 51436"/>
                <a:gd name="connsiteX1" fmla="*/ 0 w 82291"/>
                <a:gd name="connsiteY1" fmla="*/ 10298 h 51436"/>
                <a:gd name="connsiteX2" fmla="*/ 10298 w 82291"/>
                <a:gd name="connsiteY2" fmla="*/ 0 h 51436"/>
                <a:gd name="connsiteX3" fmla="*/ 20596 w 82291"/>
                <a:gd name="connsiteY3" fmla="*/ 10298 h 51436"/>
                <a:gd name="connsiteX4" fmla="*/ 41146 w 82291"/>
                <a:gd name="connsiteY4" fmla="*/ 30848 h 51436"/>
                <a:gd name="connsiteX5" fmla="*/ 61696 w 82291"/>
                <a:gd name="connsiteY5" fmla="*/ 10298 h 51436"/>
                <a:gd name="connsiteX6" fmla="*/ 71994 w 82291"/>
                <a:gd name="connsiteY6" fmla="*/ 0 h 51436"/>
                <a:gd name="connsiteX7" fmla="*/ 82291 w 82291"/>
                <a:gd name="connsiteY7" fmla="*/ 10298 h 51436"/>
                <a:gd name="connsiteX8" fmla="*/ 41153 w 82291"/>
                <a:gd name="connsiteY8" fmla="*/ 51436 h 5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1" h="51436">
                  <a:moveTo>
                    <a:pt x="41138" y="51436"/>
                  </a:moveTo>
                  <a:cubicBezTo>
                    <a:pt x="18459" y="51436"/>
                    <a:pt x="0" y="32977"/>
                    <a:pt x="0" y="10298"/>
                  </a:cubicBezTo>
                  <a:cubicBezTo>
                    <a:pt x="0" y="4609"/>
                    <a:pt x="4609" y="0"/>
                    <a:pt x="10298" y="0"/>
                  </a:cubicBezTo>
                  <a:cubicBezTo>
                    <a:pt x="15987" y="0"/>
                    <a:pt x="20596" y="4609"/>
                    <a:pt x="20596" y="10298"/>
                  </a:cubicBezTo>
                  <a:cubicBezTo>
                    <a:pt x="20596" y="21630"/>
                    <a:pt x="29814" y="30848"/>
                    <a:pt x="41146" y="30848"/>
                  </a:cubicBezTo>
                  <a:cubicBezTo>
                    <a:pt x="52478" y="30848"/>
                    <a:pt x="61696" y="21630"/>
                    <a:pt x="61696" y="10298"/>
                  </a:cubicBezTo>
                  <a:cubicBezTo>
                    <a:pt x="61696" y="4609"/>
                    <a:pt x="66305" y="0"/>
                    <a:pt x="71994" y="0"/>
                  </a:cubicBezTo>
                  <a:cubicBezTo>
                    <a:pt x="77683" y="0"/>
                    <a:pt x="82291" y="4609"/>
                    <a:pt x="82291" y="10298"/>
                  </a:cubicBezTo>
                  <a:cubicBezTo>
                    <a:pt x="82291" y="32977"/>
                    <a:pt x="63833" y="51436"/>
                    <a:pt x="41153" y="5143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xmlns="" id="{14B316AD-2863-02D7-99BA-C3AC02A6F807}"/>
                </a:ext>
              </a:extLst>
            </p:cNvPr>
            <p:cNvSpPr/>
            <p:nvPr/>
          </p:nvSpPr>
          <p:spPr>
            <a:xfrm flipH="1">
              <a:off x="2288178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58"/>
                    <a:pt x="0" y="17112"/>
                  </a:cubicBezTo>
                  <a:cubicBezTo>
                    <a:pt x="0" y="7666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xmlns="" id="{6297BFDD-9FAC-3878-B245-DC134E992E3A}"/>
                </a:ext>
              </a:extLst>
            </p:cNvPr>
            <p:cNvSpPr/>
            <p:nvPr/>
          </p:nvSpPr>
          <p:spPr>
            <a:xfrm flipH="1">
              <a:off x="2082701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66"/>
                    <a:pt x="0" y="17112"/>
                  </a:cubicBezTo>
                  <a:cubicBezTo>
                    <a:pt x="0" y="7659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8AE95380-E38A-BC0D-777E-E0DCB8DB6EB6}"/>
              </a:ext>
            </a:extLst>
          </p:cNvPr>
          <p:cNvSpPr/>
          <p:nvPr/>
        </p:nvSpPr>
        <p:spPr>
          <a:xfrm>
            <a:off x="1958319" y="1308955"/>
            <a:ext cx="5083050" cy="2296928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Bài</a:t>
            </a:r>
            <a:r>
              <a:rPr lang="en-US" sz="2000" dirty="0"/>
              <a:t> 4: </a:t>
            </a:r>
            <a:r>
              <a:rPr lang="en-US" sz="2000" dirty="0" err="1"/>
              <a:t>Viết</a:t>
            </a:r>
            <a:r>
              <a:rPr lang="en-US" sz="2000" dirty="0"/>
              <a:t> </a:t>
            </a:r>
            <a:r>
              <a:rPr lang="en-US" sz="2000" dirty="0" err="1"/>
              <a:t>đoạn</a:t>
            </a:r>
            <a:r>
              <a:rPr lang="en-US" sz="2000" dirty="0"/>
              <a:t> </a:t>
            </a:r>
            <a:r>
              <a:rPr lang="en-US" sz="2000" dirty="0" err="1"/>
              <a:t>văn</a:t>
            </a:r>
            <a:r>
              <a:rPr lang="en-US" sz="2000" dirty="0"/>
              <a:t> (3 – 5 </a:t>
            </a:r>
            <a:r>
              <a:rPr lang="en-US" sz="2000" dirty="0" err="1"/>
              <a:t>câu</a:t>
            </a:r>
            <a:r>
              <a:rPr lang="en-US" sz="2000" dirty="0"/>
              <a:t>)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địa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du </a:t>
            </a:r>
            <a:r>
              <a:rPr lang="en-US" sz="2000" dirty="0" err="1"/>
              <a:t>lịch</a:t>
            </a:r>
            <a:r>
              <a:rPr lang="en-US" sz="2000" dirty="0"/>
              <a:t> </a:t>
            </a:r>
            <a:r>
              <a:rPr lang="en-US" sz="2000" dirty="0" err="1"/>
              <a:t>hoặc</a:t>
            </a:r>
            <a:r>
              <a:rPr lang="en-US" sz="2000" dirty="0"/>
              <a:t> </a:t>
            </a:r>
            <a:r>
              <a:rPr lang="en-US" sz="2000" dirty="0" err="1"/>
              <a:t>khu</a:t>
            </a:r>
            <a:r>
              <a:rPr lang="en-US" sz="2000" dirty="0"/>
              <a:t> di </a:t>
            </a:r>
            <a:r>
              <a:rPr lang="en-US" sz="2000" dirty="0" err="1"/>
              <a:t>tích</a:t>
            </a:r>
            <a:r>
              <a:rPr lang="en-US" sz="2000" dirty="0"/>
              <a:t> </a:t>
            </a:r>
            <a:r>
              <a:rPr lang="en-US" sz="2000" dirty="0" err="1"/>
              <a:t>lịch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mà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biết</a:t>
            </a:r>
            <a:r>
              <a:rPr lang="en-US" sz="2000" dirty="0"/>
              <a:t>,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ngữ</a:t>
            </a:r>
            <a:r>
              <a:rPr lang="en-US" sz="2000" dirty="0"/>
              <a:t> </a:t>
            </a:r>
            <a:r>
              <a:rPr lang="en-US" sz="2000" dirty="0" err="1"/>
              <a:t>nối</a:t>
            </a:r>
            <a:r>
              <a:rPr lang="en-US" sz="2000" dirty="0"/>
              <a:t>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câu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56011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08642E-6 L -4.44444E-6 0.0206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1.38889E-6 0.0222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3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2" dur="68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>
          <a:extLst>
            <a:ext uri="{FF2B5EF4-FFF2-40B4-BE49-F238E27FC236}">
              <a16:creationId xmlns:a16="http://schemas.microsoft.com/office/drawing/2014/main" xmlns="" id="{19361C27-A6FB-D3C6-4E82-87A4043A6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">
            <a:extLst>
              <a:ext uri="{FF2B5EF4-FFF2-40B4-BE49-F238E27FC236}">
                <a16:creationId xmlns:a16="http://schemas.microsoft.com/office/drawing/2014/main" xmlns="" id="{00D23A4E-2925-057D-40CB-5FD9111C51F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3900" y="369397"/>
            <a:ext cx="7696200" cy="715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</a:pPr>
            <a:r>
              <a:rPr lang="en-US" dirty="0">
                <a:solidFill>
                  <a:schemeClr val="bg1"/>
                </a:solidFill>
                <a:latin typeface="+mj-lt"/>
              </a:rPr>
              <a:t>DẶN DÒ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B9F27219-08DA-805C-6B4D-C96F7FD8E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01333" y="2772082"/>
            <a:ext cx="711650" cy="282719"/>
          </a:xfrm>
          <a:prstGeom prst="rect">
            <a:avLst/>
          </a:prstGeom>
        </p:spPr>
      </p:pic>
      <p:sp>
        <p:nvSpPr>
          <p:cNvPr id="29" name="Forma libre: forma 28">
            <a:extLst>
              <a:ext uri="{FF2B5EF4-FFF2-40B4-BE49-F238E27FC236}">
                <a16:creationId xmlns:a16="http://schemas.microsoft.com/office/drawing/2014/main" xmlns="" id="{9E7E6388-6DB5-E900-DB08-E0CFD48460A3}"/>
              </a:ext>
            </a:extLst>
          </p:cNvPr>
          <p:cNvSpPr/>
          <p:nvPr/>
        </p:nvSpPr>
        <p:spPr>
          <a:xfrm>
            <a:off x="794732" y="4814075"/>
            <a:ext cx="161152" cy="73425"/>
          </a:xfrm>
          <a:custGeom>
            <a:avLst/>
            <a:gdLst>
              <a:gd name="connsiteX0" fmla="*/ 84248 w 161152"/>
              <a:gd name="connsiteY0" fmla="*/ 73426 h 73425"/>
              <a:gd name="connsiteX1" fmla="*/ 83382 w 161152"/>
              <a:gd name="connsiteY1" fmla="*/ 73318 h 73425"/>
              <a:gd name="connsiteX2" fmla="*/ 80789 w 161152"/>
              <a:gd name="connsiteY2" fmla="*/ 69868 h 73425"/>
              <a:gd name="connsiteX3" fmla="*/ 85680 w 161152"/>
              <a:gd name="connsiteY3" fmla="*/ 45219 h 73425"/>
              <a:gd name="connsiteX4" fmla="*/ 72335 w 161152"/>
              <a:gd name="connsiteY4" fmla="*/ 17121 h 73425"/>
              <a:gd name="connsiteX5" fmla="*/ 21167 w 161152"/>
              <a:gd name="connsiteY5" fmla="*/ 14798 h 73425"/>
              <a:gd name="connsiteX6" fmla="*/ 12324 w 161152"/>
              <a:gd name="connsiteY6" fmla="*/ 64435 h 73425"/>
              <a:gd name="connsiteX7" fmla="*/ 11286 w 161152"/>
              <a:gd name="connsiteY7" fmla="*/ 69219 h 73425"/>
              <a:gd name="connsiteX8" fmla="*/ 6503 w 161152"/>
              <a:gd name="connsiteY8" fmla="*/ 68185 h 73425"/>
              <a:gd name="connsiteX9" fmla="*/ 16911 w 161152"/>
              <a:gd name="connsiteY9" fmla="*/ 9346 h 73425"/>
              <a:gd name="connsiteX10" fmla="*/ 76975 w 161152"/>
              <a:gd name="connsiteY10" fmla="*/ 11993 h 73425"/>
              <a:gd name="connsiteX11" fmla="*/ 90842 w 161152"/>
              <a:gd name="connsiteY11" fmla="*/ 35067 h 73425"/>
              <a:gd name="connsiteX12" fmla="*/ 99045 w 161152"/>
              <a:gd name="connsiteY12" fmla="*/ 25216 h 73425"/>
              <a:gd name="connsiteX13" fmla="*/ 146369 w 161152"/>
              <a:gd name="connsiteY13" fmla="*/ 18686 h 73425"/>
              <a:gd name="connsiteX14" fmla="*/ 160866 w 161152"/>
              <a:gd name="connsiteY14" fmla="*/ 41740 h 73425"/>
              <a:gd name="connsiteX15" fmla="*/ 154248 w 161152"/>
              <a:gd name="connsiteY15" fmla="*/ 64229 h 73425"/>
              <a:gd name="connsiteX16" fmla="*/ 149356 w 161152"/>
              <a:gd name="connsiteY16" fmla="*/ 64362 h 73425"/>
              <a:gd name="connsiteX17" fmla="*/ 149224 w 161152"/>
              <a:gd name="connsiteY17" fmla="*/ 59470 h 73425"/>
              <a:gd name="connsiteX18" fmla="*/ 154016 w 161152"/>
              <a:gd name="connsiteY18" fmla="*/ 42655 h 73425"/>
              <a:gd name="connsiteX19" fmla="*/ 142767 w 161152"/>
              <a:gd name="connsiteY19" fmla="*/ 24591 h 73425"/>
              <a:gd name="connsiteX20" fmla="*/ 103730 w 161152"/>
              <a:gd name="connsiteY20" fmla="*/ 30299 h 73425"/>
              <a:gd name="connsiteX21" fmla="*/ 92638 w 161152"/>
              <a:gd name="connsiteY21" fmla="*/ 46445 h 73425"/>
              <a:gd name="connsiteX22" fmla="*/ 87314 w 161152"/>
              <a:gd name="connsiteY22" fmla="*/ 71561 h 73425"/>
              <a:gd name="connsiteX23" fmla="*/ 84243 w 161152"/>
              <a:gd name="connsiteY23" fmla="*/ 73426 h 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152" h="73425">
                <a:moveTo>
                  <a:pt x="84248" y="73426"/>
                </a:moveTo>
                <a:cubicBezTo>
                  <a:pt x="83958" y="73426"/>
                  <a:pt x="83672" y="73391"/>
                  <a:pt x="83382" y="73318"/>
                </a:cubicBezTo>
                <a:cubicBezTo>
                  <a:pt x="81822" y="72914"/>
                  <a:pt x="80744" y="71482"/>
                  <a:pt x="80789" y="69868"/>
                </a:cubicBezTo>
                <a:cubicBezTo>
                  <a:pt x="81030" y="61050"/>
                  <a:pt x="82732" y="52674"/>
                  <a:pt x="85680" y="45219"/>
                </a:cubicBezTo>
                <a:cubicBezTo>
                  <a:pt x="84834" y="34566"/>
                  <a:pt x="80223" y="24256"/>
                  <a:pt x="72335" y="17121"/>
                </a:cubicBezTo>
                <a:cubicBezTo>
                  <a:pt x="58531" y="4612"/>
                  <a:pt x="35576" y="3589"/>
                  <a:pt x="21167" y="14798"/>
                </a:cubicBezTo>
                <a:cubicBezTo>
                  <a:pt x="6414" y="26279"/>
                  <a:pt x="2364" y="49008"/>
                  <a:pt x="12324" y="64435"/>
                </a:cubicBezTo>
                <a:cubicBezTo>
                  <a:pt x="13358" y="66040"/>
                  <a:pt x="12890" y="68180"/>
                  <a:pt x="11286" y="69219"/>
                </a:cubicBezTo>
                <a:cubicBezTo>
                  <a:pt x="9711" y="70247"/>
                  <a:pt x="7556" y="69794"/>
                  <a:pt x="6503" y="68185"/>
                </a:cubicBezTo>
                <a:cubicBezTo>
                  <a:pt x="-5312" y="49875"/>
                  <a:pt x="-549" y="22933"/>
                  <a:pt x="16911" y="9346"/>
                </a:cubicBezTo>
                <a:cubicBezTo>
                  <a:pt x="34158" y="-4073"/>
                  <a:pt x="60524" y="-2912"/>
                  <a:pt x="76975" y="11993"/>
                </a:cubicBezTo>
                <a:cubicBezTo>
                  <a:pt x="83746" y="18125"/>
                  <a:pt x="88441" y="26259"/>
                  <a:pt x="90842" y="35067"/>
                </a:cubicBezTo>
                <a:cubicBezTo>
                  <a:pt x="93209" y="31377"/>
                  <a:pt x="95955" y="28060"/>
                  <a:pt x="99045" y="25216"/>
                </a:cubicBezTo>
                <a:cubicBezTo>
                  <a:pt x="112425" y="12894"/>
                  <a:pt x="132320" y="10138"/>
                  <a:pt x="146369" y="18686"/>
                </a:cubicBezTo>
                <a:cubicBezTo>
                  <a:pt x="154149" y="23415"/>
                  <a:pt x="159572" y="32031"/>
                  <a:pt x="160866" y="41740"/>
                </a:cubicBezTo>
                <a:cubicBezTo>
                  <a:pt x="162028" y="50357"/>
                  <a:pt x="159616" y="58565"/>
                  <a:pt x="154248" y="64229"/>
                </a:cubicBezTo>
                <a:cubicBezTo>
                  <a:pt x="152934" y="65626"/>
                  <a:pt x="150744" y="65670"/>
                  <a:pt x="149356" y="64362"/>
                </a:cubicBezTo>
                <a:cubicBezTo>
                  <a:pt x="147969" y="63048"/>
                  <a:pt x="147905" y="60858"/>
                  <a:pt x="149224" y="59470"/>
                </a:cubicBezTo>
                <a:cubicBezTo>
                  <a:pt x="153150" y="55327"/>
                  <a:pt x="154887" y="49195"/>
                  <a:pt x="154016" y="42655"/>
                </a:cubicBezTo>
                <a:cubicBezTo>
                  <a:pt x="153008" y="35117"/>
                  <a:pt x="148702" y="28193"/>
                  <a:pt x="142767" y="24591"/>
                </a:cubicBezTo>
                <a:cubicBezTo>
                  <a:pt x="131494" y="17731"/>
                  <a:pt x="114708" y="20197"/>
                  <a:pt x="103730" y="30299"/>
                </a:cubicBezTo>
                <a:cubicBezTo>
                  <a:pt x="99099" y="34570"/>
                  <a:pt x="95345" y="40077"/>
                  <a:pt x="92638" y="46445"/>
                </a:cubicBezTo>
                <a:cubicBezTo>
                  <a:pt x="93042" y="55061"/>
                  <a:pt x="91334" y="63796"/>
                  <a:pt x="87314" y="71561"/>
                </a:cubicBezTo>
                <a:cubicBezTo>
                  <a:pt x="86708" y="72722"/>
                  <a:pt x="85513" y="73426"/>
                  <a:pt x="84243" y="73426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35" name="Gráfico 34">
            <a:extLst>
              <a:ext uri="{FF2B5EF4-FFF2-40B4-BE49-F238E27FC236}">
                <a16:creationId xmlns:a16="http://schemas.microsoft.com/office/drawing/2014/main" xmlns="" id="{A77C7E30-9F30-4250-CB64-3981C891C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68517" y="1105972"/>
            <a:ext cx="1144466" cy="454665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xmlns="" id="{B8CEB699-17DC-C782-5474-AB5204F2A8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763127" y="1846281"/>
            <a:ext cx="201216" cy="201216"/>
          </a:xfrm>
          <a:prstGeom prst="rect">
            <a:avLst/>
          </a:prstGeom>
        </p:spPr>
      </p:pic>
      <p:sp>
        <p:nvSpPr>
          <p:cNvPr id="4" name="Forma libre: forma 3">
            <a:extLst>
              <a:ext uri="{FF2B5EF4-FFF2-40B4-BE49-F238E27FC236}">
                <a16:creationId xmlns:a16="http://schemas.microsoft.com/office/drawing/2014/main" xmlns="" id="{0ED8A51E-D6F6-C304-AE1E-81E7ACD880B0}"/>
              </a:ext>
            </a:extLst>
          </p:cNvPr>
          <p:cNvSpPr/>
          <p:nvPr/>
        </p:nvSpPr>
        <p:spPr>
          <a:xfrm flipH="1">
            <a:off x="353269" y="3392028"/>
            <a:ext cx="635644" cy="786804"/>
          </a:xfrm>
          <a:custGeom>
            <a:avLst/>
            <a:gdLst>
              <a:gd name="connsiteX0" fmla="*/ 531054 w 635644"/>
              <a:gd name="connsiteY0" fmla="*/ 1536 h 786804"/>
              <a:gd name="connsiteX1" fmla="*/ 370273 w 635644"/>
              <a:gd name="connsiteY1" fmla="*/ 194457 h 786804"/>
              <a:gd name="connsiteX2" fmla="*/ 374413 w 635644"/>
              <a:gd name="connsiteY2" fmla="*/ 235354 h 786804"/>
              <a:gd name="connsiteX3" fmla="*/ 175516 w 635644"/>
              <a:gd name="connsiteY3" fmla="*/ 41561 h 786804"/>
              <a:gd name="connsiteX4" fmla="*/ 95782 w 635644"/>
              <a:gd name="connsiteY4" fmla="*/ 69983 h 786804"/>
              <a:gd name="connsiteX5" fmla="*/ 123822 w 635644"/>
              <a:gd name="connsiteY5" fmla="*/ 149532 h 786804"/>
              <a:gd name="connsiteX6" fmla="*/ 295037 w 635644"/>
              <a:gd name="connsiteY6" fmla="*/ 335130 h 786804"/>
              <a:gd name="connsiteX7" fmla="*/ 224000 w 635644"/>
              <a:gd name="connsiteY7" fmla="*/ 297488 h 786804"/>
              <a:gd name="connsiteX8" fmla="*/ 60446 w 635644"/>
              <a:gd name="connsiteY8" fmla="*/ 308768 h 786804"/>
              <a:gd name="connsiteX9" fmla="*/ 8719 w 635644"/>
              <a:gd name="connsiteY9" fmla="*/ 454624 h 786804"/>
              <a:gd name="connsiteX10" fmla="*/ 161773 w 635644"/>
              <a:gd name="connsiteY10" fmla="*/ 526394 h 786804"/>
              <a:gd name="connsiteX11" fmla="*/ 352595 w 635644"/>
              <a:gd name="connsiteY11" fmla="*/ 469271 h 786804"/>
              <a:gd name="connsiteX12" fmla="*/ 358584 w 635644"/>
              <a:gd name="connsiteY12" fmla="*/ 488508 h 786804"/>
              <a:gd name="connsiteX13" fmla="*/ 352436 w 635644"/>
              <a:gd name="connsiteY13" fmla="*/ 706642 h 786804"/>
              <a:gd name="connsiteX14" fmla="*/ 388459 w 635644"/>
              <a:gd name="connsiteY14" fmla="*/ 783246 h 786804"/>
              <a:gd name="connsiteX15" fmla="*/ 408746 w 635644"/>
              <a:gd name="connsiteY15" fmla="*/ 786805 h 786804"/>
              <a:gd name="connsiteX16" fmla="*/ 465063 w 635644"/>
              <a:gd name="connsiteY16" fmla="*/ 747229 h 786804"/>
              <a:gd name="connsiteX17" fmla="*/ 473383 w 635644"/>
              <a:gd name="connsiteY17" fmla="*/ 454545 h 786804"/>
              <a:gd name="connsiteX18" fmla="*/ 458650 w 635644"/>
              <a:gd name="connsiteY18" fmla="*/ 409263 h 786804"/>
              <a:gd name="connsiteX19" fmla="*/ 618362 w 635644"/>
              <a:gd name="connsiteY19" fmla="*/ 231761 h 786804"/>
              <a:gd name="connsiteX20" fmla="*/ 531054 w 635644"/>
              <a:gd name="connsiteY20" fmla="*/ 1529 h 78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5644" h="786804">
                <a:moveTo>
                  <a:pt x="531054" y="1536"/>
                </a:moveTo>
                <a:cubicBezTo>
                  <a:pt x="459582" y="-10906"/>
                  <a:pt x="364666" y="52153"/>
                  <a:pt x="370273" y="194457"/>
                </a:cubicBezTo>
                <a:cubicBezTo>
                  <a:pt x="370676" y="204693"/>
                  <a:pt x="372155" y="218963"/>
                  <a:pt x="374413" y="235354"/>
                </a:cubicBezTo>
                <a:cubicBezTo>
                  <a:pt x="283024" y="94219"/>
                  <a:pt x="181459" y="44374"/>
                  <a:pt x="175516" y="41561"/>
                </a:cubicBezTo>
                <a:cubicBezTo>
                  <a:pt x="145667" y="27383"/>
                  <a:pt x="109954" y="40115"/>
                  <a:pt x="95782" y="69983"/>
                </a:cubicBezTo>
                <a:cubicBezTo>
                  <a:pt x="81670" y="99720"/>
                  <a:pt x="94230" y="135241"/>
                  <a:pt x="123822" y="149532"/>
                </a:cubicBezTo>
                <a:cubicBezTo>
                  <a:pt x="129376" y="152292"/>
                  <a:pt x="219074" y="198690"/>
                  <a:pt x="295037" y="335130"/>
                </a:cubicBezTo>
                <a:cubicBezTo>
                  <a:pt x="268575" y="317953"/>
                  <a:pt x="242299" y="303504"/>
                  <a:pt x="224000" y="297488"/>
                </a:cubicBezTo>
                <a:cubicBezTo>
                  <a:pt x="170398" y="279850"/>
                  <a:pt x="108442" y="279090"/>
                  <a:pt x="60446" y="308768"/>
                </a:cubicBezTo>
                <a:cubicBezTo>
                  <a:pt x="12450" y="338445"/>
                  <a:pt x="-15107" y="403472"/>
                  <a:pt x="8719" y="454624"/>
                </a:cubicBezTo>
                <a:cubicBezTo>
                  <a:pt x="33925" y="508748"/>
                  <a:pt x="102082" y="527833"/>
                  <a:pt x="161773" y="526394"/>
                </a:cubicBezTo>
                <a:cubicBezTo>
                  <a:pt x="228946" y="524776"/>
                  <a:pt x="295558" y="504780"/>
                  <a:pt x="352595" y="469271"/>
                </a:cubicBezTo>
                <a:cubicBezTo>
                  <a:pt x="354629" y="475598"/>
                  <a:pt x="356649" y="481957"/>
                  <a:pt x="358584" y="488508"/>
                </a:cubicBezTo>
                <a:cubicBezTo>
                  <a:pt x="380264" y="561770"/>
                  <a:pt x="378191" y="635164"/>
                  <a:pt x="352436" y="706642"/>
                </a:cubicBezTo>
                <a:cubicBezTo>
                  <a:pt x="341230" y="737746"/>
                  <a:pt x="357356" y="772039"/>
                  <a:pt x="388459" y="783246"/>
                </a:cubicBezTo>
                <a:cubicBezTo>
                  <a:pt x="395162" y="785663"/>
                  <a:pt x="402017" y="786805"/>
                  <a:pt x="408746" y="786805"/>
                </a:cubicBezTo>
                <a:cubicBezTo>
                  <a:pt x="433272" y="786805"/>
                  <a:pt x="456267" y="771623"/>
                  <a:pt x="465063" y="747229"/>
                </a:cubicBezTo>
                <a:cubicBezTo>
                  <a:pt x="499646" y="651250"/>
                  <a:pt x="502446" y="552775"/>
                  <a:pt x="473383" y="454545"/>
                </a:cubicBezTo>
                <a:cubicBezTo>
                  <a:pt x="468748" y="438861"/>
                  <a:pt x="463775" y="423877"/>
                  <a:pt x="458650" y="409263"/>
                </a:cubicBezTo>
                <a:cubicBezTo>
                  <a:pt x="513864" y="376377"/>
                  <a:pt x="603695" y="268861"/>
                  <a:pt x="618362" y="231761"/>
                </a:cubicBezTo>
                <a:cubicBezTo>
                  <a:pt x="665004" y="113806"/>
                  <a:pt x="610972" y="15443"/>
                  <a:pt x="531054" y="1529"/>
                </a:cubicBezTo>
                <a:close/>
              </a:path>
            </a:pathLst>
          </a:custGeom>
          <a:solidFill>
            <a:srgbClr val="8CB66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xmlns="" id="{717A490D-0DCF-2B75-2141-6EE89FE66182}"/>
              </a:ext>
            </a:extLst>
          </p:cNvPr>
          <p:cNvSpPr/>
          <p:nvPr/>
        </p:nvSpPr>
        <p:spPr>
          <a:xfrm flipH="1">
            <a:off x="723900" y="3166599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xmlns="" id="{813F6BEF-328D-5011-2BB6-2E86FD9844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H="1">
            <a:off x="-681495" y="3680698"/>
            <a:ext cx="2043947" cy="1495012"/>
          </a:xfrm>
          <a:prstGeom prst="rect">
            <a:avLst/>
          </a:prstGeom>
        </p:spPr>
      </p:pic>
      <p:pic>
        <p:nvPicPr>
          <p:cNvPr id="6" name="Gráfico 5">
            <a:hlinkClick r:id="rId9" action="ppaction://hlinksldjump"/>
            <a:extLst>
              <a:ext uri="{FF2B5EF4-FFF2-40B4-BE49-F238E27FC236}">
                <a16:creationId xmlns:a16="http://schemas.microsoft.com/office/drawing/2014/main" xmlns="" id="{622F3B9F-89F5-D934-7D94-759AC61DF7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7" name="Flecha: hacia la izquierda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833AE5D6-2547-B8D8-FA5C-B2CA290C43F1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: hacia la izquierda 7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CE3B965C-FF53-CC20-EBE2-C4B3E3396528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94790143-23AC-3D26-55E6-B273E090E5B4}"/>
              </a:ext>
            </a:extLst>
          </p:cNvPr>
          <p:cNvSpPr/>
          <p:nvPr/>
        </p:nvSpPr>
        <p:spPr>
          <a:xfrm>
            <a:off x="1656735" y="1105972"/>
            <a:ext cx="5830529" cy="95372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2000" dirty="0"/>
              <a:t>Xem lại bài </a:t>
            </a:r>
            <a:r>
              <a:rPr lang="vi-VN" sz="2000" i="1" dirty="0"/>
              <a:t>Luyện từ và câu – </a:t>
            </a:r>
            <a:r>
              <a:rPr lang="en-US" sz="2000" i="1" dirty="0"/>
              <a:t>Liên </a:t>
            </a:r>
            <a:r>
              <a:rPr lang="en-US" sz="2000" i="1" dirty="0" err="1"/>
              <a:t>kết</a:t>
            </a:r>
            <a:r>
              <a:rPr lang="en-US" sz="2000" i="1" dirty="0"/>
              <a:t> </a:t>
            </a:r>
            <a:r>
              <a:rPr lang="en-US" sz="2000" i="1" dirty="0" err="1"/>
              <a:t>câu</a:t>
            </a:r>
            <a:r>
              <a:rPr lang="en-US" sz="2000" i="1" dirty="0"/>
              <a:t> </a:t>
            </a:r>
            <a:r>
              <a:rPr lang="en-US" sz="2000" i="1" dirty="0" err="1"/>
              <a:t>bằng</a:t>
            </a:r>
            <a:r>
              <a:rPr lang="en-US" sz="2000" i="1" dirty="0"/>
              <a:t> </a:t>
            </a:r>
            <a:r>
              <a:rPr lang="en-US" sz="2000" i="1" dirty="0" err="1"/>
              <a:t>từ</a:t>
            </a:r>
            <a:r>
              <a:rPr lang="en-US" sz="2000" i="1" dirty="0"/>
              <a:t> </a:t>
            </a:r>
            <a:r>
              <a:rPr lang="en-US" sz="2000" i="1" dirty="0" err="1"/>
              <a:t>ngữ</a:t>
            </a:r>
            <a:r>
              <a:rPr lang="en-US" sz="2000" i="1" dirty="0"/>
              <a:t> </a:t>
            </a:r>
            <a:r>
              <a:rPr lang="en-US" sz="2000" i="1" dirty="0" err="1"/>
              <a:t>nối</a:t>
            </a:r>
            <a:r>
              <a:rPr lang="vi-VN" sz="2000" dirty="0"/>
              <a:t>, hiểu, và vận dụng được kiến thức.</a:t>
            </a:r>
            <a:endParaRPr lang="en-US" sz="20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32A02D03-DA47-DD8D-2AFF-DE41D74A7D4F}"/>
              </a:ext>
            </a:extLst>
          </p:cNvPr>
          <p:cNvSpPr/>
          <p:nvPr/>
        </p:nvSpPr>
        <p:spPr>
          <a:xfrm>
            <a:off x="1656735" y="2238851"/>
            <a:ext cx="5830529" cy="642002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2000" dirty="0"/>
              <a:t>Hoàn thiện </a:t>
            </a:r>
            <a:r>
              <a:rPr lang="en-US" sz="2000" dirty="0" err="1"/>
              <a:t>Bài</a:t>
            </a:r>
            <a:r>
              <a:rPr lang="en-US" sz="2000" dirty="0"/>
              <a:t> 4</a:t>
            </a:r>
            <a:r>
              <a:rPr lang="vi-VN" sz="2000" dirty="0"/>
              <a:t>. </a:t>
            </a:r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6267659-1656-716B-65BE-0CCEDEF3797B}"/>
              </a:ext>
            </a:extLst>
          </p:cNvPr>
          <p:cNvSpPr/>
          <p:nvPr/>
        </p:nvSpPr>
        <p:spPr>
          <a:xfrm>
            <a:off x="1656735" y="3075906"/>
            <a:ext cx="5830529" cy="642003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2000" dirty="0"/>
              <a:t>Chia sẻ với người thân về bài học.</a:t>
            </a:r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8E3E52B-70E7-DC9F-A1C4-5A06C5E7EDA3}"/>
              </a:ext>
            </a:extLst>
          </p:cNvPr>
          <p:cNvSpPr/>
          <p:nvPr/>
        </p:nvSpPr>
        <p:spPr>
          <a:xfrm>
            <a:off x="1656735" y="3919063"/>
            <a:ext cx="5830529" cy="95372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2000" dirty="0"/>
              <a:t>Đọc trước </a:t>
            </a:r>
            <a:r>
              <a:rPr lang="vi-VN" sz="2000" i="1" dirty="0"/>
              <a:t>Tiết 3: Viết – Viết đo</a:t>
            </a:r>
            <a:r>
              <a:rPr lang="en-US" sz="2000" i="1" dirty="0" err="1"/>
              <a:t>ạn</a:t>
            </a:r>
            <a:r>
              <a:rPr lang="en-US" sz="2000" i="1" dirty="0"/>
              <a:t> </a:t>
            </a:r>
            <a:r>
              <a:rPr lang="en-US" sz="2000" i="1" dirty="0" err="1"/>
              <a:t>văn</a:t>
            </a:r>
            <a:r>
              <a:rPr lang="en-US" sz="2000" i="1" dirty="0"/>
              <a:t> </a:t>
            </a:r>
            <a:r>
              <a:rPr lang="en-US" sz="2000" i="1" dirty="0" err="1"/>
              <a:t>thể</a:t>
            </a:r>
            <a:r>
              <a:rPr lang="en-US" sz="2000" i="1" dirty="0"/>
              <a:t> </a:t>
            </a:r>
            <a:r>
              <a:rPr lang="en-US" sz="2000" i="1" dirty="0" err="1"/>
              <a:t>hiện</a:t>
            </a:r>
            <a:r>
              <a:rPr lang="en-US" sz="2000" i="1" dirty="0"/>
              <a:t> </a:t>
            </a:r>
            <a:r>
              <a:rPr lang="en-US" sz="2000" i="1" dirty="0" err="1"/>
              <a:t>tình</a:t>
            </a:r>
            <a:r>
              <a:rPr lang="en-US" sz="2000" i="1" dirty="0"/>
              <a:t> </a:t>
            </a:r>
            <a:r>
              <a:rPr lang="en-US" sz="2000" i="1" dirty="0" err="1"/>
              <a:t>cảm</a:t>
            </a:r>
            <a:r>
              <a:rPr lang="en-US" sz="2000" i="1" dirty="0"/>
              <a:t>, </a:t>
            </a:r>
            <a:r>
              <a:rPr lang="en-US" sz="2000" i="1" dirty="0" err="1"/>
              <a:t>cảm</a:t>
            </a:r>
            <a:r>
              <a:rPr lang="en-US" sz="2000" i="1" dirty="0"/>
              <a:t> </a:t>
            </a:r>
            <a:r>
              <a:rPr lang="en-US" sz="2000" i="1" dirty="0" err="1"/>
              <a:t>xúc</a:t>
            </a:r>
            <a:r>
              <a:rPr lang="en-US" sz="2000" i="1" dirty="0"/>
              <a:t> </a:t>
            </a:r>
            <a:r>
              <a:rPr lang="en-US" sz="2000" i="1" dirty="0" err="1"/>
              <a:t>về</a:t>
            </a:r>
            <a:r>
              <a:rPr lang="en-US" sz="2000" i="1" dirty="0"/>
              <a:t> </a:t>
            </a:r>
            <a:r>
              <a:rPr lang="en-US" sz="2000" i="1" dirty="0" err="1"/>
              <a:t>một</a:t>
            </a:r>
            <a:r>
              <a:rPr lang="en-US" sz="2000" i="1" dirty="0"/>
              <a:t> </a:t>
            </a:r>
            <a:r>
              <a:rPr lang="en-US" sz="2000" i="1" dirty="0" err="1"/>
              <a:t>sự</a:t>
            </a:r>
            <a:r>
              <a:rPr lang="en-US" sz="2000" i="1" dirty="0"/>
              <a:t> </a:t>
            </a:r>
            <a:r>
              <a:rPr lang="en-US" sz="2000" i="1" dirty="0" err="1"/>
              <a:t>việc</a:t>
            </a:r>
            <a:r>
              <a:rPr lang="vi-VN" sz="2000" i="1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108960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-2.77778E-6 0.020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3.88889E-6 0.0222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5" grpId="0" animBg="1"/>
      <p:bldP spid="40" grpId="0" animBg="1"/>
      <p:bldP spid="42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upo 141">
            <a:extLst>
              <a:ext uri="{FF2B5EF4-FFF2-40B4-BE49-F238E27FC236}">
                <a16:creationId xmlns:a16="http://schemas.microsoft.com/office/drawing/2014/main" xmlns="" id="{42F44C2E-E557-4F09-0181-9BBF0CEC81D8}"/>
              </a:ext>
            </a:extLst>
          </p:cNvPr>
          <p:cNvGrpSpPr/>
          <p:nvPr/>
        </p:nvGrpSpPr>
        <p:grpSpPr>
          <a:xfrm>
            <a:off x="6551094" y="3082288"/>
            <a:ext cx="906280" cy="399668"/>
            <a:chOff x="6551094" y="3082288"/>
            <a:chExt cx="906280" cy="399668"/>
          </a:xfrm>
        </p:grpSpPr>
        <p:sp>
          <p:nvSpPr>
            <p:cNvPr id="140" name="Forma libre: forma 139">
              <a:extLst>
                <a:ext uri="{FF2B5EF4-FFF2-40B4-BE49-F238E27FC236}">
                  <a16:creationId xmlns:a16="http://schemas.microsoft.com/office/drawing/2014/main" xmlns="" id="{61532697-E608-C894-599A-D7F760673B4B}"/>
                </a:ext>
              </a:extLst>
            </p:cNvPr>
            <p:cNvSpPr/>
            <p:nvPr/>
          </p:nvSpPr>
          <p:spPr>
            <a:xfrm>
              <a:off x="7042493" y="3082288"/>
              <a:ext cx="414881" cy="393309"/>
            </a:xfrm>
            <a:custGeom>
              <a:avLst/>
              <a:gdLst>
                <a:gd name="connsiteX0" fmla="*/ 142644 w 414881"/>
                <a:gd name="connsiteY0" fmla="*/ 120143 h 393309"/>
                <a:gd name="connsiteX1" fmla="*/ 144260 w 414881"/>
                <a:gd name="connsiteY1" fmla="*/ 109849 h 393309"/>
                <a:gd name="connsiteX2" fmla="*/ 305032 w 414881"/>
                <a:gd name="connsiteY2" fmla="*/ 2681 h 393309"/>
                <a:gd name="connsiteX3" fmla="*/ 412200 w 414881"/>
                <a:gd name="connsiteY3" fmla="*/ 163452 h 393309"/>
                <a:gd name="connsiteX4" fmla="*/ 272238 w 414881"/>
                <a:gd name="connsiteY4" fmla="*/ 273162 h 393309"/>
                <a:gd name="connsiteX5" fmla="*/ 270621 w 414881"/>
                <a:gd name="connsiteY5" fmla="*/ 283461 h 393309"/>
                <a:gd name="connsiteX6" fmla="*/ 109850 w 414881"/>
                <a:gd name="connsiteY6" fmla="*/ 390629 h 393309"/>
                <a:gd name="connsiteX7" fmla="*/ 2682 w 414881"/>
                <a:gd name="connsiteY7" fmla="*/ 229858 h 393309"/>
                <a:gd name="connsiteX8" fmla="*/ 142644 w 414881"/>
                <a:gd name="connsiteY8" fmla="*/ 120148 h 39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881" h="393309">
                  <a:moveTo>
                    <a:pt x="142644" y="120143"/>
                  </a:moveTo>
                  <a:cubicBezTo>
                    <a:pt x="143065" y="116720"/>
                    <a:pt x="143574" y="113287"/>
                    <a:pt x="144260" y="109849"/>
                  </a:cubicBezTo>
                  <a:cubicBezTo>
                    <a:pt x="159060" y="35856"/>
                    <a:pt x="231044" y="-12120"/>
                    <a:pt x="305032" y="2681"/>
                  </a:cubicBezTo>
                  <a:cubicBezTo>
                    <a:pt x="379024" y="17481"/>
                    <a:pt x="427005" y="89465"/>
                    <a:pt x="412200" y="163452"/>
                  </a:cubicBezTo>
                  <a:cubicBezTo>
                    <a:pt x="398790" y="230470"/>
                    <a:pt x="338472" y="276149"/>
                    <a:pt x="272238" y="273162"/>
                  </a:cubicBezTo>
                  <a:cubicBezTo>
                    <a:pt x="271816" y="276585"/>
                    <a:pt x="271307" y="280018"/>
                    <a:pt x="270621" y="283461"/>
                  </a:cubicBezTo>
                  <a:cubicBezTo>
                    <a:pt x="255821" y="357448"/>
                    <a:pt x="183837" y="405429"/>
                    <a:pt x="109850" y="390629"/>
                  </a:cubicBezTo>
                  <a:cubicBezTo>
                    <a:pt x="35858" y="375829"/>
                    <a:pt x="-12123" y="303845"/>
                    <a:pt x="2682" y="229858"/>
                  </a:cubicBezTo>
                  <a:cubicBezTo>
                    <a:pt x="16091" y="162840"/>
                    <a:pt x="76410" y="117160"/>
                    <a:pt x="142644" y="120148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1" name="Forma libre: forma 140">
              <a:extLst>
                <a:ext uri="{FF2B5EF4-FFF2-40B4-BE49-F238E27FC236}">
                  <a16:creationId xmlns:a16="http://schemas.microsoft.com/office/drawing/2014/main" xmlns="" id="{05BD0BAA-88AF-84A6-5295-63D888607CA7}"/>
                </a:ext>
              </a:extLst>
            </p:cNvPr>
            <p:cNvSpPr/>
            <p:nvPr/>
          </p:nvSpPr>
          <p:spPr>
            <a:xfrm>
              <a:off x="6551094" y="3098905"/>
              <a:ext cx="422995" cy="383051"/>
            </a:xfrm>
            <a:custGeom>
              <a:avLst/>
              <a:gdLst>
                <a:gd name="connsiteX0" fmla="*/ 100485 w 422995"/>
                <a:gd name="connsiteY0" fmla="*/ 4910 h 383051"/>
                <a:gd name="connsiteX1" fmla="*/ 268407 w 422995"/>
                <a:gd name="connsiteY1" fmla="*/ 100485 h 383051"/>
                <a:gd name="connsiteX2" fmla="*/ 270743 w 422995"/>
                <a:gd name="connsiteY2" fmla="*/ 110643 h 383051"/>
                <a:gd name="connsiteX3" fmla="*/ 418086 w 422995"/>
                <a:gd name="connsiteY3" fmla="*/ 210219 h 383051"/>
                <a:gd name="connsiteX4" fmla="*/ 322510 w 422995"/>
                <a:gd name="connsiteY4" fmla="*/ 378141 h 383051"/>
                <a:gd name="connsiteX5" fmla="*/ 154588 w 422995"/>
                <a:gd name="connsiteY5" fmla="*/ 282566 h 383051"/>
                <a:gd name="connsiteX6" fmla="*/ 152252 w 422995"/>
                <a:gd name="connsiteY6" fmla="*/ 272408 h 383051"/>
                <a:gd name="connsiteX7" fmla="*/ 4910 w 422995"/>
                <a:gd name="connsiteY7" fmla="*/ 172832 h 383051"/>
                <a:gd name="connsiteX8" fmla="*/ 100485 w 422995"/>
                <a:gd name="connsiteY8" fmla="*/ 4910 h 38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995" h="383051">
                  <a:moveTo>
                    <a:pt x="100485" y="4910"/>
                  </a:moveTo>
                  <a:cubicBezTo>
                    <a:pt x="173248" y="-15067"/>
                    <a:pt x="248430" y="27723"/>
                    <a:pt x="268407" y="100485"/>
                  </a:cubicBezTo>
                  <a:cubicBezTo>
                    <a:pt x="269338" y="103869"/>
                    <a:pt x="270082" y="107254"/>
                    <a:pt x="270743" y="110643"/>
                  </a:cubicBezTo>
                  <a:cubicBezTo>
                    <a:pt x="336601" y="102998"/>
                    <a:pt x="399989" y="144308"/>
                    <a:pt x="418086" y="210219"/>
                  </a:cubicBezTo>
                  <a:cubicBezTo>
                    <a:pt x="438063" y="282982"/>
                    <a:pt x="395273" y="358164"/>
                    <a:pt x="322510" y="378141"/>
                  </a:cubicBezTo>
                  <a:cubicBezTo>
                    <a:pt x="249748" y="398118"/>
                    <a:pt x="174565" y="355329"/>
                    <a:pt x="154588" y="282566"/>
                  </a:cubicBezTo>
                  <a:cubicBezTo>
                    <a:pt x="153658" y="279182"/>
                    <a:pt x="152913" y="275797"/>
                    <a:pt x="152252" y="272408"/>
                  </a:cubicBezTo>
                  <a:cubicBezTo>
                    <a:pt x="86395" y="280053"/>
                    <a:pt x="23006" y="238743"/>
                    <a:pt x="4910" y="172832"/>
                  </a:cubicBezTo>
                  <a:cubicBezTo>
                    <a:pt x="-15067" y="100069"/>
                    <a:pt x="27723" y="24887"/>
                    <a:pt x="100485" y="491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DE85F84A-0673-04B6-55F6-23775E902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7248" y="4236918"/>
            <a:ext cx="542252" cy="576286"/>
          </a:xfrm>
          <a:prstGeom prst="rect">
            <a:avLst/>
          </a:prstGeom>
        </p:spPr>
      </p:pic>
      <p:sp>
        <p:nvSpPr>
          <p:cNvPr id="11" name="Forma libre: forma 10">
            <a:extLst>
              <a:ext uri="{FF2B5EF4-FFF2-40B4-BE49-F238E27FC236}">
                <a16:creationId xmlns:a16="http://schemas.microsoft.com/office/drawing/2014/main" xmlns="" id="{0D9F2982-E095-B7D0-71D5-A3BF609EEAD7}"/>
              </a:ext>
            </a:extLst>
          </p:cNvPr>
          <p:cNvSpPr/>
          <p:nvPr/>
        </p:nvSpPr>
        <p:spPr>
          <a:xfrm>
            <a:off x="1607874" y="4433428"/>
            <a:ext cx="231937" cy="177342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xmlns="" id="{001B6E90-78DE-3C8A-887B-9E6857970430}"/>
              </a:ext>
            </a:extLst>
          </p:cNvPr>
          <p:cNvSpPr/>
          <p:nvPr/>
        </p:nvSpPr>
        <p:spPr>
          <a:xfrm>
            <a:off x="4853594" y="4337630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xmlns="" id="{3A700455-F5A4-2113-AE9C-2708607D8CB7}"/>
              </a:ext>
            </a:extLst>
          </p:cNvPr>
          <p:cNvGrpSpPr/>
          <p:nvPr/>
        </p:nvGrpSpPr>
        <p:grpSpPr>
          <a:xfrm>
            <a:off x="2284631" y="4483122"/>
            <a:ext cx="129832" cy="118314"/>
            <a:chOff x="3050493" y="3945491"/>
            <a:chExt cx="129832" cy="118314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xmlns="" id="{2BC57F6B-6A04-19A5-8DF8-F0114EA407B0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xmlns="" id="{6EBEC1C0-D976-A020-71DB-195C805A3AE5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xmlns="" id="{D0980C9E-B51F-C77E-5E41-C3965D6037B4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37" name="Gráfico 36">
            <a:extLst>
              <a:ext uri="{FF2B5EF4-FFF2-40B4-BE49-F238E27FC236}">
                <a16:creationId xmlns:a16="http://schemas.microsoft.com/office/drawing/2014/main" xmlns="" id="{7186F661-28DC-56BC-ED63-8D3B85EF0B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8212229" y="451842"/>
            <a:ext cx="201216" cy="201216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xmlns="" id="{24258C93-8989-47E7-15A3-AA50A04991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8114850" y="824966"/>
            <a:ext cx="97379" cy="96882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xmlns="" id="{48F81179-351A-B8FE-3FDD-E1B5DCFBD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8114850" y="3365387"/>
            <a:ext cx="201216" cy="201216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xmlns="" id="{99FC6543-9F93-2C09-00AC-F4D467EAA5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7940014" y="3118269"/>
            <a:ext cx="97379" cy="96882"/>
          </a:xfrm>
          <a:prstGeom prst="rect">
            <a:avLst/>
          </a:prstGeom>
        </p:spPr>
      </p:pic>
      <p:sp>
        <p:nvSpPr>
          <p:cNvPr id="94" name="Forma libre: forma 93">
            <a:extLst>
              <a:ext uri="{FF2B5EF4-FFF2-40B4-BE49-F238E27FC236}">
                <a16:creationId xmlns:a16="http://schemas.microsoft.com/office/drawing/2014/main" xmlns="" id="{007AA7E3-D56B-6F51-3E20-E6828DF8D115}"/>
              </a:ext>
            </a:extLst>
          </p:cNvPr>
          <p:cNvSpPr/>
          <p:nvPr/>
        </p:nvSpPr>
        <p:spPr>
          <a:xfrm>
            <a:off x="7123585" y="3412361"/>
            <a:ext cx="334774" cy="442268"/>
          </a:xfrm>
          <a:custGeom>
            <a:avLst/>
            <a:gdLst>
              <a:gd name="connsiteX0" fmla="*/ 215427 w 334774"/>
              <a:gd name="connsiteY0" fmla="*/ 438225 h 442268"/>
              <a:gd name="connsiteX1" fmla="*/ 288895 w 334774"/>
              <a:gd name="connsiteY1" fmla="*/ 429698 h 442268"/>
              <a:gd name="connsiteX2" fmla="*/ 322203 w 334774"/>
              <a:gd name="connsiteY2" fmla="*/ 303405 h 442268"/>
              <a:gd name="connsiteX3" fmla="*/ 172172 w 334774"/>
              <a:gd name="connsiteY3" fmla="*/ 45878 h 442268"/>
              <a:gd name="connsiteX4" fmla="*/ 45879 w 334774"/>
              <a:gd name="connsiteY4" fmla="*/ 12570 h 442268"/>
              <a:gd name="connsiteX5" fmla="*/ 12571 w 334774"/>
              <a:gd name="connsiteY5" fmla="*/ 138858 h 442268"/>
              <a:gd name="connsiteX6" fmla="*/ 162602 w 334774"/>
              <a:gd name="connsiteY6" fmla="*/ 396385 h 442268"/>
              <a:gd name="connsiteX7" fmla="*/ 215422 w 334774"/>
              <a:gd name="connsiteY7" fmla="*/ 438225 h 44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774" h="442268">
                <a:moveTo>
                  <a:pt x="215427" y="438225"/>
                </a:moveTo>
                <a:cubicBezTo>
                  <a:pt x="239171" y="445473"/>
                  <a:pt x="265754" y="443181"/>
                  <a:pt x="288895" y="429698"/>
                </a:cubicBezTo>
                <a:cubicBezTo>
                  <a:pt x="332968" y="404020"/>
                  <a:pt x="347881" y="347478"/>
                  <a:pt x="322203" y="303405"/>
                </a:cubicBezTo>
                <a:lnTo>
                  <a:pt x="172172" y="45878"/>
                </a:lnTo>
                <a:cubicBezTo>
                  <a:pt x="146499" y="1810"/>
                  <a:pt x="89957" y="-13108"/>
                  <a:pt x="45879" y="12570"/>
                </a:cubicBezTo>
                <a:cubicBezTo>
                  <a:pt x="1806" y="38248"/>
                  <a:pt x="-13107" y="94790"/>
                  <a:pt x="12571" y="138858"/>
                </a:cubicBezTo>
                <a:lnTo>
                  <a:pt x="162602" y="396385"/>
                </a:lnTo>
                <a:cubicBezTo>
                  <a:pt x="174797" y="417312"/>
                  <a:pt x="193952" y="431667"/>
                  <a:pt x="215422" y="438225"/>
                </a:cubicBezTo>
                <a:close/>
              </a:path>
            </a:pathLst>
          </a:custGeom>
          <a:solidFill>
            <a:srgbClr val="98603E"/>
          </a:solidFill>
          <a:ln w="487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04" name="Forma libre: forma 103">
            <a:extLst>
              <a:ext uri="{FF2B5EF4-FFF2-40B4-BE49-F238E27FC236}">
                <a16:creationId xmlns:a16="http://schemas.microsoft.com/office/drawing/2014/main" xmlns="" id="{CDC2DF4C-AA1B-827E-A370-3964CC0786A0}"/>
              </a:ext>
            </a:extLst>
          </p:cNvPr>
          <p:cNvSpPr/>
          <p:nvPr/>
        </p:nvSpPr>
        <p:spPr>
          <a:xfrm>
            <a:off x="6777699" y="3745669"/>
            <a:ext cx="472768" cy="23776"/>
          </a:xfrm>
          <a:custGeom>
            <a:avLst/>
            <a:gdLst>
              <a:gd name="connsiteX0" fmla="*/ 4361 w 472768"/>
              <a:gd name="connsiteY0" fmla="*/ 23510 h 23776"/>
              <a:gd name="connsiteX1" fmla="*/ 6310 w 472768"/>
              <a:gd name="connsiteY1" fmla="*/ 23775 h 23776"/>
              <a:gd name="connsiteX2" fmla="*/ 466762 w 472768"/>
              <a:gd name="connsiteY2" fmla="*/ 12309 h 23776"/>
              <a:gd name="connsiteX3" fmla="*/ 472766 w 472768"/>
              <a:gd name="connsiteY3" fmla="*/ 6001 h 23776"/>
              <a:gd name="connsiteX4" fmla="*/ 466458 w 472768"/>
              <a:gd name="connsiteY4" fmla="*/ 2 h 23776"/>
              <a:gd name="connsiteX5" fmla="*/ 6006 w 472768"/>
              <a:gd name="connsiteY5" fmla="*/ 11467 h 23776"/>
              <a:gd name="connsiteX6" fmla="*/ 2 w 472768"/>
              <a:gd name="connsiteY6" fmla="*/ 17775 h 23776"/>
              <a:gd name="connsiteX7" fmla="*/ 4361 w 472768"/>
              <a:gd name="connsiteY7" fmla="*/ 23510 h 2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768" h="23776">
                <a:moveTo>
                  <a:pt x="4361" y="23510"/>
                </a:moveTo>
                <a:cubicBezTo>
                  <a:pt x="4978" y="23696"/>
                  <a:pt x="5634" y="23789"/>
                  <a:pt x="6310" y="23775"/>
                </a:cubicBezTo>
                <a:lnTo>
                  <a:pt x="466762" y="12309"/>
                </a:lnTo>
                <a:cubicBezTo>
                  <a:pt x="470166" y="12226"/>
                  <a:pt x="472849" y="9400"/>
                  <a:pt x="472766" y="6001"/>
                </a:cubicBezTo>
                <a:cubicBezTo>
                  <a:pt x="472683" y="2607"/>
                  <a:pt x="469857" y="-81"/>
                  <a:pt x="466458" y="2"/>
                </a:cubicBezTo>
                <a:lnTo>
                  <a:pt x="6006" y="11467"/>
                </a:lnTo>
                <a:cubicBezTo>
                  <a:pt x="2602" y="11550"/>
                  <a:pt x="-81" y="14376"/>
                  <a:pt x="2" y="17775"/>
                </a:cubicBezTo>
                <a:cubicBezTo>
                  <a:pt x="70" y="20493"/>
                  <a:pt x="1892" y="22761"/>
                  <a:pt x="4361" y="23510"/>
                </a:cubicBezTo>
                <a:close/>
              </a:path>
            </a:pathLst>
          </a:custGeom>
          <a:solidFill>
            <a:srgbClr val="231F1E"/>
          </a:solidFill>
          <a:ln w="487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5DA605C0-0C1A-B4FF-65D7-ADA2B88D0570}"/>
              </a:ext>
            </a:extLst>
          </p:cNvPr>
          <p:cNvGrpSpPr/>
          <p:nvPr/>
        </p:nvGrpSpPr>
        <p:grpSpPr>
          <a:xfrm>
            <a:off x="6288911" y="3007885"/>
            <a:ext cx="1359105" cy="1865395"/>
            <a:chOff x="6288911" y="3007885"/>
            <a:chExt cx="1359105" cy="1865395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xmlns="" id="{C452277E-37EB-DB89-F769-97991A7407A4}"/>
                </a:ext>
              </a:extLst>
            </p:cNvPr>
            <p:cNvGrpSpPr/>
            <p:nvPr/>
          </p:nvGrpSpPr>
          <p:grpSpPr>
            <a:xfrm>
              <a:off x="6288911" y="3007885"/>
              <a:ext cx="1359105" cy="1865395"/>
              <a:chOff x="6288911" y="3007885"/>
              <a:chExt cx="1359105" cy="1865395"/>
            </a:xfrm>
          </p:grpSpPr>
          <p:sp>
            <p:nvSpPr>
              <p:cNvPr id="86" name="Forma libre: forma 85">
                <a:extLst>
                  <a:ext uri="{FF2B5EF4-FFF2-40B4-BE49-F238E27FC236}">
                    <a16:creationId xmlns:a16="http://schemas.microsoft.com/office/drawing/2014/main" xmlns="" id="{32D56399-BA09-7E6C-2A7B-AF54EBCEC300}"/>
                  </a:ext>
                </a:extLst>
              </p:cNvPr>
              <p:cNvSpPr/>
              <p:nvPr/>
            </p:nvSpPr>
            <p:spPr>
              <a:xfrm>
                <a:off x="6431856" y="3817063"/>
                <a:ext cx="560910" cy="1026352"/>
              </a:xfrm>
              <a:custGeom>
                <a:avLst/>
                <a:gdLst>
                  <a:gd name="connsiteX0" fmla="*/ 28763 w 560910"/>
                  <a:gd name="connsiteY0" fmla="*/ 935851 h 1026352"/>
                  <a:gd name="connsiteX1" fmla="*/ 0 w 560910"/>
                  <a:gd name="connsiteY1" fmla="*/ 948574 h 1026352"/>
                  <a:gd name="connsiteX2" fmla="*/ 254839 w 560910"/>
                  <a:gd name="connsiteY2" fmla="*/ 1026352 h 1026352"/>
                  <a:gd name="connsiteX3" fmla="*/ 257361 w 560910"/>
                  <a:gd name="connsiteY3" fmla="*/ 1018624 h 1026352"/>
                  <a:gd name="connsiteX4" fmla="*/ 266691 w 560910"/>
                  <a:gd name="connsiteY4" fmla="*/ 989959 h 1026352"/>
                  <a:gd name="connsiteX5" fmla="*/ 336358 w 560910"/>
                  <a:gd name="connsiteY5" fmla="*/ 776127 h 1026352"/>
                  <a:gd name="connsiteX6" fmla="*/ 560910 w 560910"/>
                  <a:gd name="connsiteY6" fmla="*/ 86760 h 1026352"/>
                  <a:gd name="connsiteX7" fmla="*/ 276628 w 560910"/>
                  <a:gd name="connsiteY7" fmla="*/ 0 h 1026352"/>
                  <a:gd name="connsiteX8" fmla="*/ 155267 w 560910"/>
                  <a:gd name="connsiteY8" fmla="*/ 746517 h 1026352"/>
                  <a:gd name="connsiteX9" fmla="*/ 131915 w 560910"/>
                  <a:gd name="connsiteY9" fmla="*/ 890215 h 1026352"/>
                  <a:gd name="connsiteX10" fmla="*/ 125367 w 560910"/>
                  <a:gd name="connsiteY10" fmla="*/ 893110 h 1026352"/>
                  <a:gd name="connsiteX11" fmla="*/ 53511 w 560910"/>
                  <a:gd name="connsiteY11" fmla="*/ 924900 h 1026352"/>
                  <a:gd name="connsiteX12" fmla="*/ 28763 w 560910"/>
                  <a:gd name="connsiteY12" fmla="*/ 935851 h 1026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0910" h="1026352">
                    <a:moveTo>
                      <a:pt x="28763" y="935851"/>
                    </a:moveTo>
                    <a:lnTo>
                      <a:pt x="0" y="948574"/>
                    </a:lnTo>
                    <a:lnTo>
                      <a:pt x="254839" y="1026352"/>
                    </a:lnTo>
                    <a:lnTo>
                      <a:pt x="257361" y="1018624"/>
                    </a:lnTo>
                    <a:lnTo>
                      <a:pt x="266691" y="989959"/>
                    </a:lnTo>
                    <a:lnTo>
                      <a:pt x="336358" y="776127"/>
                    </a:lnTo>
                    <a:lnTo>
                      <a:pt x="560910" y="86760"/>
                    </a:lnTo>
                    <a:lnTo>
                      <a:pt x="276628" y="0"/>
                    </a:lnTo>
                    <a:lnTo>
                      <a:pt x="155267" y="746517"/>
                    </a:lnTo>
                    <a:lnTo>
                      <a:pt x="131915" y="890215"/>
                    </a:lnTo>
                    <a:lnTo>
                      <a:pt x="125367" y="893110"/>
                    </a:lnTo>
                    <a:lnTo>
                      <a:pt x="53511" y="924900"/>
                    </a:lnTo>
                    <a:lnTo>
                      <a:pt x="28763" y="935851"/>
                    </a:ln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7" name="Forma libre: forma 86">
                <a:extLst>
                  <a:ext uri="{FF2B5EF4-FFF2-40B4-BE49-F238E27FC236}">
                    <a16:creationId xmlns:a16="http://schemas.microsoft.com/office/drawing/2014/main" xmlns="" id="{2E45D62B-0C05-67BD-E963-702D7A4F9DF2}"/>
                  </a:ext>
                </a:extLst>
              </p:cNvPr>
              <p:cNvSpPr/>
              <p:nvPr/>
            </p:nvSpPr>
            <p:spPr>
              <a:xfrm>
                <a:off x="6547000" y="4539836"/>
                <a:ext cx="221209" cy="295855"/>
              </a:xfrm>
              <a:custGeom>
                <a:avLst/>
                <a:gdLst>
                  <a:gd name="connsiteX0" fmla="*/ 40123 w 221209"/>
                  <a:gd name="connsiteY0" fmla="*/ 23744 h 295855"/>
                  <a:gd name="connsiteX1" fmla="*/ 16771 w 221209"/>
                  <a:gd name="connsiteY1" fmla="*/ 167442 h 295855"/>
                  <a:gd name="connsiteX2" fmla="*/ 10223 w 221209"/>
                  <a:gd name="connsiteY2" fmla="*/ 170337 h 295855"/>
                  <a:gd name="connsiteX3" fmla="*/ 6364 w 221209"/>
                  <a:gd name="connsiteY3" fmla="*/ 189310 h 295855"/>
                  <a:gd name="connsiteX4" fmla="*/ 80 w 221209"/>
                  <a:gd name="connsiteY4" fmla="*/ 229621 h 295855"/>
                  <a:gd name="connsiteX5" fmla="*/ 3724 w 221209"/>
                  <a:gd name="connsiteY5" fmla="*/ 236238 h 295855"/>
                  <a:gd name="connsiteX6" fmla="*/ 142217 w 221209"/>
                  <a:gd name="connsiteY6" fmla="*/ 295856 h 295855"/>
                  <a:gd name="connsiteX7" fmla="*/ 151542 w 221209"/>
                  <a:gd name="connsiteY7" fmla="*/ 267190 h 295855"/>
                  <a:gd name="connsiteX8" fmla="*/ 221209 w 221209"/>
                  <a:gd name="connsiteY8" fmla="*/ 53359 h 295855"/>
                  <a:gd name="connsiteX9" fmla="*/ 217913 w 221209"/>
                  <a:gd name="connsiteY9" fmla="*/ 50969 h 295855"/>
                  <a:gd name="connsiteX10" fmla="*/ 187098 w 221209"/>
                  <a:gd name="connsiteY10" fmla="*/ 60392 h 295855"/>
                  <a:gd name="connsiteX11" fmla="*/ 167410 w 221209"/>
                  <a:gd name="connsiteY11" fmla="*/ 67743 h 295855"/>
                  <a:gd name="connsiteX12" fmla="*/ 155180 w 221209"/>
                  <a:gd name="connsiteY12" fmla="*/ 50651 h 295855"/>
                  <a:gd name="connsiteX13" fmla="*/ 134880 w 221209"/>
                  <a:gd name="connsiteY13" fmla="*/ 25629 h 295855"/>
                  <a:gd name="connsiteX14" fmla="*/ 104035 w 221209"/>
                  <a:gd name="connsiteY14" fmla="*/ 35042 h 295855"/>
                  <a:gd name="connsiteX15" fmla="*/ 84347 w 221209"/>
                  <a:gd name="connsiteY15" fmla="*/ 42394 h 295855"/>
                  <a:gd name="connsiteX16" fmla="*/ 72118 w 221209"/>
                  <a:gd name="connsiteY16" fmla="*/ 25301 h 295855"/>
                  <a:gd name="connsiteX17" fmla="*/ 51788 w 221209"/>
                  <a:gd name="connsiteY17" fmla="*/ 270 h 295855"/>
                  <a:gd name="connsiteX18" fmla="*/ 46837 w 221209"/>
                  <a:gd name="connsiteY18" fmla="*/ 882 h 295855"/>
                  <a:gd name="connsiteX19" fmla="*/ 43962 w 221209"/>
                  <a:gd name="connsiteY19" fmla="*/ 4927 h 295855"/>
                  <a:gd name="connsiteX20" fmla="*/ 40118 w 221209"/>
                  <a:gd name="connsiteY20" fmla="*/ 23744 h 29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1209" h="295855">
                    <a:moveTo>
                      <a:pt x="40123" y="23744"/>
                    </a:moveTo>
                    <a:lnTo>
                      <a:pt x="16771" y="167442"/>
                    </a:lnTo>
                    <a:lnTo>
                      <a:pt x="10223" y="170337"/>
                    </a:lnTo>
                    <a:lnTo>
                      <a:pt x="6364" y="189310"/>
                    </a:lnTo>
                    <a:lnTo>
                      <a:pt x="80" y="229621"/>
                    </a:lnTo>
                    <a:cubicBezTo>
                      <a:pt x="-375" y="232379"/>
                      <a:pt x="1143" y="235097"/>
                      <a:pt x="3724" y="236238"/>
                    </a:cubicBezTo>
                    <a:lnTo>
                      <a:pt x="142217" y="295856"/>
                    </a:lnTo>
                    <a:lnTo>
                      <a:pt x="151542" y="267190"/>
                    </a:lnTo>
                    <a:lnTo>
                      <a:pt x="221209" y="53359"/>
                    </a:lnTo>
                    <a:cubicBezTo>
                      <a:pt x="220450" y="52257"/>
                      <a:pt x="219299" y="51395"/>
                      <a:pt x="217913" y="50969"/>
                    </a:cubicBezTo>
                    <a:cubicBezTo>
                      <a:pt x="204489" y="46870"/>
                      <a:pt x="194831" y="54353"/>
                      <a:pt x="187098" y="60392"/>
                    </a:cubicBezTo>
                    <a:cubicBezTo>
                      <a:pt x="179428" y="66323"/>
                      <a:pt x="174389" y="69874"/>
                      <a:pt x="167410" y="67743"/>
                    </a:cubicBezTo>
                    <a:cubicBezTo>
                      <a:pt x="160431" y="65613"/>
                      <a:pt x="158232" y="59858"/>
                      <a:pt x="155180" y="50651"/>
                    </a:cubicBezTo>
                    <a:cubicBezTo>
                      <a:pt x="152139" y="41321"/>
                      <a:pt x="148304" y="29724"/>
                      <a:pt x="134880" y="25629"/>
                    </a:cubicBezTo>
                    <a:cubicBezTo>
                      <a:pt x="121427" y="21520"/>
                      <a:pt x="111798" y="29013"/>
                      <a:pt x="104035" y="35042"/>
                    </a:cubicBezTo>
                    <a:cubicBezTo>
                      <a:pt x="96366" y="40973"/>
                      <a:pt x="91326" y="44524"/>
                      <a:pt x="84347" y="42394"/>
                    </a:cubicBezTo>
                    <a:cubicBezTo>
                      <a:pt x="77368" y="40263"/>
                      <a:pt x="75140" y="34499"/>
                      <a:pt x="72118" y="25301"/>
                    </a:cubicBezTo>
                    <a:cubicBezTo>
                      <a:pt x="69047" y="15961"/>
                      <a:pt x="65213" y="4364"/>
                      <a:pt x="51788" y="270"/>
                    </a:cubicBezTo>
                    <a:cubicBezTo>
                      <a:pt x="50109" y="-244"/>
                      <a:pt x="48336" y="-14"/>
                      <a:pt x="46837" y="882"/>
                    </a:cubicBezTo>
                    <a:cubicBezTo>
                      <a:pt x="45348" y="1749"/>
                      <a:pt x="44285" y="3228"/>
                      <a:pt x="43962" y="4927"/>
                    </a:cubicBezTo>
                    <a:lnTo>
                      <a:pt x="40118" y="23744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8" name="Forma libre: forma 87">
                <a:extLst>
                  <a:ext uri="{FF2B5EF4-FFF2-40B4-BE49-F238E27FC236}">
                    <a16:creationId xmlns:a16="http://schemas.microsoft.com/office/drawing/2014/main" xmlns="" id="{ECAC3614-8CEE-25D3-97F0-8C75ED15CA7A}"/>
                  </a:ext>
                </a:extLst>
              </p:cNvPr>
              <p:cNvSpPr/>
              <p:nvPr/>
            </p:nvSpPr>
            <p:spPr>
              <a:xfrm>
                <a:off x="6410731" y="4707396"/>
                <a:ext cx="385891" cy="165884"/>
              </a:xfrm>
              <a:custGeom>
                <a:avLst/>
                <a:gdLst>
                  <a:gd name="connsiteX0" fmla="*/ 9072 w 385891"/>
                  <a:gd name="connsiteY0" fmla="*/ 85765 h 165884"/>
                  <a:gd name="connsiteX1" fmla="*/ 169588 w 385891"/>
                  <a:gd name="connsiteY1" fmla="*/ 115988 h 165884"/>
                  <a:gd name="connsiteX2" fmla="*/ 165073 w 385891"/>
                  <a:gd name="connsiteY2" fmla="*/ 130783 h 165884"/>
                  <a:gd name="connsiteX3" fmla="*/ 168560 w 385891"/>
                  <a:gd name="connsiteY3" fmla="*/ 137336 h 165884"/>
                  <a:gd name="connsiteX4" fmla="*/ 261354 w 385891"/>
                  <a:gd name="connsiteY4" fmla="*/ 165654 h 165884"/>
                  <a:gd name="connsiteX5" fmla="*/ 267907 w 385891"/>
                  <a:gd name="connsiteY5" fmla="*/ 162167 h 165884"/>
                  <a:gd name="connsiteX6" fmla="*/ 287815 w 385891"/>
                  <a:gd name="connsiteY6" fmla="*/ 99620 h 165884"/>
                  <a:gd name="connsiteX7" fmla="*/ 152432 w 385891"/>
                  <a:gd name="connsiteY7" fmla="*/ 58300 h 165884"/>
                  <a:gd name="connsiteX8" fmla="*/ 152912 w 385891"/>
                  <a:gd name="connsiteY8" fmla="*/ 12297 h 165884"/>
                  <a:gd name="connsiteX9" fmla="*/ 301739 w 385891"/>
                  <a:gd name="connsiteY9" fmla="*/ 57717 h 165884"/>
                  <a:gd name="connsiteX10" fmla="*/ 310065 w 385891"/>
                  <a:gd name="connsiteY10" fmla="*/ 78301 h 165884"/>
                  <a:gd name="connsiteX11" fmla="*/ 328342 w 385891"/>
                  <a:gd name="connsiteY11" fmla="*/ 102662 h 165884"/>
                  <a:gd name="connsiteX12" fmla="*/ 340948 w 385891"/>
                  <a:gd name="connsiteY12" fmla="*/ 110130 h 165884"/>
                  <a:gd name="connsiteX13" fmla="*/ 346213 w 385891"/>
                  <a:gd name="connsiteY13" fmla="*/ 111198 h 165884"/>
                  <a:gd name="connsiteX14" fmla="*/ 363859 w 385891"/>
                  <a:gd name="connsiteY14" fmla="*/ 105154 h 165884"/>
                  <a:gd name="connsiteX15" fmla="*/ 368997 w 385891"/>
                  <a:gd name="connsiteY15" fmla="*/ 87225 h 165884"/>
                  <a:gd name="connsiteX16" fmla="*/ 359564 w 385891"/>
                  <a:gd name="connsiteY16" fmla="*/ 69809 h 165884"/>
                  <a:gd name="connsiteX17" fmla="*/ 348535 w 385891"/>
                  <a:gd name="connsiteY17" fmla="*/ 61488 h 165884"/>
                  <a:gd name="connsiteX18" fmla="*/ 362331 w 385891"/>
                  <a:gd name="connsiteY18" fmla="*/ 60744 h 165884"/>
                  <a:gd name="connsiteX19" fmla="*/ 379879 w 385891"/>
                  <a:gd name="connsiteY19" fmla="*/ 51566 h 165884"/>
                  <a:gd name="connsiteX20" fmla="*/ 385629 w 385891"/>
                  <a:gd name="connsiteY20" fmla="*/ 33822 h 165884"/>
                  <a:gd name="connsiteX21" fmla="*/ 374364 w 385891"/>
                  <a:gd name="connsiteY21" fmla="*/ 18953 h 165884"/>
                  <a:gd name="connsiteX22" fmla="*/ 354774 w 385891"/>
                  <a:gd name="connsiteY22" fmla="*/ 16054 h 165884"/>
                  <a:gd name="connsiteX23" fmla="*/ 326011 w 385891"/>
                  <a:gd name="connsiteY23" fmla="*/ 26059 h 165884"/>
                  <a:gd name="connsiteX24" fmla="*/ 305152 w 385891"/>
                  <a:gd name="connsiteY24" fmla="*/ 45899 h 165884"/>
                  <a:gd name="connsiteX25" fmla="*/ 155611 w 385891"/>
                  <a:gd name="connsiteY25" fmla="*/ 259 h 165884"/>
                  <a:gd name="connsiteX26" fmla="*/ 153035 w 385891"/>
                  <a:gd name="connsiteY26" fmla="*/ 53 h 165884"/>
                  <a:gd name="connsiteX27" fmla="*/ 152334 w 385891"/>
                  <a:gd name="connsiteY27" fmla="*/ 195 h 165884"/>
                  <a:gd name="connsiteX28" fmla="*/ 150439 w 385891"/>
                  <a:gd name="connsiteY28" fmla="*/ 1033 h 165884"/>
                  <a:gd name="connsiteX29" fmla="*/ 74635 w 385891"/>
                  <a:gd name="connsiteY29" fmla="*/ 34566 h 165884"/>
                  <a:gd name="connsiteX30" fmla="*/ 6628 w 385891"/>
                  <a:gd name="connsiteY30" fmla="*/ 64657 h 165884"/>
                  <a:gd name="connsiteX31" fmla="*/ 9072 w 385891"/>
                  <a:gd name="connsiteY31" fmla="*/ 85765 h 165884"/>
                  <a:gd name="connsiteX32" fmla="*/ 314301 w 385891"/>
                  <a:gd name="connsiteY32" fmla="*/ 58069 h 165884"/>
                  <a:gd name="connsiteX33" fmla="*/ 317288 w 385891"/>
                  <a:gd name="connsiteY33" fmla="*/ 58731 h 165884"/>
                  <a:gd name="connsiteX34" fmla="*/ 351077 w 385891"/>
                  <a:gd name="connsiteY34" fmla="*/ 78742 h 165884"/>
                  <a:gd name="connsiteX35" fmla="*/ 356821 w 385891"/>
                  <a:gd name="connsiteY35" fmla="*/ 89091 h 165884"/>
                  <a:gd name="connsiteX36" fmla="*/ 354926 w 385891"/>
                  <a:gd name="connsiteY36" fmla="*/ 96677 h 165884"/>
                  <a:gd name="connsiteX37" fmla="*/ 347448 w 385891"/>
                  <a:gd name="connsiteY37" fmla="*/ 98959 h 165884"/>
                  <a:gd name="connsiteX38" fmla="*/ 336820 w 385891"/>
                  <a:gd name="connsiteY38" fmla="*/ 93753 h 165884"/>
                  <a:gd name="connsiteX39" fmla="*/ 314296 w 385891"/>
                  <a:gd name="connsiteY39" fmla="*/ 58079 h 165884"/>
                  <a:gd name="connsiteX40" fmla="*/ 318224 w 385891"/>
                  <a:gd name="connsiteY40" fmla="*/ 45213 h 165884"/>
                  <a:gd name="connsiteX41" fmla="*/ 356826 w 385891"/>
                  <a:gd name="connsiteY41" fmla="*/ 28194 h 165884"/>
                  <a:gd name="connsiteX42" fmla="*/ 365838 w 385891"/>
                  <a:gd name="connsiteY42" fmla="*/ 28689 h 165884"/>
                  <a:gd name="connsiteX43" fmla="*/ 368551 w 385891"/>
                  <a:gd name="connsiteY43" fmla="*/ 29806 h 165884"/>
                  <a:gd name="connsiteX44" fmla="*/ 373483 w 385891"/>
                  <a:gd name="connsiteY44" fmla="*/ 35874 h 165884"/>
                  <a:gd name="connsiteX45" fmla="*/ 370819 w 385891"/>
                  <a:gd name="connsiteY45" fmla="*/ 43225 h 165884"/>
                  <a:gd name="connsiteX46" fmla="*/ 360274 w 385891"/>
                  <a:gd name="connsiteY46" fmla="*/ 48603 h 165884"/>
                  <a:gd name="connsiteX47" fmla="*/ 318224 w 385891"/>
                  <a:gd name="connsiteY47" fmla="*/ 45213 h 16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85891" h="165884">
                    <a:moveTo>
                      <a:pt x="9072" y="85765"/>
                    </a:moveTo>
                    <a:lnTo>
                      <a:pt x="169588" y="115988"/>
                    </a:lnTo>
                    <a:lnTo>
                      <a:pt x="165073" y="130783"/>
                    </a:lnTo>
                    <a:cubicBezTo>
                      <a:pt x="164226" y="133555"/>
                      <a:pt x="165788" y="136489"/>
                      <a:pt x="168560" y="137336"/>
                    </a:cubicBezTo>
                    <a:lnTo>
                      <a:pt x="261354" y="165654"/>
                    </a:lnTo>
                    <a:cubicBezTo>
                      <a:pt x="264126" y="166501"/>
                      <a:pt x="267059" y="164939"/>
                      <a:pt x="267907" y="162167"/>
                    </a:cubicBezTo>
                    <a:lnTo>
                      <a:pt x="287815" y="99620"/>
                    </a:lnTo>
                    <a:lnTo>
                      <a:pt x="152432" y="58300"/>
                    </a:lnTo>
                    <a:lnTo>
                      <a:pt x="152912" y="12297"/>
                    </a:lnTo>
                    <a:lnTo>
                      <a:pt x="301739" y="57717"/>
                    </a:lnTo>
                    <a:cubicBezTo>
                      <a:pt x="302331" y="62962"/>
                      <a:pt x="304986" y="69706"/>
                      <a:pt x="310065" y="78301"/>
                    </a:cubicBezTo>
                    <a:cubicBezTo>
                      <a:pt x="315525" y="87543"/>
                      <a:pt x="323210" y="97784"/>
                      <a:pt x="328342" y="102662"/>
                    </a:cubicBezTo>
                    <a:cubicBezTo>
                      <a:pt x="332045" y="106178"/>
                      <a:pt x="336394" y="108740"/>
                      <a:pt x="340948" y="110130"/>
                    </a:cubicBezTo>
                    <a:cubicBezTo>
                      <a:pt x="342682" y="110659"/>
                      <a:pt x="344445" y="111017"/>
                      <a:pt x="346213" y="111198"/>
                    </a:cubicBezTo>
                    <a:cubicBezTo>
                      <a:pt x="353114" y="111894"/>
                      <a:pt x="359544" y="109694"/>
                      <a:pt x="363859" y="105154"/>
                    </a:cubicBezTo>
                    <a:cubicBezTo>
                      <a:pt x="368174" y="100614"/>
                      <a:pt x="370050" y="94081"/>
                      <a:pt x="368997" y="87225"/>
                    </a:cubicBezTo>
                    <a:cubicBezTo>
                      <a:pt x="368022" y="80853"/>
                      <a:pt x="364672" y="74667"/>
                      <a:pt x="359564" y="69809"/>
                    </a:cubicBezTo>
                    <a:cubicBezTo>
                      <a:pt x="358433" y="68736"/>
                      <a:pt x="354216" y="65367"/>
                      <a:pt x="348535" y="61488"/>
                    </a:cubicBezTo>
                    <a:cubicBezTo>
                      <a:pt x="355411" y="61439"/>
                      <a:pt x="360793" y="61003"/>
                      <a:pt x="362331" y="60744"/>
                    </a:cubicBezTo>
                    <a:cubicBezTo>
                      <a:pt x="369281" y="59568"/>
                      <a:pt x="375515" y="56307"/>
                      <a:pt x="379879" y="51566"/>
                    </a:cubicBezTo>
                    <a:cubicBezTo>
                      <a:pt x="384581" y="46462"/>
                      <a:pt x="386672" y="39998"/>
                      <a:pt x="385629" y="33822"/>
                    </a:cubicBezTo>
                    <a:cubicBezTo>
                      <a:pt x="384586" y="27646"/>
                      <a:pt x="380481" y="22229"/>
                      <a:pt x="374364" y="18953"/>
                    </a:cubicBezTo>
                    <a:cubicBezTo>
                      <a:pt x="368673" y="15902"/>
                      <a:pt x="361724" y="14878"/>
                      <a:pt x="354774" y="16054"/>
                    </a:cubicBezTo>
                    <a:cubicBezTo>
                      <a:pt x="347795" y="17234"/>
                      <a:pt x="335698" y="21441"/>
                      <a:pt x="326011" y="26059"/>
                    </a:cubicBezTo>
                    <a:cubicBezTo>
                      <a:pt x="311720" y="32872"/>
                      <a:pt x="305035" y="39214"/>
                      <a:pt x="305152" y="45899"/>
                    </a:cubicBezTo>
                    <a:lnTo>
                      <a:pt x="155611" y="259"/>
                    </a:lnTo>
                    <a:cubicBezTo>
                      <a:pt x="154749" y="-5"/>
                      <a:pt x="153872" y="-54"/>
                      <a:pt x="153035" y="53"/>
                    </a:cubicBezTo>
                    <a:cubicBezTo>
                      <a:pt x="153035" y="-113"/>
                      <a:pt x="152334" y="195"/>
                      <a:pt x="152334" y="195"/>
                    </a:cubicBezTo>
                    <a:cubicBezTo>
                      <a:pt x="151659" y="367"/>
                      <a:pt x="151022" y="651"/>
                      <a:pt x="150439" y="1033"/>
                    </a:cubicBezTo>
                    <a:lnTo>
                      <a:pt x="74635" y="34566"/>
                    </a:lnTo>
                    <a:lnTo>
                      <a:pt x="6628" y="64657"/>
                    </a:lnTo>
                    <a:cubicBezTo>
                      <a:pt x="-3363" y="69079"/>
                      <a:pt x="-1664" y="83747"/>
                      <a:pt x="9072" y="85765"/>
                    </a:cubicBezTo>
                    <a:close/>
                    <a:moveTo>
                      <a:pt x="314301" y="58069"/>
                    </a:moveTo>
                    <a:cubicBezTo>
                      <a:pt x="315138" y="58153"/>
                      <a:pt x="316142" y="58383"/>
                      <a:pt x="317288" y="58731"/>
                    </a:cubicBezTo>
                    <a:cubicBezTo>
                      <a:pt x="326334" y="61493"/>
                      <a:pt x="343833" y="71856"/>
                      <a:pt x="351077" y="78742"/>
                    </a:cubicBezTo>
                    <a:cubicBezTo>
                      <a:pt x="354172" y="81681"/>
                      <a:pt x="356268" y="85457"/>
                      <a:pt x="356821" y="89091"/>
                    </a:cubicBezTo>
                    <a:cubicBezTo>
                      <a:pt x="357101" y="90893"/>
                      <a:pt x="357218" y="94267"/>
                      <a:pt x="354926" y="96677"/>
                    </a:cubicBezTo>
                    <a:cubicBezTo>
                      <a:pt x="352639" y="99086"/>
                      <a:pt x="349260" y="99140"/>
                      <a:pt x="347448" y="98959"/>
                    </a:cubicBezTo>
                    <a:cubicBezTo>
                      <a:pt x="343779" y="98592"/>
                      <a:pt x="339915" y="96692"/>
                      <a:pt x="336820" y="93753"/>
                    </a:cubicBezTo>
                    <a:cubicBezTo>
                      <a:pt x="328661" y="86000"/>
                      <a:pt x="315423" y="65475"/>
                      <a:pt x="314296" y="58079"/>
                    </a:cubicBezTo>
                    <a:close/>
                    <a:moveTo>
                      <a:pt x="318224" y="45213"/>
                    </a:moveTo>
                    <a:cubicBezTo>
                      <a:pt x="323283" y="39704"/>
                      <a:pt x="345728" y="30070"/>
                      <a:pt x="356826" y="28194"/>
                    </a:cubicBezTo>
                    <a:cubicBezTo>
                      <a:pt x="359946" y="27666"/>
                      <a:pt x="363095" y="27852"/>
                      <a:pt x="365838" y="28689"/>
                    </a:cubicBezTo>
                    <a:cubicBezTo>
                      <a:pt x="366798" y="28983"/>
                      <a:pt x="367709" y="29355"/>
                      <a:pt x="368551" y="29806"/>
                    </a:cubicBezTo>
                    <a:cubicBezTo>
                      <a:pt x="370157" y="30663"/>
                      <a:pt x="372929" y="32597"/>
                      <a:pt x="373483" y="35874"/>
                    </a:cubicBezTo>
                    <a:cubicBezTo>
                      <a:pt x="374041" y="39150"/>
                      <a:pt x="372053" y="41888"/>
                      <a:pt x="370819" y="43225"/>
                    </a:cubicBezTo>
                    <a:cubicBezTo>
                      <a:pt x="368331" y="45929"/>
                      <a:pt x="364486" y="47892"/>
                      <a:pt x="360274" y="48603"/>
                    </a:cubicBezTo>
                    <a:cubicBezTo>
                      <a:pt x="349171" y="50478"/>
                      <a:pt x="324796" y="48745"/>
                      <a:pt x="318224" y="4521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9" name="Forma libre: forma 88">
                <a:extLst>
                  <a:ext uri="{FF2B5EF4-FFF2-40B4-BE49-F238E27FC236}">
                    <a16:creationId xmlns:a16="http://schemas.microsoft.com/office/drawing/2014/main" xmlns="" id="{17329EA9-2A4D-1CA3-3CD1-7E84D31E7179}"/>
                  </a:ext>
                </a:extLst>
              </p:cNvPr>
              <p:cNvSpPr/>
              <p:nvPr/>
            </p:nvSpPr>
            <p:spPr>
              <a:xfrm>
                <a:off x="7037001" y="3813419"/>
                <a:ext cx="589340" cy="1025054"/>
              </a:xfrm>
              <a:custGeom>
                <a:avLst/>
                <a:gdLst>
                  <a:gd name="connsiteX0" fmla="*/ 560171 w 589340"/>
                  <a:gd name="connsiteY0" fmla="*/ 927064 h 1025054"/>
                  <a:gd name="connsiteX1" fmla="*/ 589341 w 589340"/>
                  <a:gd name="connsiteY1" fmla="*/ 938818 h 1025054"/>
                  <a:gd name="connsiteX2" fmla="*/ 337240 w 589340"/>
                  <a:gd name="connsiteY2" fmla="*/ 1025054 h 1025054"/>
                  <a:gd name="connsiteX3" fmla="*/ 334463 w 589340"/>
                  <a:gd name="connsiteY3" fmla="*/ 1017414 h 1025054"/>
                  <a:gd name="connsiteX4" fmla="*/ 324183 w 589340"/>
                  <a:gd name="connsiteY4" fmla="*/ 989077 h 1025054"/>
                  <a:gd name="connsiteX5" fmla="*/ 247424 w 589340"/>
                  <a:gd name="connsiteY5" fmla="*/ 777690 h 1025054"/>
                  <a:gd name="connsiteX6" fmla="*/ 0 w 589340"/>
                  <a:gd name="connsiteY6" fmla="*/ 96197 h 1025054"/>
                  <a:gd name="connsiteX7" fmla="*/ 281231 w 589340"/>
                  <a:gd name="connsiteY7" fmla="*/ 0 h 1025054"/>
                  <a:gd name="connsiteX8" fmla="*/ 427423 w 589340"/>
                  <a:gd name="connsiteY8" fmla="*/ 742050 h 1025054"/>
                  <a:gd name="connsiteX9" fmla="*/ 455554 w 589340"/>
                  <a:gd name="connsiteY9" fmla="*/ 884892 h 1025054"/>
                  <a:gd name="connsiteX10" fmla="*/ 462195 w 589340"/>
                  <a:gd name="connsiteY10" fmla="*/ 887566 h 1025054"/>
                  <a:gd name="connsiteX11" fmla="*/ 535071 w 589340"/>
                  <a:gd name="connsiteY11" fmla="*/ 916941 h 1025054"/>
                  <a:gd name="connsiteX12" fmla="*/ 560171 w 589340"/>
                  <a:gd name="connsiteY12" fmla="*/ 927064 h 102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9340" h="1025054">
                    <a:moveTo>
                      <a:pt x="560171" y="927064"/>
                    </a:moveTo>
                    <a:lnTo>
                      <a:pt x="589341" y="938818"/>
                    </a:lnTo>
                    <a:lnTo>
                      <a:pt x="337240" y="1025054"/>
                    </a:lnTo>
                    <a:lnTo>
                      <a:pt x="334463" y="1017414"/>
                    </a:lnTo>
                    <a:lnTo>
                      <a:pt x="324183" y="989077"/>
                    </a:lnTo>
                    <a:lnTo>
                      <a:pt x="247424" y="777690"/>
                    </a:lnTo>
                    <a:lnTo>
                      <a:pt x="0" y="96197"/>
                    </a:lnTo>
                    <a:lnTo>
                      <a:pt x="281231" y="0"/>
                    </a:lnTo>
                    <a:lnTo>
                      <a:pt x="427423" y="742050"/>
                    </a:lnTo>
                    <a:lnTo>
                      <a:pt x="455554" y="884892"/>
                    </a:lnTo>
                    <a:lnTo>
                      <a:pt x="462195" y="887566"/>
                    </a:lnTo>
                    <a:lnTo>
                      <a:pt x="535071" y="916941"/>
                    </a:lnTo>
                    <a:lnTo>
                      <a:pt x="560171" y="927064"/>
                    </a:ln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0" name="Forma libre: forma 89">
                <a:extLst>
                  <a:ext uri="{FF2B5EF4-FFF2-40B4-BE49-F238E27FC236}">
                    <a16:creationId xmlns:a16="http://schemas.microsoft.com/office/drawing/2014/main" xmlns="" id="{71C12734-0C0D-C16A-270F-3AD3E9F460B3}"/>
                  </a:ext>
                </a:extLst>
              </p:cNvPr>
              <p:cNvSpPr/>
              <p:nvPr/>
            </p:nvSpPr>
            <p:spPr>
              <a:xfrm>
                <a:off x="7284420" y="4532060"/>
                <a:ext cx="227009" cy="298767"/>
              </a:xfrm>
              <a:custGeom>
                <a:avLst/>
                <a:gdLst>
                  <a:gd name="connsiteX0" fmla="*/ 180004 w 227009"/>
                  <a:gd name="connsiteY0" fmla="*/ 23408 h 298767"/>
                  <a:gd name="connsiteX1" fmla="*/ 208136 w 227009"/>
                  <a:gd name="connsiteY1" fmla="*/ 166250 h 298767"/>
                  <a:gd name="connsiteX2" fmla="*/ 214777 w 227009"/>
                  <a:gd name="connsiteY2" fmla="*/ 168924 h 298767"/>
                  <a:gd name="connsiteX3" fmla="*/ 219268 w 227009"/>
                  <a:gd name="connsiteY3" fmla="*/ 187755 h 298767"/>
                  <a:gd name="connsiteX4" fmla="*/ 226893 w 227009"/>
                  <a:gd name="connsiteY4" fmla="*/ 227832 h 298767"/>
                  <a:gd name="connsiteX5" fmla="*/ 223470 w 227009"/>
                  <a:gd name="connsiteY5" fmla="*/ 234566 h 298767"/>
                  <a:gd name="connsiteX6" fmla="*/ 87044 w 227009"/>
                  <a:gd name="connsiteY6" fmla="*/ 298768 h 298767"/>
                  <a:gd name="connsiteX7" fmla="*/ 76764 w 227009"/>
                  <a:gd name="connsiteY7" fmla="*/ 270430 h 298767"/>
                  <a:gd name="connsiteX8" fmla="*/ 0 w 227009"/>
                  <a:gd name="connsiteY8" fmla="*/ 59043 h 298767"/>
                  <a:gd name="connsiteX9" fmla="*/ 3213 w 227009"/>
                  <a:gd name="connsiteY9" fmla="*/ 56545 h 298767"/>
                  <a:gd name="connsiteX10" fmla="*/ 34322 w 227009"/>
                  <a:gd name="connsiteY10" fmla="*/ 64935 h 298767"/>
                  <a:gd name="connsiteX11" fmla="*/ 54245 w 227009"/>
                  <a:gd name="connsiteY11" fmla="*/ 71625 h 298767"/>
                  <a:gd name="connsiteX12" fmla="*/ 65896 w 227009"/>
                  <a:gd name="connsiteY12" fmla="*/ 54136 h 298767"/>
                  <a:gd name="connsiteX13" fmla="*/ 85349 w 227009"/>
                  <a:gd name="connsiteY13" fmla="*/ 28448 h 298767"/>
                  <a:gd name="connsiteX14" fmla="*/ 116488 w 227009"/>
                  <a:gd name="connsiteY14" fmla="*/ 36828 h 298767"/>
                  <a:gd name="connsiteX15" fmla="*/ 136411 w 227009"/>
                  <a:gd name="connsiteY15" fmla="*/ 43518 h 298767"/>
                  <a:gd name="connsiteX16" fmla="*/ 148062 w 227009"/>
                  <a:gd name="connsiteY16" fmla="*/ 26029 h 298767"/>
                  <a:gd name="connsiteX17" fmla="*/ 167545 w 227009"/>
                  <a:gd name="connsiteY17" fmla="*/ 331 h 298767"/>
                  <a:gd name="connsiteX18" fmla="*/ 172511 w 227009"/>
                  <a:gd name="connsiteY18" fmla="*/ 777 h 298767"/>
                  <a:gd name="connsiteX19" fmla="*/ 175523 w 227009"/>
                  <a:gd name="connsiteY19" fmla="*/ 4724 h 298767"/>
                  <a:gd name="connsiteX20" fmla="*/ 179989 w 227009"/>
                  <a:gd name="connsiteY20" fmla="*/ 23399 h 29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009" h="298767">
                    <a:moveTo>
                      <a:pt x="180004" y="23408"/>
                    </a:moveTo>
                    <a:lnTo>
                      <a:pt x="208136" y="166250"/>
                    </a:lnTo>
                    <a:lnTo>
                      <a:pt x="214777" y="168924"/>
                    </a:lnTo>
                    <a:lnTo>
                      <a:pt x="219268" y="187755"/>
                    </a:lnTo>
                    <a:lnTo>
                      <a:pt x="226893" y="227832"/>
                    </a:lnTo>
                    <a:cubicBezTo>
                      <a:pt x="227442" y="230574"/>
                      <a:pt x="226012" y="233341"/>
                      <a:pt x="223470" y="234566"/>
                    </a:cubicBezTo>
                    <a:lnTo>
                      <a:pt x="87044" y="298768"/>
                    </a:lnTo>
                    <a:lnTo>
                      <a:pt x="76764" y="270430"/>
                    </a:lnTo>
                    <a:lnTo>
                      <a:pt x="0" y="59043"/>
                    </a:lnTo>
                    <a:cubicBezTo>
                      <a:pt x="720" y="57917"/>
                      <a:pt x="1841" y="57015"/>
                      <a:pt x="3213" y="56545"/>
                    </a:cubicBezTo>
                    <a:cubicBezTo>
                      <a:pt x="16495" y="52000"/>
                      <a:pt x="26393" y="59156"/>
                      <a:pt x="34322" y="64935"/>
                    </a:cubicBezTo>
                    <a:cubicBezTo>
                      <a:pt x="42183" y="70606"/>
                      <a:pt x="47340" y="73985"/>
                      <a:pt x="54245" y="71625"/>
                    </a:cubicBezTo>
                    <a:cubicBezTo>
                      <a:pt x="61146" y="69264"/>
                      <a:pt x="63159" y="63436"/>
                      <a:pt x="65896" y="54136"/>
                    </a:cubicBezTo>
                    <a:cubicBezTo>
                      <a:pt x="68624" y="44708"/>
                      <a:pt x="72067" y="32993"/>
                      <a:pt x="85349" y="28448"/>
                    </a:cubicBezTo>
                    <a:cubicBezTo>
                      <a:pt x="98661" y="23893"/>
                      <a:pt x="108529" y="31059"/>
                      <a:pt x="116488" y="36828"/>
                    </a:cubicBezTo>
                    <a:cubicBezTo>
                      <a:pt x="124349" y="42499"/>
                      <a:pt x="129506" y="45878"/>
                      <a:pt x="136411" y="43518"/>
                    </a:cubicBezTo>
                    <a:cubicBezTo>
                      <a:pt x="143312" y="41157"/>
                      <a:pt x="145354" y="35319"/>
                      <a:pt x="148062" y="26029"/>
                    </a:cubicBezTo>
                    <a:cubicBezTo>
                      <a:pt x="150820" y="16591"/>
                      <a:pt x="154263" y="4876"/>
                      <a:pt x="167545" y="331"/>
                    </a:cubicBezTo>
                    <a:cubicBezTo>
                      <a:pt x="169205" y="-237"/>
                      <a:pt x="170988" y="-65"/>
                      <a:pt x="172511" y="777"/>
                    </a:cubicBezTo>
                    <a:cubicBezTo>
                      <a:pt x="174024" y="1595"/>
                      <a:pt x="175136" y="3035"/>
                      <a:pt x="175523" y="4724"/>
                    </a:cubicBezTo>
                    <a:lnTo>
                      <a:pt x="179989" y="23399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1" name="Forma libre: forma 90">
                <a:extLst>
                  <a:ext uri="{FF2B5EF4-FFF2-40B4-BE49-F238E27FC236}">
                    <a16:creationId xmlns:a16="http://schemas.microsoft.com/office/drawing/2014/main" xmlns="" id="{C0FCC010-3798-115D-9241-1E71B6169AB6}"/>
                  </a:ext>
                </a:extLst>
              </p:cNvPr>
              <p:cNvSpPr/>
              <p:nvPr/>
            </p:nvSpPr>
            <p:spPr>
              <a:xfrm>
                <a:off x="7261055" y="4698306"/>
                <a:ext cx="386961" cy="169582"/>
              </a:xfrm>
              <a:custGeom>
                <a:avLst/>
                <a:gdLst>
                  <a:gd name="connsiteX0" fmla="*/ 170 w 386961"/>
                  <a:gd name="connsiteY0" fmla="*/ 41683 h 169582"/>
                  <a:gd name="connsiteX1" fmla="*/ 19109 w 386961"/>
                  <a:gd name="connsiteY1" fmla="*/ 66670 h 169582"/>
                  <a:gd name="connsiteX2" fmla="*/ 24354 w 386961"/>
                  <a:gd name="connsiteY2" fmla="*/ 67811 h 169582"/>
                  <a:gd name="connsiteX3" fmla="*/ 38170 w 386961"/>
                  <a:gd name="connsiteY3" fmla="*/ 68100 h 169582"/>
                  <a:gd name="connsiteX4" fmla="*/ 27425 w 386961"/>
                  <a:gd name="connsiteY4" fmla="*/ 76784 h 169582"/>
                  <a:gd name="connsiteX5" fmla="*/ 18575 w 386961"/>
                  <a:gd name="connsiteY5" fmla="*/ 94503 h 169582"/>
                  <a:gd name="connsiteX6" fmla="*/ 24310 w 386961"/>
                  <a:gd name="connsiteY6" fmla="*/ 112252 h 169582"/>
                  <a:gd name="connsiteX7" fmla="*/ 32337 w 386961"/>
                  <a:gd name="connsiteY7" fmla="*/ 116978 h 169582"/>
                  <a:gd name="connsiteX8" fmla="*/ 42147 w 386961"/>
                  <a:gd name="connsiteY8" fmla="*/ 117708 h 169582"/>
                  <a:gd name="connsiteX9" fmla="*/ 59724 w 386961"/>
                  <a:gd name="connsiteY9" fmla="*/ 108583 h 169582"/>
                  <a:gd name="connsiteX10" fmla="*/ 84403 w 386961"/>
                  <a:gd name="connsiteY10" fmla="*/ 62850 h 169582"/>
                  <a:gd name="connsiteX11" fmla="*/ 84819 w 386961"/>
                  <a:gd name="connsiteY11" fmla="*/ 62777 h 169582"/>
                  <a:gd name="connsiteX12" fmla="*/ 232044 w 386961"/>
                  <a:gd name="connsiteY12" fmla="*/ 12415 h 169582"/>
                  <a:gd name="connsiteX13" fmla="*/ 234057 w 386961"/>
                  <a:gd name="connsiteY13" fmla="*/ 58374 h 169582"/>
                  <a:gd name="connsiteX14" fmla="*/ 100129 w 386961"/>
                  <a:gd name="connsiteY14" fmla="*/ 104185 h 169582"/>
                  <a:gd name="connsiteX15" fmla="*/ 122114 w 386961"/>
                  <a:gd name="connsiteY15" fmla="*/ 166032 h 169582"/>
                  <a:gd name="connsiteX16" fmla="*/ 128779 w 386961"/>
                  <a:gd name="connsiteY16" fmla="*/ 169298 h 169582"/>
                  <a:gd name="connsiteX17" fmla="*/ 220574 w 386961"/>
                  <a:gd name="connsiteY17" fmla="*/ 137900 h 169582"/>
                  <a:gd name="connsiteX18" fmla="*/ 223840 w 386961"/>
                  <a:gd name="connsiteY18" fmla="*/ 131234 h 169582"/>
                  <a:gd name="connsiteX19" fmla="*/ 218835 w 386961"/>
                  <a:gd name="connsiteY19" fmla="*/ 116596 h 169582"/>
                  <a:gd name="connsiteX20" fmla="*/ 378255 w 386961"/>
                  <a:gd name="connsiteY20" fmla="*/ 81035 h 169582"/>
                  <a:gd name="connsiteX21" fmla="*/ 379994 w 386961"/>
                  <a:gd name="connsiteY21" fmla="*/ 59858 h 169582"/>
                  <a:gd name="connsiteX22" fmla="*/ 311022 w 386961"/>
                  <a:gd name="connsiteY22" fmla="*/ 32049 h 169582"/>
                  <a:gd name="connsiteX23" fmla="*/ 234145 w 386961"/>
                  <a:gd name="connsiteY23" fmla="*/ 1063 h 169582"/>
                  <a:gd name="connsiteX24" fmla="*/ 232210 w 386961"/>
                  <a:gd name="connsiteY24" fmla="*/ 284 h 169582"/>
                  <a:gd name="connsiteX25" fmla="*/ 231500 w 386961"/>
                  <a:gd name="connsiteY25" fmla="*/ 0 h 169582"/>
                  <a:gd name="connsiteX26" fmla="*/ 228939 w 386961"/>
                  <a:gd name="connsiteY26" fmla="*/ 460 h 169582"/>
                  <a:gd name="connsiteX27" fmla="*/ 80994 w 386961"/>
                  <a:gd name="connsiteY27" fmla="*/ 51067 h 169582"/>
                  <a:gd name="connsiteX28" fmla="*/ 30417 w 386961"/>
                  <a:gd name="connsiteY28" fmla="*/ 22896 h 169582"/>
                  <a:gd name="connsiteX29" fmla="*/ 175 w 386961"/>
                  <a:gd name="connsiteY29" fmla="*/ 41683 h 169582"/>
                  <a:gd name="connsiteX30" fmla="*/ 36196 w 386961"/>
                  <a:gd name="connsiteY30" fmla="*/ 85423 h 169582"/>
                  <a:gd name="connsiteX31" fmla="*/ 72262 w 386961"/>
                  <a:gd name="connsiteY31" fmla="*/ 63541 h 169582"/>
                  <a:gd name="connsiteX32" fmla="*/ 50943 w 386961"/>
                  <a:gd name="connsiteY32" fmla="*/ 99944 h 169582"/>
                  <a:gd name="connsiteX33" fmla="*/ 40491 w 386961"/>
                  <a:gd name="connsiteY33" fmla="*/ 105503 h 169582"/>
                  <a:gd name="connsiteX34" fmla="*/ 32939 w 386961"/>
                  <a:gd name="connsiteY34" fmla="*/ 103475 h 169582"/>
                  <a:gd name="connsiteX35" fmla="*/ 30794 w 386961"/>
                  <a:gd name="connsiteY35" fmla="*/ 95952 h 169582"/>
                  <a:gd name="connsiteX36" fmla="*/ 36191 w 386961"/>
                  <a:gd name="connsiteY36" fmla="*/ 85418 h 169582"/>
                  <a:gd name="connsiteX37" fmla="*/ 28762 w 386961"/>
                  <a:gd name="connsiteY37" fmla="*/ 35101 h 169582"/>
                  <a:gd name="connsiteX38" fmla="*/ 67913 w 386961"/>
                  <a:gd name="connsiteY38" fmla="*/ 50827 h 169582"/>
                  <a:gd name="connsiteX39" fmla="*/ 25999 w 386961"/>
                  <a:gd name="connsiteY39" fmla="*/ 55616 h 169582"/>
                  <a:gd name="connsiteX40" fmla="*/ 12375 w 386961"/>
                  <a:gd name="connsiteY40" fmla="*/ 43333 h 169582"/>
                  <a:gd name="connsiteX41" fmla="*/ 28767 w 386961"/>
                  <a:gd name="connsiteY41" fmla="*/ 35106 h 1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86961" h="169582">
                    <a:moveTo>
                      <a:pt x="170" y="41683"/>
                    </a:moveTo>
                    <a:cubicBezTo>
                      <a:pt x="-1299" y="52570"/>
                      <a:pt x="6909" y="62948"/>
                      <a:pt x="19109" y="66670"/>
                    </a:cubicBezTo>
                    <a:cubicBezTo>
                      <a:pt x="20789" y="67184"/>
                      <a:pt x="22542" y="67566"/>
                      <a:pt x="24354" y="67811"/>
                    </a:cubicBezTo>
                    <a:cubicBezTo>
                      <a:pt x="25897" y="68022"/>
                      <a:pt x="31294" y="68277"/>
                      <a:pt x="38170" y="68100"/>
                    </a:cubicBezTo>
                    <a:cubicBezTo>
                      <a:pt x="32626" y="72165"/>
                      <a:pt x="28517" y="75677"/>
                      <a:pt x="27425" y="76784"/>
                    </a:cubicBezTo>
                    <a:cubicBezTo>
                      <a:pt x="22478" y="81804"/>
                      <a:pt x="19334" y="88097"/>
                      <a:pt x="18575" y="94503"/>
                    </a:cubicBezTo>
                    <a:cubicBezTo>
                      <a:pt x="17757" y="101389"/>
                      <a:pt x="19843" y="107858"/>
                      <a:pt x="24310" y="112252"/>
                    </a:cubicBezTo>
                    <a:cubicBezTo>
                      <a:pt x="26543" y="114450"/>
                      <a:pt x="29291" y="116047"/>
                      <a:pt x="32337" y="116978"/>
                    </a:cubicBezTo>
                    <a:cubicBezTo>
                      <a:pt x="35383" y="117908"/>
                      <a:pt x="38713" y="118168"/>
                      <a:pt x="42147" y="117708"/>
                    </a:cubicBezTo>
                    <a:cubicBezTo>
                      <a:pt x="48538" y="116845"/>
                      <a:pt x="54782" y="113608"/>
                      <a:pt x="59724" y="108583"/>
                    </a:cubicBezTo>
                    <a:cubicBezTo>
                      <a:pt x="62760" y="105503"/>
                      <a:pt x="83893" y="78978"/>
                      <a:pt x="84403" y="62850"/>
                    </a:cubicBezTo>
                    <a:cubicBezTo>
                      <a:pt x="84540" y="62816"/>
                      <a:pt x="84682" y="62826"/>
                      <a:pt x="84819" y="62777"/>
                    </a:cubicBezTo>
                    <a:lnTo>
                      <a:pt x="232044" y="12415"/>
                    </a:lnTo>
                    <a:lnTo>
                      <a:pt x="234057" y="58374"/>
                    </a:lnTo>
                    <a:lnTo>
                      <a:pt x="100129" y="104185"/>
                    </a:lnTo>
                    <a:lnTo>
                      <a:pt x="122114" y="166032"/>
                    </a:lnTo>
                    <a:cubicBezTo>
                      <a:pt x="123054" y="168774"/>
                      <a:pt x="126037" y="170238"/>
                      <a:pt x="128779" y="169298"/>
                    </a:cubicBezTo>
                    <a:lnTo>
                      <a:pt x="220574" y="137900"/>
                    </a:lnTo>
                    <a:cubicBezTo>
                      <a:pt x="223316" y="136960"/>
                      <a:pt x="224781" y="133977"/>
                      <a:pt x="223840" y="131234"/>
                    </a:cubicBezTo>
                    <a:lnTo>
                      <a:pt x="218835" y="116596"/>
                    </a:lnTo>
                    <a:lnTo>
                      <a:pt x="378255" y="81035"/>
                    </a:lnTo>
                    <a:cubicBezTo>
                      <a:pt x="388917" y="78654"/>
                      <a:pt x="390127" y="63942"/>
                      <a:pt x="379994" y="59858"/>
                    </a:cubicBezTo>
                    <a:lnTo>
                      <a:pt x="311022" y="32049"/>
                    </a:lnTo>
                    <a:lnTo>
                      <a:pt x="234145" y="1063"/>
                    </a:lnTo>
                    <a:cubicBezTo>
                      <a:pt x="233547" y="695"/>
                      <a:pt x="232901" y="431"/>
                      <a:pt x="232210" y="284"/>
                    </a:cubicBezTo>
                    <a:lnTo>
                      <a:pt x="231500" y="0"/>
                    </a:lnTo>
                    <a:cubicBezTo>
                      <a:pt x="230663" y="88"/>
                      <a:pt x="229791" y="167"/>
                      <a:pt x="228939" y="460"/>
                    </a:cubicBezTo>
                    <a:lnTo>
                      <a:pt x="80994" y="51067"/>
                    </a:lnTo>
                    <a:cubicBezTo>
                      <a:pt x="80485" y="34626"/>
                      <a:pt x="35476" y="23577"/>
                      <a:pt x="30417" y="22896"/>
                    </a:cubicBezTo>
                    <a:cubicBezTo>
                      <a:pt x="15411" y="20873"/>
                      <a:pt x="1845" y="29297"/>
                      <a:pt x="175" y="41683"/>
                    </a:cubicBezTo>
                    <a:close/>
                    <a:moveTo>
                      <a:pt x="36196" y="85423"/>
                    </a:moveTo>
                    <a:cubicBezTo>
                      <a:pt x="44096" y="77401"/>
                      <a:pt x="64847" y="64530"/>
                      <a:pt x="72262" y="63541"/>
                    </a:cubicBezTo>
                    <a:cubicBezTo>
                      <a:pt x="71385" y="70970"/>
                      <a:pt x="58842" y="91927"/>
                      <a:pt x="50943" y="99944"/>
                    </a:cubicBezTo>
                    <a:cubicBezTo>
                      <a:pt x="47945" y="102986"/>
                      <a:pt x="44135" y="105013"/>
                      <a:pt x="40491" y="105503"/>
                    </a:cubicBezTo>
                    <a:cubicBezTo>
                      <a:pt x="38689" y="105748"/>
                      <a:pt x="35310" y="105811"/>
                      <a:pt x="32939" y="103475"/>
                    </a:cubicBezTo>
                    <a:cubicBezTo>
                      <a:pt x="30569" y="101144"/>
                      <a:pt x="30579" y="97765"/>
                      <a:pt x="30794" y="95952"/>
                    </a:cubicBezTo>
                    <a:cubicBezTo>
                      <a:pt x="31230" y="92299"/>
                      <a:pt x="33199" y="88464"/>
                      <a:pt x="36191" y="85418"/>
                    </a:cubicBezTo>
                    <a:close/>
                    <a:moveTo>
                      <a:pt x="28762" y="35101"/>
                    </a:moveTo>
                    <a:cubicBezTo>
                      <a:pt x="39913" y="36604"/>
                      <a:pt x="62667" y="45483"/>
                      <a:pt x="67913" y="50827"/>
                    </a:cubicBezTo>
                    <a:cubicBezTo>
                      <a:pt x="61443" y="54583"/>
                      <a:pt x="37151" y="57120"/>
                      <a:pt x="25999" y="55616"/>
                    </a:cubicBezTo>
                    <a:cubicBezTo>
                      <a:pt x="17899" y="54524"/>
                      <a:pt x="11625" y="48897"/>
                      <a:pt x="12375" y="43333"/>
                    </a:cubicBezTo>
                    <a:cubicBezTo>
                      <a:pt x="13124" y="37775"/>
                      <a:pt x="20632" y="34008"/>
                      <a:pt x="28767" y="35106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5" name="Forma libre: forma 94">
                <a:extLst>
                  <a:ext uri="{FF2B5EF4-FFF2-40B4-BE49-F238E27FC236}">
                    <a16:creationId xmlns:a16="http://schemas.microsoft.com/office/drawing/2014/main" xmlns="" id="{A01B7B4B-95C1-6A60-55A1-8CE9038FD114}"/>
                  </a:ext>
                </a:extLst>
              </p:cNvPr>
              <p:cNvSpPr/>
              <p:nvPr/>
            </p:nvSpPr>
            <p:spPr>
              <a:xfrm rot="18900000">
                <a:off x="7128759" y="3299328"/>
                <a:ext cx="337891" cy="337890"/>
              </a:xfrm>
              <a:custGeom>
                <a:avLst/>
                <a:gdLst>
                  <a:gd name="connsiteX0" fmla="*/ 337891 w 337891"/>
                  <a:gd name="connsiteY0" fmla="*/ 168945 h 337890"/>
                  <a:gd name="connsiteX1" fmla="*/ 168946 w 337891"/>
                  <a:gd name="connsiteY1" fmla="*/ 337891 h 337890"/>
                  <a:gd name="connsiteX2" fmla="*/ 0 w 337891"/>
                  <a:gd name="connsiteY2" fmla="*/ 168946 h 337890"/>
                  <a:gd name="connsiteX3" fmla="*/ 168946 w 337891"/>
                  <a:gd name="connsiteY3" fmla="*/ 0 h 337890"/>
                  <a:gd name="connsiteX4" fmla="*/ 337891 w 337891"/>
                  <a:gd name="connsiteY4" fmla="*/ 168945 h 33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91" h="337890">
                    <a:moveTo>
                      <a:pt x="337891" y="168945"/>
                    </a:moveTo>
                    <a:cubicBezTo>
                      <a:pt x="337891" y="262252"/>
                      <a:pt x="262252" y="337891"/>
                      <a:pt x="168946" y="337891"/>
                    </a:cubicBezTo>
                    <a:cubicBezTo>
                      <a:pt x="75640" y="337891"/>
                      <a:pt x="0" y="262252"/>
                      <a:pt x="0" y="168946"/>
                    </a:cubicBezTo>
                    <a:cubicBezTo>
                      <a:pt x="0" y="75640"/>
                      <a:pt x="75640" y="0"/>
                      <a:pt x="168946" y="0"/>
                    </a:cubicBezTo>
                    <a:cubicBezTo>
                      <a:pt x="262252" y="0"/>
                      <a:pt x="337891" y="75640"/>
                      <a:pt x="337891" y="168945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6" name="Forma libre: forma 95">
                <a:extLst>
                  <a:ext uri="{FF2B5EF4-FFF2-40B4-BE49-F238E27FC236}">
                    <a16:creationId xmlns:a16="http://schemas.microsoft.com/office/drawing/2014/main" xmlns="" id="{75A79219-4185-F67E-5AA7-DC15AA37E3BF}"/>
                  </a:ext>
                </a:extLst>
              </p:cNvPr>
              <p:cNvSpPr/>
              <p:nvPr/>
            </p:nvSpPr>
            <p:spPr>
              <a:xfrm>
                <a:off x="7208320" y="3585643"/>
                <a:ext cx="243327" cy="74954"/>
              </a:xfrm>
              <a:custGeom>
                <a:avLst/>
                <a:gdLst>
                  <a:gd name="connsiteX0" fmla="*/ 10918 w 243327"/>
                  <a:gd name="connsiteY0" fmla="*/ 74287 h 74954"/>
                  <a:gd name="connsiteX1" fmla="*/ 18529 w 243327"/>
                  <a:gd name="connsiteY1" fmla="*/ 74630 h 74954"/>
                  <a:gd name="connsiteX2" fmla="*/ 231062 w 243327"/>
                  <a:gd name="connsiteY2" fmla="*/ 30469 h 74954"/>
                  <a:gd name="connsiteX3" fmla="*/ 243003 w 243327"/>
                  <a:gd name="connsiteY3" fmla="*/ 12265 h 74954"/>
                  <a:gd name="connsiteX4" fmla="*/ 224798 w 243327"/>
                  <a:gd name="connsiteY4" fmla="*/ 325 h 74954"/>
                  <a:gd name="connsiteX5" fmla="*/ 12265 w 243327"/>
                  <a:gd name="connsiteY5" fmla="*/ 44486 h 74954"/>
                  <a:gd name="connsiteX6" fmla="*/ 325 w 243327"/>
                  <a:gd name="connsiteY6" fmla="*/ 62685 h 74954"/>
                  <a:gd name="connsiteX7" fmla="*/ 10918 w 243327"/>
                  <a:gd name="connsiteY7" fmla="*/ 74282 h 74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3327" h="74954">
                    <a:moveTo>
                      <a:pt x="10918" y="74287"/>
                    </a:moveTo>
                    <a:cubicBezTo>
                      <a:pt x="13308" y="75017"/>
                      <a:pt x="15909" y="75174"/>
                      <a:pt x="18529" y="74630"/>
                    </a:cubicBezTo>
                    <a:lnTo>
                      <a:pt x="231062" y="30469"/>
                    </a:lnTo>
                    <a:cubicBezTo>
                      <a:pt x="239388" y="28740"/>
                      <a:pt x="244731" y="20591"/>
                      <a:pt x="243003" y="12265"/>
                    </a:cubicBezTo>
                    <a:cubicBezTo>
                      <a:pt x="241274" y="3944"/>
                      <a:pt x="233134" y="-1404"/>
                      <a:pt x="224798" y="325"/>
                    </a:cubicBezTo>
                    <a:lnTo>
                      <a:pt x="12265" y="44486"/>
                    </a:lnTo>
                    <a:cubicBezTo>
                      <a:pt x="3944" y="46215"/>
                      <a:pt x="-1404" y="54364"/>
                      <a:pt x="325" y="62685"/>
                    </a:cubicBezTo>
                    <a:cubicBezTo>
                      <a:pt x="1510" y="68391"/>
                      <a:pt x="5712" y="72696"/>
                      <a:pt x="10918" y="74282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7" name="Forma libre: forma 96">
                <a:extLst>
                  <a:ext uri="{FF2B5EF4-FFF2-40B4-BE49-F238E27FC236}">
                    <a16:creationId xmlns:a16="http://schemas.microsoft.com/office/drawing/2014/main" xmlns="" id="{B7E91E9B-6830-766E-F85B-ABCE82389095}"/>
                  </a:ext>
                </a:extLst>
              </p:cNvPr>
              <p:cNvSpPr/>
              <p:nvPr/>
            </p:nvSpPr>
            <p:spPr>
              <a:xfrm>
                <a:off x="6350080" y="3473935"/>
                <a:ext cx="373371" cy="295268"/>
              </a:xfrm>
              <a:custGeom>
                <a:avLst/>
                <a:gdLst>
                  <a:gd name="connsiteX0" fmla="*/ 65393 w 373371"/>
                  <a:gd name="connsiteY0" fmla="*/ 291224 h 295268"/>
                  <a:gd name="connsiteX1" fmla="*/ 139062 w 373371"/>
                  <a:gd name="connsiteY1" fmla="*/ 282579 h 295268"/>
                  <a:gd name="connsiteX2" fmla="*/ 327691 w 373371"/>
                  <a:gd name="connsiteY2" fmla="*/ 172057 h 295268"/>
                  <a:gd name="connsiteX3" fmla="*/ 360685 w 373371"/>
                  <a:gd name="connsiteY3" fmla="*/ 45681 h 295268"/>
                  <a:gd name="connsiteX4" fmla="*/ 234309 w 373371"/>
                  <a:gd name="connsiteY4" fmla="*/ 12686 h 295268"/>
                  <a:gd name="connsiteX5" fmla="*/ 45681 w 373371"/>
                  <a:gd name="connsiteY5" fmla="*/ 123209 h 295268"/>
                  <a:gd name="connsiteX6" fmla="*/ 12686 w 373371"/>
                  <a:gd name="connsiteY6" fmla="*/ 249580 h 295268"/>
                  <a:gd name="connsiteX7" fmla="*/ 65388 w 373371"/>
                  <a:gd name="connsiteY7" fmla="*/ 291219 h 29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371" h="295268">
                    <a:moveTo>
                      <a:pt x="65393" y="291224"/>
                    </a:moveTo>
                    <a:cubicBezTo>
                      <a:pt x="89215" y="298496"/>
                      <a:pt x="115882" y="296165"/>
                      <a:pt x="139062" y="282579"/>
                    </a:cubicBezTo>
                    <a:lnTo>
                      <a:pt x="327691" y="172057"/>
                    </a:lnTo>
                    <a:cubicBezTo>
                      <a:pt x="371700" y="146271"/>
                      <a:pt x="386471" y="89690"/>
                      <a:pt x="360685" y="45681"/>
                    </a:cubicBezTo>
                    <a:cubicBezTo>
                      <a:pt x="334900" y="1671"/>
                      <a:pt x="278319" y="-13100"/>
                      <a:pt x="234309" y="12686"/>
                    </a:cubicBezTo>
                    <a:lnTo>
                      <a:pt x="45681" y="123209"/>
                    </a:lnTo>
                    <a:cubicBezTo>
                      <a:pt x="1671" y="148994"/>
                      <a:pt x="-13100" y="205575"/>
                      <a:pt x="12686" y="249580"/>
                    </a:cubicBezTo>
                    <a:cubicBezTo>
                      <a:pt x="24886" y="270404"/>
                      <a:pt x="43991" y="284685"/>
                      <a:pt x="65388" y="291219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8" name="Forma libre: forma 97">
                <a:extLst>
                  <a:ext uri="{FF2B5EF4-FFF2-40B4-BE49-F238E27FC236}">
                    <a16:creationId xmlns:a16="http://schemas.microsoft.com/office/drawing/2014/main" xmlns="" id="{F6A8C52A-122B-E561-03D4-555D65B978A0}"/>
                  </a:ext>
                </a:extLst>
              </p:cNvPr>
              <p:cNvSpPr/>
              <p:nvPr/>
            </p:nvSpPr>
            <p:spPr>
              <a:xfrm rot="18900000">
                <a:off x="6549783" y="3319324"/>
                <a:ext cx="337891" cy="337890"/>
              </a:xfrm>
              <a:custGeom>
                <a:avLst/>
                <a:gdLst>
                  <a:gd name="connsiteX0" fmla="*/ 337891 w 337891"/>
                  <a:gd name="connsiteY0" fmla="*/ 168945 h 337890"/>
                  <a:gd name="connsiteX1" fmla="*/ 168946 w 337891"/>
                  <a:gd name="connsiteY1" fmla="*/ 337891 h 337890"/>
                  <a:gd name="connsiteX2" fmla="*/ 0 w 337891"/>
                  <a:gd name="connsiteY2" fmla="*/ 168945 h 337890"/>
                  <a:gd name="connsiteX3" fmla="*/ 168946 w 337891"/>
                  <a:gd name="connsiteY3" fmla="*/ 0 h 337890"/>
                  <a:gd name="connsiteX4" fmla="*/ 337891 w 337891"/>
                  <a:gd name="connsiteY4" fmla="*/ 168945 h 33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91" h="337890">
                    <a:moveTo>
                      <a:pt x="337891" y="168945"/>
                    </a:moveTo>
                    <a:cubicBezTo>
                      <a:pt x="337891" y="262251"/>
                      <a:pt x="262252" y="337891"/>
                      <a:pt x="168946" y="337891"/>
                    </a:cubicBezTo>
                    <a:cubicBezTo>
                      <a:pt x="75639" y="337891"/>
                      <a:pt x="0" y="262251"/>
                      <a:pt x="0" y="168945"/>
                    </a:cubicBezTo>
                    <a:cubicBezTo>
                      <a:pt x="0" y="75639"/>
                      <a:pt x="75639" y="0"/>
                      <a:pt x="168946" y="0"/>
                    </a:cubicBezTo>
                    <a:cubicBezTo>
                      <a:pt x="262252" y="0"/>
                      <a:pt x="337891" y="75639"/>
                      <a:pt x="337891" y="168945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9" name="Forma libre: forma 98">
                <a:extLst>
                  <a:ext uri="{FF2B5EF4-FFF2-40B4-BE49-F238E27FC236}">
                    <a16:creationId xmlns:a16="http://schemas.microsoft.com/office/drawing/2014/main" xmlns="" id="{009A3A8E-79C6-3E94-B28F-5D19991E3D01}"/>
                  </a:ext>
                </a:extLst>
              </p:cNvPr>
              <p:cNvSpPr/>
              <p:nvPr/>
            </p:nvSpPr>
            <p:spPr>
              <a:xfrm>
                <a:off x="6512702" y="3482895"/>
                <a:ext cx="167970" cy="199018"/>
              </a:xfrm>
              <a:custGeom>
                <a:avLst/>
                <a:gdLst>
                  <a:gd name="connsiteX0" fmla="*/ 150920 w 167970"/>
                  <a:gd name="connsiteY0" fmla="*/ 198927 h 199018"/>
                  <a:gd name="connsiteX1" fmla="*/ 162307 w 167970"/>
                  <a:gd name="connsiteY1" fmla="*/ 195553 h 199018"/>
                  <a:gd name="connsiteX2" fmla="*/ 164506 w 167970"/>
                  <a:gd name="connsiteY2" fmla="*/ 173896 h 199018"/>
                  <a:gd name="connsiteX3" fmla="*/ 27321 w 167970"/>
                  <a:gd name="connsiteY3" fmla="*/ 5666 h 199018"/>
                  <a:gd name="connsiteX4" fmla="*/ 5664 w 167970"/>
                  <a:gd name="connsiteY4" fmla="*/ 3467 h 199018"/>
                  <a:gd name="connsiteX5" fmla="*/ 3465 w 167970"/>
                  <a:gd name="connsiteY5" fmla="*/ 25124 h 199018"/>
                  <a:gd name="connsiteX6" fmla="*/ 140650 w 167970"/>
                  <a:gd name="connsiteY6" fmla="*/ 193354 h 199018"/>
                  <a:gd name="connsiteX7" fmla="*/ 150920 w 167970"/>
                  <a:gd name="connsiteY7" fmla="*/ 198927 h 19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970" h="199018">
                    <a:moveTo>
                      <a:pt x="150920" y="198927"/>
                    </a:moveTo>
                    <a:cubicBezTo>
                      <a:pt x="154872" y="199358"/>
                      <a:pt x="158986" y="198266"/>
                      <a:pt x="162307" y="195553"/>
                    </a:cubicBezTo>
                    <a:cubicBezTo>
                      <a:pt x="168894" y="190180"/>
                      <a:pt x="169878" y="180483"/>
                      <a:pt x="164506" y="173896"/>
                    </a:cubicBezTo>
                    <a:lnTo>
                      <a:pt x="27321" y="5666"/>
                    </a:lnTo>
                    <a:cubicBezTo>
                      <a:pt x="21953" y="-922"/>
                      <a:pt x="12256" y="-1911"/>
                      <a:pt x="5664" y="3467"/>
                    </a:cubicBezTo>
                    <a:cubicBezTo>
                      <a:pt x="-924" y="8839"/>
                      <a:pt x="-1908" y="18536"/>
                      <a:pt x="3465" y="25124"/>
                    </a:cubicBezTo>
                    <a:lnTo>
                      <a:pt x="140650" y="193354"/>
                    </a:lnTo>
                    <a:cubicBezTo>
                      <a:pt x="143309" y="196621"/>
                      <a:pt x="147036" y="198506"/>
                      <a:pt x="150920" y="198927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0" name="Forma libre: forma 99">
                <a:extLst>
                  <a:ext uri="{FF2B5EF4-FFF2-40B4-BE49-F238E27FC236}">
                    <a16:creationId xmlns:a16="http://schemas.microsoft.com/office/drawing/2014/main" xmlns="" id="{2C814FD5-8386-4733-DF21-C01D682E3969}"/>
                  </a:ext>
                </a:extLst>
              </p:cNvPr>
              <p:cNvSpPr/>
              <p:nvPr/>
            </p:nvSpPr>
            <p:spPr>
              <a:xfrm>
                <a:off x="6442262" y="3749839"/>
                <a:ext cx="1163971" cy="603597"/>
              </a:xfrm>
              <a:custGeom>
                <a:avLst/>
                <a:gdLst>
                  <a:gd name="connsiteX0" fmla="*/ 32256 w 1163971"/>
                  <a:gd name="connsiteY0" fmla="*/ 323776 h 603597"/>
                  <a:gd name="connsiteX1" fmla="*/ 323200 w 1163971"/>
                  <a:gd name="connsiteY1" fmla="*/ 12729 h 603597"/>
                  <a:gd name="connsiteX2" fmla="*/ 323640 w 1163971"/>
                  <a:gd name="connsiteY2" fmla="*/ 12356 h 603597"/>
                  <a:gd name="connsiteX3" fmla="*/ 819923 w 1163971"/>
                  <a:gd name="connsiteY3" fmla="*/ 0 h 603597"/>
                  <a:gd name="connsiteX4" fmla="*/ 820378 w 1163971"/>
                  <a:gd name="connsiteY4" fmla="*/ 348 h 603597"/>
                  <a:gd name="connsiteX5" fmla="*/ 1126435 w 1163971"/>
                  <a:gd name="connsiteY5" fmla="*/ 296531 h 603597"/>
                  <a:gd name="connsiteX6" fmla="*/ 1095086 w 1163971"/>
                  <a:gd name="connsiteY6" fmla="*/ 548823 h 603597"/>
                  <a:gd name="connsiteX7" fmla="*/ 1010648 w 1163971"/>
                  <a:gd name="connsiteY7" fmla="*/ 582425 h 603597"/>
                  <a:gd name="connsiteX8" fmla="*/ 1009139 w 1163971"/>
                  <a:gd name="connsiteY8" fmla="*/ 582454 h 603597"/>
                  <a:gd name="connsiteX9" fmla="*/ 902045 w 1163971"/>
                  <a:gd name="connsiteY9" fmla="*/ 533268 h 603597"/>
                  <a:gd name="connsiteX10" fmla="*/ 797296 w 1163971"/>
                  <a:gd name="connsiteY10" fmla="*/ 484925 h 603597"/>
                  <a:gd name="connsiteX11" fmla="*/ 693649 w 1163971"/>
                  <a:gd name="connsiteY11" fmla="*/ 536520 h 603597"/>
                  <a:gd name="connsiteX12" fmla="*/ 476444 w 1163971"/>
                  <a:gd name="connsiteY12" fmla="*/ 541927 h 603597"/>
                  <a:gd name="connsiteX13" fmla="*/ 370363 w 1163971"/>
                  <a:gd name="connsiteY13" fmla="*/ 495552 h 603597"/>
                  <a:gd name="connsiteX14" fmla="*/ 268151 w 1163971"/>
                  <a:gd name="connsiteY14" fmla="*/ 549048 h 603597"/>
                  <a:gd name="connsiteX15" fmla="*/ 163638 w 1163971"/>
                  <a:gd name="connsiteY15" fmla="*/ 603504 h 603597"/>
                  <a:gd name="connsiteX16" fmla="*/ 162129 w 1163971"/>
                  <a:gd name="connsiteY16" fmla="*/ 603548 h 603597"/>
                  <a:gd name="connsiteX17" fmla="*/ 76124 w 1163971"/>
                  <a:gd name="connsiteY17" fmla="*/ 574192 h 603597"/>
                  <a:gd name="connsiteX18" fmla="*/ 32256 w 1163971"/>
                  <a:gd name="connsiteY18" fmla="*/ 323776 h 603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3971" h="603597">
                    <a:moveTo>
                      <a:pt x="32256" y="323776"/>
                    </a:moveTo>
                    <a:cubicBezTo>
                      <a:pt x="99147" y="223984"/>
                      <a:pt x="197034" y="119333"/>
                      <a:pt x="323200" y="12729"/>
                    </a:cubicBezTo>
                    <a:lnTo>
                      <a:pt x="323640" y="12356"/>
                    </a:lnTo>
                    <a:lnTo>
                      <a:pt x="819923" y="0"/>
                    </a:lnTo>
                    <a:lnTo>
                      <a:pt x="820378" y="348"/>
                    </a:lnTo>
                    <a:cubicBezTo>
                      <a:pt x="951696" y="100542"/>
                      <a:pt x="1054667" y="200192"/>
                      <a:pt x="1126435" y="296531"/>
                    </a:cubicBezTo>
                    <a:cubicBezTo>
                      <a:pt x="1186391" y="377007"/>
                      <a:pt x="1173501" y="480757"/>
                      <a:pt x="1095086" y="548823"/>
                    </a:cubicBezTo>
                    <a:cubicBezTo>
                      <a:pt x="1076578" y="564887"/>
                      <a:pt x="1052091" y="581391"/>
                      <a:pt x="1010648" y="582425"/>
                    </a:cubicBezTo>
                    <a:cubicBezTo>
                      <a:pt x="1010148" y="582440"/>
                      <a:pt x="1009644" y="582449"/>
                      <a:pt x="1009139" y="582454"/>
                    </a:cubicBezTo>
                    <a:cubicBezTo>
                      <a:pt x="955751" y="583287"/>
                      <a:pt x="928447" y="557859"/>
                      <a:pt x="902045" y="533268"/>
                    </a:cubicBezTo>
                    <a:cubicBezTo>
                      <a:pt x="874902" y="507987"/>
                      <a:pt x="849269" y="484112"/>
                      <a:pt x="797296" y="484925"/>
                    </a:cubicBezTo>
                    <a:cubicBezTo>
                      <a:pt x="745416" y="485728"/>
                      <a:pt x="720223" y="510406"/>
                      <a:pt x="693649" y="536520"/>
                    </a:cubicBezTo>
                    <a:cubicBezTo>
                      <a:pt x="588284" y="640074"/>
                      <a:pt x="505026" y="567350"/>
                      <a:pt x="476444" y="541927"/>
                    </a:cubicBezTo>
                    <a:cubicBezTo>
                      <a:pt x="448606" y="517165"/>
                      <a:pt x="422287" y="493789"/>
                      <a:pt x="370363" y="495552"/>
                    </a:cubicBezTo>
                    <a:cubicBezTo>
                      <a:pt x="318415" y="497330"/>
                      <a:pt x="293996" y="522450"/>
                      <a:pt x="268151" y="549048"/>
                    </a:cubicBezTo>
                    <a:cubicBezTo>
                      <a:pt x="243007" y="574922"/>
                      <a:pt x="217001" y="601682"/>
                      <a:pt x="163638" y="603504"/>
                    </a:cubicBezTo>
                    <a:cubicBezTo>
                      <a:pt x="163128" y="603523"/>
                      <a:pt x="162634" y="603538"/>
                      <a:pt x="162129" y="603548"/>
                    </a:cubicBezTo>
                    <a:cubicBezTo>
                      <a:pt x="120691" y="604576"/>
                      <a:pt x="95405" y="589311"/>
                      <a:pt x="76124" y="574192"/>
                    </a:cubicBezTo>
                    <a:cubicBezTo>
                      <a:pt x="-5582" y="510108"/>
                      <a:pt x="-23620" y="407137"/>
                      <a:pt x="32256" y="323776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1" name="Forma libre: forma 100">
                <a:extLst>
                  <a:ext uri="{FF2B5EF4-FFF2-40B4-BE49-F238E27FC236}">
                    <a16:creationId xmlns:a16="http://schemas.microsoft.com/office/drawing/2014/main" xmlns="" id="{658638B6-1B5E-5615-FCB6-47997E9D94A5}"/>
                  </a:ext>
                </a:extLst>
              </p:cNvPr>
              <p:cNvSpPr/>
              <p:nvPr/>
            </p:nvSpPr>
            <p:spPr>
              <a:xfrm>
                <a:off x="6766005" y="3386564"/>
                <a:ext cx="496101" cy="376071"/>
              </a:xfrm>
              <a:custGeom>
                <a:avLst/>
                <a:gdLst>
                  <a:gd name="connsiteX0" fmla="*/ 52458 w 496101"/>
                  <a:gd name="connsiteY0" fmla="*/ 9286 h 376071"/>
                  <a:gd name="connsiteX1" fmla="*/ 425454 w 496101"/>
                  <a:gd name="connsiteY1" fmla="*/ 0 h 376071"/>
                  <a:gd name="connsiteX2" fmla="*/ 496101 w 496101"/>
                  <a:gd name="connsiteY2" fmla="*/ 363720 h 376071"/>
                  <a:gd name="connsiteX3" fmla="*/ 0 w 496101"/>
                  <a:gd name="connsiteY3" fmla="*/ 376072 h 376071"/>
                  <a:gd name="connsiteX4" fmla="*/ 52458 w 496101"/>
                  <a:gd name="connsiteY4" fmla="*/ 9286 h 376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01" h="376071">
                    <a:moveTo>
                      <a:pt x="52458" y="9286"/>
                    </a:moveTo>
                    <a:lnTo>
                      <a:pt x="425454" y="0"/>
                    </a:lnTo>
                    <a:lnTo>
                      <a:pt x="496101" y="363720"/>
                    </a:lnTo>
                    <a:lnTo>
                      <a:pt x="0" y="376072"/>
                    </a:lnTo>
                    <a:lnTo>
                      <a:pt x="52458" y="9286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2" name="Forma libre: forma 101">
                <a:extLst>
                  <a:ext uri="{FF2B5EF4-FFF2-40B4-BE49-F238E27FC236}">
                    <a16:creationId xmlns:a16="http://schemas.microsoft.com/office/drawing/2014/main" xmlns="" id="{39003133-D77D-7AA4-D9B1-4CE5B9C6232B}"/>
                  </a:ext>
                </a:extLst>
              </p:cNvPr>
              <p:cNvSpPr/>
              <p:nvPr/>
            </p:nvSpPr>
            <p:spPr>
              <a:xfrm>
                <a:off x="6764365" y="3297812"/>
                <a:ext cx="480708" cy="167318"/>
              </a:xfrm>
              <a:custGeom>
                <a:avLst/>
                <a:gdLst>
                  <a:gd name="connsiteX0" fmla="*/ 139379 w 480708"/>
                  <a:gd name="connsiteY0" fmla="*/ 5005 h 167318"/>
                  <a:gd name="connsiteX1" fmla="*/ 337289 w 480708"/>
                  <a:gd name="connsiteY1" fmla="*/ 78 h 167318"/>
                  <a:gd name="connsiteX2" fmla="*/ 480694 w 480708"/>
                  <a:gd name="connsiteY2" fmla="*/ 77674 h 167318"/>
                  <a:gd name="connsiteX3" fmla="*/ 341329 w 480708"/>
                  <a:gd name="connsiteY3" fmla="*/ 162314 h 167318"/>
                  <a:gd name="connsiteX4" fmla="*/ 240748 w 480708"/>
                  <a:gd name="connsiteY4" fmla="*/ 99434 h 167318"/>
                  <a:gd name="connsiteX5" fmla="*/ 143420 w 480708"/>
                  <a:gd name="connsiteY5" fmla="*/ 167241 h 167318"/>
                  <a:gd name="connsiteX6" fmla="*/ 15 w 480708"/>
                  <a:gd name="connsiteY6" fmla="*/ 89644 h 167318"/>
                  <a:gd name="connsiteX7" fmla="*/ 139379 w 480708"/>
                  <a:gd name="connsiteY7" fmla="*/ 5005 h 16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708" h="167318">
                    <a:moveTo>
                      <a:pt x="139379" y="5005"/>
                    </a:moveTo>
                    <a:cubicBezTo>
                      <a:pt x="177913" y="4045"/>
                      <a:pt x="298750" y="1038"/>
                      <a:pt x="337289" y="78"/>
                    </a:cubicBezTo>
                    <a:cubicBezTo>
                      <a:pt x="415375" y="-1867"/>
                      <a:pt x="479577" y="32877"/>
                      <a:pt x="480694" y="77674"/>
                    </a:cubicBezTo>
                    <a:cubicBezTo>
                      <a:pt x="481810" y="122472"/>
                      <a:pt x="419411" y="160369"/>
                      <a:pt x="341329" y="162314"/>
                    </a:cubicBezTo>
                    <a:cubicBezTo>
                      <a:pt x="302795" y="163273"/>
                      <a:pt x="266607" y="113142"/>
                      <a:pt x="240748" y="99434"/>
                    </a:cubicBezTo>
                    <a:cubicBezTo>
                      <a:pt x="215604" y="114416"/>
                      <a:pt x="181958" y="166281"/>
                      <a:pt x="143420" y="167241"/>
                    </a:cubicBezTo>
                    <a:cubicBezTo>
                      <a:pt x="65333" y="169185"/>
                      <a:pt x="1131" y="134442"/>
                      <a:pt x="15" y="89644"/>
                    </a:cubicBezTo>
                    <a:cubicBezTo>
                      <a:pt x="-1102" y="44846"/>
                      <a:pt x="61293" y="6949"/>
                      <a:pt x="139379" y="5005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3" name="Forma libre: forma 102">
                <a:extLst>
                  <a:ext uri="{FF2B5EF4-FFF2-40B4-BE49-F238E27FC236}">
                    <a16:creationId xmlns:a16="http://schemas.microsoft.com/office/drawing/2014/main" xmlns="" id="{348FFAF9-3B37-374A-A75A-CD1F0A63662D}"/>
                  </a:ext>
                </a:extLst>
              </p:cNvPr>
              <p:cNvSpPr/>
              <p:nvPr/>
            </p:nvSpPr>
            <p:spPr>
              <a:xfrm>
                <a:off x="6974171" y="3391092"/>
                <a:ext cx="82399" cy="126455"/>
              </a:xfrm>
              <a:custGeom>
                <a:avLst/>
                <a:gdLst>
                  <a:gd name="connsiteX0" fmla="*/ 74447 w 82399"/>
                  <a:gd name="connsiteY0" fmla="*/ 126187 h 126455"/>
                  <a:gd name="connsiteX1" fmla="*/ 78512 w 82399"/>
                  <a:gd name="connsiteY1" fmla="*/ 126021 h 126455"/>
                  <a:gd name="connsiteX2" fmla="*/ 81965 w 82399"/>
                  <a:gd name="connsiteY2" fmla="*/ 118028 h 126455"/>
                  <a:gd name="connsiteX3" fmla="*/ 36667 w 82399"/>
                  <a:gd name="connsiteY3" fmla="*/ 3886 h 126455"/>
                  <a:gd name="connsiteX4" fmla="*/ 30761 w 82399"/>
                  <a:gd name="connsiteY4" fmla="*/ 3 h 126455"/>
                  <a:gd name="connsiteX5" fmla="*/ 25099 w 82399"/>
                  <a:gd name="connsiteY5" fmla="*/ 4229 h 126455"/>
                  <a:gd name="connsiteX6" fmla="*/ 313 w 82399"/>
                  <a:gd name="connsiteY6" fmla="*/ 79382 h 126455"/>
                  <a:gd name="connsiteX7" fmla="*/ 4231 w 82399"/>
                  <a:gd name="connsiteY7" fmla="*/ 87159 h 126455"/>
                  <a:gd name="connsiteX8" fmla="*/ 12003 w 82399"/>
                  <a:gd name="connsiteY8" fmla="*/ 83241 h 126455"/>
                  <a:gd name="connsiteX9" fmla="*/ 31481 w 82399"/>
                  <a:gd name="connsiteY9" fmla="*/ 24196 h 126455"/>
                  <a:gd name="connsiteX10" fmla="*/ 70524 w 82399"/>
                  <a:gd name="connsiteY10" fmla="*/ 122573 h 126455"/>
                  <a:gd name="connsiteX11" fmla="*/ 74452 w 82399"/>
                  <a:gd name="connsiteY11" fmla="*/ 126192 h 126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399" h="126455">
                    <a:moveTo>
                      <a:pt x="74447" y="126187"/>
                    </a:moveTo>
                    <a:cubicBezTo>
                      <a:pt x="75735" y="126579"/>
                      <a:pt x="77165" y="126555"/>
                      <a:pt x="78512" y="126021"/>
                    </a:cubicBezTo>
                    <a:cubicBezTo>
                      <a:pt x="81671" y="124767"/>
                      <a:pt x="83218" y="121187"/>
                      <a:pt x="81965" y="118028"/>
                    </a:cubicBezTo>
                    <a:lnTo>
                      <a:pt x="36667" y="3886"/>
                    </a:lnTo>
                    <a:cubicBezTo>
                      <a:pt x="35712" y="1477"/>
                      <a:pt x="33357" y="-71"/>
                      <a:pt x="30761" y="3"/>
                    </a:cubicBezTo>
                    <a:cubicBezTo>
                      <a:pt x="28170" y="81"/>
                      <a:pt x="25907" y="1771"/>
                      <a:pt x="25099" y="4229"/>
                    </a:cubicBezTo>
                    <a:lnTo>
                      <a:pt x="313" y="79382"/>
                    </a:lnTo>
                    <a:cubicBezTo>
                      <a:pt x="-755" y="82609"/>
                      <a:pt x="998" y="86091"/>
                      <a:pt x="4231" y="87159"/>
                    </a:cubicBezTo>
                    <a:cubicBezTo>
                      <a:pt x="7395" y="88197"/>
                      <a:pt x="10945" y="86473"/>
                      <a:pt x="12003" y="83241"/>
                    </a:cubicBezTo>
                    <a:lnTo>
                      <a:pt x="31481" y="24196"/>
                    </a:lnTo>
                    <a:lnTo>
                      <a:pt x="70524" y="122573"/>
                    </a:lnTo>
                    <a:cubicBezTo>
                      <a:pt x="71239" y="124385"/>
                      <a:pt x="72723" y="125664"/>
                      <a:pt x="74452" y="126192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5" name="Forma libre: forma 104">
                <a:extLst>
                  <a:ext uri="{FF2B5EF4-FFF2-40B4-BE49-F238E27FC236}">
                    <a16:creationId xmlns:a16="http://schemas.microsoft.com/office/drawing/2014/main" xmlns="" id="{7FA04B77-D9BC-E4D2-E1E5-4F83BE19BF19}"/>
                  </a:ext>
                </a:extLst>
              </p:cNvPr>
              <p:cNvSpPr/>
              <p:nvPr/>
            </p:nvSpPr>
            <p:spPr>
              <a:xfrm>
                <a:off x="6288911" y="3007885"/>
                <a:ext cx="882537" cy="1050968"/>
              </a:xfrm>
              <a:custGeom>
                <a:avLst/>
                <a:gdLst>
                  <a:gd name="connsiteX0" fmla="*/ 5035 w 882537"/>
                  <a:gd name="connsiteY0" fmla="*/ 120035 h 1050968"/>
                  <a:gd name="connsiteX1" fmla="*/ 163667 w 882537"/>
                  <a:gd name="connsiteY1" fmla="*/ 2450 h 1050968"/>
                  <a:gd name="connsiteX2" fmla="*/ 181660 w 882537"/>
                  <a:gd name="connsiteY2" fmla="*/ 5898 h 1050968"/>
                  <a:gd name="connsiteX3" fmla="*/ 286953 w 882537"/>
                  <a:gd name="connsiteY3" fmla="*/ 175995 h 1050968"/>
                  <a:gd name="connsiteX4" fmla="*/ 283779 w 882537"/>
                  <a:gd name="connsiteY4" fmla="*/ 192548 h 1050968"/>
                  <a:gd name="connsiteX5" fmla="*/ 252508 w 882537"/>
                  <a:gd name="connsiteY5" fmla="*/ 215728 h 1050968"/>
                  <a:gd name="connsiteX6" fmla="*/ 449213 w 882537"/>
                  <a:gd name="connsiteY6" fmla="*/ 481096 h 1050968"/>
                  <a:gd name="connsiteX7" fmla="*/ 550832 w 882537"/>
                  <a:gd name="connsiteY7" fmla="*/ 467804 h 1050968"/>
                  <a:gd name="connsiteX8" fmla="*/ 686283 w 882537"/>
                  <a:gd name="connsiteY8" fmla="*/ 561044 h 1050968"/>
                  <a:gd name="connsiteX9" fmla="*/ 879814 w 882537"/>
                  <a:gd name="connsiteY9" fmla="*/ 839670 h 1050968"/>
                  <a:gd name="connsiteX10" fmla="*/ 598431 w 882537"/>
                  <a:gd name="connsiteY10" fmla="*/ 1048246 h 1050968"/>
                  <a:gd name="connsiteX11" fmla="*/ 388121 w 882537"/>
                  <a:gd name="connsiteY11" fmla="*/ 782060 h 1050968"/>
                  <a:gd name="connsiteX12" fmla="*/ 338293 w 882537"/>
                  <a:gd name="connsiteY12" fmla="*/ 625348 h 1050968"/>
                  <a:gd name="connsiteX13" fmla="*/ 380060 w 882537"/>
                  <a:gd name="connsiteY13" fmla="*/ 532555 h 1050968"/>
                  <a:gd name="connsiteX14" fmla="*/ 183262 w 882537"/>
                  <a:gd name="connsiteY14" fmla="*/ 267059 h 1050968"/>
                  <a:gd name="connsiteX15" fmla="*/ 151991 w 882537"/>
                  <a:gd name="connsiteY15" fmla="*/ 290239 h 1050968"/>
                  <a:gd name="connsiteX16" fmla="*/ 135232 w 882537"/>
                  <a:gd name="connsiteY16" fmla="*/ 288462 h 1050968"/>
                  <a:gd name="connsiteX17" fmla="*/ 3101 w 882537"/>
                  <a:gd name="connsiteY17" fmla="*/ 138254 h 1050968"/>
                  <a:gd name="connsiteX18" fmla="*/ 5035 w 882537"/>
                  <a:gd name="connsiteY18" fmla="*/ 120030 h 105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82537" h="1050968">
                    <a:moveTo>
                      <a:pt x="5035" y="120035"/>
                    </a:moveTo>
                    <a:lnTo>
                      <a:pt x="163667" y="2450"/>
                    </a:lnTo>
                    <a:cubicBezTo>
                      <a:pt x="169519" y="-1889"/>
                      <a:pt x="177830" y="-297"/>
                      <a:pt x="181660" y="5898"/>
                    </a:cubicBezTo>
                    <a:lnTo>
                      <a:pt x="286953" y="175995"/>
                    </a:lnTo>
                    <a:cubicBezTo>
                      <a:pt x="290361" y="181499"/>
                      <a:pt x="288980" y="188694"/>
                      <a:pt x="283779" y="192548"/>
                    </a:cubicBezTo>
                    <a:lnTo>
                      <a:pt x="252508" y="215728"/>
                    </a:lnTo>
                    <a:lnTo>
                      <a:pt x="449213" y="481096"/>
                    </a:lnTo>
                    <a:cubicBezTo>
                      <a:pt x="480141" y="467711"/>
                      <a:pt x="515046" y="462491"/>
                      <a:pt x="550832" y="467804"/>
                    </a:cubicBezTo>
                    <a:cubicBezTo>
                      <a:pt x="610234" y="476630"/>
                      <a:pt x="658891" y="512504"/>
                      <a:pt x="686283" y="561044"/>
                    </a:cubicBezTo>
                    <a:cubicBezTo>
                      <a:pt x="813369" y="587917"/>
                      <a:pt x="899164" y="709454"/>
                      <a:pt x="879814" y="839670"/>
                    </a:cubicBezTo>
                    <a:cubicBezTo>
                      <a:pt x="859710" y="974969"/>
                      <a:pt x="733731" y="1068350"/>
                      <a:pt x="598431" y="1048246"/>
                    </a:cubicBezTo>
                    <a:cubicBezTo>
                      <a:pt x="468215" y="1028896"/>
                      <a:pt x="376876" y="911472"/>
                      <a:pt x="388121" y="782060"/>
                    </a:cubicBezTo>
                    <a:cubicBezTo>
                      <a:pt x="349641" y="741738"/>
                      <a:pt x="329468" y="684751"/>
                      <a:pt x="338293" y="625348"/>
                    </a:cubicBezTo>
                    <a:cubicBezTo>
                      <a:pt x="343573" y="589831"/>
                      <a:pt x="358525" y="558154"/>
                      <a:pt x="380060" y="532555"/>
                    </a:cubicBezTo>
                    <a:lnTo>
                      <a:pt x="183262" y="267059"/>
                    </a:lnTo>
                    <a:lnTo>
                      <a:pt x="151991" y="290239"/>
                    </a:lnTo>
                    <a:cubicBezTo>
                      <a:pt x="146790" y="294094"/>
                      <a:pt x="139507" y="293320"/>
                      <a:pt x="135232" y="288462"/>
                    </a:cubicBezTo>
                    <a:lnTo>
                      <a:pt x="3101" y="138254"/>
                    </a:lnTo>
                    <a:cubicBezTo>
                      <a:pt x="-1708" y="132784"/>
                      <a:pt x="-817" y="124370"/>
                      <a:pt x="5035" y="120030"/>
                    </a:cubicBezTo>
                    <a:close/>
                  </a:path>
                </a:pathLst>
              </a:custGeom>
              <a:solidFill>
                <a:srgbClr val="B3D498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6" name="Forma libre: forma 105">
                <a:extLst>
                  <a:ext uri="{FF2B5EF4-FFF2-40B4-BE49-F238E27FC236}">
                    <a16:creationId xmlns:a16="http://schemas.microsoft.com/office/drawing/2014/main" xmlns="" id="{91049F57-5ADD-A7FF-FC23-63F7D2016C61}"/>
                  </a:ext>
                </a:extLst>
              </p:cNvPr>
              <p:cNvSpPr/>
              <p:nvPr/>
            </p:nvSpPr>
            <p:spPr>
              <a:xfrm>
                <a:off x="6341440" y="3243391"/>
                <a:ext cx="56760" cy="50229"/>
              </a:xfrm>
              <a:custGeom>
                <a:avLst/>
                <a:gdLst>
                  <a:gd name="connsiteX0" fmla="*/ 4077 w 56760"/>
                  <a:gd name="connsiteY0" fmla="*/ 13996 h 50229"/>
                  <a:gd name="connsiteX1" fmla="*/ 23628 w 56760"/>
                  <a:gd name="connsiteY1" fmla="*/ 18492 h 50229"/>
                  <a:gd name="connsiteX2" fmla="*/ 46936 w 56760"/>
                  <a:gd name="connsiteY2" fmla="*/ 1213 h 50229"/>
                  <a:gd name="connsiteX3" fmla="*/ 55550 w 56760"/>
                  <a:gd name="connsiteY3" fmla="*/ 2491 h 50229"/>
                  <a:gd name="connsiteX4" fmla="*/ 54272 w 56760"/>
                  <a:gd name="connsiteY4" fmla="*/ 11106 h 50229"/>
                  <a:gd name="connsiteX5" fmla="*/ 31014 w 56760"/>
                  <a:gd name="connsiteY5" fmla="*/ 28345 h 50229"/>
                  <a:gd name="connsiteX6" fmla="*/ 29579 w 56760"/>
                  <a:gd name="connsiteY6" fmla="*/ 48396 h 50229"/>
                  <a:gd name="connsiteX7" fmla="*/ 5845 w 56760"/>
                  <a:gd name="connsiteY7" fmla="*/ 39336 h 50229"/>
                  <a:gd name="connsiteX8" fmla="*/ 4077 w 56760"/>
                  <a:gd name="connsiteY8" fmla="*/ 13991 h 5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60" h="50229">
                    <a:moveTo>
                      <a:pt x="4077" y="13996"/>
                    </a:moveTo>
                    <a:cubicBezTo>
                      <a:pt x="9039" y="10318"/>
                      <a:pt x="17022" y="12433"/>
                      <a:pt x="23628" y="18492"/>
                    </a:cubicBezTo>
                    <a:lnTo>
                      <a:pt x="46936" y="1213"/>
                    </a:lnTo>
                    <a:cubicBezTo>
                      <a:pt x="49669" y="-814"/>
                      <a:pt x="53523" y="-241"/>
                      <a:pt x="55550" y="2491"/>
                    </a:cubicBezTo>
                    <a:cubicBezTo>
                      <a:pt x="57573" y="5224"/>
                      <a:pt x="57000" y="9079"/>
                      <a:pt x="54272" y="11106"/>
                    </a:cubicBezTo>
                    <a:lnTo>
                      <a:pt x="31014" y="28345"/>
                    </a:lnTo>
                    <a:cubicBezTo>
                      <a:pt x="34912" y="36441"/>
                      <a:pt x="34550" y="44713"/>
                      <a:pt x="29579" y="48396"/>
                    </a:cubicBezTo>
                    <a:cubicBezTo>
                      <a:pt x="23511" y="52892"/>
                      <a:pt x="12883" y="48837"/>
                      <a:pt x="5845" y="39336"/>
                    </a:cubicBezTo>
                    <a:cubicBezTo>
                      <a:pt x="-1197" y="29834"/>
                      <a:pt x="-1986" y="18487"/>
                      <a:pt x="4077" y="1399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7" name="Forma libre: forma 106">
                <a:extLst>
                  <a:ext uri="{FF2B5EF4-FFF2-40B4-BE49-F238E27FC236}">
                    <a16:creationId xmlns:a16="http://schemas.microsoft.com/office/drawing/2014/main" xmlns="" id="{175224DD-DF83-4378-D65B-11F652247587}"/>
                  </a:ext>
                </a:extLst>
              </p:cNvPr>
              <p:cNvSpPr/>
              <p:nvPr/>
            </p:nvSpPr>
            <p:spPr>
              <a:xfrm>
                <a:off x="6297871" y="3184618"/>
                <a:ext cx="56760" cy="50227"/>
              </a:xfrm>
              <a:custGeom>
                <a:avLst/>
                <a:gdLst>
                  <a:gd name="connsiteX0" fmla="*/ 4077 w 56760"/>
                  <a:gd name="connsiteY0" fmla="*/ 13994 h 50227"/>
                  <a:gd name="connsiteX1" fmla="*/ 23628 w 56760"/>
                  <a:gd name="connsiteY1" fmla="*/ 18489 h 50227"/>
                  <a:gd name="connsiteX2" fmla="*/ 46936 w 56760"/>
                  <a:gd name="connsiteY2" fmla="*/ 1211 h 50227"/>
                  <a:gd name="connsiteX3" fmla="*/ 55550 w 56760"/>
                  <a:gd name="connsiteY3" fmla="*/ 2489 h 50227"/>
                  <a:gd name="connsiteX4" fmla="*/ 54272 w 56760"/>
                  <a:gd name="connsiteY4" fmla="*/ 11104 h 50227"/>
                  <a:gd name="connsiteX5" fmla="*/ 31014 w 56760"/>
                  <a:gd name="connsiteY5" fmla="*/ 28343 h 50227"/>
                  <a:gd name="connsiteX6" fmla="*/ 29579 w 56760"/>
                  <a:gd name="connsiteY6" fmla="*/ 48394 h 50227"/>
                  <a:gd name="connsiteX7" fmla="*/ 5845 w 56760"/>
                  <a:gd name="connsiteY7" fmla="*/ 39333 h 50227"/>
                  <a:gd name="connsiteX8" fmla="*/ 4077 w 56760"/>
                  <a:gd name="connsiteY8" fmla="*/ 13989 h 5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60" h="50227">
                    <a:moveTo>
                      <a:pt x="4077" y="13994"/>
                    </a:moveTo>
                    <a:cubicBezTo>
                      <a:pt x="9039" y="10316"/>
                      <a:pt x="17022" y="12426"/>
                      <a:pt x="23628" y="18489"/>
                    </a:cubicBezTo>
                    <a:lnTo>
                      <a:pt x="46936" y="1211"/>
                    </a:lnTo>
                    <a:cubicBezTo>
                      <a:pt x="49669" y="-812"/>
                      <a:pt x="53523" y="-244"/>
                      <a:pt x="55550" y="2489"/>
                    </a:cubicBezTo>
                    <a:cubicBezTo>
                      <a:pt x="57573" y="5222"/>
                      <a:pt x="57000" y="9076"/>
                      <a:pt x="54272" y="11104"/>
                    </a:cubicBezTo>
                    <a:lnTo>
                      <a:pt x="31014" y="28343"/>
                    </a:lnTo>
                    <a:cubicBezTo>
                      <a:pt x="34912" y="36439"/>
                      <a:pt x="34550" y="44711"/>
                      <a:pt x="29579" y="48394"/>
                    </a:cubicBezTo>
                    <a:cubicBezTo>
                      <a:pt x="23511" y="52890"/>
                      <a:pt x="12888" y="48835"/>
                      <a:pt x="5845" y="39333"/>
                    </a:cubicBezTo>
                    <a:cubicBezTo>
                      <a:pt x="-1197" y="29832"/>
                      <a:pt x="-1986" y="18485"/>
                      <a:pt x="4077" y="1398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1" name="Forma libre: forma 110">
                <a:extLst>
                  <a:ext uri="{FF2B5EF4-FFF2-40B4-BE49-F238E27FC236}">
                    <a16:creationId xmlns:a16="http://schemas.microsoft.com/office/drawing/2014/main" xmlns="" id="{FFD63486-C357-E9B2-F1FB-24CB0C0C6B25}"/>
                  </a:ext>
                </a:extLst>
              </p:cNvPr>
              <p:cNvSpPr/>
              <p:nvPr/>
            </p:nvSpPr>
            <p:spPr>
              <a:xfrm>
                <a:off x="6534273" y="3095492"/>
                <a:ext cx="56760" cy="50228"/>
              </a:xfrm>
              <a:custGeom>
                <a:avLst/>
                <a:gdLst>
                  <a:gd name="connsiteX0" fmla="*/ 2488 w 56760"/>
                  <a:gd name="connsiteY0" fmla="*/ 39124 h 50228"/>
                  <a:gd name="connsiteX1" fmla="*/ 25746 w 56760"/>
                  <a:gd name="connsiteY1" fmla="*/ 21884 h 50228"/>
                  <a:gd name="connsiteX2" fmla="*/ 27181 w 56760"/>
                  <a:gd name="connsiteY2" fmla="*/ 1834 h 50228"/>
                  <a:gd name="connsiteX3" fmla="*/ 50915 w 56760"/>
                  <a:gd name="connsiteY3" fmla="*/ 10894 h 50228"/>
                  <a:gd name="connsiteX4" fmla="*/ 52683 w 56760"/>
                  <a:gd name="connsiteY4" fmla="*/ 36239 h 50228"/>
                  <a:gd name="connsiteX5" fmla="*/ 33132 w 56760"/>
                  <a:gd name="connsiteY5" fmla="*/ 31743 h 50228"/>
                  <a:gd name="connsiteX6" fmla="*/ 9824 w 56760"/>
                  <a:gd name="connsiteY6" fmla="*/ 49017 h 50228"/>
                  <a:gd name="connsiteX7" fmla="*/ 4354 w 56760"/>
                  <a:gd name="connsiteY7" fmla="*/ 49957 h 50228"/>
                  <a:gd name="connsiteX8" fmla="*/ 1210 w 56760"/>
                  <a:gd name="connsiteY8" fmla="*/ 47734 h 50228"/>
                  <a:gd name="connsiteX9" fmla="*/ 2488 w 56760"/>
                  <a:gd name="connsiteY9" fmla="*/ 39124 h 5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760" h="50228">
                    <a:moveTo>
                      <a:pt x="2488" y="39124"/>
                    </a:moveTo>
                    <a:lnTo>
                      <a:pt x="25746" y="21884"/>
                    </a:lnTo>
                    <a:cubicBezTo>
                      <a:pt x="21848" y="13789"/>
                      <a:pt x="22210" y="5517"/>
                      <a:pt x="27181" y="1834"/>
                    </a:cubicBezTo>
                    <a:cubicBezTo>
                      <a:pt x="33249" y="-2662"/>
                      <a:pt x="43877" y="1393"/>
                      <a:pt x="50915" y="10894"/>
                    </a:cubicBezTo>
                    <a:cubicBezTo>
                      <a:pt x="57957" y="20395"/>
                      <a:pt x="58746" y="31743"/>
                      <a:pt x="52683" y="36239"/>
                    </a:cubicBezTo>
                    <a:cubicBezTo>
                      <a:pt x="47722" y="39917"/>
                      <a:pt x="39734" y="37801"/>
                      <a:pt x="33132" y="31743"/>
                    </a:cubicBezTo>
                    <a:lnTo>
                      <a:pt x="9824" y="49017"/>
                    </a:lnTo>
                    <a:cubicBezTo>
                      <a:pt x="8189" y="50226"/>
                      <a:pt x="6161" y="50510"/>
                      <a:pt x="4354" y="49957"/>
                    </a:cubicBezTo>
                    <a:cubicBezTo>
                      <a:pt x="3139" y="49585"/>
                      <a:pt x="2027" y="48835"/>
                      <a:pt x="1210" y="47734"/>
                    </a:cubicBezTo>
                    <a:cubicBezTo>
                      <a:pt x="-813" y="45001"/>
                      <a:pt x="-240" y="41146"/>
                      <a:pt x="2488" y="3912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2" name="Forma libre: forma 111">
                <a:extLst>
                  <a:ext uri="{FF2B5EF4-FFF2-40B4-BE49-F238E27FC236}">
                    <a16:creationId xmlns:a16="http://schemas.microsoft.com/office/drawing/2014/main" xmlns="" id="{C6D884F1-167F-168A-FCC9-DBC79025974A}"/>
                  </a:ext>
                </a:extLst>
              </p:cNvPr>
              <p:cNvSpPr/>
              <p:nvPr/>
            </p:nvSpPr>
            <p:spPr>
              <a:xfrm>
                <a:off x="6490710" y="3036716"/>
                <a:ext cx="56760" cy="50233"/>
              </a:xfrm>
              <a:custGeom>
                <a:avLst/>
                <a:gdLst>
                  <a:gd name="connsiteX0" fmla="*/ 2488 w 56760"/>
                  <a:gd name="connsiteY0" fmla="*/ 39124 h 50233"/>
                  <a:gd name="connsiteX1" fmla="*/ 25741 w 56760"/>
                  <a:gd name="connsiteY1" fmla="*/ 21884 h 50233"/>
                  <a:gd name="connsiteX2" fmla="*/ 27176 w 56760"/>
                  <a:gd name="connsiteY2" fmla="*/ 1834 h 50233"/>
                  <a:gd name="connsiteX3" fmla="*/ 50915 w 56760"/>
                  <a:gd name="connsiteY3" fmla="*/ 10894 h 50233"/>
                  <a:gd name="connsiteX4" fmla="*/ 52683 w 56760"/>
                  <a:gd name="connsiteY4" fmla="*/ 36239 h 50233"/>
                  <a:gd name="connsiteX5" fmla="*/ 33132 w 56760"/>
                  <a:gd name="connsiteY5" fmla="*/ 31743 h 50233"/>
                  <a:gd name="connsiteX6" fmla="*/ 9824 w 56760"/>
                  <a:gd name="connsiteY6" fmla="*/ 49022 h 50233"/>
                  <a:gd name="connsiteX7" fmla="*/ 4354 w 56760"/>
                  <a:gd name="connsiteY7" fmla="*/ 49962 h 50233"/>
                  <a:gd name="connsiteX8" fmla="*/ 1210 w 56760"/>
                  <a:gd name="connsiteY8" fmla="*/ 47743 h 50233"/>
                  <a:gd name="connsiteX9" fmla="*/ 2488 w 56760"/>
                  <a:gd name="connsiteY9" fmla="*/ 39128 h 5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760" h="50233">
                    <a:moveTo>
                      <a:pt x="2488" y="39124"/>
                    </a:moveTo>
                    <a:lnTo>
                      <a:pt x="25741" y="21884"/>
                    </a:lnTo>
                    <a:cubicBezTo>
                      <a:pt x="21843" y="13789"/>
                      <a:pt x="22205" y="5517"/>
                      <a:pt x="27176" y="1834"/>
                    </a:cubicBezTo>
                    <a:cubicBezTo>
                      <a:pt x="33244" y="-2662"/>
                      <a:pt x="43872" y="1393"/>
                      <a:pt x="50915" y="10894"/>
                    </a:cubicBezTo>
                    <a:cubicBezTo>
                      <a:pt x="57957" y="20395"/>
                      <a:pt x="58746" y="31743"/>
                      <a:pt x="52683" y="36239"/>
                    </a:cubicBezTo>
                    <a:cubicBezTo>
                      <a:pt x="47722" y="39917"/>
                      <a:pt x="39734" y="37806"/>
                      <a:pt x="33132" y="31743"/>
                    </a:cubicBezTo>
                    <a:lnTo>
                      <a:pt x="9824" y="49022"/>
                    </a:lnTo>
                    <a:cubicBezTo>
                      <a:pt x="8193" y="50231"/>
                      <a:pt x="6161" y="50515"/>
                      <a:pt x="4354" y="49962"/>
                    </a:cubicBezTo>
                    <a:cubicBezTo>
                      <a:pt x="3139" y="49590"/>
                      <a:pt x="2027" y="48840"/>
                      <a:pt x="1210" y="47743"/>
                    </a:cubicBezTo>
                    <a:cubicBezTo>
                      <a:pt x="-813" y="45010"/>
                      <a:pt x="-240" y="41156"/>
                      <a:pt x="2488" y="3912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3" name="Forma libre: forma 112">
                <a:extLst>
                  <a:ext uri="{FF2B5EF4-FFF2-40B4-BE49-F238E27FC236}">
                    <a16:creationId xmlns:a16="http://schemas.microsoft.com/office/drawing/2014/main" xmlns="" id="{07EEA1A6-D4BB-8D3C-08FB-D611FA7380C6}"/>
                  </a:ext>
                </a:extLst>
              </p:cNvPr>
              <p:cNvSpPr/>
              <p:nvPr/>
            </p:nvSpPr>
            <p:spPr>
              <a:xfrm>
                <a:off x="6468264" y="3219122"/>
                <a:ext cx="77066" cy="60310"/>
              </a:xfrm>
              <a:custGeom>
                <a:avLst/>
                <a:gdLst>
                  <a:gd name="connsiteX0" fmla="*/ 4354 w 77066"/>
                  <a:gd name="connsiteY0" fmla="*/ 60039 h 60310"/>
                  <a:gd name="connsiteX1" fmla="*/ 9824 w 77066"/>
                  <a:gd name="connsiteY1" fmla="*/ 59099 h 60310"/>
                  <a:gd name="connsiteX2" fmla="*/ 74575 w 77066"/>
                  <a:gd name="connsiteY2" fmla="*/ 11103 h 60310"/>
                  <a:gd name="connsiteX3" fmla="*/ 75853 w 77066"/>
                  <a:gd name="connsiteY3" fmla="*/ 2493 h 60310"/>
                  <a:gd name="connsiteX4" fmla="*/ 67238 w 77066"/>
                  <a:gd name="connsiteY4" fmla="*/ 1215 h 60310"/>
                  <a:gd name="connsiteX5" fmla="*/ 2488 w 77066"/>
                  <a:gd name="connsiteY5" fmla="*/ 49210 h 60310"/>
                  <a:gd name="connsiteX6" fmla="*/ 1210 w 77066"/>
                  <a:gd name="connsiteY6" fmla="*/ 57820 h 60310"/>
                  <a:gd name="connsiteX7" fmla="*/ 4354 w 77066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6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9"/>
                    </a:cubicBezTo>
                    <a:lnTo>
                      <a:pt x="74575" y="11103"/>
                    </a:lnTo>
                    <a:cubicBezTo>
                      <a:pt x="77308" y="9080"/>
                      <a:pt x="77881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5" name="Forma libre: forma 114">
                <a:extLst>
                  <a:ext uri="{FF2B5EF4-FFF2-40B4-BE49-F238E27FC236}">
                    <a16:creationId xmlns:a16="http://schemas.microsoft.com/office/drawing/2014/main" xmlns="" id="{F954713C-8599-8794-18FC-0178818B596C}"/>
                  </a:ext>
                </a:extLst>
              </p:cNvPr>
              <p:cNvSpPr/>
              <p:nvPr/>
            </p:nvSpPr>
            <p:spPr>
              <a:xfrm>
                <a:off x="6664542" y="3483913"/>
                <a:ext cx="77063" cy="60307"/>
              </a:xfrm>
              <a:custGeom>
                <a:avLst/>
                <a:gdLst>
                  <a:gd name="connsiteX0" fmla="*/ 4355 w 77063"/>
                  <a:gd name="connsiteY0" fmla="*/ 60039 h 60307"/>
                  <a:gd name="connsiteX1" fmla="*/ 9826 w 77063"/>
                  <a:gd name="connsiteY1" fmla="*/ 59098 h 60307"/>
                  <a:gd name="connsiteX2" fmla="*/ 74576 w 77063"/>
                  <a:gd name="connsiteY2" fmla="*/ 11103 h 60307"/>
                  <a:gd name="connsiteX3" fmla="*/ 75854 w 77063"/>
                  <a:gd name="connsiteY3" fmla="*/ 2493 h 60307"/>
                  <a:gd name="connsiteX4" fmla="*/ 67240 w 77063"/>
                  <a:gd name="connsiteY4" fmla="*/ 1215 h 60307"/>
                  <a:gd name="connsiteX5" fmla="*/ 2489 w 77063"/>
                  <a:gd name="connsiteY5" fmla="*/ 49210 h 60307"/>
                  <a:gd name="connsiteX6" fmla="*/ 1211 w 77063"/>
                  <a:gd name="connsiteY6" fmla="*/ 57820 h 60307"/>
                  <a:gd name="connsiteX7" fmla="*/ 4355 w 77063"/>
                  <a:gd name="connsiteY7" fmla="*/ 60044 h 6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07">
                    <a:moveTo>
                      <a:pt x="4355" y="60039"/>
                    </a:moveTo>
                    <a:cubicBezTo>
                      <a:pt x="6162" y="60587"/>
                      <a:pt x="8190" y="60308"/>
                      <a:pt x="9826" y="59098"/>
                    </a:cubicBezTo>
                    <a:lnTo>
                      <a:pt x="74576" y="11103"/>
                    </a:lnTo>
                    <a:cubicBezTo>
                      <a:pt x="77304" y="9075"/>
                      <a:pt x="77877" y="5221"/>
                      <a:pt x="75854" y="2493"/>
                    </a:cubicBezTo>
                    <a:cubicBezTo>
                      <a:pt x="73827" y="-245"/>
                      <a:pt x="69972" y="-813"/>
                      <a:pt x="67240" y="1215"/>
                    </a:cubicBezTo>
                    <a:lnTo>
                      <a:pt x="2489" y="49210"/>
                    </a:lnTo>
                    <a:cubicBezTo>
                      <a:pt x="-244" y="51233"/>
                      <a:pt x="-812" y="55092"/>
                      <a:pt x="1211" y="57820"/>
                    </a:cubicBezTo>
                    <a:cubicBezTo>
                      <a:pt x="2029" y="58922"/>
                      <a:pt x="3141" y="59671"/>
                      <a:pt x="4355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6" name="Forma libre: forma 115">
                <a:extLst>
                  <a:ext uri="{FF2B5EF4-FFF2-40B4-BE49-F238E27FC236}">
                    <a16:creationId xmlns:a16="http://schemas.microsoft.com/office/drawing/2014/main" xmlns="" id="{05A63F3D-0B8A-F8D9-DA5B-999710D913D8}"/>
                  </a:ext>
                </a:extLst>
              </p:cNvPr>
              <p:cNvSpPr/>
              <p:nvPr/>
            </p:nvSpPr>
            <p:spPr>
              <a:xfrm>
                <a:off x="6615475" y="3417718"/>
                <a:ext cx="77063" cy="60310"/>
              </a:xfrm>
              <a:custGeom>
                <a:avLst/>
                <a:gdLst>
                  <a:gd name="connsiteX0" fmla="*/ 4354 w 77063"/>
                  <a:gd name="connsiteY0" fmla="*/ 60039 h 60310"/>
                  <a:gd name="connsiteX1" fmla="*/ 9824 w 77063"/>
                  <a:gd name="connsiteY1" fmla="*/ 59099 h 60310"/>
                  <a:gd name="connsiteX2" fmla="*/ 74575 w 77063"/>
                  <a:gd name="connsiteY2" fmla="*/ 11103 h 60310"/>
                  <a:gd name="connsiteX3" fmla="*/ 75853 w 77063"/>
                  <a:gd name="connsiteY3" fmla="*/ 2493 h 60310"/>
                  <a:gd name="connsiteX4" fmla="*/ 67238 w 77063"/>
                  <a:gd name="connsiteY4" fmla="*/ 1215 h 60310"/>
                  <a:gd name="connsiteX5" fmla="*/ 2488 w 77063"/>
                  <a:gd name="connsiteY5" fmla="*/ 49210 h 60310"/>
                  <a:gd name="connsiteX6" fmla="*/ 1210 w 77063"/>
                  <a:gd name="connsiteY6" fmla="*/ 57820 h 60310"/>
                  <a:gd name="connsiteX7" fmla="*/ 4354 w 77063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9"/>
                    </a:cubicBezTo>
                    <a:lnTo>
                      <a:pt x="74575" y="11103"/>
                    </a:lnTo>
                    <a:cubicBezTo>
                      <a:pt x="77308" y="9080"/>
                      <a:pt x="77876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7" name="Forma libre: forma 116">
                <a:extLst>
                  <a:ext uri="{FF2B5EF4-FFF2-40B4-BE49-F238E27FC236}">
                    <a16:creationId xmlns:a16="http://schemas.microsoft.com/office/drawing/2014/main" xmlns="" id="{DB7CE253-E733-95FA-46B1-E1E069A65344}"/>
                  </a:ext>
                </a:extLst>
              </p:cNvPr>
              <p:cNvSpPr/>
              <p:nvPr/>
            </p:nvSpPr>
            <p:spPr>
              <a:xfrm>
                <a:off x="6517338" y="3285318"/>
                <a:ext cx="77063" cy="60310"/>
              </a:xfrm>
              <a:custGeom>
                <a:avLst/>
                <a:gdLst>
                  <a:gd name="connsiteX0" fmla="*/ 4354 w 77063"/>
                  <a:gd name="connsiteY0" fmla="*/ 60039 h 60310"/>
                  <a:gd name="connsiteX1" fmla="*/ 9824 w 77063"/>
                  <a:gd name="connsiteY1" fmla="*/ 59098 h 60310"/>
                  <a:gd name="connsiteX2" fmla="*/ 74575 w 77063"/>
                  <a:gd name="connsiteY2" fmla="*/ 11103 h 60310"/>
                  <a:gd name="connsiteX3" fmla="*/ 75853 w 77063"/>
                  <a:gd name="connsiteY3" fmla="*/ 2493 h 60310"/>
                  <a:gd name="connsiteX4" fmla="*/ 67238 w 77063"/>
                  <a:gd name="connsiteY4" fmla="*/ 1215 h 60310"/>
                  <a:gd name="connsiteX5" fmla="*/ 2488 w 77063"/>
                  <a:gd name="connsiteY5" fmla="*/ 49210 h 60310"/>
                  <a:gd name="connsiteX6" fmla="*/ 1210 w 77063"/>
                  <a:gd name="connsiteY6" fmla="*/ 57820 h 60310"/>
                  <a:gd name="connsiteX7" fmla="*/ 4354 w 77063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8"/>
                    </a:cubicBezTo>
                    <a:lnTo>
                      <a:pt x="74575" y="11103"/>
                    </a:lnTo>
                    <a:cubicBezTo>
                      <a:pt x="77308" y="9075"/>
                      <a:pt x="77876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8" name="Forma libre: forma 117">
                <a:extLst>
                  <a:ext uri="{FF2B5EF4-FFF2-40B4-BE49-F238E27FC236}">
                    <a16:creationId xmlns:a16="http://schemas.microsoft.com/office/drawing/2014/main" xmlns="" id="{1121A0D2-A437-DE4D-7882-37AA914DCAFD}"/>
                  </a:ext>
                </a:extLst>
              </p:cNvPr>
              <p:cNvSpPr/>
              <p:nvPr/>
            </p:nvSpPr>
            <p:spPr>
              <a:xfrm>
                <a:off x="6831115" y="3718477"/>
                <a:ext cx="185059" cy="185059"/>
              </a:xfrm>
              <a:custGeom>
                <a:avLst/>
                <a:gdLst>
                  <a:gd name="connsiteX0" fmla="*/ 1017 w 185059"/>
                  <a:gd name="connsiteY0" fmla="*/ 78932 h 185059"/>
                  <a:gd name="connsiteX1" fmla="*/ 78932 w 185059"/>
                  <a:gd name="connsiteY1" fmla="*/ 184043 h 185059"/>
                  <a:gd name="connsiteX2" fmla="*/ 184043 w 185059"/>
                  <a:gd name="connsiteY2" fmla="*/ 106128 h 185059"/>
                  <a:gd name="connsiteX3" fmla="*/ 106128 w 185059"/>
                  <a:gd name="connsiteY3" fmla="*/ 1017 h 185059"/>
                  <a:gd name="connsiteX4" fmla="*/ 1017 w 185059"/>
                  <a:gd name="connsiteY4" fmla="*/ 78932 h 1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059" h="185059">
                    <a:moveTo>
                      <a:pt x="1017" y="78932"/>
                    </a:moveTo>
                    <a:cubicBezTo>
                      <a:pt x="-6491" y="129474"/>
                      <a:pt x="28389" y="176530"/>
                      <a:pt x="78932" y="184043"/>
                    </a:cubicBezTo>
                    <a:cubicBezTo>
                      <a:pt x="129474" y="191551"/>
                      <a:pt x="176530" y="156670"/>
                      <a:pt x="184043" y="106128"/>
                    </a:cubicBezTo>
                    <a:cubicBezTo>
                      <a:pt x="191551" y="55585"/>
                      <a:pt x="156670" y="8530"/>
                      <a:pt x="106128" y="1017"/>
                    </a:cubicBezTo>
                    <a:cubicBezTo>
                      <a:pt x="55585" y="-6491"/>
                      <a:pt x="8530" y="28389"/>
                      <a:pt x="1017" y="78932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9" name="Forma libre: forma 118">
                <a:extLst>
                  <a:ext uri="{FF2B5EF4-FFF2-40B4-BE49-F238E27FC236}">
                    <a16:creationId xmlns:a16="http://schemas.microsoft.com/office/drawing/2014/main" xmlns="" id="{BFCF8C7B-A910-227A-D32A-5A1410297EB8}"/>
                  </a:ext>
                </a:extLst>
              </p:cNvPr>
              <p:cNvSpPr/>
              <p:nvPr/>
            </p:nvSpPr>
            <p:spPr>
              <a:xfrm>
                <a:off x="6916281" y="3848392"/>
                <a:ext cx="160962" cy="122503"/>
              </a:xfrm>
              <a:custGeom>
                <a:avLst/>
                <a:gdLst>
                  <a:gd name="connsiteX0" fmla="*/ 4354 w 160962"/>
                  <a:gd name="connsiteY0" fmla="*/ 122233 h 122503"/>
                  <a:gd name="connsiteX1" fmla="*/ 9824 w 160962"/>
                  <a:gd name="connsiteY1" fmla="*/ 121292 h 122503"/>
                  <a:gd name="connsiteX2" fmla="*/ 158474 w 160962"/>
                  <a:gd name="connsiteY2" fmla="*/ 11103 h 122503"/>
                  <a:gd name="connsiteX3" fmla="*/ 159753 w 160962"/>
                  <a:gd name="connsiteY3" fmla="*/ 2493 h 122503"/>
                  <a:gd name="connsiteX4" fmla="*/ 151138 w 160962"/>
                  <a:gd name="connsiteY4" fmla="*/ 1215 h 122503"/>
                  <a:gd name="connsiteX5" fmla="*/ 2488 w 160962"/>
                  <a:gd name="connsiteY5" fmla="*/ 111399 h 122503"/>
                  <a:gd name="connsiteX6" fmla="*/ 1210 w 160962"/>
                  <a:gd name="connsiteY6" fmla="*/ 120009 h 122503"/>
                  <a:gd name="connsiteX7" fmla="*/ 4354 w 160962"/>
                  <a:gd name="connsiteY7" fmla="*/ 122233 h 122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962" h="122503">
                    <a:moveTo>
                      <a:pt x="4354" y="122233"/>
                    </a:moveTo>
                    <a:cubicBezTo>
                      <a:pt x="6161" y="122786"/>
                      <a:pt x="8193" y="122502"/>
                      <a:pt x="9824" y="121292"/>
                    </a:cubicBezTo>
                    <a:lnTo>
                      <a:pt x="158474" y="11103"/>
                    </a:lnTo>
                    <a:cubicBezTo>
                      <a:pt x="161202" y="9075"/>
                      <a:pt x="161775" y="5221"/>
                      <a:pt x="159753" y="2493"/>
                    </a:cubicBezTo>
                    <a:cubicBezTo>
                      <a:pt x="157720" y="-245"/>
                      <a:pt x="153876" y="-813"/>
                      <a:pt x="151138" y="1215"/>
                    </a:cubicBezTo>
                    <a:lnTo>
                      <a:pt x="2488" y="111399"/>
                    </a:lnTo>
                    <a:cubicBezTo>
                      <a:pt x="-240" y="113427"/>
                      <a:pt x="-813" y="117281"/>
                      <a:pt x="1210" y="120009"/>
                    </a:cubicBezTo>
                    <a:cubicBezTo>
                      <a:pt x="2027" y="121111"/>
                      <a:pt x="3139" y="121860"/>
                      <a:pt x="4354" y="12223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0" name="Forma libre: forma 119">
                <a:extLst>
                  <a:ext uri="{FF2B5EF4-FFF2-40B4-BE49-F238E27FC236}">
                    <a16:creationId xmlns:a16="http://schemas.microsoft.com/office/drawing/2014/main" xmlns="" id="{20944DB3-73B8-37DE-DCD7-3004B9774805}"/>
                  </a:ext>
                </a:extLst>
              </p:cNvPr>
              <p:cNvSpPr/>
              <p:nvPr/>
            </p:nvSpPr>
            <p:spPr>
              <a:xfrm>
                <a:off x="6350082" y="3285670"/>
                <a:ext cx="299214" cy="483550"/>
              </a:xfrm>
              <a:custGeom>
                <a:avLst/>
                <a:gdLst>
                  <a:gd name="connsiteX0" fmla="*/ 5049 w 299214"/>
                  <a:gd name="connsiteY0" fmla="*/ 361100 h 483550"/>
                  <a:gd name="connsiteX1" fmla="*/ 88920 w 299214"/>
                  <a:gd name="connsiteY1" fmla="*/ 117433 h 483550"/>
                  <a:gd name="connsiteX2" fmla="*/ 122771 w 299214"/>
                  <a:gd name="connsiteY2" fmla="*/ 15799 h 483550"/>
                  <a:gd name="connsiteX3" fmla="*/ 151975 w 299214"/>
                  <a:gd name="connsiteY3" fmla="*/ 1190 h 483550"/>
                  <a:gd name="connsiteX4" fmla="*/ 166585 w 299214"/>
                  <a:gd name="connsiteY4" fmla="*/ 30394 h 483550"/>
                  <a:gd name="connsiteX5" fmla="*/ 195789 w 299214"/>
                  <a:gd name="connsiteY5" fmla="*/ 15784 h 483550"/>
                  <a:gd name="connsiteX6" fmla="*/ 210398 w 299214"/>
                  <a:gd name="connsiteY6" fmla="*/ 44988 h 483550"/>
                  <a:gd name="connsiteX7" fmla="*/ 239602 w 299214"/>
                  <a:gd name="connsiteY7" fmla="*/ 30379 h 483550"/>
                  <a:gd name="connsiteX8" fmla="*/ 254211 w 299214"/>
                  <a:gd name="connsiteY8" fmla="*/ 59583 h 483550"/>
                  <a:gd name="connsiteX9" fmla="*/ 283416 w 299214"/>
                  <a:gd name="connsiteY9" fmla="*/ 44974 h 483550"/>
                  <a:gd name="connsiteX10" fmla="*/ 298025 w 299214"/>
                  <a:gd name="connsiteY10" fmla="*/ 74178 h 483550"/>
                  <a:gd name="connsiteX11" fmla="*/ 264060 w 299214"/>
                  <a:gd name="connsiteY11" fmla="*/ 176154 h 483550"/>
                  <a:gd name="connsiteX12" fmla="*/ 263767 w 299214"/>
                  <a:gd name="connsiteY12" fmla="*/ 177026 h 483550"/>
                  <a:gd name="connsiteX13" fmla="*/ 179710 w 299214"/>
                  <a:gd name="connsiteY13" fmla="*/ 421227 h 483550"/>
                  <a:gd name="connsiteX14" fmla="*/ 65480 w 299214"/>
                  <a:gd name="connsiteY14" fmla="*/ 479522 h 483550"/>
                  <a:gd name="connsiteX15" fmla="*/ 62321 w 299214"/>
                  <a:gd name="connsiteY15" fmla="*/ 478499 h 483550"/>
                  <a:gd name="connsiteX16" fmla="*/ 5054 w 299214"/>
                  <a:gd name="connsiteY16" fmla="*/ 361115 h 48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9214" h="483550">
                    <a:moveTo>
                      <a:pt x="5049" y="361100"/>
                    </a:moveTo>
                    <a:lnTo>
                      <a:pt x="88920" y="117433"/>
                    </a:lnTo>
                    <a:lnTo>
                      <a:pt x="122771" y="15799"/>
                    </a:lnTo>
                    <a:cubicBezTo>
                      <a:pt x="126802" y="3702"/>
                      <a:pt x="139878" y="-2841"/>
                      <a:pt x="151975" y="1190"/>
                    </a:cubicBezTo>
                    <a:cubicBezTo>
                      <a:pt x="164072" y="5220"/>
                      <a:pt x="170615" y="18292"/>
                      <a:pt x="166585" y="30394"/>
                    </a:cubicBezTo>
                    <a:cubicBezTo>
                      <a:pt x="170615" y="18297"/>
                      <a:pt x="183687" y="11754"/>
                      <a:pt x="195789" y="15784"/>
                    </a:cubicBezTo>
                    <a:cubicBezTo>
                      <a:pt x="207886" y="19815"/>
                      <a:pt x="214429" y="32887"/>
                      <a:pt x="210398" y="44988"/>
                    </a:cubicBezTo>
                    <a:cubicBezTo>
                      <a:pt x="214429" y="32892"/>
                      <a:pt x="227500" y="26348"/>
                      <a:pt x="239602" y="30379"/>
                    </a:cubicBezTo>
                    <a:cubicBezTo>
                      <a:pt x="251699" y="34410"/>
                      <a:pt x="258242" y="47481"/>
                      <a:pt x="254211" y="59583"/>
                    </a:cubicBezTo>
                    <a:cubicBezTo>
                      <a:pt x="258242" y="47486"/>
                      <a:pt x="271314" y="40943"/>
                      <a:pt x="283416" y="44974"/>
                    </a:cubicBezTo>
                    <a:cubicBezTo>
                      <a:pt x="295512" y="49004"/>
                      <a:pt x="302056" y="62076"/>
                      <a:pt x="298025" y="74178"/>
                    </a:cubicBezTo>
                    <a:lnTo>
                      <a:pt x="264060" y="176154"/>
                    </a:lnTo>
                    <a:cubicBezTo>
                      <a:pt x="263943" y="176443"/>
                      <a:pt x="263865" y="176737"/>
                      <a:pt x="263767" y="177026"/>
                    </a:cubicBezTo>
                    <a:lnTo>
                      <a:pt x="179710" y="421227"/>
                    </a:lnTo>
                    <a:cubicBezTo>
                      <a:pt x="163470" y="468405"/>
                      <a:pt x="112829" y="493970"/>
                      <a:pt x="65480" y="479522"/>
                    </a:cubicBezTo>
                    <a:cubicBezTo>
                      <a:pt x="64427" y="479199"/>
                      <a:pt x="63374" y="478856"/>
                      <a:pt x="62321" y="478499"/>
                    </a:cubicBezTo>
                    <a:cubicBezTo>
                      <a:pt x="14095" y="461901"/>
                      <a:pt x="-11549" y="409341"/>
                      <a:pt x="5054" y="361115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2" name="Forma libre: forma 121">
                <a:extLst>
                  <a:ext uri="{FF2B5EF4-FFF2-40B4-BE49-F238E27FC236}">
                    <a16:creationId xmlns:a16="http://schemas.microsoft.com/office/drawing/2014/main" xmlns="" id="{C77EF8BC-EA37-9381-400C-FB6F7CD2F139}"/>
                  </a:ext>
                </a:extLst>
              </p:cNvPr>
              <p:cNvSpPr/>
              <p:nvPr/>
            </p:nvSpPr>
            <p:spPr>
              <a:xfrm>
                <a:off x="6538073" y="3323781"/>
                <a:ext cx="28709" cy="61528"/>
              </a:xfrm>
              <a:custGeom>
                <a:avLst/>
                <a:gdLst>
                  <a:gd name="connsiteX0" fmla="*/ 4364 w 28709"/>
                  <a:gd name="connsiteY0" fmla="*/ 61260 h 61528"/>
                  <a:gd name="connsiteX1" fmla="*/ 11999 w 28709"/>
                  <a:gd name="connsiteY1" fmla="*/ 57318 h 61528"/>
                  <a:gd name="connsiteX2" fmla="*/ 28391 w 28709"/>
                  <a:gd name="connsiteY2" fmla="*/ 8107 h 61528"/>
                  <a:gd name="connsiteX3" fmla="*/ 24498 w 28709"/>
                  <a:gd name="connsiteY3" fmla="*/ 320 h 61528"/>
                  <a:gd name="connsiteX4" fmla="*/ 16711 w 28709"/>
                  <a:gd name="connsiteY4" fmla="*/ 4214 h 61528"/>
                  <a:gd name="connsiteX5" fmla="*/ 319 w 28709"/>
                  <a:gd name="connsiteY5" fmla="*/ 53424 h 61528"/>
                  <a:gd name="connsiteX6" fmla="*/ 4212 w 28709"/>
                  <a:gd name="connsiteY6" fmla="*/ 61211 h 61528"/>
                  <a:gd name="connsiteX7" fmla="*/ 4364 w 28709"/>
                  <a:gd name="connsiteY7" fmla="*/ 61260 h 6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09" h="61528">
                    <a:moveTo>
                      <a:pt x="4364" y="61260"/>
                    </a:moveTo>
                    <a:cubicBezTo>
                      <a:pt x="7547" y="62230"/>
                      <a:pt x="10941" y="60491"/>
                      <a:pt x="11999" y="57318"/>
                    </a:cubicBezTo>
                    <a:lnTo>
                      <a:pt x="28391" y="8107"/>
                    </a:lnTo>
                    <a:cubicBezTo>
                      <a:pt x="29469" y="4880"/>
                      <a:pt x="27725" y="1397"/>
                      <a:pt x="24498" y="320"/>
                    </a:cubicBezTo>
                    <a:cubicBezTo>
                      <a:pt x="21388" y="-762"/>
                      <a:pt x="17788" y="991"/>
                      <a:pt x="16711" y="4214"/>
                    </a:cubicBezTo>
                    <a:lnTo>
                      <a:pt x="319" y="53424"/>
                    </a:lnTo>
                    <a:cubicBezTo>
                      <a:pt x="-759" y="56652"/>
                      <a:pt x="985" y="60134"/>
                      <a:pt x="4212" y="61211"/>
                    </a:cubicBezTo>
                    <a:cubicBezTo>
                      <a:pt x="4266" y="61226"/>
                      <a:pt x="4310" y="61245"/>
                      <a:pt x="4364" y="61260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3" name="Forma libre: forma 122">
                <a:extLst>
                  <a:ext uri="{FF2B5EF4-FFF2-40B4-BE49-F238E27FC236}">
                    <a16:creationId xmlns:a16="http://schemas.microsoft.com/office/drawing/2014/main" xmlns="" id="{8F22D493-0F86-5E35-2BB1-AF418BA66303}"/>
                  </a:ext>
                </a:extLst>
              </p:cNvPr>
              <p:cNvSpPr/>
              <p:nvPr/>
            </p:nvSpPr>
            <p:spPr>
              <a:xfrm>
                <a:off x="6494020" y="3309963"/>
                <a:ext cx="28709" cy="61549"/>
              </a:xfrm>
              <a:custGeom>
                <a:avLst/>
                <a:gdLst>
                  <a:gd name="connsiteX0" fmla="*/ 4364 w 28709"/>
                  <a:gd name="connsiteY0" fmla="*/ 61281 h 61549"/>
                  <a:gd name="connsiteX1" fmla="*/ 11999 w 28709"/>
                  <a:gd name="connsiteY1" fmla="*/ 57339 h 61549"/>
                  <a:gd name="connsiteX2" fmla="*/ 28391 w 28709"/>
                  <a:gd name="connsiteY2" fmla="*/ 8128 h 61549"/>
                  <a:gd name="connsiteX3" fmla="*/ 24498 w 28709"/>
                  <a:gd name="connsiteY3" fmla="*/ 341 h 61549"/>
                  <a:gd name="connsiteX4" fmla="*/ 16711 w 28709"/>
                  <a:gd name="connsiteY4" fmla="*/ 4235 h 61549"/>
                  <a:gd name="connsiteX5" fmla="*/ 319 w 28709"/>
                  <a:gd name="connsiteY5" fmla="*/ 53445 h 61549"/>
                  <a:gd name="connsiteX6" fmla="*/ 4212 w 28709"/>
                  <a:gd name="connsiteY6" fmla="*/ 61232 h 61549"/>
                  <a:gd name="connsiteX7" fmla="*/ 4364 w 28709"/>
                  <a:gd name="connsiteY7" fmla="*/ 61281 h 6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09" h="61549">
                    <a:moveTo>
                      <a:pt x="4364" y="61281"/>
                    </a:moveTo>
                    <a:cubicBezTo>
                      <a:pt x="7547" y="62251"/>
                      <a:pt x="10941" y="60513"/>
                      <a:pt x="11999" y="57339"/>
                    </a:cubicBezTo>
                    <a:lnTo>
                      <a:pt x="28391" y="8128"/>
                    </a:lnTo>
                    <a:cubicBezTo>
                      <a:pt x="29469" y="4901"/>
                      <a:pt x="27725" y="1419"/>
                      <a:pt x="24498" y="341"/>
                    </a:cubicBezTo>
                    <a:cubicBezTo>
                      <a:pt x="21339" y="-795"/>
                      <a:pt x="17788" y="1007"/>
                      <a:pt x="16711" y="4235"/>
                    </a:cubicBezTo>
                    <a:lnTo>
                      <a:pt x="319" y="53445"/>
                    </a:lnTo>
                    <a:cubicBezTo>
                      <a:pt x="-759" y="56673"/>
                      <a:pt x="985" y="60155"/>
                      <a:pt x="4212" y="61232"/>
                    </a:cubicBezTo>
                    <a:cubicBezTo>
                      <a:pt x="4261" y="61252"/>
                      <a:pt x="4310" y="61267"/>
                      <a:pt x="4364" y="6128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4" name="Forma libre: forma 123">
                <a:extLst>
                  <a:ext uri="{FF2B5EF4-FFF2-40B4-BE49-F238E27FC236}">
                    <a16:creationId xmlns:a16="http://schemas.microsoft.com/office/drawing/2014/main" xmlns="" id="{6AF9499E-933F-50C0-76BE-6FE3B9B8D4DD}"/>
                  </a:ext>
                </a:extLst>
              </p:cNvPr>
              <p:cNvSpPr/>
              <p:nvPr/>
            </p:nvSpPr>
            <p:spPr>
              <a:xfrm>
                <a:off x="6972601" y="3669901"/>
                <a:ext cx="485749" cy="211168"/>
              </a:xfrm>
              <a:custGeom>
                <a:avLst/>
                <a:gdLst>
                  <a:gd name="connsiteX0" fmla="*/ 21237 w 485749"/>
                  <a:gd name="connsiteY0" fmla="*/ 26976 h 211168"/>
                  <a:gd name="connsiteX1" fmla="*/ 128376 w 485749"/>
                  <a:gd name="connsiteY1" fmla="*/ 18381 h 211168"/>
                  <a:gd name="connsiteX2" fmla="*/ 129297 w 485749"/>
                  <a:gd name="connsiteY2" fmla="*/ 18312 h 211168"/>
                  <a:gd name="connsiteX3" fmla="*/ 386927 w 485749"/>
                  <a:gd name="connsiteY3" fmla="*/ 230 h 211168"/>
                  <a:gd name="connsiteX4" fmla="*/ 485519 w 485749"/>
                  <a:gd name="connsiteY4" fmla="*/ 85893 h 211168"/>
                  <a:gd name="connsiteX5" fmla="*/ 399856 w 485749"/>
                  <a:gd name="connsiteY5" fmla="*/ 184485 h 211168"/>
                  <a:gd name="connsiteX6" fmla="*/ 142667 w 485749"/>
                  <a:gd name="connsiteY6" fmla="*/ 202538 h 211168"/>
                  <a:gd name="connsiteX7" fmla="*/ 36013 w 485749"/>
                  <a:gd name="connsiteY7" fmla="*/ 211094 h 211168"/>
                  <a:gd name="connsiteX8" fmla="*/ 11153 w 485749"/>
                  <a:gd name="connsiteY8" fmla="*/ 189927 h 211168"/>
                  <a:gd name="connsiteX9" fmla="*/ 32320 w 485749"/>
                  <a:gd name="connsiteY9" fmla="*/ 165067 h 211168"/>
                  <a:gd name="connsiteX10" fmla="*/ 7460 w 485749"/>
                  <a:gd name="connsiteY10" fmla="*/ 143900 h 211168"/>
                  <a:gd name="connsiteX11" fmla="*/ 28628 w 485749"/>
                  <a:gd name="connsiteY11" fmla="*/ 119040 h 211168"/>
                  <a:gd name="connsiteX12" fmla="*/ 3768 w 485749"/>
                  <a:gd name="connsiteY12" fmla="*/ 97873 h 211168"/>
                  <a:gd name="connsiteX13" fmla="*/ 24935 w 485749"/>
                  <a:gd name="connsiteY13" fmla="*/ 73013 h 211168"/>
                  <a:gd name="connsiteX14" fmla="*/ 75 w 485749"/>
                  <a:gd name="connsiteY14" fmla="*/ 51845 h 211168"/>
                  <a:gd name="connsiteX15" fmla="*/ 21242 w 485749"/>
                  <a:gd name="connsiteY15" fmla="*/ 26986 h 21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5749" h="211168">
                    <a:moveTo>
                      <a:pt x="21237" y="26976"/>
                    </a:moveTo>
                    <a:lnTo>
                      <a:pt x="128376" y="18381"/>
                    </a:lnTo>
                    <a:cubicBezTo>
                      <a:pt x="128684" y="18381"/>
                      <a:pt x="128988" y="18337"/>
                      <a:pt x="129297" y="18312"/>
                    </a:cubicBezTo>
                    <a:lnTo>
                      <a:pt x="386927" y="230"/>
                    </a:lnTo>
                    <a:cubicBezTo>
                      <a:pt x="437792" y="-3340"/>
                      <a:pt x="481949" y="35008"/>
                      <a:pt x="485519" y="85893"/>
                    </a:cubicBezTo>
                    <a:cubicBezTo>
                      <a:pt x="489089" y="136774"/>
                      <a:pt x="450737" y="180915"/>
                      <a:pt x="399856" y="184485"/>
                    </a:cubicBezTo>
                    <a:lnTo>
                      <a:pt x="142667" y="202538"/>
                    </a:lnTo>
                    <a:lnTo>
                      <a:pt x="36013" y="211094"/>
                    </a:lnTo>
                    <a:cubicBezTo>
                      <a:pt x="23304" y="212112"/>
                      <a:pt x="12172" y="202636"/>
                      <a:pt x="11153" y="189927"/>
                    </a:cubicBezTo>
                    <a:cubicBezTo>
                      <a:pt x="10135" y="177218"/>
                      <a:pt x="19611" y="166085"/>
                      <a:pt x="32320" y="165067"/>
                    </a:cubicBezTo>
                    <a:cubicBezTo>
                      <a:pt x="19611" y="166085"/>
                      <a:pt x="8479" y="156609"/>
                      <a:pt x="7460" y="143900"/>
                    </a:cubicBezTo>
                    <a:cubicBezTo>
                      <a:pt x="6442" y="131190"/>
                      <a:pt x="15919" y="120058"/>
                      <a:pt x="28628" y="119040"/>
                    </a:cubicBezTo>
                    <a:cubicBezTo>
                      <a:pt x="15919" y="120058"/>
                      <a:pt x="4786" y="110582"/>
                      <a:pt x="3768" y="97873"/>
                    </a:cubicBezTo>
                    <a:cubicBezTo>
                      <a:pt x="2749" y="85163"/>
                      <a:pt x="12226" y="74031"/>
                      <a:pt x="24935" y="73013"/>
                    </a:cubicBezTo>
                    <a:cubicBezTo>
                      <a:pt x="12226" y="74031"/>
                      <a:pt x="1094" y="64555"/>
                      <a:pt x="75" y="51845"/>
                    </a:cubicBezTo>
                    <a:cubicBezTo>
                      <a:pt x="-944" y="39136"/>
                      <a:pt x="8533" y="28004"/>
                      <a:pt x="21242" y="26986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5" name="Forma libre: forma 124">
                <a:extLst>
                  <a:ext uri="{FF2B5EF4-FFF2-40B4-BE49-F238E27FC236}">
                    <a16:creationId xmlns:a16="http://schemas.microsoft.com/office/drawing/2014/main" xmlns="" id="{EBA8228A-3051-7CCF-1C05-2EA0C7CF6CC7}"/>
                  </a:ext>
                </a:extLst>
              </p:cNvPr>
              <p:cNvSpPr/>
              <p:nvPr/>
            </p:nvSpPr>
            <p:spPr>
              <a:xfrm>
                <a:off x="6996189" y="3732692"/>
                <a:ext cx="58056" cy="15986"/>
              </a:xfrm>
              <a:custGeom>
                <a:avLst/>
                <a:gdLst>
                  <a:gd name="connsiteX0" fmla="*/ 4360 w 58056"/>
                  <a:gd name="connsiteY0" fmla="*/ 15722 h 15986"/>
                  <a:gd name="connsiteX1" fmla="*/ 6647 w 58056"/>
                  <a:gd name="connsiteY1" fmla="*/ 15967 h 15986"/>
                  <a:gd name="connsiteX2" fmla="*/ 52390 w 58056"/>
                  <a:gd name="connsiteY2" fmla="*/ 12298 h 15986"/>
                  <a:gd name="connsiteX3" fmla="*/ 58037 w 58056"/>
                  <a:gd name="connsiteY3" fmla="*/ 5667 h 15986"/>
                  <a:gd name="connsiteX4" fmla="*/ 51405 w 58056"/>
                  <a:gd name="connsiteY4" fmla="*/ 20 h 15986"/>
                  <a:gd name="connsiteX5" fmla="*/ 5662 w 58056"/>
                  <a:gd name="connsiteY5" fmla="*/ 3689 h 15986"/>
                  <a:gd name="connsiteX6" fmla="*/ 20 w 58056"/>
                  <a:gd name="connsiteY6" fmla="*/ 10320 h 15986"/>
                  <a:gd name="connsiteX7" fmla="*/ 4365 w 58056"/>
                  <a:gd name="connsiteY7" fmla="*/ 15717 h 1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056" h="15986">
                    <a:moveTo>
                      <a:pt x="4360" y="15722"/>
                    </a:moveTo>
                    <a:cubicBezTo>
                      <a:pt x="5080" y="15942"/>
                      <a:pt x="5853" y="16030"/>
                      <a:pt x="6647" y="15967"/>
                    </a:cubicBezTo>
                    <a:lnTo>
                      <a:pt x="52390" y="12298"/>
                    </a:lnTo>
                    <a:cubicBezTo>
                      <a:pt x="55779" y="12024"/>
                      <a:pt x="58306" y="9056"/>
                      <a:pt x="58037" y="5667"/>
                    </a:cubicBezTo>
                    <a:cubicBezTo>
                      <a:pt x="57762" y="2278"/>
                      <a:pt x="54799" y="-254"/>
                      <a:pt x="51405" y="20"/>
                    </a:cubicBezTo>
                    <a:lnTo>
                      <a:pt x="5662" y="3689"/>
                    </a:lnTo>
                    <a:cubicBezTo>
                      <a:pt x="2273" y="3963"/>
                      <a:pt x="-254" y="6931"/>
                      <a:pt x="20" y="10320"/>
                    </a:cubicBezTo>
                    <a:cubicBezTo>
                      <a:pt x="226" y="12915"/>
                      <a:pt x="2019" y="15002"/>
                      <a:pt x="4365" y="1571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6" name="Forma libre: forma 125">
                <a:extLst>
                  <a:ext uri="{FF2B5EF4-FFF2-40B4-BE49-F238E27FC236}">
                    <a16:creationId xmlns:a16="http://schemas.microsoft.com/office/drawing/2014/main" xmlns="" id="{101AF10D-3481-A323-66F2-8D5BBD97EC62}"/>
                  </a:ext>
                </a:extLst>
              </p:cNvPr>
              <p:cNvSpPr/>
              <p:nvPr/>
            </p:nvSpPr>
            <p:spPr>
              <a:xfrm>
                <a:off x="6994352" y="3778767"/>
                <a:ext cx="64017" cy="16467"/>
              </a:xfrm>
              <a:custGeom>
                <a:avLst/>
                <a:gdLst>
                  <a:gd name="connsiteX0" fmla="*/ 4365 w 64017"/>
                  <a:gd name="connsiteY0" fmla="*/ 16202 h 16467"/>
                  <a:gd name="connsiteX1" fmla="*/ 6652 w 64017"/>
                  <a:gd name="connsiteY1" fmla="*/ 16447 h 16467"/>
                  <a:gd name="connsiteX2" fmla="*/ 58355 w 64017"/>
                  <a:gd name="connsiteY2" fmla="*/ 12299 h 16467"/>
                  <a:gd name="connsiteX3" fmla="*/ 63997 w 64017"/>
                  <a:gd name="connsiteY3" fmla="*/ 5668 h 16467"/>
                  <a:gd name="connsiteX4" fmla="*/ 57366 w 64017"/>
                  <a:gd name="connsiteY4" fmla="*/ 21 h 16467"/>
                  <a:gd name="connsiteX5" fmla="*/ 5662 w 64017"/>
                  <a:gd name="connsiteY5" fmla="*/ 4169 h 16467"/>
                  <a:gd name="connsiteX6" fmla="*/ 20 w 64017"/>
                  <a:gd name="connsiteY6" fmla="*/ 10800 h 16467"/>
                  <a:gd name="connsiteX7" fmla="*/ 4365 w 64017"/>
                  <a:gd name="connsiteY7" fmla="*/ 16198 h 1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17" h="16467">
                    <a:moveTo>
                      <a:pt x="4365" y="16202"/>
                    </a:moveTo>
                    <a:cubicBezTo>
                      <a:pt x="5084" y="16423"/>
                      <a:pt x="5858" y="16511"/>
                      <a:pt x="6652" y="16447"/>
                    </a:cubicBezTo>
                    <a:lnTo>
                      <a:pt x="58355" y="12299"/>
                    </a:lnTo>
                    <a:cubicBezTo>
                      <a:pt x="61739" y="12025"/>
                      <a:pt x="64271" y="9057"/>
                      <a:pt x="63997" y="5668"/>
                    </a:cubicBezTo>
                    <a:cubicBezTo>
                      <a:pt x="63728" y="2279"/>
                      <a:pt x="60760" y="-258"/>
                      <a:pt x="57366" y="21"/>
                    </a:cubicBezTo>
                    <a:lnTo>
                      <a:pt x="5662" y="4169"/>
                    </a:lnTo>
                    <a:cubicBezTo>
                      <a:pt x="2278" y="4443"/>
                      <a:pt x="-254" y="7411"/>
                      <a:pt x="20" y="10800"/>
                    </a:cubicBezTo>
                    <a:cubicBezTo>
                      <a:pt x="226" y="13396"/>
                      <a:pt x="2019" y="15483"/>
                      <a:pt x="4365" y="1619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7" name="Forma libre: forma 126">
                <a:extLst>
                  <a:ext uri="{FF2B5EF4-FFF2-40B4-BE49-F238E27FC236}">
                    <a16:creationId xmlns:a16="http://schemas.microsoft.com/office/drawing/2014/main" xmlns="" id="{2893DC06-51A1-E47C-A639-9DFA78780171}"/>
                  </a:ext>
                </a:extLst>
              </p:cNvPr>
              <p:cNvSpPr/>
              <p:nvPr/>
            </p:nvSpPr>
            <p:spPr>
              <a:xfrm>
                <a:off x="6998873" y="3824712"/>
                <a:ext cx="64017" cy="16466"/>
              </a:xfrm>
              <a:custGeom>
                <a:avLst/>
                <a:gdLst>
                  <a:gd name="connsiteX0" fmla="*/ 4364 w 64017"/>
                  <a:gd name="connsiteY0" fmla="*/ 16202 h 16466"/>
                  <a:gd name="connsiteX1" fmla="*/ 6652 w 64017"/>
                  <a:gd name="connsiteY1" fmla="*/ 16447 h 16466"/>
                  <a:gd name="connsiteX2" fmla="*/ 58355 w 64017"/>
                  <a:gd name="connsiteY2" fmla="*/ 12298 h 16466"/>
                  <a:gd name="connsiteX3" fmla="*/ 63997 w 64017"/>
                  <a:gd name="connsiteY3" fmla="*/ 5667 h 16466"/>
                  <a:gd name="connsiteX4" fmla="*/ 57366 w 64017"/>
                  <a:gd name="connsiteY4" fmla="*/ 20 h 16466"/>
                  <a:gd name="connsiteX5" fmla="*/ 5662 w 64017"/>
                  <a:gd name="connsiteY5" fmla="*/ 4169 h 16466"/>
                  <a:gd name="connsiteX6" fmla="*/ 20 w 64017"/>
                  <a:gd name="connsiteY6" fmla="*/ 10800 h 16466"/>
                  <a:gd name="connsiteX7" fmla="*/ 4364 w 64017"/>
                  <a:gd name="connsiteY7" fmla="*/ 16197 h 1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17" h="16466">
                    <a:moveTo>
                      <a:pt x="4364" y="16202"/>
                    </a:moveTo>
                    <a:cubicBezTo>
                      <a:pt x="5084" y="16422"/>
                      <a:pt x="5858" y="16510"/>
                      <a:pt x="6652" y="16447"/>
                    </a:cubicBezTo>
                    <a:lnTo>
                      <a:pt x="58355" y="12298"/>
                    </a:lnTo>
                    <a:cubicBezTo>
                      <a:pt x="61739" y="12024"/>
                      <a:pt x="64271" y="9056"/>
                      <a:pt x="63997" y="5667"/>
                    </a:cubicBezTo>
                    <a:cubicBezTo>
                      <a:pt x="63728" y="2278"/>
                      <a:pt x="60755" y="-254"/>
                      <a:pt x="57366" y="20"/>
                    </a:cubicBezTo>
                    <a:lnTo>
                      <a:pt x="5662" y="4169"/>
                    </a:lnTo>
                    <a:cubicBezTo>
                      <a:pt x="2278" y="4443"/>
                      <a:pt x="-254" y="7411"/>
                      <a:pt x="20" y="10800"/>
                    </a:cubicBezTo>
                    <a:cubicBezTo>
                      <a:pt x="231" y="13396"/>
                      <a:pt x="2019" y="15482"/>
                      <a:pt x="4364" y="1619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14" name="Forma libre: forma 113">
              <a:extLst>
                <a:ext uri="{FF2B5EF4-FFF2-40B4-BE49-F238E27FC236}">
                  <a16:creationId xmlns:a16="http://schemas.microsoft.com/office/drawing/2014/main" xmlns="" id="{8D0792BB-488C-4CBA-5EDA-A2F3E6D7613F}"/>
                </a:ext>
              </a:extLst>
            </p:cNvPr>
            <p:cNvSpPr/>
            <p:nvPr/>
          </p:nvSpPr>
          <p:spPr>
            <a:xfrm>
              <a:off x="6566398" y="3351516"/>
              <a:ext cx="77069" cy="60308"/>
            </a:xfrm>
            <a:custGeom>
              <a:avLst/>
              <a:gdLst>
                <a:gd name="connsiteX0" fmla="*/ 4362 w 77069"/>
                <a:gd name="connsiteY0" fmla="*/ 60040 h 60308"/>
                <a:gd name="connsiteX1" fmla="*/ 9833 w 77069"/>
                <a:gd name="connsiteY1" fmla="*/ 59100 h 60308"/>
                <a:gd name="connsiteX2" fmla="*/ 74578 w 77069"/>
                <a:gd name="connsiteY2" fmla="*/ 11104 h 60308"/>
                <a:gd name="connsiteX3" fmla="*/ 75856 w 77069"/>
                <a:gd name="connsiteY3" fmla="*/ 2494 h 60308"/>
                <a:gd name="connsiteX4" fmla="*/ 67242 w 77069"/>
                <a:gd name="connsiteY4" fmla="*/ 1211 h 60308"/>
                <a:gd name="connsiteX5" fmla="*/ 2491 w 77069"/>
                <a:gd name="connsiteY5" fmla="*/ 49207 h 60308"/>
                <a:gd name="connsiteX6" fmla="*/ 1213 w 77069"/>
                <a:gd name="connsiteY6" fmla="*/ 57816 h 60308"/>
                <a:gd name="connsiteX7" fmla="*/ 4357 w 77069"/>
                <a:gd name="connsiteY7" fmla="*/ 60040 h 6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069" h="60308">
                  <a:moveTo>
                    <a:pt x="4362" y="60040"/>
                  </a:moveTo>
                  <a:cubicBezTo>
                    <a:pt x="6169" y="60588"/>
                    <a:pt x="8197" y="60309"/>
                    <a:pt x="9833" y="59100"/>
                  </a:cubicBezTo>
                  <a:lnTo>
                    <a:pt x="74578" y="11104"/>
                  </a:lnTo>
                  <a:cubicBezTo>
                    <a:pt x="77311" y="9076"/>
                    <a:pt x="77884" y="5222"/>
                    <a:pt x="75856" y="2494"/>
                  </a:cubicBezTo>
                  <a:cubicBezTo>
                    <a:pt x="73824" y="-244"/>
                    <a:pt x="69975" y="-812"/>
                    <a:pt x="67242" y="1211"/>
                  </a:cubicBezTo>
                  <a:lnTo>
                    <a:pt x="2491" y="49207"/>
                  </a:lnTo>
                  <a:cubicBezTo>
                    <a:pt x="-241" y="51234"/>
                    <a:pt x="-814" y="55088"/>
                    <a:pt x="1213" y="57816"/>
                  </a:cubicBezTo>
                  <a:cubicBezTo>
                    <a:pt x="2031" y="58918"/>
                    <a:pt x="3143" y="59668"/>
                    <a:pt x="4357" y="6004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1" name="Forma libre: forma 120">
              <a:extLst>
                <a:ext uri="{FF2B5EF4-FFF2-40B4-BE49-F238E27FC236}">
                  <a16:creationId xmlns:a16="http://schemas.microsoft.com/office/drawing/2014/main" xmlns="" id="{CDB07477-3449-291E-456E-745F3C77AAFC}"/>
                </a:ext>
              </a:extLst>
            </p:cNvPr>
            <p:cNvSpPr/>
            <p:nvPr/>
          </p:nvSpPr>
          <p:spPr>
            <a:xfrm>
              <a:off x="6582102" y="3343643"/>
              <a:ext cx="26819" cy="55883"/>
            </a:xfrm>
            <a:custGeom>
              <a:avLst/>
              <a:gdLst>
                <a:gd name="connsiteX0" fmla="*/ 4364 w 26819"/>
                <a:gd name="connsiteY0" fmla="*/ 55616 h 55883"/>
                <a:gd name="connsiteX1" fmla="*/ 11999 w 26819"/>
                <a:gd name="connsiteY1" fmla="*/ 51673 h 55883"/>
                <a:gd name="connsiteX2" fmla="*/ 26501 w 26819"/>
                <a:gd name="connsiteY2" fmla="*/ 8134 h 55883"/>
                <a:gd name="connsiteX3" fmla="*/ 22607 w 26819"/>
                <a:gd name="connsiteY3" fmla="*/ 347 h 55883"/>
                <a:gd name="connsiteX4" fmla="*/ 14820 w 26819"/>
                <a:gd name="connsiteY4" fmla="*/ 4241 h 55883"/>
                <a:gd name="connsiteX5" fmla="*/ 319 w 26819"/>
                <a:gd name="connsiteY5" fmla="*/ 47780 h 55883"/>
                <a:gd name="connsiteX6" fmla="*/ 4212 w 26819"/>
                <a:gd name="connsiteY6" fmla="*/ 55567 h 55883"/>
                <a:gd name="connsiteX7" fmla="*/ 4364 w 26819"/>
                <a:gd name="connsiteY7" fmla="*/ 55616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19" h="55883">
                  <a:moveTo>
                    <a:pt x="4364" y="55616"/>
                  </a:moveTo>
                  <a:cubicBezTo>
                    <a:pt x="7547" y="56585"/>
                    <a:pt x="10941" y="54847"/>
                    <a:pt x="11999" y="51673"/>
                  </a:cubicBezTo>
                  <a:lnTo>
                    <a:pt x="26501" y="8134"/>
                  </a:lnTo>
                  <a:cubicBezTo>
                    <a:pt x="27578" y="4907"/>
                    <a:pt x="25835" y="1425"/>
                    <a:pt x="22607" y="347"/>
                  </a:cubicBezTo>
                  <a:cubicBezTo>
                    <a:pt x="19439" y="-804"/>
                    <a:pt x="15898" y="1013"/>
                    <a:pt x="14820" y="4241"/>
                  </a:cubicBezTo>
                  <a:lnTo>
                    <a:pt x="319" y="47780"/>
                  </a:lnTo>
                  <a:cubicBezTo>
                    <a:pt x="-759" y="51007"/>
                    <a:pt x="985" y="54489"/>
                    <a:pt x="4212" y="55567"/>
                  </a:cubicBezTo>
                  <a:cubicBezTo>
                    <a:pt x="4261" y="55586"/>
                    <a:pt x="4310" y="55601"/>
                    <a:pt x="4364" y="5561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7" name="Gráfico 6">
            <a:extLst>
              <a:ext uri="{FF2B5EF4-FFF2-40B4-BE49-F238E27FC236}">
                <a16:creationId xmlns:a16="http://schemas.microsoft.com/office/drawing/2014/main" xmlns="" id="{D4B0704C-9F7B-958A-C601-2968F66C63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-681495" y="3680698"/>
            <a:ext cx="2043947" cy="1495012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xmlns="" id="{7A68D926-0A60-099F-F35A-5A8E1EAAF0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100120" y="1872430"/>
            <a:ext cx="711650" cy="282719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xmlns="" id="{6DC2FB01-5A50-9D2A-336E-F8F987DD51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823979" y="1216739"/>
            <a:ext cx="1144466" cy="454665"/>
          </a:xfrm>
          <a:prstGeom prst="rect">
            <a:avLst/>
          </a:prstGeom>
        </p:spPr>
      </p:pic>
      <p:grpSp>
        <p:nvGrpSpPr>
          <p:cNvPr id="139" name="Grupo 138">
            <a:extLst>
              <a:ext uri="{FF2B5EF4-FFF2-40B4-BE49-F238E27FC236}">
                <a16:creationId xmlns:a16="http://schemas.microsoft.com/office/drawing/2014/main" xmlns="" id="{53F34FB6-468F-E18B-CC4E-A798CDE8CE1E}"/>
              </a:ext>
            </a:extLst>
          </p:cNvPr>
          <p:cNvGrpSpPr/>
          <p:nvPr/>
        </p:nvGrpSpPr>
        <p:grpSpPr>
          <a:xfrm>
            <a:off x="6592062" y="2498126"/>
            <a:ext cx="818270" cy="868454"/>
            <a:chOff x="6592062" y="2498126"/>
            <a:chExt cx="818270" cy="868454"/>
          </a:xfrm>
        </p:grpSpPr>
        <p:sp>
          <p:nvSpPr>
            <p:cNvPr id="128" name="Forma libre: forma 127">
              <a:extLst>
                <a:ext uri="{FF2B5EF4-FFF2-40B4-BE49-F238E27FC236}">
                  <a16:creationId xmlns:a16="http://schemas.microsoft.com/office/drawing/2014/main" xmlns="" id="{E3E1C221-CCD0-291D-8067-CA13FA7404E8}"/>
                </a:ext>
              </a:extLst>
            </p:cNvPr>
            <p:cNvSpPr/>
            <p:nvPr/>
          </p:nvSpPr>
          <p:spPr>
            <a:xfrm>
              <a:off x="6592062" y="2687316"/>
              <a:ext cx="818270" cy="679264"/>
            </a:xfrm>
            <a:custGeom>
              <a:avLst/>
              <a:gdLst>
                <a:gd name="connsiteX0" fmla="*/ 69082 w 818270"/>
                <a:gd name="connsiteY0" fmla="*/ 327085 h 679264"/>
                <a:gd name="connsiteX1" fmla="*/ 79876 w 818270"/>
                <a:gd name="connsiteY1" fmla="*/ 253989 h 679264"/>
                <a:gd name="connsiteX2" fmla="*/ 494095 w 818270"/>
                <a:gd name="connsiteY2" fmla="*/ 11061 h 679264"/>
                <a:gd name="connsiteX3" fmla="*/ 746235 w 818270"/>
                <a:gd name="connsiteY3" fmla="*/ 304365 h 679264"/>
                <a:gd name="connsiteX4" fmla="*/ 772217 w 818270"/>
                <a:gd name="connsiteY4" fmla="*/ 305418 h 679264"/>
                <a:gd name="connsiteX5" fmla="*/ 816265 w 818270"/>
                <a:gd name="connsiteY5" fmla="*/ 380526 h 679264"/>
                <a:gd name="connsiteX6" fmla="*/ 741157 w 818270"/>
                <a:gd name="connsiteY6" fmla="*/ 424575 h 679264"/>
                <a:gd name="connsiteX7" fmla="*/ 737484 w 818270"/>
                <a:gd name="connsiteY7" fmla="*/ 423414 h 679264"/>
                <a:gd name="connsiteX8" fmla="*/ 737023 w 818270"/>
                <a:gd name="connsiteY8" fmla="*/ 425275 h 679264"/>
                <a:gd name="connsiteX9" fmla="*/ 322804 w 818270"/>
                <a:gd name="connsiteY9" fmla="*/ 668203 h 679264"/>
                <a:gd name="connsiteX10" fmla="*/ 85548 w 818270"/>
                <a:gd name="connsiteY10" fmla="*/ 444782 h 679264"/>
                <a:gd name="connsiteX11" fmla="*/ 46054 w 818270"/>
                <a:gd name="connsiteY11" fmla="*/ 447711 h 679264"/>
                <a:gd name="connsiteX12" fmla="*/ 2005 w 818270"/>
                <a:gd name="connsiteY12" fmla="*/ 372602 h 679264"/>
                <a:gd name="connsiteX13" fmla="*/ 69082 w 818270"/>
                <a:gd name="connsiteY13" fmla="*/ 327080 h 67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8270" h="679264">
                  <a:moveTo>
                    <a:pt x="69082" y="327085"/>
                  </a:moveTo>
                  <a:cubicBezTo>
                    <a:pt x="69998" y="302876"/>
                    <a:pt x="73514" y="278398"/>
                    <a:pt x="79876" y="253989"/>
                  </a:cubicBezTo>
                  <a:cubicBezTo>
                    <a:pt x="127177" y="72525"/>
                    <a:pt x="312627" y="-36239"/>
                    <a:pt x="494095" y="11061"/>
                  </a:cubicBezTo>
                  <a:cubicBezTo>
                    <a:pt x="634919" y="47768"/>
                    <a:pt x="731940" y="167684"/>
                    <a:pt x="746235" y="304365"/>
                  </a:cubicBezTo>
                  <a:cubicBezTo>
                    <a:pt x="754625" y="302910"/>
                    <a:pt x="763441" y="303131"/>
                    <a:pt x="772217" y="305418"/>
                  </a:cubicBezTo>
                  <a:cubicBezTo>
                    <a:pt x="805123" y="313993"/>
                    <a:pt x="824841" y="347620"/>
                    <a:pt x="816265" y="380526"/>
                  </a:cubicBezTo>
                  <a:cubicBezTo>
                    <a:pt x="807690" y="413433"/>
                    <a:pt x="774058" y="433150"/>
                    <a:pt x="741157" y="424575"/>
                  </a:cubicBezTo>
                  <a:cubicBezTo>
                    <a:pt x="739898" y="424247"/>
                    <a:pt x="738698" y="423816"/>
                    <a:pt x="737484" y="423414"/>
                  </a:cubicBezTo>
                  <a:cubicBezTo>
                    <a:pt x="737327" y="424036"/>
                    <a:pt x="737185" y="424658"/>
                    <a:pt x="737023" y="425275"/>
                  </a:cubicBezTo>
                  <a:cubicBezTo>
                    <a:pt x="689723" y="606739"/>
                    <a:pt x="504273" y="715503"/>
                    <a:pt x="322804" y="668203"/>
                  </a:cubicBezTo>
                  <a:cubicBezTo>
                    <a:pt x="206630" y="637921"/>
                    <a:pt x="120257" y="551015"/>
                    <a:pt x="85548" y="444782"/>
                  </a:cubicBezTo>
                  <a:cubicBezTo>
                    <a:pt x="73480" y="449895"/>
                    <a:pt x="59718" y="451276"/>
                    <a:pt x="46054" y="447711"/>
                  </a:cubicBezTo>
                  <a:cubicBezTo>
                    <a:pt x="13147" y="439135"/>
                    <a:pt x="-6570" y="405504"/>
                    <a:pt x="2005" y="372602"/>
                  </a:cubicBezTo>
                  <a:cubicBezTo>
                    <a:pt x="9886" y="342375"/>
                    <a:pt x="38904" y="323343"/>
                    <a:pt x="69082" y="327080"/>
                  </a:cubicBezTo>
                  <a:close/>
                </a:path>
              </a:pathLst>
            </a:custGeom>
            <a:solidFill>
              <a:srgbClr val="98603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9" name="Forma libre: forma 128">
              <a:extLst>
                <a:ext uri="{FF2B5EF4-FFF2-40B4-BE49-F238E27FC236}">
                  <a16:creationId xmlns:a16="http://schemas.microsoft.com/office/drawing/2014/main" xmlns="" id="{3E704EDC-E62F-FA0D-BC92-DBF94E982864}"/>
                </a:ext>
              </a:extLst>
            </p:cNvPr>
            <p:cNvSpPr/>
            <p:nvPr/>
          </p:nvSpPr>
          <p:spPr>
            <a:xfrm>
              <a:off x="6613527" y="2620710"/>
              <a:ext cx="771207" cy="405042"/>
            </a:xfrm>
            <a:custGeom>
              <a:avLst/>
              <a:gdLst>
                <a:gd name="connsiteX0" fmla="*/ 365986 w 771207"/>
                <a:gd name="connsiteY0" fmla="*/ 296 h 405042"/>
                <a:gd name="connsiteX1" fmla="*/ 767149 w 771207"/>
                <a:gd name="connsiteY1" fmla="*/ 299006 h 405042"/>
                <a:gd name="connsiteX2" fmla="*/ 753651 w 771207"/>
                <a:gd name="connsiteY2" fmla="*/ 371725 h 405042"/>
                <a:gd name="connsiteX3" fmla="*/ 647257 w 771207"/>
                <a:gd name="connsiteY3" fmla="*/ 332638 h 405042"/>
                <a:gd name="connsiteX4" fmla="*/ 625908 w 771207"/>
                <a:gd name="connsiteY4" fmla="*/ 291253 h 405042"/>
                <a:gd name="connsiteX5" fmla="*/ 553728 w 771207"/>
                <a:gd name="connsiteY5" fmla="*/ 242087 h 405042"/>
                <a:gd name="connsiteX6" fmla="*/ 550712 w 771207"/>
                <a:gd name="connsiteY6" fmla="*/ 244428 h 405042"/>
                <a:gd name="connsiteX7" fmla="*/ 447770 w 771207"/>
                <a:gd name="connsiteY7" fmla="*/ 195869 h 405042"/>
                <a:gd name="connsiteX8" fmla="*/ 447516 w 771207"/>
                <a:gd name="connsiteY8" fmla="*/ 195433 h 405042"/>
                <a:gd name="connsiteX9" fmla="*/ 429703 w 771207"/>
                <a:gd name="connsiteY9" fmla="*/ 218143 h 405042"/>
                <a:gd name="connsiteX10" fmla="*/ 319489 w 771207"/>
                <a:gd name="connsiteY10" fmla="*/ 241524 h 405042"/>
                <a:gd name="connsiteX11" fmla="*/ 311594 w 771207"/>
                <a:gd name="connsiteY11" fmla="*/ 229309 h 405042"/>
                <a:gd name="connsiteX12" fmla="*/ 211890 w 771207"/>
                <a:gd name="connsiteY12" fmla="*/ 274626 h 405042"/>
                <a:gd name="connsiteX13" fmla="*/ 126795 w 771207"/>
                <a:gd name="connsiteY13" fmla="*/ 323479 h 405042"/>
                <a:gd name="connsiteX14" fmla="*/ 123935 w 771207"/>
                <a:gd name="connsiteY14" fmla="*/ 332153 h 405042"/>
                <a:gd name="connsiteX15" fmla="*/ 32635 w 771207"/>
                <a:gd name="connsiteY15" fmla="*/ 402026 h 405042"/>
                <a:gd name="connsiteX16" fmla="*/ 3083 w 771207"/>
                <a:gd name="connsiteY16" fmla="*/ 306377 h 405042"/>
                <a:gd name="connsiteX17" fmla="*/ 365986 w 771207"/>
                <a:gd name="connsiteY17" fmla="*/ 291 h 40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1207" h="405042">
                  <a:moveTo>
                    <a:pt x="365986" y="296"/>
                  </a:moveTo>
                  <a:cubicBezTo>
                    <a:pt x="708270" y="-10890"/>
                    <a:pt x="767149" y="299006"/>
                    <a:pt x="767149" y="299006"/>
                  </a:cubicBezTo>
                  <a:cubicBezTo>
                    <a:pt x="775381" y="328999"/>
                    <a:pt x="771194" y="357106"/>
                    <a:pt x="753651" y="371725"/>
                  </a:cubicBezTo>
                  <a:cubicBezTo>
                    <a:pt x="726910" y="394009"/>
                    <a:pt x="679277" y="376510"/>
                    <a:pt x="647257" y="332638"/>
                  </a:cubicBezTo>
                  <a:cubicBezTo>
                    <a:pt x="637565" y="319355"/>
                    <a:pt x="630429" y="305182"/>
                    <a:pt x="625908" y="291253"/>
                  </a:cubicBezTo>
                  <a:cubicBezTo>
                    <a:pt x="601205" y="295005"/>
                    <a:pt x="572760" y="275351"/>
                    <a:pt x="553728" y="242087"/>
                  </a:cubicBezTo>
                  <a:cubicBezTo>
                    <a:pt x="552759" y="242910"/>
                    <a:pt x="551760" y="243698"/>
                    <a:pt x="550712" y="244428"/>
                  </a:cubicBezTo>
                  <a:cubicBezTo>
                    <a:pt x="522301" y="264209"/>
                    <a:pt x="476210" y="242464"/>
                    <a:pt x="447770" y="195869"/>
                  </a:cubicBezTo>
                  <a:cubicBezTo>
                    <a:pt x="447682" y="195727"/>
                    <a:pt x="447604" y="195580"/>
                    <a:pt x="447516" y="195433"/>
                  </a:cubicBezTo>
                  <a:cubicBezTo>
                    <a:pt x="442510" y="203299"/>
                    <a:pt x="436560" y="210953"/>
                    <a:pt x="429703" y="218143"/>
                  </a:cubicBezTo>
                  <a:cubicBezTo>
                    <a:pt x="392629" y="257005"/>
                    <a:pt x="343281" y="267471"/>
                    <a:pt x="319489" y="241524"/>
                  </a:cubicBezTo>
                  <a:cubicBezTo>
                    <a:pt x="316193" y="237929"/>
                    <a:pt x="313587" y="233815"/>
                    <a:pt x="311594" y="229309"/>
                  </a:cubicBezTo>
                  <a:cubicBezTo>
                    <a:pt x="282880" y="271433"/>
                    <a:pt x="239664" y="290651"/>
                    <a:pt x="211890" y="274626"/>
                  </a:cubicBezTo>
                  <a:cubicBezTo>
                    <a:pt x="187598" y="309443"/>
                    <a:pt x="153394" y="328142"/>
                    <a:pt x="126795" y="323479"/>
                  </a:cubicBezTo>
                  <a:cubicBezTo>
                    <a:pt x="125928" y="326369"/>
                    <a:pt x="124983" y="329263"/>
                    <a:pt x="123935" y="332153"/>
                  </a:cubicBezTo>
                  <a:cubicBezTo>
                    <a:pt x="105163" y="383934"/>
                    <a:pt x="64288" y="415215"/>
                    <a:pt x="32635" y="402026"/>
                  </a:cubicBezTo>
                  <a:cubicBezTo>
                    <a:pt x="5473" y="390708"/>
                    <a:pt x="-6046" y="350323"/>
                    <a:pt x="3083" y="306377"/>
                  </a:cubicBezTo>
                  <a:cubicBezTo>
                    <a:pt x="2824" y="306553"/>
                    <a:pt x="23697" y="11477"/>
                    <a:pt x="365986" y="291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130" name="Forma libre: forma 129">
              <a:extLst>
                <a:ext uri="{FF2B5EF4-FFF2-40B4-BE49-F238E27FC236}">
                  <a16:creationId xmlns:a16="http://schemas.microsoft.com/office/drawing/2014/main" xmlns="" id="{8DFD3C2C-FA20-FD40-355B-E887C5CC38B5}"/>
                </a:ext>
              </a:extLst>
            </p:cNvPr>
            <p:cNvSpPr/>
            <p:nvPr/>
          </p:nvSpPr>
          <p:spPr>
            <a:xfrm>
              <a:off x="6642175" y="2498126"/>
              <a:ext cx="702976" cy="510569"/>
            </a:xfrm>
            <a:custGeom>
              <a:avLst/>
              <a:gdLst>
                <a:gd name="connsiteX0" fmla="*/ 1 w 702976"/>
                <a:gd name="connsiteY0" fmla="*/ 504319 h 510569"/>
                <a:gd name="connsiteX1" fmla="*/ 4355 w 702976"/>
                <a:gd name="connsiteY1" fmla="*/ 510304 h 510569"/>
                <a:gd name="connsiteX2" fmla="*/ 6054 w 702976"/>
                <a:gd name="connsiteY2" fmla="*/ 510568 h 510569"/>
                <a:gd name="connsiteX3" fmla="*/ 12313 w 702976"/>
                <a:gd name="connsiteY3" fmla="*/ 504515 h 510569"/>
                <a:gd name="connsiteX4" fmla="*/ 53227 w 702976"/>
                <a:gd name="connsiteY4" fmla="*/ 354949 h 510569"/>
                <a:gd name="connsiteX5" fmla="*/ 299133 w 702976"/>
                <a:gd name="connsiteY5" fmla="*/ 187037 h 510569"/>
                <a:gd name="connsiteX6" fmla="*/ 322195 w 702976"/>
                <a:gd name="connsiteY6" fmla="*/ 199472 h 510569"/>
                <a:gd name="connsiteX7" fmla="*/ 341717 w 702976"/>
                <a:gd name="connsiteY7" fmla="*/ 182649 h 510569"/>
                <a:gd name="connsiteX8" fmla="*/ 621783 w 702976"/>
                <a:gd name="connsiteY8" fmla="*/ 311934 h 510569"/>
                <a:gd name="connsiteX9" fmla="*/ 690779 w 702976"/>
                <a:gd name="connsiteY9" fmla="*/ 463430 h 510569"/>
                <a:gd name="connsiteX10" fmla="*/ 698003 w 702976"/>
                <a:gd name="connsiteY10" fmla="*/ 468288 h 510569"/>
                <a:gd name="connsiteX11" fmla="*/ 702861 w 702976"/>
                <a:gd name="connsiteY11" fmla="*/ 461064 h 510569"/>
                <a:gd name="connsiteX12" fmla="*/ 631999 w 702976"/>
                <a:gd name="connsiteY12" fmla="*/ 305043 h 510569"/>
                <a:gd name="connsiteX13" fmla="*/ 342588 w 702976"/>
                <a:gd name="connsiteY13" fmla="*/ 170297 h 510569"/>
                <a:gd name="connsiteX14" fmla="*/ 336614 w 702976"/>
                <a:gd name="connsiteY14" fmla="*/ 157343 h 510569"/>
                <a:gd name="connsiteX15" fmla="*/ 394963 w 702976"/>
                <a:gd name="connsiteY15" fmla="*/ 67346 h 510569"/>
                <a:gd name="connsiteX16" fmla="*/ 374560 w 702976"/>
                <a:gd name="connsiteY16" fmla="*/ 2028 h 510569"/>
                <a:gd name="connsiteX17" fmla="*/ 348510 w 702976"/>
                <a:gd name="connsiteY17" fmla="*/ 3575 h 510569"/>
                <a:gd name="connsiteX18" fmla="*/ 319595 w 702976"/>
                <a:gd name="connsiteY18" fmla="*/ 39176 h 510569"/>
                <a:gd name="connsiteX19" fmla="*/ 310245 w 702976"/>
                <a:gd name="connsiteY19" fmla="*/ 88861 h 510569"/>
                <a:gd name="connsiteX20" fmla="*/ 290346 w 702976"/>
                <a:gd name="connsiteY20" fmla="*/ 42854 h 510569"/>
                <a:gd name="connsiteX21" fmla="*/ 254834 w 702976"/>
                <a:gd name="connsiteY21" fmla="*/ 15119 h 510569"/>
                <a:gd name="connsiteX22" fmla="*/ 228731 w 702976"/>
                <a:gd name="connsiteY22" fmla="*/ 19752 h 510569"/>
                <a:gd name="connsiteX23" fmla="*/ 222986 w 702976"/>
                <a:gd name="connsiteY23" fmla="*/ 88151 h 510569"/>
                <a:gd name="connsiteX24" fmla="*/ 299157 w 702976"/>
                <a:gd name="connsiteY24" fmla="*/ 161854 h 510569"/>
                <a:gd name="connsiteX25" fmla="*/ 296062 w 702976"/>
                <a:gd name="connsiteY25" fmla="*/ 175092 h 510569"/>
                <a:gd name="connsiteX26" fmla="*/ 42085 w 702976"/>
                <a:gd name="connsiteY26" fmla="*/ 349709 h 510569"/>
                <a:gd name="connsiteX27" fmla="*/ 15 w 702976"/>
                <a:gd name="connsiteY27" fmla="*/ 504304 h 510569"/>
                <a:gd name="connsiteX28" fmla="*/ 307395 w 702976"/>
                <a:gd name="connsiteY28" fmla="*/ 150624 h 510569"/>
                <a:gd name="connsiteX29" fmla="*/ 304559 w 702976"/>
                <a:gd name="connsiteY29" fmla="*/ 150629 h 510569"/>
                <a:gd name="connsiteX30" fmla="*/ 233530 w 702976"/>
                <a:gd name="connsiteY30" fmla="*/ 81818 h 510569"/>
                <a:gd name="connsiteX31" fmla="*/ 235685 w 702976"/>
                <a:gd name="connsiteY31" fmla="*/ 29919 h 510569"/>
                <a:gd name="connsiteX32" fmla="*/ 252209 w 702976"/>
                <a:gd name="connsiteY32" fmla="*/ 27162 h 510569"/>
                <a:gd name="connsiteX33" fmla="*/ 254565 w 702976"/>
                <a:gd name="connsiteY33" fmla="*/ 27779 h 510569"/>
                <a:gd name="connsiteX34" fmla="*/ 279782 w 702976"/>
                <a:gd name="connsiteY34" fmla="*/ 49211 h 510569"/>
                <a:gd name="connsiteX35" fmla="*/ 303002 w 702976"/>
                <a:gd name="connsiteY35" fmla="*/ 106972 h 510569"/>
                <a:gd name="connsiteX36" fmla="*/ 307395 w 702976"/>
                <a:gd name="connsiteY36" fmla="*/ 150624 h 510569"/>
                <a:gd name="connsiteX37" fmla="*/ 328635 w 702976"/>
                <a:gd name="connsiteY37" fmla="*/ 147739 h 510569"/>
                <a:gd name="connsiteX38" fmla="*/ 326010 w 702976"/>
                <a:gd name="connsiteY38" fmla="*/ 148376 h 510569"/>
                <a:gd name="connsiteX39" fmla="*/ 321044 w 702976"/>
                <a:gd name="connsiteY39" fmla="*/ 104925 h 510569"/>
                <a:gd name="connsiteX40" fmla="*/ 331265 w 702976"/>
                <a:gd name="connsiteY40" fmla="*/ 43064 h 510569"/>
                <a:gd name="connsiteX41" fmla="*/ 353775 w 702976"/>
                <a:gd name="connsiteY41" fmla="*/ 14712 h 510569"/>
                <a:gd name="connsiteX42" fmla="*/ 368976 w 702976"/>
                <a:gd name="connsiteY42" fmla="*/ 13135 h 510569"/>
                <a:gd name="connsiteX43" fmla="*/ 370157 w 702976"/>
                <a:gd name="connsiteY43" fmla="*/ 13537 h 510569"/>
                <a:gd name="connsiteX44" fmla="*/ 383267 w 702976"/>
                <a:gd name="connsiteY44" fmla="*/ 63477 h 510569"/>
                <a:gd name="connsiteX45" fmla="*/ 328631 w 702976"/>
                <a:gd name="connsiteY45" fmla="*/ 147734 h 51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02976" h="510569">
                  <a:moveTo>
                    <a:pt x="1" y="504319"/>
                  </a:moveTo>
                  <a:cubicBezTo>
                    <a:pt x="-43" y="507125"/>
                    <a:pt x="1798" y="509525"/>
                    <a:pt x="4355" y="510304"/>
                  </a:cubicBezTo>
                  <a:cubicBezTo>
                    <a:pt x="4893" y="510470"/>
                    <a:pt x="5462" y="510559"/>
                    <a:pt x="6054" y="510568"/>
                  </a:cubicBezTo>
                  <a:cubicBezTo>
                    <a:pt x="9453" y="510622"/>
                    <a:pt x="12254" y="507914"/>
                    <a:pt x="12313" y="504515"/>
                  </a:cubicBezTo>
                  <a:cubicBezTo>
                    <a:pt x="12323" y="503785"/>
                    <a:pt x="14003" y="430641"/>
                    <a:pt x="53227" y="354949"/>
                  </a:cubicBezTo>
                  <a:cubicBezTo>
                    <a:pt x="102168" y="260525"/>
                    <a:pt x="184829" y="204125"/>
                    <a:pt x="299133" y="187037"/>
                  </a:cubicBezTo>
                  <a:cubicBezTo>
                    <a:pt x="303687" y="195451"/>
                    <a:pt x="312601" y="200643"/>
                    <a:pt x="322195" y="199472"/>
                  </a:cubicBezTo>
                  <a:cubicBezTo>
                    <a:pt x="331501" y="198341"/>
                    <a:pt x="338876" y="191528"/>
                    <a:pt x="341717" y="182649"/>
                  </a:cubicBezTo>
                  <a:cubicBezTo>
                    <a:pt x="460178" y="175934"/>
                    <a:pt x="554343" y="219351"/>
                    <a:pt x="621783" y="311934"/>
                  </a:cubicBezTo>
                  <a:cubicBezTo>
                    <a:pt x="674901" y="384868"/>
                    <a:pt x="690627" y="462651"/>
                    <a:pt x="690779" y="463430"/>
                  </a:cubicBezTo>
                  <a:cubicBezTo>
                    <a:pt x="691435" y="466765"/>
                    <a:pt x="694673" y="468934"/>
                    <a:pt x="698003" y="468288"/>
                  </a:cubicBezTo>
                  <a:cubicBezTo>
                    <a:pt x="701338" y="467637"/>
                    <a:pt x="703513" y="464399"/>
                    <a:pt x="702861" y="461064"/>
                  </a:cubicBezTo>
                  <a:cubicBezTo>
                    <a:pt x="702220" y="457797"/>
                    <a:pt x="686582" y="380172"/>
                    <a:pt x="631999" y="305043"/>
                  </a:cubicBezTo>
                  <a:cubicBezTo>
                    <a:pt x="583513" y="238314"/>
                    <a:pt x="494412" y="162437"/>
                    <a:pt x="342588" y="170297"/>
                  </a:cubicBezTo>
                  <a:cubicBezTo>
                    <a:pt x="341780" y="165292"/>
                    <a:pt x="339670" y="160835"/>
                    <a:pt x="336614" y="157343"/>
                  </a:cubicBezTo>
                  <a:cubicBezTo>
                    <a:pt x="358667" y="143635"/>
                    <a:pt x="387945" y="88504"/>
                    <a:pt x="394963" y="67346"/>
                  </a:cubicBezTo>
                  <a:cubicBezTo>
                    <a:pt x="404464" y="38705"/>
                    <a:pt x="395497" y="10011"/>
                    <a:pt x="374560" y="2028"/>
                  </a:cubicBezTo>
                  <a:cubicBezTo>
                    <a:pt x="366283" y="-1131"/>
                    <a:pt x="357286" y="-587"/>
                    <a:pt x="348510" y="3575"/>
                  </a:cubicBezTo>
                  <a:cubicBezTo>
                    <a:pt x="335801" y="9609"/>
                    <a:pt x="324992" y="22916"/>
                    <a:pt x="319595" y="39176"/>
                  </a:cubicBezTo>
                  <a:cubicBezTo>
                    <a:pt x="317547" y="45351"/>
                    <a:pt x="312924" y="66166"/>
                    <a:pt x="310245" y="88861"/>
                  </a:cubicBezTo>
                  <a:cubicBezTo>
                    <a:pt x="303256" y="68634"/>
                    <a:pt x="294789" y="50249"/>
                    <a:pt x="290346" y="42854"/>
                  </a:cubicBezTo>
                  <a:cubicBezTo>
                    <a:pt x="281550" y="28225"/>
                    <a:pt x="268636" y="18131"/>
                    <a:pt x="254834" y="15119"/>
                  </a:cubicBezTo>
                  <a:cubicBezTo>
                    <a:pt x="245225" y="13028"/>
                    <a:pt x="236199" y="14629"/>
                    <a:pt x="228731" y="19752"/>
                  </a:cubicBezTo>
                  <a:cubicBezTo>
                    <a:pt x="210428" y="32300"/>
                    <a:pt x="207852" y="62983"/>
                    <a:pt x="222986" y="88151"/>
                  </a:cubicBezTo>
                  <a:cubicBezTo>
                    <a:pt x="234314" y="106992"/>
                    <a:pt x="274689" y="153709"/>
                    <a:pt x="299157" y="161854"/>
                  </a:cubicBezTo>
                  <a:cubicBezTo>
                    <a:pt x="297037" y="165762"/>
                    <a:pt x="295944" y="170317"/>
                    <a:pt x="296062" y="175092"/>
                  </a:cubicBezTo>
                  <a:cubicBezTo>
                    <a:pt x="149885" y="197616"/>
                    <a:pt x="77397" y="281344"/>
                    <a:pt x="42085" y="349709"/>
                  </a:cubicBezTo>
                  <a:cubicBezTo>
                    <a:pt x="1681" y="427927"/>
                    <a:pt x="64" y="501224"/>
                    <a:pt x="15" y="504304"/>
                  </a:cubicBezTo>
                  <a:close/>
                  <a:moveTo>
                    <a:pt x="307395" y="150624"/>
                  </a:moveTo>
                  <a:cubicBezTo>
                    <a:pt x="307076" y="150844"/>
                    <a:pt x="306146" y="150977"/>
                    <a:pt x="304559" y="150629"/>
                  </a:cubicBezTo>
                  <a:cubicBezTo>
                    <a:pt x="286521" y="146775"/>
                    <a:pt x="245363" y="101507"/>
                    <a:pt x="233530" y="81818"/>
                  </a:cubicBezTo>
                  <a:cubicBezTo>
                    <a:pt x="221894" y="62463"/>
                    <a:pt x="222883" y="38701"/>
                    <a:pt x="235685" y="29919"/>
                  </a:cubicBezTo>
                  <a:cubicBezTo>
                    <a:pt x="241498" y="25933"/>
                    <a:pt x="247880" y="26222"/>
                    <a:pt x="252209" y="27162"/>
                  </a:cubicBezTo>
                  <a:cubicBezTo>
                    <a:pt x="252993" y="27333"/>
                    <a:pt x="253781" y="27539"/>
                    <a:pt x="254565" y="27779"/>
                  </a:cubicBezTo>
                  <a:cubicBezTo>
                    <a:pt x="264076" y="30683"/>
                    <a:pt x="273362" y="38529"/>
                    <a:pt x="279782" y="49211"/>
                  </a:cubicBezTo>
                  <a:cubicBezTo>
                    <a:pt x="285865" y="59334"/>
                    <a:pt x="296077" y="83018"/>
                    <a:pt x="303002" y="106972"/>
                  </a:cubicBezTo>
                  <a:cubicBezTo>
                    <a:pt x="312238" y="138919"/>
                    <a:pt x="309305" y="149316"/>
                    <a:pt x="307395" y="150624"/>
                  </a:cubicBezTo>
                  <a:close/>
                  <a:moveTo>
                    <a:pt x="328635" y="147739"/>
                  </a:moveTo>
                  <a:cubicBezTo>
                    <a:pt x="327132" y="148454"/>
                    <a:pt x="326392" y="148479"/>
                    <a:pt x="326010" y="148376"/>
                  </a:cubicBezTo>
                  <a:cubicBezTo>
                    <a:pt x="324046" y="147627"/>
                    <a:pt x="318924" y="138037"/>
                    <a:pt x="321044" y="104925"/>
                  </a:cubicBezTo>
                  <a:cubicBezTo>
                    <a:pt x="322651" y="79923"/>
                    <a:pt x="327514" y="54392"/>
                    <a:pt x="331265" y="43064"/>
                  </a:cubicBezTo>
                  <a:cubicBezTo>
                    <a:pt x="335624" y="29929"/>
                    <a:pt x="344038" y="19331"/>
                    <a:pt x="353775" y="14712"/>
                  </a:cubicBezTo>
                  <a:cubicBezTo>
                    <a:pt x="357482" y="12954"/>
                    <a:pt x="363041" y="11323"/>
                    <a:pt x="368976" y="13135"/>
                  </a:cubicBezTo>
                  <a:cubicBezTo>
                    <a:pt x="369373" y="13258"/>
                    <a:pt x="369765" y="13390"/>
                    <a:pt x="370157" y="13537"/>
                  </a:cubicBezTo>
                  <a:cubicBezTo>
                    <a:pt x="384433" y="18983"/>
                    <a:pt x="390437" y="41855"/>
                    <a:pt x="383267" y="63477"/>
                  </a:cubicBezTo>
                  <a:cubicBezTo>
                    <a:pt x="375902" y="85683"/>
                    <a:pt x="345321" y="139815"/>
                    <a:pt x="328631" y="147734"/>
                  </a:cubicBezTo>
                  <a:close/>
                </a:path>
              </a:pathLst>
            </a:custGeom>
            <a:solidFill>
              <a:srgbClr val="8CB664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1" name="Forma libre: forma 130">
              <a:extLst>
                <a:ext uri="{FF2B5EF4-FFF2-40B4-BE49-F238E27FC236}">
                  <a16:creationId xmlns:a16="http://schemas.microsoft.com/office/drawing/2014/main" xmlns="" id="{C632EF3F-C786-C74E-C625-316DF602741A}"/>
                </a:ext>
              </a:extLst>
            </p:cNvPr>
            <p:cNvSpPr/>
            <p:nvPr/>
          </p:nvSpPr>
          <p:spPr>
            <a:xfrm>
              <a:off x="7327490" y="3026632"/>
              <a:ext cx="46275" cy="52292"/>
            </a:xfrm>
            <a:custGeom>
              <a:avLst/>
              <a:gdLst>
                <a:gd name="connsiteX0" fmla="*/ 7604 w 46275"/>
                <a:gd name="connsiteY0" fmla="*/ 52024 h 52292"/>
                <a:gd name="connsiteX1" fmla="*/ 12315 w 46275"/>
                <a:gd name="connsiteY1" fmla="*/ 51559 h 52292"/>
                <a:gd name="connsiteX2" fmla="*/ 14823 w 46275"/>
                <a:gd name="connsiteY2" fmla="*/ 43219 h 52292"/>
                <a:gd name="connsiteX3" fmla="*/ 13001 w 46275"/>
                <a:gd name="connsiteY3" fmla="*/ 28012 h 52292"/>
                <a:gd name="connsiteX4" fmla="*/ 22678 w 46275"/>
                <a:gd name="connsiteY4" fmla="*/ 15215 h 52292"/>
                <a:gd name="connsiteX5" fmla="*/ 38566 w 46275"/>
                <a:gd name="connsiteY5" fmla="*/ 13011 h 52292"/>
                <a:gd name="connsiteX6" fmla="*/ 46079 w 46275"/>
                <a:gd name="connsiteY6" fmla="*/ 8603 h 52292"/>
                <a:gd name="connsiteX7" fmla="*/ 41676 w 46275"/>
                <a:gd name="connsiteY7" fmla="*/ 1090 h 52292"/>
                <a:gd name="connsiteX8" fmla="*/ 16449 w 46275"/>
                <a:gd name="connsiteY8" fmla="*/ 4587 h 52292"/>
                <a:gd name="connsiteX9" fmla="*/ 1085 w 46275"/>
                <a:gd name="connsiteY9" fmla="*/ 24897 h 52292"/>
                <a:gd name="connsiteX10" fmla="*/ 3975 w 46275"/>
                <a:gd name="connsiteY10" fmla="*/ 49042 h 52292"/>
                <a:gd name="connsiteX11" fmla="*/ 7599 w 46275"/>
                <a:gd name="connsiteY11" fmla="*/ 52015 h 5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275" h="52292">
                  <a:moveTo>
                    <a:pt x="7604" y="52024"/>
                  </a:moveTo>
                  <a:cubicBezTo>
                    <a:pt x="9117" y="52485"/>
                    <a:pt x="10812" y="52367"/>
                    <a:pt x="12315" y="51559"/>
                  </a:cubicBezTo>
                  <a:cubicBezTo>
                    <a:pt x="15313" y="49948"/>
                    <a:pt x="16434" y="46216"/>
                    <a:pt x="14823" y="43219"/>
                  </a:cubicBezTo>
                  <a:cubicBezTo>
                    <a:pt x="12310" y="38546"/>
                    <a:pt x="11664" y="33149"/>
                    <a:pt x="13001" y="28012"/>
                  </a:cubicBezTo>
                  <a:cubicBezTo>
                    <a:pt x="14411" y="22590"/>
                    <a:pt x="17854" y="18050"/>
                    <a:pt x="22678" y="15215"/>
                  </a:cubicBezTo>
                  <a:cubicBezTo>
                    <a:pt x="27507" y="12384"/>
                    <a:pt x="33149" y="11600"/>
                    <a:pt x="38566" y="13011"/>
                  </a:cubicBezTo>
                  <a:cubicBezTo>
                    <a:pt x="41857" y="13868"/>
                    <a:pt x="45222" y="11899"/>
                    <a:pt x="46079" y="8603"/>
                  </a:cubicBezTo>
                  <a:cubicBezTo>
                    <a:pt x="46936" y="5317"/>
                    <a:pt x="44908" y="1942"/>
                    <a:pt x="41676" y="1090"/>
                  </a:cubicBezTo>
                  <a:cubicBezTo>
                    <a:pt x="33076" y="-1153"/>
                    <a:pt x="24113" y="91"/>
                    <a:pt x="16449" y="4587"/>
                  </a:cubicBezTo>
                  <a:cubicBezTo>
                    <a:pt x="8779" y="9083"/>
                    <a:pt x="3323" y="16297"/>
                    <a:pt x="1085" y="24897"/>
                  </a:cubicBezTo>
                  <a:cubicBezTo>
                    <a:pt x="-1045" y="33047"/>
                    <a:pt x="-17" y="41622"/>
                    <a:pt x="3975" y="49042"/>
                  </a:cubicBezTo>
                  <a:cubicBezTo>
                    <a:pt x="4773" y="50531"/>
                    <a:pt x="6100" y="51554"/>
                    <a:pt x="7599" y="52015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2" name="Forma libre: forma 131">
              <a:extLst>
                <a:ext uri="{FF2B5EF4-FFF2-40B4-BE49-F238E27FC236}">
                  <a16:creationId xmlns:a16="http://schemas.microsoft.com/office/drawing/2014/main" xmlns="" id="{FBC1D659-42C1-8464-0750-3093A31CC86E}"/>
                </a:ext>
              </a:extLst>
            </p:cNvPr>
            <p:cNvSpPr/>
            <p:nvPr/>
          </p:nvSpPr>
          <p:spPr>
            <a:xfrm>
              <a:off x="6627031" y="3054203"/>
              <a:ext cx="52291" cy="46235"/>
            </a:xfrm>
            <a:custGeom>
              <a:avLst/>
              <a:gdLst>
                <a:gd name="connsiteX0" fmla="*/ 43443 w 52291"/>
                <a:gd name="connsiteY0" fmla="*/ 46007 h 46235"/>
                <a:gd name="connsiteX1" fmla="*/ 51200 w 52291"/>
                <a:gd name="connsiteY1" fmla="*/ 41673 h 46235"/>
                <a:gd name="connsiteX2" fmla="*/ 47704 w 52291"/>
                <a:gd name="connsiteY2" fmla="*/ 16450 h 46235"/>
                <a:gd name="connsiteX3" fmla="*/ 27393 w 52291"/>
                <a:gd name="connsiteY3" fmla="*/ 1082 h 46235"/>
                <a:gd name="connsiteX4" fmla="*/ 3244 w 52291"/>
                <a:gd name="connsiteY4" fmla="*/ 3971 h 46235"/>
                <a:gd name="connsiteX5" fmla="*/ 736 w 52291"/>
                <a:gd name="connsiteY5" fmla="*/ 12307 h 46235"/>
                <a:gd name="connsiteX6" fmla="*/ 9072 w 52291"/>
                <a:gd name="connsiteY6" fmla="*/ 14815 h 46235"/>
                <a:gd name="connsiteX7" fmla="*/ 24284 w 52291"/>
                <a:gd name="connsiteY7" fmla="*/ 12998 h 46235"/>
                <a:gd name="connsiteX8" fmla="*/ 39280 w 52291"/>
                <a:gd name="connsiteY8" fmla="*/ 38568 h 46235"/>
                <a:gd name="connsiteX9" fmla="*/ 43438 w 52291"/>
                <a:gd name="connsiteY9" fmla="*/ 46007 h 4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91" h="46235">
                  <a:moveTo>
                    <a:pt x="43443" y="46007"/>
                  </a:moveTo>
                  <a:cubicBezTo>
                    <a:pt x="46979" y="46933"/>
                    <a:pt x="50343" y="44964"/>
                    <a:pt x="51200" y="41673"/>
                  </a:cubicBezTo>
                  <a:cubicBezTo>
                    <a:pt x="53443" y="33073"/>
                    <a:pt x="52204" y="24115"/>
                    <a:pt x="47704" y="16450"/>
                  </a:cubicBezTo>
                  <a:cubicBezTo>
                    <a:pt x="43208" y="8786"/>
                    <a:pt x="35984" y="3335"/>
                    <a:pt x="27393" y="1082"/>
                  </a:cubicBezTo>
                  <a:cubicBezTo>
                    <a:pt x="19239" y="-1044"/>
                    <a:pt x="10663" y="-15"/>
                    <a:pt x="3244" y="3971"/>
                  </a:cubicBezTo>
                  <a:cubicBezTo>
                    <a:pt x="246" y="5583"/>
                    <a:pt x="-875" y="9315"/>
                    <a:pt x="736" y="12307"/>
                  </a:cubicBezTo>
                  <a:cubicBezTo>
                    <a:pt x="2343" y="15304"/>
                    <a:pt x="6079" y="16426"/>
                    <a:pt x="9072" y="14815"/>
                  </a:cubicBezTo>
                  <a:cubicBezTo>
                    <a:pt x="13744" y="12302"/>
                    <a:pt x="19146" y="11656"/>
                    <a:pt x="24284" y="12998"/>
                  </a:cubicBezTo>
                  <a:cubicBezTo>
                    <a:pt x="35440" y="15892"/>
                    <a:pt x="42194" y="27382"/>
                    <a:pt x="39280" y="38568"/>
                  </a:cubicBezTo>
                  <a:cubicBezTo>
                    <a:pt x="38442" y="41776"/>
                    <a:pt x="40294" y="45047"/>
                    <a:pt x="43438" y="46007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3" name="Forma libre: forma 132">
              <a:extLst>
                <a:ext uri="{FF2B5EF4-FFF2-40B4-BE49-F238E27FC236}">
                  <a16:creationId xmlns:a16="http://schemas.microsoft.com/office/drawing/2014/main" xmlns="" id="{244AA4BF-DEBD-E492-6551-9E123AEA2D53}"/>
                </a:ext>
              </a:extLst>
            </p:cNvPr>
            <p:cNvSpPr/>
            <p:nvPr/>
          </p:nvSpPr>
          <p:spPr>
            <a:xfrm>
              <a:off x="6953092" y="3085630"/>
              <a:ext cx="98015" cy="53365"/>
            </a:xfrm>
            <a:custGeom>
              <a:avLst/>
              <a:gdLst>
                <a:gd name="connsiteX0" fmla="*/ 78 w 98015"/>
                <a:gd name="connsiteY0" fmla="*/ 31540 h 53365"/>
                <a:gd name="connsiteX1" fmla="*/ 46404 w 98015"/>
                <a:gd name="connsiteY1" fmla="*/ 485 h 53365"/>
                <a:gd name="connsiteX2" fmla="*/ 79912 w 98015"/>
                <a:gd name="connsiteY2" fmla="*/ 3678 h 53365"/>
                <a:gd name="connsiteX3" fmla="*/ 97935 w 98015"/>
                <a:gd name="connsiteY3" fmla="*/ 21818 h 53365"/>
                <a:gd name="connsiteX4" fmla="*/ 83835 w 98015"/>
                <a:gd name="connsiteY4" fmla="*/ 43152 h 53365"/>
                <a:gd name="connsiteX5" fmla="*/ 51610 w 98015"/>
                <a:gd name="connsiteY5" fmla="*/ 52874 h 53365"/>
                <a:gd name="connsiteX6" fmla="*/ 20447 w 98015"/>
                <a:gd name="connsiteY6" fmla="*/ 50454 h 53365"/>
                <a:gd name="connsiteX7" fmla="*/ 78 w 98015"/>
                <a:gd name="connsiteY7" fmla="*/ 31540 h 53365"/>
                <a:gd name="connsiteX8" fmla="*/ 47623 w 98015"/>
                <a:gd name="connsiteY8" fmla="*/ 12738 h 53365"/>
                <a:gd name="connsiteX9" fmla="*/ 12331 w 98015"/>
                <a:gd name="connsiteY9" fmla="*/ 30320 h 53365"/>
                <a:gd name="connsiteX10" fmla="*/ 50390 w 98015"/>
                <a:gd name="connsiteY10" fmla="*/ 40620 h 53365"/>
                <a:gd name="connsiteX11" fmla="*/ 77527 w 98015"/>
                <a:gd name="connsiteY11" fmla="*/ 32573 h 53365"/>
                <a:gd name="connsiteX12" fmla="*/ 85677 w 98015"/>
                <a:gd name="connsiteY12" fmla="*/ 23038 h 53365"/>
                <a:gd name="connsiteX13" fmla="*/ 75808 w 98015"/>
                <a:gd name="connsiteY13" fmla="*/ 15290 h 53365"/>
                <a:gd name="connsiteX14" fmla="*/ 74177 w 98015"/>
                <a:gd name="connsiteY14" fmla="*/ 14756 h 53365"/>
                <a:gd name="connsiteX15" fmla="*/ 47623 w 98015"/>
                <a:gd name="connsiteY15" fmla="*/ 12743 h 5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8015" h="53365">
                  <a:moveTo>
                    <a:pt x="78" y="31540"/>
                  </a:moveTo>
                  <a:cubicBezTo>
                    <a:pt x="-1406" y="16607"/>
                    <a:pt x="18512" y="3257"/>
                    <a:pt x="46404" y="485"/>
                  </a:cubicBezTo>
                  <a:cubicBezTo>
                    <a:pt x="58716" y="-740"/>
                    <a:pt x="70597" y="367"/>
                    <a:pt x="79912" y="3678"/>
                  </a:cubicBezTo>
                  <a:cubicBezTo>
                    <a:pt x="90756" y="7508"/>
                    <a:pt x="97152" y="13948"/>
                    <a:pt x="97935" y="21818"/>
                  </a:cubicBezTo>
                  <a:cubicBezTo>
                    <a:pt x="98719" y="29693"/>
                    <a:pt x="93709" y="37265"/>
                    <a:pt x="83835" y="43152"/>
                  </a:cubicBezTo>
                  <a:cubicBezTo>
                    <a:pt x="75368" y="48196"/>
                    <a:pt x="63922" y="51649"/>
                    <a:pt x="51610" y="52874"/>
                  </a:cubicBezTo>
                  <a:cubicBezTo>
                    <a:pt x="39821" y="54044"/>
                    <a:pt x="29056" y="53084"/>
                    <a:pt x="20447" y="50454"/>
                  </a:cubicBezTo>
                  <a:cubicBezTo>
                    <a:pt x="8683" y="46864"/>
                    <a:pt x="935" y="40160"/>
                    <a:pt x="78" y="31540"/>
                  </a:cubicBezTo>
                  <a:close/>
                  <a:moveTo>
                    <a:pt x="47623" y="12738"/>
                  </a:moveTo>
                  <a:cubicBezTo>
                    <a:pt x="25236" y="14962"/>
                    <a:pt x="11768" y="24634"/>
                    <a:pt x="12331" y="30320"/>
                  </a:cubicBezTo>
                  <a:cubicBezTo>
                    <a:pt x="12895" y="36002"/>
                    <a:pt x="27999" y="42843"/>
                    <a:pt x="50390" y="40620"/>
                  </a:cubicBezTo>
                  <a:cubicBezTo>
                    <a:pt x="60793" y="39587"/>
                    <a:pt x="70686" y="36653"/>
                    <a:pt x="77527" y="32573"/>
                  </a:cubicBezTo>
                  <a:cubicBezTo>
                    <a:pt x="82827" y="29414"/>
                    <a:pt x="85951" y="25761"/>
                    <a:pt x="85677" y="23038"/>
                  </a:cubicBezTo>
                  <a:cubicBezTo>
                    <a:pt x="85408" y="20315"/>
                    <a:pt x="81627" y="17347"/>
                    <a:pt x="75808" y="15290"/>
                  </a:cubicBezTo>
                  <a:cubicBezTo>
                    <a:pt x="75279" y="15104"/>
                    <a:pt x="74736" y="14923"/>
                    <a:pt x="74177" y="14756"/>
                  </a:cubicBezTo>
                  <a:cubicBezTo>
                    <a:pt x="66841" y="12518"/>
                    <a:pt x="57286" y="11783"/>
                    <a:pt x="47623" y="12743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4" name="Forma libre: forma 133">
              <a:extLst>
                <a:ext uri="{FF2B5EF4-FFF2-40B4-BE49-F238E27FC236}">
                  <a16:creationId xmlns:a16="http://schemas.microsoft.com/office/drawing/2014/main" xmlns="" id="{4E6DC73F-DA59-969D-3677-96F27BA9E9E8}"/>
                </a:ext>
              </a:extLst>
            </p:cNvPr>
            <p:cNvSpPr/>
            <p:nvPr/>
          </p:nvSpPr>
          <p:spPr>
            <a:xfrm>
              <a:off x="7057506" y="3146266"/>
              <a:ext cx="65996" cy="65991"/>
            </a:xfrm>
            <a:custGeom>
              <a:avLst/>
              <a:gdLst>
                <a:gd name="connsiteX0" fmla="*/ 11 w 65996"/>
                <a:gd name="connsiteY0" fmla="*/ 33608 h 65991"/>
                <a:gd name="connsiteX1" fmla="*/ 33613 w 65996"/>
                <a:gd name="connsiteY1" fmla="*/ 65985 h 65991"/>
                <a:gd name="connsiteX2" fmla="*/ 65990 w 65996"/>
                <a:gd name="connsiteY2" fmla="*/ 32383 h 65991"/>
                <a:gd name="connsiteX3" fmla="*/ 32383 w 65996"/>
                <a:gd name="connsiteY3" fmla="*/ 6 h 65991"/>
                <a:gd name="connsiteX4" fmla="*/ 6 w 65996"/>
                <a:gd name="connsiteY4" fmla="*/ 33613 h 65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96" h="65991">
                  <a:moveTo>
                    <a:pt x="11" y="33608"/>
                  </a:moveTo>
                  <a:cubicBezTo>
                    <a:pt x="349" y="51827"/>
                    <a:pt x="15394" y="66323"/>
                    <a:pt x="33613" y="65985"/>
                  </a:cubicBezTo>
                  <a:cubicBezTo>
                    <a:pt x="51832" y="65647"/>
                    <a:pt x="66328" y="50602"/>
                    <a:pt x="65990" y="32383"/>
                  </a:cubicBezTo>
                  <a:cubicBezTo>
                    <a:pt x="65652" y="14165"/>
                    <a:pt x="50607" y="-332"/>
                    <a:pt x="32383" y="6"/>
                  </a:cubicBezTo>
                  <a:cubicBezTo>
                    <a:pt x="14165" y="344"/>
                    <a:pt x="-332" y="15389"/>
                    <a:pt x="6" y="33613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5" name="Forma libre: forma 134">
              <a:extLst>
                <a:ext uri="{FF2B5EF4-FFF2-40B4-BE49-F238E27FC236}">
                  <a16:creationId xmlns:a16="http://schemas.microsoft.com/office/drawing/2014/main" xmlns="" id="{D85CC2F7-C178-00BC-46C1-0CBC5E2D7F3B}"/>
                </a:ext>
              </a:extLst>
            </p:cNvPr>
            <p:cNvSpPr/>
            <p:nvPr/>
          </p:nvSpPr>
          <p:spPr>
            <a:xfrm>
              <a:off x="7135826" y="2926731"/>
              <a:ext cx="81339" cy="49411"/>
            </a:xfrm>
            <a:custGeom>
              <a:avLst/>
              <a:gdLst>
                <a:gd name="connsiteX0" fmla="*/ 75053 w 81339"/>
                <a:gd name="connsiteY0" fmla="*/ 22694 h 49411"/>
                <a:gd name="connsiteX1" fmla="*/ 17453 w 81339"/>
                <a:gd name="connsiteY1" fmla="*/ 190 h 49411"/>
                <a:gd name="connsiteX2" fmla="*/ 12447 w 81339"/>
                <a:gd name="connsiteY2" fmla="*/ 30574 h 49411"/>
                <a:gd name="connsiteX3" fmla="*/ 55707 w 81339"/>
                <a:gd name="connsiteY3" fmla="*/ 46638 h 49411"/>
                <a:gd name="connsiteX4" fmla="*/ 75057 w 81339"/>
                <a:gd name="connsiteY4" fmla="*/ 22694 h 4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339" h="49411">
                  <a:moveTo>
                    <a:pt x="75053" y="22694"/>
                  </a:moveTo>
                  <a:cubicBezTo>
                    <a:pt x="57475" y="11038"/>
                    <a:pt x="38380" y="3246"/>
                    <a:pt x="17453" y="190"/>
                  </a:cubicBezTo>
                  <a:cubicBezTo>
                    <a:pt x="-2162" y="-2670"/>
                    <a:pt x="-7172" y="27709"/>
                    <a:pt x="12447" y="30574"/>
                  </a:cubicBezTo>
                  <a:cubicBezTo>
                    <a:pt x="27948" y="32837"/>
                    <a:pt x="42597" y="37945"/>
                    <a:pt x="55707" y="46638"/>
                  </a:cubicBezTo>
                  <a:cubicBezTo>
                    <a:pt x="72099" y="57510"/>
                    <a:pt x="91587" y="33655"/>
                    <a:pt x="75057" y="22694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6" name="Forma libre: forma 135">
              <a:extLst>
                <a:ext uri="{FF2B5EF4-FFF2-40B4-BE49-F238E27FC236}">
                  <a16:creationId xmlns:a16="http://schemas.microsoft.com/office/drawing/2014/main" xmlns="" id="{EB729128-A24E-CB5E-C7C7-E26727F0E222}"/>
                </a:ext>
              </a:extLst>
            </p:cNvPr>
            <p:cNvSpPr/>
            <p:nvPr/>
          </p:nvSpPr>
          <p:spPr>
            <a:xfrm>
              <a:off x="7101084" y="3020855"/>
              <a:ext cx="135764" cy="44747"/>
            </a:xfrm>
            <a:custGeom>
              <a:avLst/>
              <a:gdLst>
                <a:gd name="connsiteX0" fmla="*/ 33481 w 135764"/>
                <a:gd name="connsiteY0" fmla="*/ 40180 h 44747"/>
                <a:gd name="connsiteX1" fmla="*/ 68577 w 135764"/>
                <a:gd name="connsiteY1" fmla="*/ 44725 h 44747"/>
                <a:gd name="connsiteX2" fmla="*/ 135761 w 135764"/>
                <a:gd name="connsiteY2" fmla="*/ 6044 h 44747"/>
                <a:gd name="connsiteX3" fmla="*/ 129492 w 135764"/>
                <a:gd name="connsiteY3" fmla="*/ 1 h 44747"/>
                <a:gd name="connsiteX4" fmla="*/ 123454 w 135764"/>
                <a:gd name="connsiteY4" fmla="*/ 6270 h 44747"/>
                <a:gd name="connsiteX5" fmla="*/ 68346 w 135764"/>
                <a:gd name="connsiteY5" fmla="*/ 32413 h 44747"/>
                <a:gd name="connsiteX6" fmla="*/ 12309 w 135764"/>
                <a:gd name="connsiteY6" fmla="*/ 8336 h 44747"/>
                <a:gd name="connsiteX7" fmla="*/ 6040 w 135764"/>
                <a:gd name="connsiteY7" fmla="*/ 2298 h 44747"/>
                <a:gd name="connsiteX8" fmla="*/ 1 w 135764"/>
                <a:gd name="connsiteY8" fmla="*/ 8567 h 44747"/>
                <a:gd name="connsiteX9" fmla="*/ 33481 w 135764"/>
                <a:gd name="connsiteY9" fmla="*/ 40180 h 4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764" h="44747">
                  <a:moveTo>
                    <a:pt x="33481" y="40180"/>
                  </a:moveTo>
                  <a:cubicBezTo>
                    <a:pt x="43707" y="43300"/>
                    <a:pt x="55681" y="44965"/>
                    <a:pt x="68577" y="44725"/>
                  </a:cubicBezTo>
                  <a:cubicBezTo>
                    <a:pt x="106640" y="44015"/>
                    <a:pt x="136153" y="27025"/>
                    <a:pt x="135761" y="6044"/>
                  </a:cubicBezTo>
                  <a:cubicBezTo>
                    <a:pt x="135697" y="2645"/>
                    <a:pt x="132896" y="-53"/>
                    <a:pt x="129492" y="1"/>
                  </a:cubicBezTo>
                  <a:cubicBezTo>
                    <a:pt x="126093" y="64"/>
                    <a:pt x="123385" y="2871"/>
                    <a:pt x="123454" y="6270"/>
                  </a:cubicBezTo>
                  <a:cubicBezTo>
                    <a:pt x="123669" y="18146"/>
                    <a:pt x="101096" y="31800"/>
                    <a:pt x="68346" y="32413"/>
                  </a:cubicBezTo>
                  <a:cubicBezTo>
                    <a:pt x="35597" y="33020"/>
                    <a:pt x="12529" y="20213"/>
                    <a:pt x="12309" y="8336"/>
                  </a:cubicBezTo>
                  <a:cubicBezTo>
                    <a:pt x="12245" y="4937"/>
                    <a:pt x="9424" y="2234"/>
                    <a:pt x="6040" y="2298"/>
                  </a:cubicBezTo>
                  <a:cubicBezTo>
                    <a:pt x="2641" y="2361"/>
                    <a:pt x="-67" y="5168"/>
                    <a:pt x="1" y="8567"/>
                  </a:cubicBezTo>
                  <a:cubicBezTo>
                    <a:pt x="256" y="22441"/>
                    <a:pt x="13523" y="34088"/>
                    <a:pt x="33481" y="4018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137" name="Forma libre: forma 136">
              <a:extLst>
                <a:ext uri="{FF2B5EF4-FFF2-40B4-BE49-F238E27FC236}">
                  <a16:creationId xmlns:a16="http://schemas.microsoft.com/office/drawing/2014/main" xmlns="" id="{975C8A1A-4190-FD25-0A07-6AEF0856C019}"/>
                </a:ext>
              </a:extLst>
            </p:cNvPr>
            <p:cNvSpPr/>
            <p:nvPr/>
          </p:nvSpPr>
          <p:spPr>
            <a:xfrm>
              <a:off x="6781518" y="2932374"/>
              <a:ext cx="80657" cy="51244"/>
            </a:xfrm>
            <a:custGeom>
              <a:avLst/>
              <a:gdLst>
                <a:gd name="connsiteX0" fmla="*/ 5889 w 80657"/>
                <a:gd name="connsiteY0" fmla="*/ 24926 h 51244"/>
                <a:gd name="connsiteX1" fmla="*/ 62612 w 80657"/>
                <a:gd name="connsiteY1" fmla="*/ 296 h 51244"/>
                <a:gd name="connsiteX2" fmla="*/ 68744 w 80657"/>
                <a:gd name="connsiteY2" fmla="*/ 30475 h 51244"/>
                <a:gd name="connsiteX3" fmla="*/ 26116 w 80657"/>
                <a:gd name="connsiteY3" fmla="*/ 48135 h 51244"/>
                <a:gd name="connsiteX4" fmla="*/ 5889 w 80657"/>
                <a:gd name="connsiteY4" fmla="*/ 24926 h 5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57" h="51244">
                  <a:moveTo>
                    <a:pt x="5889" y="24926"/>
                  </a:moveTo>
                  <a:cubicBezTo>
                    <a:pt x="23021" y="12623"/>
                    <a:pt x="41812" y="4126"/>
                    <a:pt x="62612" y="296"/>
                  </a:cubicBezTo>
                  <a:cubicBezTo>
                    <a:pt x="82105" y="-3294"/>
                    <a:pt x="88246" y="26880"/>
                    <a:pt x="68744" y="30475"/>
                  </a:cubicBezTo>
                  <a:cubicBezTo>
                    <a:pt x="53341" y="33310"/>
                    <a:pt x="38889" y="38962"/>
                    <a:pt x="26116" y="48135"/>
                  </a:cubicBezTo>
                  <a:cubicBezTo>
                    <a:pt x="10140" y="59605"/>
                    <a:pt x="-10224" y="36494"/>
                    <a:pt x="5889" y="2492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8" name="Forma libre: forma 137">
              <a:extLst>
                <a:ext uri="{FF2B5EF4-FFF2-40B4-BE49-F238E27FC236}">
                  <a16:creationId xmlns:a16="http://schemas.microsoft.com/office/drawing/2014/main" xmlns="" id="{3D40120A-915A-CDB6-B8C2-34882D296549}"/>
                </a:ext>
              </a:extLst>
            </p:cNvPr>
            <p:cNvSpPr/>
            <p:nvPr/>
          </p:nvSpPr>
          <p:spPr>
            <a:xfrm>
              <a:off x="6764334" y="3027114"/>
              <a:ext cx="135765" cy="44747"/>
            </a:xfrm>
            <a:custGeom>
              <a:avLst/>
              <a:gdLst>
                <a:gd name="connsiteX0" fmla="*/ 33255 w 135765"/>
                <a:gd name="connsiteY0" fmla="*/ 40141 h 44747"/>
                <a:gd name="connsiteX1" fmla="*/ 68576 w 135765"/>
                <a:gd name="connsiteY1" fmla="*/ 44725 h 44747"/>
                <a:gd name="connsiteX2" fmla="*/ 114824 w 135765"/>
                <a:gd name="connsiteY2" fmla="*/ 34044 h 44747"/>
                <a:gd name="connsiteX3" fmla="*/ 135761 w 135765"/>
                <a:gd name="connsiteY3" fmla="*/ 6045 h 44747"/>
                <a:gd name="connsiteX4" fmla="*/ 129492 w 135765"/>
                <a:gd name="connsiteY4" fmla="*/ 1 h 44747"/>
                <a:gd name="connsiteX5" fmla="*/ 123448 w 135765"/>
                <a:gd name="connsiteY5" fmla="*/ 6275 h 44747"/>
                <a:gd name="connsiteX6" fmla="*/ 109055 w 135765"/>
                <a:gd name="connsiteY6" fmla="*/ 23161 h 44747"/>
                <a:gd name="connsiteX7" fmla="*/ 68346 w 135765"/>
                <a:gd name="connsiteY7" fmla="*/ 32413 h 44747"/>
                <a:gd name="connsiteX8" fmla="*/ 27324 w 135765"/>
                <a:gd name="connsiteY8" fmla="*/ 24680 h 44747"/>
                <a:gd name="connsiteX9" fmla="*/ 12314 w 135765"/>
                <a:gd name="connsiteY9" fmla="*/ 8337 h 44747"/>
                <a:gd name="connsiteX10" fmla="*/ 6045 w 135765"/>
                <a:gd name="connsiteY10" fmla="*/ 2293 h 44747"/>
                <a:gd name="connsiteX11" fmla="*/ 1 w 135765"/>
                <a:gd name="connsiteY11" fmla="*/ 8562 h 44747"/>
                <a:gd name="connsiteX12" fmla="*/ 21967 w 135765"/>
                <a:gd name="connsiteY12" fmla="*/ 35763 h 44747"/>
                <a:gd name="connsiteX13" fmla="*/ 33255 w 135765"/>
                <a:gd name="connsiteY13" fmla="*/ 40136 h 4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765" h="44747">
                  <a:moveTo>
                    <a:pt x="33255" y="40141"/>
                  </a:moveTo>
                  <a:cubicBezTo>
                    <a:pt x="43795" y="43359"/>
                    <a:pt x="55955" y="44960"/>
                    <a:pt x="68576" y="44725"/>
                  </a:cubicBezTo>
                  <a:cubicBezTo>
                    <a:pt x="86012" y="44402"/>
                    <a:pt x="102438" y="40606"/>
                    <a:pt x="114824" y="34044"/>
                  </a:cubicBezTo>
                  <a:cubicBezTo>
                    <a:pt x="128527" y="26781"/>
                    <a:pt x="135967" y="16839"/>
                    <a:pt x="135761" y="6045"/>
                  </a:cubicBezTo>
                  <a:cubicBezTo>
                    <a:pt x="135697" y="2646"/>
                    <a:pt x="132876" y="-58"/>
                    <a:pt x="129492" y="1"/>
                  </a:cubicBezTo>
                  <a:cubicBezTo>
                    <a:pt x="126088" y="65"/>
                    <a:pt x="123385" y="2871"/>
                    <a:pt x="123448" y="6275"/>
                  </a:cubicBezTo>
                  <a:cubicBezTo>
                    <a:pt x="123556" y="12098"/>
                    <a:pt x="118311" y="18254"/>
                    <a:pt x="109055" y="23161"/>
                  </a:cubicBezTo>
                  <a:cubicBezTo>
                    <a:pt x="98344" y="28843"/>
                    <a:pt x="83886" y="32124"/>
                    <a:pt x="68346" y="32413"/>
                  </a:cubicBezTo>
                  <a:cubicBezTo>
                    <a:pt x="52806" y="32702"/>
                    <a:pt x="38241" y="29959"/>
                    <a:pt x="27324" y="24680"/>
                  </a:cubicBezTo>
                  <a:cubicBezTo>
                    <a:pt x="17892" y="20120"/>
                    <a:pt x="12421" y="14165"/>
                    <a:pt x="12314" y="8337"/>
                  </a:cubicBezTo>
                  <a:cubicBezTo>
                    <a:pt x="12250" y="4938"/>
                    <a:pt x="9448" y="2234"/>
                    <a:pt x="6045" y="2293"/>
                  </a:cubicBezTo>
                  <a:cubicBezTo>
                    <a:pt x="2646" y="2357"/>
                    <a:pt x="-63" y="5163"/>
                    <a:pt x="1" y="8562"/>
                  </a:cubicBezTo>
                  <a:cubicBezTo>
                    <a:pt x="202" y="19351"/>
                    <a:pt x="7999" y="29009"/>
                    <a:pt x="21967" y="35763"/>
                  </a:cubicBezTo>
                  <a:cubicBezTo>
                    <a:pt x="25449" y="37448"/>
                    <a:pt x="29235" y="38907"/>
                    <a:pt x="33255" y="4013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143" name="Forma libre: forma 142">
            <a:extLst>
              <a:ext uri="{FF2B5EF4-FFF2-40B4-BE49-F238E27FC236}">
                <a16:creationId xmlns:a16="http://schemas.microsoft.com/office/drawing/2014/main" xmlns="" id="{30BAF0B8-144F-4865-084B-E9F1488C119A}"/>
              </a:ext>
            </a:extLst>
          </p:cNvPr>
          <p:cNvSpPr/>
          <p:nvPr/>
        </p:nvSpPr>
        <p:spPr>
          <a:xfrm rot="20829591" flipH="1">
            <a:off x="8804534" y="4508471"/>
            <a:ext cx="774799" cy="883828"/>
          </a:xfrm>
          <a:custGeom>
            <a:avLst/>
            <a:gdLst>
              <a:gd name="connsiteX0" fmla="*/ 669730 w 774799"/>
              <a:gd name="connsiteY0" fmla="*/ 259200 h 883828"/>
              <a:gd name="connsiteX1" fmla="*/ 494146 w 774799"/>
              <a:gd name="connsiteY1" fmla="*/ 303466 h 883828"/>
              <a:gd name="connsiteX2" fmla="*/ 432484 w 774799"/>
              <a:gd name="connsiteY2" fmla="*/ 367353 h 883828"/>
              <a:gd name="connsiteX3" fmla="*/ 548565 w 774799"/>
              <a:gd name="connsiteY3" fmla="*/ 113762 h 883828"/>
              <a:gd name="connsiteX4" fmla="*/ 550709 w 774799"/>
              <a:gd name="connsiteY4" fmla="*/ 20627 h 883828"/>
              <a:gd name="connsiteX5" fmla="*/ 457246 w 774799"/>
              <a:gd name="connsiteY5" fmla="*/ 18140 h 883828"/>
              <a:gd name="connsiteX6" fmla="*/ 314915 w 774799"/>
              <a:gd name="connsiteY6" fmla="*/ 289834 h 883828"/>
              <a:gd name="connsiteX7" fmla="*/ 305229 w 774799"/>
              <a:gd name="connsiteY7" fmla="*/ 245473 h 883828"/>
              <a:gd name="connsiteX8" fmla="*/ 70251 w 774799"/>
              <a:gd name="connsiteY8" fmla="*/ 98087 h 883828"/>
              <a:gd name="connsiteX9" fmla="*/ 57567 w 774799"/>
              <a:gd name="connsiteY9" fmla="*/ 369753 h 883828"/>
              <a:gd name="connsiteX10" fmla="*/ 286134 w 774799"/>
              <a:gd name="connsiteY10" fmla="*/ 501318 h 883828"/>
              <a:gd name="connsiteX11" fmla="*/ 286199 w 774799"/>
              <a:gd name="connsiteY11" fmla="*/ 553907 h 883828"/>
              <a:gd name="connsiteX12" fmla="*/ 395344 w 774799"/>
              <a:gd name="connsiteY12" fmla="*/ 858336 h 883828"/>
              <a:gd name="connsiteX13" fmla="*/ 468049 w 774799"/>
              <a:gd name="connsiteY13" fmla="*/ 880568 h 883828"/>
              <a:gd name="connsiteX14" fmla="*/ 488128 w 774799"/>
              <a:gd name="connsiteY14" fmla="*/ 869868 h 883828"/>
              <a:gd name="connsiteX15" fmla="*/ 499667 w 774799"/>
              <a:gd name="connsiteY15" fmla="*/ 777083 h 883828"/>
              <a:gd name="connsiteX16" fmla="*/ 418378 w 774799"/>
              <a:gd name="connsiteY16" fmla="*/ 550180 h 883828"/>
              <a:gd name="connsiteX17" fmla="*/ 418071 w 774799"/>
              <a:gd name="connsiteY17" fmla="*/ 527926 h 883828"/>
              <a:gd name="connsiteX18" fmla="*/ 638009 w 774799"/>
              <a:gd name="connsiteY18" fmla="*/ 522441 h 883828"/>
              <a:gd name="connsiteX19" fmla="*/ 774075 w 774799"/>
              <a:gd name="connsiteY19" fmla="*/ 394588 h 883828"/>
              <a:gd name="connsiteX20" fmla="*/ 669737 w 774799"/>
              <a:gd name="connsiteY20" fmla="*/ 259200 h 88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4799" h="883828">
                <a:moveTo>
                  <a:pt x="669730" y="259200"/>
                </a:moveTo>
                <a:cubicBezTo>
                  <a:pt x="609162" y="244510"/>
                  <a:pt x="544371" y="266552"/>
                  <a:pt x="494146" y="303466"/>
                </a:cubicBezTo>
                <a:cubicBezTo>
                  <a:pt x="476998" y="316063"/>
                  <a:pt x="454365" y="340242"/>
                  <a:pt x="432484" y="367353"/>
                </a:cubicBezTo>
                <a:cubicBezTo>
                  <a:pt x="465430" y="198049"/>
                  <a:pt x="543685" y="118568"/>
                  <a:pt x="548565" y="113762"/>
                </a:cubicBezTo>
                <a:cubicBezTo>
                  <a:pt x="574728" y="88605"/>
                  <a:pt x="575727" y="47009"/>
                  <a:pt x="550709" y="20627"/>
                </a:cubicBezTo>
                <a:cubicBezTo>
                  <a:pt x="525582" y="-5872"/>
                  <a:pt x="483723" y="-6988"/>
                  <a:pt x="457246" y="18140"/>
                </a:cubicBezTo>
                <a:cubicBezTo>
                  <a:pt x="451980" y="23136"/>
                  <a:pt x="362442" y="110304"/>
                  <a:pt x="314915" y="289834"/>
                </a:cubicBezTo>
                <a:cubicBezTo>
                  <a:pt x="311662" y="271855"/>
                  <a:pt x="308314" y="256363"/>
                  <a:pt x="305229" y="245473"/>
                </a:cubicBezTo>
                <a:cubicBezTo>
                  <a:pt x="262305" y="94148"/>
                  <a:pt x="141016" y="60509"/>
                  <a:pt x="70251" y="98087"/>
                </a:cubicBezTo>
                <a:cubicBezTo>
                  <a:pt x="-8879" y="140107"/>
                  <a:pt x="-31862" y="261914"/>
                  <a:pt x="57567" y="369753"/>
                </a:cubicBezTo>
                <a:cubicBezTo>
                  <a:pt x="85692" y="403669"/>
                  <a:pt x="216886" y="485732"/>
                  <a:pt x="286134" y="501318"/>
                </a:cubicBezTo>
                <a:cubicBezTo>
                  <a:pt x="285762" y="518415"/>
                  <a:pt x="285689" y="535855"/>
                  <a:pt x="286199" y="553907"/>
                </a:cubicBezTo>
                <a:cubicBezTo>
                  <a:pt x="289387" y="667005"/>
                  <a:pt x="326104" y="769432"/>
                  <a:pt x="395344" y="858336"/>
                </a:cubicBezTo>
                <a:cubicBezTo>
                  <a:pt x="412944" y="880940"/>
                  <a:pt x="442301" y="888985"/>
                  <a:pt x="468049" y="880568"/>
                </a:cubicBezTo>
                <a:cubicBezTo>
                  <a:pt x="475124" y="878256"/>
                  <a:pt x="481921" y="874704"/>
                  <a:pt x="488128" y="869868"/>
                </a:cubicBezTo>
                <a:cubicBezTo>
                  <a:pt x="516939" y="847432"/>
                  <a:pt x="522103" y="805894"/>
                  <a:pt x="499667" y="777083"/>
                </a:cubicBezTo>
                <a:cubicBezTo>
                  <a:pt x="448107" y="710877"/>
                  <a:pt x="420756" y="634533"/>
                  <a:pt x="418378" y="550180"/>
                </a:cubicBezTo>
                <a:cubicBezTo>
                  <a:pt x="418166" y="542631"/>
                  <a:pt x="418101" y="535264"/>
                  <a:pt x="418071" y="527926"/>
                </a:cubicBezTo>
                <a:cubicBezTo>
                  <a:pt x="490142" y="545643"/>
                  <a:pt x="566931" y="543783"/>
                  <a:pt x="638009" y="522441"/>
                </a:cubicBezTo>
                <a:cubicBezTo>
                  <a:pt x="701166" y="503477"/>
                  <a:pt x="766176" y="460057"/>
                  <a:pt x="774075" y="394588"/>
                </a:cubicBezTo>
                <a:cubicBezTo>
                  <a:pt x="781537" y="332707"/>
                  <a:pt x="730305" y="273890"/>
                  <a:pt x="669737" y="259200"/>
                </a:cubicBezTo>
                <a:close/>
              </a:path>
            </a:pathLst>
          </a:custGeom>
          <a:solidFill>
            <a:srgbClr val="B3D498"/>
          </a:solidFill>
          <a:ln w="723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44" name="Forma libre: forma 143">
            <a:extLst>
              <a:ext uri="{FF2B5EF4-FFF2-40B4-BE49-F238E27FC236}">
                <a16:creationId xmlns:a16="http://schemas.microsoft.com/office/drawing/2014/main" xmlns="" id="{0ADF09B1-06AD-288D-6CFF-DA6874B7172F}"/>
              </a:ext>
            </a:extLst>
          </p:cNvPr>
          <p:cNvSpPr/>
          <p:nvPr/>
        </p:nvSpPr>
        <p:spPr>
          <a:xfrm>
            <a:off x="8669063" y="4222245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5" name="Gráfico 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254AA2AB-6698-EA18-ACB8-7155576FFC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6" name="Flecha: hacia la izquierda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10E3F7FF-8BF9-CBDE-4EE1-23DB14555BB9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: hacia la izquierda 7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4984347A-93A2-EA8F-BF44-94073FF2AF14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2EB8EE09-E0D7-603E-9FE6-E34EBA81C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503" y="653059"/>
            <a:ext cx="5025053" cy="3581079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</a:rPr>
              <a:t>HOẠT ĐỘNG 1:</a:t>
            </a:r>
            <a:br>
              <a:rPr lang="en-US" sz="4000" dirty="0">
                <a:solidFill>
                  <a:schemeClr val="bg1"/>
                </a:solidFill>
                <a:latin typeface="+mj-lt"/>
              </a:rPr>
            </a:br>
            <a:r>
              <a:rPr lang="en-US" sz="4000" dirty="0">
                <a:solidFill>
                  <a:schemeClr val="bg1"/>
                </a:solidFill>
                <a:latin typeface="+mj-lt"/>
              </a:rPr>
              <a:t>NHẬN DIỆN CÁCH LIÊN KẾT CÂU BẰNG TỪ NGỮ NỐI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crush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8.33333E-7 0.0206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97531E-6 L -1.38889E-6 0.0222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rma libre: forma 19">
            <a:extLst>
              <a:ext uri="{FF2B5EF4-FFF2-40B4-BE49-F238E27FC236}">
                <a16:creationId xmlns:a16="http://schemas.microsoft.com/office/drawing/2014/main" xmlns="" id="{2E017E67-4279-1169-A217-596C739A4AB2}"/>
              </a:ext>
            </a:extLst>
          </p:cNvPr>
          <p:cNvSpPr/>
          <p:nvPr/>
        </p:nvSpPr>
        <p:spPr>
          <a:xfrm>
            <a:off x="167846" y="4322452"/>
            <a:ext cx="381000" cy="291317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62" name="Gráfico 61">
            <a:extLst>
              <a:ext uri="{FF2B5EF4-FFF2-40B4-BE49-F238E27FC236}">
                <a16:creationId xmlns:a16="http://schemas.microsoft.com/office/drawing/2014/main" xmlns="" id="{52D24C41-EA47-8003-C620-5613B424D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41369" y="3692498"/>
            <a:ext cx="2530254" cy="1495011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E1B27645-38DE-F22F-3CFB-406605D60F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734263" y="1068643"/>
            <a:ext cx="1144466" cy="454665"/>
          </a:xfrm>
          <a:prstGeom prst="rect">
            <a:avLst/>
          </a:prstGeom>
        </p:spPr>
      </p:pic>
      <p:pic>
        <p:nvPicPr>
          <p:cNvPr id="4" name="Gráfico 3">
            <a:hlinkClick r:id="rId7" action="ppaction://hlinksldjump"/>
            <a:extLst>
              <a:ext uri="{FF2B5EF4-FFF2-40B4-BE49-F238E27FC236}">
                <a16:creationId xmlns:a16="http://schemas.microsoft.com/office/drawing/2014/main" xmlns="" id="{6E0674D0-7374-7A23-7C62-A202D6A1D8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26" name="Flecha: hacia la izquierda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E5D8C3B8-5CFE-C5C4-7386-377E7A5D24C7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lecha: hacia la izquierda 26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67F8E40C-F23A-A965-B12B-8A97D2405E22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E0F1495-7068-CAF9-530C-D5358346B5A1}"/>
              </a:ext>
            </a:extLst>
          </p:cNvPr>
          <p:cNvSpPr/>
          <p:nvPr/>
        </p:nvSpPr>
        <p:spPr>
          <a:xfrm>
            <a:off x="398761" y="949427"/>
            <a:ext cx="6891858" cy="3244645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latin typeface="+mj-lt"/>
              </a:rPr>
              <a:t>Bài</a:t>
            </a:r>
            <a:r>
              <a:rPr lang="en-US" sz="2000" dirty="0">
                <a:latin typeface="+mj-lt"/>
              </a:rPr>
              <a:t> 1: </a:t>
            </a:r>
            <a:r>
              <a:rPr lang="vi-VN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Đ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ọc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vi-VN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đậm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3.33333E-6 0.0206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AF5E5AE4-429F-C9F8-FBCA-83A18987D734}"/>
              </a:ext>
            </a:extLst>
          </p:cNvPr>
          <p:cNvSpPr/>
          <p:nvPr/>
        </p:nvSpPr>
        <p:spPr>
          <a:xfrm>
            <a:off x="1" y="4591050"/>
            <a:ext cx="9144000" cy="552450"/>
          </a:xfrm>
          <a:prstGeom prst="rect">
            <a:avLst/>
          </a:prstGeom>
          <a:solidFill>
            <a:srgbClr val="8CB66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16904CAF-DDBC-6C0E-13A3-C4EF8F41D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14354" y="4707446"/>
            <a:ext cx="10103862" cy="1260046"/>
          </a:xfrm>
          <a:prstGeom prst="rect">
            <a:avLst/>
          </a:prstGeom>
        </p:spPr>
      </p:pic>
      <p:sp>
        <p:nvSpPr>
          <p:cNvPr id="4" name="Forma libre: forma 3">
            <a:extLst>
              <a:ext uri="{FF2B5EF4-FFF2-40B4-BE49-F238E27FC236}">
                <a16:creationId xmlns:a16="http://schemas.microsoft.com/office/drawing/2014/main" xmlns="" id="{3069F2F5-F806-C339-9BB5-6396D1F607C3}"/>
              </a:ext>
            </a:extLst>
          </p:cNvPr>
          <p:cNvSpPr/>
          <p:nvPr/>
        </p:nvSpPr>
        <p:spPr>
          <a:xfrm>
            <a:off x="8640137" y="4339644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xmlns="" id="{2378D2AD-B841-054C-8520-A5D931C218E9}"/>
              </a:ext>
            </a:extLst>
          </p:cNvPr>
          <p:cNvSpPr/>
          <p:nvPr/>
        </p:nvSpPr>
        <p:spPr>
          <a:xfrm>
            <a:off x="4145273" y="4676060"/>
            <a:ext cx="161152" cy="73425"/>
          </a:xfrm>
          <a:custGeom>
            <a:avLst/>
            <a:gdLst>
              <a:gd name="connsiteX0" fmla="*/ 84248 w 161152"/>
              <a:gd name="connsiteY0" fmla="*/ 73426 h 73425"/>
              <a:gd name="connsiteX1" fmla="*/ 83382 w 161152"/>
              <a:gd name="connsiteY1" fmla="*/ 73318 h 73425"/>
              <a:gd name="connsiteX2" fmla="*/ 80789 w 161152"/>
              <a:gd name="connsiteY2" fmla="*/ 69868 h 73425"/>
              <a:gd name="connsiteX3" fmla="*/ 85680 w 161152"/>
              <a:gd name="connsiteY3" fmla="*/ 45219 h 73425"/>
              <a:gd name="connsiteX4" fmla="*/ 72335 w 161152"/>
              <a:gd name="connsiteY4" fmla="*/ 17121 h 73425"/>
              <a:gd name="connsiteX5" fmla="*/ 21167 w 161152"/>
              <a:gd name="connsiteY5" fmla="*/ 14798 h 73425"/>
              <a:gd name="connsiteX6" fmla="*/ 12324 w 161152"/>
              <a:gd name="connsiteY6" fmla="*/ 64435 h 73425"/>
              <a:gd name="connsiteX7" fmla="*/ 11286 w 161152"/>
              <a:gd name="connsiteY7" fmla="*/ 69219 h 73425"/>
              <a:gd name="connsiteX8" fmla="*/ 6503 w 161152"/>
              <a:gd name="connsiteY8" fmla="*/ 68185 h 73425"/>
              <a:gd name="connsiteX9" fmla="*/ 16911 w 161152"/>
              <a:gd name="connsiteY9" fmla="*/ 9346 h 73425"/>
              <a:gd name="connsiteX10" fmla="*/ 76975 w 161152"/>
              <a:gd name="connsiteY10" fmla="*/ 11993 h 73425"/>
              <a:gd name="connsiteX11" fmla="*/ 90842 w 161152"/>
              <a:gd name="connsiteY11" fmla="*/ 35067 h 73425"/>
              <a:gd name="connsiteX12" fmla="*/ 99045 w 161152"/>
              <a:gd name="connsiteY12" fmla="*/ 25216 h 73425"/>
              <a:gd name="connsiteX13" fmla="*/ 146369 w 161152"/>
              <a:gd name="connsiteY13" fmla="*/ 18686 h 73425"/>
              <a:gd name="connsiteX14" fmla="*/ 160866 w 161152"/>
              <a:gd name="connsiteY14" fmla="*/ 41740 h 73425"/>
              <a:gd name="connsiteX15" fmla="*/ 154248 w 161152"/>
              <a:gd name="connsiteY15" fmla="*/ 64229 h 73425"/>
              <a:gd name="connsiteX16" fmla="*/ 149356 w 161152"/>
              <a:gd name="connsiteY16" fmla="*/ 64362 h 73425"/>
              <a:gd name="connsiteX17" fmla="*/ 149224 w 161152"/>
              <a:gd name="connsiteY17" fmla="*/ 59470 h 73425"/>
              <a:gd name="connsiteX18" fmla="*/ 154016 w 161152"/>
              <a:gd name="connsiteY18" fmla="*/ 42655 h 73425"/>
              <a:gd name="connsiteX19" fmla="*/ 142767 w 161152"/>
              <a:gd name="connsiteY19" fmla="*/ 24591 h 73425"/>
              <a:gd name="connsiteX20" fmla="*/ 103730 w 161152"/>
              <a:gd name="connsiteY20" fmla="*/ 30299 h 73425"/>
              <a:gd name="connsiteX21" fmla="*/ 92638 w 161152"/>
              <a:gd name="connsiteY21" fmla="*/ 46445 h 73425"/>
              <a:gd name="connsiteX22" fmla="*/ 87314 w 161152"/>
              <a:gd name="connsiteY22" fmla="*/ 71561 h 73425"/>
              <a:gd name="connsiteX23" fmla="*/ 84243 w 161152"/>
              <a:gd name="connsiteY23" fmla="*/ 73426 h 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152" h="73425">
                <a:moveTo>
                  <a:pt x="84248" y="73426"/>
                </a:moveTo>
                <a:cubicBezTo>
                  <a:pt x="83958" y="73426"/>
                  <a:pt x="83672" y="73391"/>
                  <a:pt x="83382" y="73318"/>
                </a:cubicBezTo>
                <a:cubicBezTo>
                  <a:pt x="81822" y="72914"/>
                  <a:pt x="80744" y="71482"/>
                  <a:pt x="80789" y="69868"/>
                </a:cubicBezTo>
                <a:cubicBezTo>
                  <a:pt x="81030" y="61050"/>
                  <a:pt x="82732" y="52674"/>
                  <a:pt x="85680" y="45219"/>
                </a:cubicBezTo>
                <a:cubicBezTo>
                  <a:pt x="84834" y="34566"/>
                  <a:pt x="80223" y="24256"/>
                  <a:pt x="72335" y="17121"/>
                </a:cubicBezTo>
                <a:cubicBezTo>
                  <a:pt x="58531" y="4612"/>
                  <a:pt x="35576" y="3589"/>
                  <a:pt x="21167" y="14798"/>
                </a:cubicBezTo>
                <a:cubicBezTo>
                  <a:pt x="6414" y="26279"/>
                  <a:pt x="2364" y="49008"/>
                  <a:pt x="12324" y="64435"/>
                </a:cubicBezTo>
                <a:cubicBezTo>
                  <a:pt x="13358" y="66040"/>
                  <a:pt x="12890" y="68180"/>
                  <a:pt x="11286" y="69219"/>
                </a:cubicBezTo>
                <a:cubicBezTo>
                  <a:pt x="9711" y="70247"/>
                  <a:pt x="7556" y="69794"/>
                  <a:pt x="6503" y="68185"/>
                </a:cubicBezTo>
                <a:cubicBezTo>
                  <a:pt x="-5312" y="49875"/>
                  <a:pt x="-549" y="22933"/>
                  <a:pt x="16911" y="9346"/>
                </a:cubicBezTo>
                <a:cubicBezTo>
                  <a:pt x="34158" y="-4073"/>
                  <a:pt x="60524" y="-2912"/>
                  <a:pt x="76975" y="11993"/>
                </a:cubicBezTo>
                <a:cubicBezTo>
                  <a:pt x="83746" y="18125"/>
                  <a:pt x="88441" y="26259"/>
                  <a:pt x="90842" y="35067"/>
                </a:cubicBezTo>
                <a:cubicBezTo>
                  <a:pt x="93209" y="31377"/>
                  <a:pt x="95955" y="28060"/>
                  <a:pt x="99045" y="25216"/>
                </a:cubicBezTo>
                <a:cubicBezTo>
                  <a:pt x="112425" y="12894"/>
                  <a:pt x="132320" y="10138"/>
                  <a:pt x="146369" y="18686"/>
                </a:cubicBezTo>
                <a:cubicBezTo>
                  <a:pt x="154149" y="23415"/>
                  <a:pt x="159572" y="32031"/>
                  <a:pt x="160866" y="41740"/>
                </a:cubicBezTo>
                <a:cubicBezTo>
                  <a:pt x="162028" y="50357"/>
                  <a:pt x="159616" y="58565"/>
                  <a:pt x="154248" y="64229"/>
                </a:cubicBezTo>
                <a:cubicBezTo>
                  <a:pt x="152934" y="65626"/>
                  <a:pt x="150744" y="65670"/>
                  <a:pt x="149356" y="64362"/>
                </a:cubicBezTo>
                <a:cubicBezTo>
                  <a:pt x="147969" y="63048"/>
                  <a:pt x="147905" y="60858"/>
                  <a:pt x="149224" y="59470"/>
                </a:cubicBezTo>
                <a:cubicBezTo>
                  <a:pt x="153150" y="55327"/>
                  <a:pt x="154887" y="49195"/>
                  <a:pt x="154016" y="42655"/>
                </a:cubicBezTo>
                <a:cubicBezTo>
                  <a:pt x="153008" y="35117"/>
                  <a:pt x="148702" y="28193"/>
                  <a:pt x="142767" y="24591"/>
                </a:cubicBezTo>
                <a:cubicBezTo>
                  <a:pt x="131494" y="17731"/>
                  <a:pt x="114708" y="20197"/>
                  <a:pt x="103730" y="30299"/>
                </a:cubicBezTo>
                <a:cubicBezTo>
                  <a:pt x="99099" y="34570"/>
                  <a:pt x="95345" y="40077"/>
                  <a:pt x="92638" y="46445"/>
                </a:cubicBezTo>
                <a:cubicBezTo>
                  <a:pt x="93042" y="55061"/>
                  <a:pt x="91334" y="63796"/>
                  <a:pt x="87314" y="71561"/>
                </a:cubicBezTo>
                <a:cubicBezTo>
                  <a:pt x="86708" y="72722"/>
                  <a:pt x="85513" y="73426"/>
                  <a:pt x="84243" y="73426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xmlns="" id="{991EF9FB-C3D6-873B-38CE-7C444CC9A1C9}"/>
              </a:ext>
            </a:extLst>
          </p:cNvPr>
          <p:cNvGrpSpPr/>
          <p:nvPr/>
        </p:nvGrpSpPr>
        <p:grpSpPr>
          <a:xfrm>
            <a:off x="2682619" y="4969916"/>
            <a:ext cx="129832" cy="118314"/>
            <a:chOff x="3050493" y="3945491"/>
            <a:chExt cx="129832" cy="118314"/>
          </a:xfrm>
        </p:grpSpPr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xmlns="" id="{72EE0B63-E9ED-2B88-9930-D3F9DDDDBEDF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xmlns="" id="{B0F6F782-AF97-4F4D-4403-54F4B52BCC97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xmlns="" id="{0282AB81-D648-696B-E873-02DA5A548FD2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xmlns="" id="{1CDFA74F-1C04-FABF-2641-FCEA0F9E7E51}"/>
              </a:ext>
            </a:extLst>
          </p:cNvPr>
          <p:cNvSpPr/>
          <p:nvPr/>
        </p:nvSpPr>
        <p:spPr>
          <a:xfrm>
            <a:off x="6550676" y="4746096"/>
            <a:ext cx="161152" cy="73425"/>
          </a:xfrm>
          <a:custGeom>
            <a:avLst/>
            <a:gdLst>
              <a:gd name="connsiteX0" fmla="*/ 84248 w 161152"/>
              <a:gd name="connsiteY0" fmla="*/ 73426 h 73425"/>
              <a:gd name="connsiteX1" fmla="*/ 83382 w 161152"/>
              <a:gd name="connsiteY1" fmla="*/ 73318 h 73425"/>
              <a:gd name="connsiteX2" fmla="*/ 80789 w 161152"/>
              <a:gd name="connsiteY2" fmla="*/ 69868 h 73425"/>
              <a:gd name="connsiteX3" fmla="*/ 85680 w 161152"/>
              <a:gd name="connsiteY3" fmla="*/ 45219 h 73425"/>
              <a:gd name="connsiteX4" fmla="*/ 72335 w 161152"/>
              <a:gd name="connsiteY4" fmla="*/ 17121 h 73425"/>
              <a:gd name="connsiteX5" fmla="*/ 21167 w 161152"/>
              <a:gd name="connsiteY5" fmla="*/ 14798 h 73425"/>
              <a:gd name="connsiteX6" fmla="*/ 12324 w 161152"/>
              <a:gd name="connsiteY6" fmla="*/ 64435 h 73425"/>
              <a:gd name="connsiteX7" fmla="*/ 11286 w 161152"/>
              <a:gd name="connsiteY7" fmla="*/ 69219 h 73425"/>
              <a:gd name="connsiteX8" fmla="*/ 6503 w 161152"/>
              <a:gd name="connsiteY8" fmla="*/ 68185 h 73425"/>
              <a:gd name="connsiteX9" fmla="*/ 16911 w 161152"/>
              <a:gd name="connsiteY9" fmla="*/ 9346 h 73425"/>
              <a:gd name="connsiteX10" fmla="*/ 76975 w 161152"/>
              <a:gd name="connsiteY10" fmla="*/ 11993 h 73425"/>
              <a:gd name="connsiteX11" fmla="*/ 90842 w 161152"/>
              <a:gd name="connsiteY11" fmla="*/ 35067 h 73425"/>
              <a:gd name="connsiteX12" fmla="*/ 99045 w 161152"/>
              <a:gd name="connsiteY12" fmla="*/ 25216 h 73425"/>
              <a:gd name="connsiteX13" fmla="*/ 146369 w 161152"/>
              <a:gd name="connsiteY13" fmla="*/ 18686 h 73425"/>
              <a:gd name="connsiteX14" fmla="*/ 160866 w 161152"/>
              <a:gd name="connsiteY14" fmla="*/ 41740 h 73425"/>
              <a:gd name="connsiteX15" fmla="*/ 154248 w 161152"/>
              <a:gd name="connsiteY15" fmla="*/ 64229 h 73425"/>
              <a:gd name="connsiteX16" fmla="*/ 149356 w 161152"/>
              <a:gd name="connsiteY16" fmla="*/ 64362 h 73425"/>
              <a:gd name="connsiteX17" fmla="*/ 149224 w 161152"/>
              <a:gd name="connsiteY17" fmla="*/ 59470 h 73425"/>
              <a:gd name="connsiteX18" fmla="*/ 154016 w 161152"/>
              <a:gd name="connsiteY18" fmla="*/ 42655 h 73425"/>
              <a:gd name="connsiteX19" fmla="*/ 142767 w 161152"/>
              <a:gd name="connsiteY19" fmla="*/ 24591 h 73425"/>
              <a:gd name="connsiteX20" fmla="*/ 103730 w 161152"/>
              <a:gd name="connsiteY20" fmla="*/ 30299 h 73425"/>
              <a:gd name="connsiteX21" fmla="*/ 92638 w 161152"/>
              <a:gd name="connsiteY21" fmla="*/ 46445 h 73425"/>
              <a:gd name="connsiteX22" fmla="*/ 87314 w 161152"/>
              <a:gd name="connsiteY22" fmla="*/ 71561 h 73425"/>
              <a:gd name="connsiteX23" fmla="*/ 84243 w 161152"/>
              <a:gd name="connsiteY23" fmla="*/ 73426 h 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152" h="73425">
                <a:moveTo>
                  <a:pt x="84248" y="73426"/>
                </a:moveTo>
                <a:cubicBezTo>
                  <a:pt x="83958" y="73426"/>
                  <a:pt x="83672" y="73391"/>
                  <a:pt x="83382" y="73318"/>
                </a:cubicBezTo>
                <a:cubicBezTo>
                  <a:pt x="81822" y="72914"/>
                  <a:pt x="80744" y="71482"/>
                  <a:pt x="80789" y="69868"/>
                </a:cubicBezTo>
                <a:cubicBezTo>
                  <a:pt x="81030" y="61050"/>
                  <a:pt x="82732" y="52674"/>
                  <a:pt x="85680" y="45219"/>
                </a:cubicBezTo>
                <a:cubicBezTo>
                  <a:pt x="84834" y="34566"/>
                  <a:pt x="80223" y="24256"/>
                  <a:pt x="72335" y="17121"/>
                </a:cubicBezTo>
                <a:cubicBezTo>
                  <a:pt x="58531" y="4612"/>
                  <a:pt x="35576" y="3589"/>
                  <a:pt x="21167" y="14798"/>
                </a:cubicBezTo>
                <a:cubicBezTo>
                  <a:pt x="6414" y="26279"/>
                  <a:pt x="2364" y="49008"/>
                  <a:pt x="12324" y="64435"/>
                </a:cubicBezTo>
                <a:cubicBezTo>
                  <a:pt x="13358" y="66040"/>
                  <a:pt x="12890" y="68180"/>
                  <a:pt x="11286" y="69219"/>
                </a:cubicBezTo>
                <a:cubicBezTo>
                  <a:pt x="9711" y="70247"/>
                  <a:pt x="7556" y="69794"/>
                  <a:pt x="6503" y="68185"/>
                </a:cubicBezTo>
                <a:cubicBezTo>
                  <a:pt x="-5312" y="49875"/>
                  <a:pt x="-549" y="22933"/>
                  <a:pt x="16911" y="9346"/>
                </a:cubicBezTo>
                <a:cubicBezTo>
                  <a:pt x="34158" y="-4073"/>
                  <a:pt x="60524" y="-2912"/>
                  <a:pt x="76975" y="11993"/>
                </a:cubicBezTo>
                <a:cubicBezTo>
                  <a:pt x="83746" y="18125"/>
                  <a:pt x="88441" y="26259"/>
                  <a:pt x="90842" y="35067"/>
                </a:cubicBezTo>
                <a:cubicBezTo>
                  <a:pt x="93209" y="31377"/>
                  <a:pt x="95955" y="28060"/>
                  <a:pt x="99045" y="25216"/>
                </a:cubicBezTo>
                <a:cubicBezTo>
                  <a:pt x="112425" y="12894"/>
                  <a:pt x="132320" y="10138"/>
                  <a:pt x="146369" y="18686"/>
                </a:cubicBezTo>
                <a:cubicBezTo>
                  <a:pt x="154149" y="23415"/>
                  <a:pt x="159572" y="32031"/>
                  <a:pt x="160866" y="41740"/>
                </a:cubicBezTo>
                <a:cubicBezTo>
                  <a:pt x="162028" y="50357"/>
                  <a:pt x="159616" y="58565"/>
                  <a:pt x="154248" y="64229"/>
                </a:cubicBezTo>
                <a:cubicBezTo>
                  <a:pt x="152934" y="65626"/>
                  <a:pt x="150744" y="65670"/>
                  <a:pt x="149356" y="64362"/>
                </a:cubicBezTo>
                <a:cubicBezTo>
                  <a:pt x="147969" y="63048"/>
                  <a:pt x="147905" y="60858"/>
                  <a:pt x="149224" y="59470"/>
                </a:cubicBezTo>
                <a:cubicBezTo>
                  <a:pt x="153150" y="55327"/>
                  <a:pt x="154887" y="49195"/>
                  <a:pt x="154016" y="42655"/>
                </a:cubicBezTo>
                <a:cubicBezTo>
                  <a:pt x="153008" y="35117"/>
                  <a:pt x="148702" y="28193"/>
                  <a:pt x="142767" y="24591"/>
                </a:cubicBezTo>
                <a:cubicBezTo>
                  <a:pt x="131494" y="17731"/>
                  <a:pt x="114708" y="20197"/>
                  <a:pt x="103730" y="30299"/>
                </a:cubicBezTo>
                <a:cubicBezTo>
                  <a:pt x="99099" y="34570"/>
                  <a:pt x="95345" y="40077"/>
                  <a:pt x="92638" y="46445"/>
                </a:cubicBezTo>
                <a:cubicBezTo>
                  <a:pt x="93042" y="55061"/>
                  <a:pt x="91334" y="63796"/>
                  <a:pt x="87314" y="71561"/>
                </a:cubicBezTo>
                <a:cubicBezTo>
                  <a:pt x="86708" y="72722"/>
                  <a:pt x="85513" y="73426"/>
                  <a:pt x="84243" y="73426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xmlns="" id="{9D4FFF56-C602-55F1-47EA-7E51F6865532}"/>
              </a:ext>
            </a:extLst>
          </p:cNvPr>
          <p:cNvSpPr/>
          <p:nvPr/>
        </p:nvSpPr>
        <p:spPr>
          <a:xfrm>
            <a:off x="794732" y="4814075"/>
            <a:ext cx="161152" cy="73425"/>
          </a:xfrm>
          <a:custGeom>
            <a:avLst/>
            <a:gdLst>
              <a:gd name="connsiteX0" fmla="*/ 84248 w 161152"/>
              <a:gd name="connsiteY0" fmla="*/ 73426 h 73425"/>
              <a:gd name="connsiteX1" fmla="*/ 83382 w 161152"/>
              <a:gd name="connsiteY1" fmla="*/ 73318 h 73425"/>
              <a:gd name="connsiteX2" fmla="*/ 80789 w 161152"/>
              <a:gd name="connsiteY2" fmla="*/ 69868 h 73425"/>
              <a:gd name="connsiteX3" fmla="*/ 85680 w 161152"/>
              <a:gd name="connsiteY3" fmla="*/ 45219 h 73425"/>
              <a:gd name="connsiteX4" fmla="*/ 72335 w 161152"/>
              <a:gd name="connsiteY4" fmla="*/ 17121 h 73425"/>
              <a:gd name="connsiteX5" fmla="*/ 21167 w 161152"/>
              <a:gd name="connsiteY5" fmla="*/ 14798 h 73425"/>
              <a:gd name="connsiteX6" fmla="*/ 12324 w 161152"/>
              <a:gd name="connsiteY6" fmla="*/ 64435 h 73425"/>
              <a:gd name="connsiteX7" fmla="*/ 11286 w 161152"/>
              <a:gd name="connsiteY7" fmla="*/ 69219 h 73425"/>
              <a:gd name="connsiteX8" fmla="*/ 6503 w 161152"/>
              <a:gd name="connsiteY8" fmla="*/ 68185 h 73425"/>
              <a:gd name="connsiteX9" fmla="*/ 16911 w 161152"/>
              <a:gd name="connsiteY9" fmla="*/ 9346 h 73425"/>
              <a:gd name="connsiteX10" fmla="*/ 76975 w 161152"/>
              <a:gd name="connsiteY10" fmla="*/ 11993 h 73425"/>
              <a:gd name="connsiteX11" fmla="*/ 90842 w 161152"/>
              <a:gd name="connsiteY11" fmla="*/ 35067 h 73425"/>
              <a:gd name="connsiteX12" fmla="*/ 99045 w 161152"/>
              <a:gd name="connsiteY12" fmla="*/ 25216 h 73425"/>
              <a:gd name="connsiteX13" fmla="*/ 146369 w 161152"/>
              <a:gd name="connsiteY13" fmla="*/ 18686 h 73425"/>
              <a:gd name="connsiteX14" fmla="*/ 160866 w 161152"/>
              <a:gd name="connsiteY14" fmla="*/ 41740 h 73425"/>
              <a:gd name="connsiteX15" fmla="*/ 154248 w 161152"/>
              <a:gd name="connsiteY15" fmla="*/ 64229 h 73425"/>
              <a:gd name="connsiteX16" fmla="*/ 149356 w 161152"/>
              <a:gd name="connsiteY16" fmla="*/ 64362 h 73425"/>
              <a:gd name="connsiteX17" fmla="*/ 149224 w 161152"/>
              <a:gd name="connsiteY17" fmla="*/ 59470 h 73425"/>
              <a:gd name="connsiteX18" fmla="*/ 154016 w 161152"/>
              <a:gd name="connsiteY18" fmla="*/ 42655 h 73425"/>
              <a:gd name="connsiteX19" fmla="*/ 142767 w 161152"/>
              <a:gd name="connsiteY19" fmla="*/ 24591 h 73425"/>
              <a:gd name="connsiteX20" fmla="*/ 103730 w 161152"/>
              <a:gd name="connsiteY20" fmla="*/ 30299 h 73425"/>
              <a:gd name="connsiteX21" fmla="*/ 92638 w 161152"/>
              <a:gd name="connsiteY21" fmla="*/ 46445 h 73425"/>
              <a:gd name="connsiteX22" fmla="*/ 87314 w 161152"/>
              <a:gd name="connsiteY22" fmla="*/ 71561 h 73425"/>
              <a:gd name="connsiteX23" fmla="*/ 84243 w 161152"/>
              <a:gd name="connsiteY23" fmla="*/ 73426 h 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152" h="73425">
                <a:moveTo>
                  <a:pt x="84248" y="73426"/>
                </a:moveTo>
                <a:cubicBezTo>
                  <a:pt x="83958" y="73426"/>
                  <a:pt x="83672" y="73391"/>
                  <a:pt x="83382" y="73318"/>
                </a:cubicBezTo>
                <a:cubicBezTo>
                  <a:pt x="81822" y="72914"/>
                  <a:pt x="80744" y="71482"/>
                  <a:pt x="80789" y="69868"/>
                </a:cubicBezTo>
                <a:cubicBezTo>
                  <a:pt x="81030" y="61050"/>
                  <a:pt x="82732" y="52674"/>
                  <a:pt x="85680" y="45219"/>
                </a:cubicBezTo>
                <a:cubicBezTo>
                  <a:pt x="84834" y="34566"/>
                  <a:pt x="80223" y="24256"/>
                  <a:pt x="72335" y="17121"/>
                </a:cubicBezTo>
                <a:cubicBezTo>
                  <a:pt x="58531" y="4612"/>
                  <a:pt x="35576" y="3589"/>
                  <a:pt x="21167" y="14798"/>
                </a:cubicBezTo>
                <a:cubicBezTo>
                  <a:pt x="6414" y="26279"/>
                  <a:pt x="2364" y="49008"/>
                  <a:pt x="12324" y="64435"/>
                </a:cubicBezTo>
                <a:cubicBezTo>
                  <a:pt x="13358" y="66040"/>
                  <a:pt x="12890" y="68180"/>
                  <a:pt x="11286" y="69219"/>
                </a:cubicBezTo>
                <a:cubicBezTo>
                  <a:pt x="9711" y="70247"/>
                  <a:pt x="7556" y="69794"/>
                  <a:pt x="6503" y="68185"/>
                </a:cubicBezTo>
                <a:cubicBezTo>
                  <a:pt x="-5312" y="49875"/>
                  <a:pt x="-549" y="22933"/>
                  <a:pt x="16911" y="9346"/>
                </a:cubicBezTo>
                <a:cubicBezTo>
                  <a:pt x="34158" y="-4073"/>
                  <a:pt x="60524" y="-2912"/>
                  <a:pt x="76975" y="11993"/>
                </a:cubicBezTo>
                <a:cubicBezTo>
                  <a:pt x="83746" y="18125"/>
                  <a:pt x="88441" y="26259"/>
                  <a:pt x="90842" y="35067"/>
                </a:cubicBezTo>
                <a:cubicBezTo>
                  <a:pt x="93209" y="31377"/>
                  <a:pt x="95955" y="28060"/>
                  <a:pt x="99045" y="25216"/>
                </a:cubicBezTo>
                <a:cubicBezTo>
                  <a:pt x="112425" y="12894"/>
                  <a:pt x="132320" y="10138"/>
                  <a:pt x="146369" y="18686"/>
                </a:cubicBezTo>
                <a:cubicBezTo>
                  <a:pt x="154149" y="23415"/>
                  <a:pt x="159572" y="32031"/>
                  <a:pt x="160866" y="41740"/>
                </a:cubicBezTo>
                <a:cubicBezTo>
                  <a:pt x="162028" y="50357"/>
                  <a:pt x="159616" y="58565"/>
                  <a:pt x="154248" y="64229"/>
                </a:cubicBezTo>
                <a:cubicBezTo>
                  <a:pt x="152934" y="65626"/>
                  <a:pt x="150744" y="65670"/>
                  <a:pt x="149356" y="64362"/>
                </a:cubicBezTo>
                <a:cubicBezTo>
                  <a:pt x="147969" y="63048"/>
                  <a:pt x="147905" y="60858"/>
                  <a:pt x="149224" y="59470"/>
                </a:cubicBezTo>
                <a:cubicBezTo>
                  <a:pt x="153150" y="55327"/>
                  <a:pt x="154887" y="49195"/>
                  <a:pt x="154016" y="42655"/>
                </a:cubicBezTo>
                <a:cubicBezTo>
                  <a:pt x="153008" y="35117"/>
                  <a:pt x="148702" y="28193"/>
                  <a:pt x="142767" y="24591"/>
                </a:cubicBezTo>
                <a:cubicBezTo>
                  <a:pt x="131494" y="17731"/>
                  <a:pt x="114708" y="20197"/>
                  <a:pt x="103730" y="30299"/>
                </a:cubicBezTo>
                <a:cubicBezTo>
                  <a:pt x="99099" y="34570"/>
                  <a:pt x="95345" y="40077"/>
                  <a:pt x="92638" y="46445"/>
                </a:cubicBezTo>
                <a:cubicBezTo>
                  <a:pt x="93042" y="55061"/>
                  <a:pt x="91334" y="63796"/>
                  <a:pt x="87314" y="71561"/>
                </a:cubicBezTo>
                <a:cubicBezTo>
                  <a:pt x="86708" y="72722"/>
                  <a:pt x="85513" y="73426"/>
                  <a:pt x="84243" y="73426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xmlns="" id="{08ACEA3F-37B6-21A2-420E-8088D12CBD42}"/>
              </a:ext>
            </a:extLst>
          </p:cNvPr>
          <p:cNvSpPr/>
          <p:nvPr/>
        </p:nvSpPr>
        <p:spPr>
          <a:xfrm>
            <a:off x="3910324" y="5089134"/>
            <a:ext cx="161152" cy="73425"/>
          </a:xfrm>
          <a:custGeom>
            <a:avLst/>
            <a:gdLst>
              <a:gd name="connsiteX0" fmla="*/ 84248 w 161152"/>
              <a:gd name="connsiteY0" fmla="*/ 73426 h 73425"/>
              <a:gd name="connsiteX1" fmla="*/ 83382 w 161152"/>
              <a:gd name="connsiteY1" fmla="*/ 73318 h 73425"/>
              <a:gd name="connsiteX2" fmla="*/ 80789 w 161152"/>
              <a:gd name="connsiteY2" fmla="*/ 69868 h 73425"/>
              <a:gd name="connsiteX3" fmla="*/ 85680 w 161152"/>
              <a:gd name="connsiteY3" fmla="*/ 45219 h 73425"/>
              <a:gd name="connsiteX4" fmla="*/ 72335 w 161152"/>
              <a:gd name="connsiteY4" fmla="*/ 17121 h 73425"/>
              <a:gd name="connsiteX5" fmla="*/ 21167 w 161152"/>
              <a:gd name="connsiteY5" fmla="*/ 14798 h 73425"/>
              <a:gd name="connsiteX6" fmla="*/ 12324 w 161152"/>
              <a:gd name="connsiteY6" fmla="*/ 64435 h 73425"/>
              <a:gd name="connsiteX7" fmla="*/ 11286 w 161152"/>
              <a:gd name="connsiteY7" fmla="*/ 69219 h 73425"/>
              <a:gd name="connsiteX8" fmla="*/ 6503 w 161152"/>
              <a:gd name="connsiteY8" fmla="*/ 68185 h 73425"/>
              <a:gd name="connsiteX9" fmla="*/ 16911 w 161152"/>
              <a:gd name="connsiteY9" fmla="*/ 9346 h 73425"/>
              <a:gd name="connsiteX10" fmla="*/ 76975 w 161152"/>
              <a:gd name="connsiteY10" fmla="*/ 11993 h 73425"/>
              <a:gd name="connsiteX11" fmla="*/ 90842 w 161152"/>
              <a:gd name="connsiteY11" fmla="*/ 35067 h 73425"/>
              <a:gd name="connsiteX12" fmla="*/ 99045 w 161152"/>
              <a:gd name="connsiteY12" fmla="*/ 25216 h 73425"/>
              <a:gd name="connsiteX13" fmla="*/ 146369 w 161152"/>
              <a:gd name="connsiteY13" fmla="*/ 18686 h 73425"/>
              <a:gd name="connsiteX14" fmla="*/ 160866 w 161152"/>
              <a:gd name="connsiteY14" fmla="*/ 41740 h 73425"/>
              <a:gd name="connsiteX15" fmla="*/ 154248 w 161152"/>
              <a:gd name="connsiteY15" fmla="*/ 64229 h 73425"/>
              <a:gd name="connsiteX16" fmla="*/ 149356 w 161152"/>
              <a:gd name="connsiteY16" fmla="*/ 64362 h 73425"/>
              <a:gd name="connsiteX17" fmla="*/ 149224 w 161152"/>
              <a:gd name="connsiteY17" fmla="*/ 59470 h 73425"/>
              <a:gd name="connsiteX18" fmla="*/ 154016 w 161152"/>
              <a:gd name="connsiteY18" fmla="*/ 42655 h 73425"/>
              <a:gd name="connsiteX19" fmla="*/ 142767 w 161152"/>
              <a:gd name="connsiteY19" fmla="*/ 24591 h 73425"/>
              <a:gd name="connsiteX20" fmla="*/ 103730 w 161152"/>
              <a:gd name="connsiteY20" fmla="*/ 30299 h 73425"/>
              <a:gd name="connsiteX21" fmla="*/ 92638 w 161152"/>
              <a:gd name="connsiteY21" fmla="*/ 46445 h 73425"/>
              <a:gd name="connsiteX22" fmla="*/ 87314 w 161152"/>
              <a:gd name="connsiteY22" fmla="*/ 71561 h 73425"/>
              <a:gd name="connsiteX23" fmla="*/ 84243 w 161152"/>
              <a:gd name="connsiteY23" fmla="*/ 73426 h 7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152" h="73425">
                <a:moveTo>
                  <a:pt x="84248" y="73426"/>
                </a:moveTo>
                <a:cubicBezTo>
                  <a:pt x="83958" y="73426"/>
                  <a:pt x="83672" y="73391"/>
                  <a:pt x="83382" y="73318"/>
                </a:cubicBezTo>
                <a:cubicBezTo>
                  <a:pt x="81822" y="72914"/>
                  <a:pt x="80744" y="71482"/>
                  <a:pt x="80789" y="69868"/>
                </a:cubicBezTo>
                <a:cubicBezTo>
                  <a:pt x="81030" y="61050"/>
                  <a:pt x="82732" y="52674"/>
                  <a:pt x="85680" y="45219"/>
                </a:cubicBezTo>
                <a:cubicBezTo>
                  <a:pt x="84834" y="34566"/>
                  <a:pt x="80223" y="24256"/>
                  <a:pt x="72335" y="17121"/>
                </a:cubicBezTo>
                <a:cubicBezTo>
                  <a:pt x="58531" y="4612"/>
                  <a:pt x="35576" y="3589"/>
                  <a:pt x="21167" y="14798"/>
                </a:cubicBezTo>
                <a:cubicBezTo>
                  <a:pt x="6414" y="26279"/>
                  <a:pt x="2364" y="49008"/>
                  <a:pt x="12324" y="64435"/>
                </a:cubicBezTo>
                <a:cubicBezTo>
                  <a:pt x="13358" y="66040"/>
                  <a:pt x="12890" y="68180"/>
                  <a:pt x="11286" y="69219"/>
                </a:cubicBezTo>
                <a:cubicBezTo>
                  <a:pt x="9711" y="70247"/>
                  <a:pt x="7556" y="69794"/>
                  <a:pt x="6503" y="68185"/>
                </a:cubicBezTo>
                <a:cubicBezTo>
                  <a:pt x="-5312" y="49875"/>
                  <a:pt x="-549" y="22933"/>
                  <a:pt x="16911" y="9346"/>
                </a:cubicBezTo>
                <a:cubicBezTo>
                  <a:pt x="34158" y="-4073"/>
                  <a:pt x="60524" y="-2912"/>
                  <a:pt x="76975" y="11993"/>
                </a:cubicBezTo>
                <a:cubicBezTo>
                  <a:pt x="83746" y="18125"/>
                  <a:pt x="88441" y="26259"/>
                  <a:pt x="90842" y="35067"/>
                </a:cubicBezTo>
                <a:cubicBezTo>
                  <a:pt x="93209" y="31377"/>
                  <a:pt x="95955" y="28060"/>
                  <a:pt x="99045" y="25216"/>
                </a:cubicBezTo>
                <a:cubicBezTo>
                  <a:pt x="112425" y="12894"/>
                  <a:pt x="132320" y="10138"/>
                  <a:pt x="146369" y="18686"/>
                </a:cubicBezTo>
                <a:cubicBezTo>
                  <a:pt x="154149" y="23415"/>
                  <a:pt x="159572" y="32031"/>
                  <a:pt x="160866" y="41740"/>
                </a:cubicBezTo>
                <a:cubicBezTo>
                  <a:pt x="162028" y="50357"/>
                  <a:pt x="159616" y="58565"/>
                  <a:pt x="154248" y="64229"/>
                </a:cubicBezTo>
                <a:cubicBezTo>
                  <a:pt x="152934" y="65626"/>
                  <a:pt x="150744" y="65670"/>
                  <a:pt x="149356" y="64362"/>
                </a:cubicBezTo>
                <a:cubicBezTo>
                  <a:pt x="147969" y="63048"/>
                  <a:pt x="147905" y="60858"/>
                  <a:pt x="149224" y="59470"/>
                </a:cubicBezTo>
                <a:cubicBezTo>
                  <a:pt x="153150" y="55327"/>
                  <a:pt x="154887" y="49195"/>
                  <a:pt x="154016" y="42655"/>
                </a:cubicBezTo>
                <a:cubicBezTo>
                  <a:pt x="153008" y="35117"/>
                  <a:pt x="148702" y="28193"/>
                  <a:pt x="142767" y="24591"/>
                </a:cubicBezTo>
                <a:cubicBezTo>
                  <a:pt x="131494" y="17731"/>
                  <a:pt x="114708" y="20197"/>
                  <a:pt x="103730" y="30299"/>
                </a:cubicBezTo>
                <a:cubicBezTo>
                  <a:pt x="99099" y="34570"/>
                  <a:pt x="95345" y="40077"/>
                  <a:pt x="92638" y="46445"/>
                </a:cubicBezTo>
                <a:cubicBezTo>
                  <a:pt x="93042" y="55061"/>
                  <a:pt x="91334" y="63796"/>
                  <a:pt x="87314" y="71561"/>
                </a:cubicBezTo>
                <a:cubicBezTo>
                  <a:pt x="86708" y="72722"/>
                  <a:pt x="85513" y="73426"/>
                  <a:pt x="84243" y="73426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xmlns="" id="{DB1F4D13-7A4A-4667-97F0-814151AD0894}"/>
              </a:ext>
            </a:extLst>
          </p:cNvPr>
          <p:cNvGrpSpPr/>
          <p:nvPr/>
        </p:nvGrpSpPr>
        <p:grpSpPr>
          <a:xfrm>
            <a:off x="8192463" y="5068056"/>
            <a:ext cx="129832" cy="118314"/>
            <a:chOff x="3050493" y="3945491"/>
            <a:chExt cx="129832" cy="118314"/>
          </a:xfrm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xmlns="" id="{98154B97-DC2E-6970-4D0B-4213063D89D1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xmlns="" id="{EAB7EF91-01C6-99CC-CD03-3995BB71A22B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xmlns="" id="{7D8E3A16-FAEA-6895-CFAD-C5C14F35744A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22" name="Gráfico 21">
            <a:extLst>
              <a:ext uri="{FF2B5EF4-FFF2-40B4-BE49-F238E27FC236}">
                <a16:creationId xmlns:a16="http://schemas.microsoft.com/office/drawing/2014/main" xmlns="" id="{148428AE-7202-1713-32F8-FF01B96154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418409" y="529731"/>
            <a:ext cx="201216" cy="201216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xmlns="" id="{29DDEAE9-17ED-5C4C-734E-11246078AA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690365" y="363022"/>
            <a:ext cx="97379" cy="96882"/>
          </a:xfrm>
          <a:prstGeom prst="rect">
            <a:avLst/>
          </a:prstGeom>
        </p:spPr>
      </p:pic>
      <p:sp>
        <p:nvSpPr>
          <p:cNvPr id="26" name="Forma libre: forma 25">
            <a:extLst>
              <a:ext uri="{FF2B5EF4-FFF2-40B4-BE49-F238E27FC236}">
                <a16:creationId xmlns:a16="http://schemas.microsoft.com/office/drawing/2014/main" xmlns="" id="{95227EA1-7897-7059-59D7-97AA6ED0ABEC}"/>
              </a:ext>
            </a:extLst>
          </p:cNvPr>
          <p:cNvSpPr/>
          <p:nvPr/>
        </p:nvSpPr>
        <p:spPr>
          <a:xfrm>
            <a:off x="1621110" y="4421314"/>
            <a:ext cx="231937" cy="177342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xmlns="" id="{14FC7D6F-3DC7-3EDC-04EA-91B7DD182929}"/>
              </a:ext>
            </a:extLst>
          </p:cNvPr>
          <p:cNvSpPr/>
          <p:nvPr/>
        </p:nvSpPr>
        <p:spPr>
          <a:xfrm>
            <a:off x="4975200" y="4336881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xmlns="" id="{A11BD74D-F9BF-D478-4441-B08BD38CCDA1}"/>
              </a:ext>
            </a:extLst>
          </p:cNvPr>
          <p:cNvGrpSpPr/>
          <p:nvPr/>
        </p:nvGrpSpPr>
        <p:grpSpPr>
          <a:xfrm>
            <a:off x="2284631" y="4483122"/>
            <a:ext cx="129832" cy="118314"/>
            <a:chOff x="3050493" y="3945491"/>
            <a:chExt cx="129832" cy="118314"/>
          </a:xfrm>
        </p:grpSpPr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xmlns="" id="{3C7460B3-0089-6E54-690B-E98D498A2153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xmlns="" id="{6F254454-7ECD-B556-2BC4-C12DADB43411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xmlns="" id="{4B0BE300-2ACF-17AA-6051-DC479A3DDB43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32" name="Gráfico 31">
            <a:extLst>
              <a:ext uri="{FF2B5EF4-FFF2-40B4-BE49-F238E27FC236}">
                <a16:creationId xmlns:a16="http://schemas.microsoft.com/office/drawing/2014/main" xmlns="" id="{0CBB1960-FC39-FDF3-D650-7FC7CC205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7081479" y="1408689"/>
            <a:ext cx="201216" cy="201216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xmlns="" id="{E3488EF6-32A7-8B63-1560-8460B0FAC6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7353435" y="1241980"/>
            <a:ext cx="97379" cy="96882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xmlns="" id="{700A3A48-7BFA-1CAE-D48B-18B99709FC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8524376" y="348538"/>
            <a:ext cx="201216" cy="201216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xmlns="" id="{68D9EB0D-572C-C3B7-188E-7EF12E8071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8697137" y="732103"/>
            <a:ext cx="97379" cy="96882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xmlns="" id="{7A55D828-E858-FB0F-92A7-366FF9BF6F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43622" y="95089"/>
            <a:ext cx="1144466" cy="454665"/>
          </a:xfrm>
          <a:prstGeom prst="rect">
            <a:avLst/>
          </a:prstGeom>
        </p:spPr>
      </p:pic>
      <p:sp>
        <p:nvSpPr>
          <p:cNvPr id="21" name="Forma libre: forma 20">
            <a:extLst>
              <a:ext uri="{FF2B5EF4-FFF2-40B4-BE49-F238E27FC236}">
                <a16:creationId xmlns:a16="http://schemas.microsoft.com/office/drawing/2014/main" xmlns="" id="{5B61E6DB-4A38-7598-3FBB-71905EA1F93B}"/>
              </a:ext>
            </a:extLst>
          </p:cNvPr>
          <p:cNvSpPr/>
          <p:nvPr/>
        </p:nvSpPr>
        <p:spPr>
          <a:xfrm flipH="1">
            <a:off x="33749" y="3987982"/>
            <a:ext cx="635644" cy="786804"/>
          </a:xfrm>
          <a:custGeom>
            <a:avLst/>
            <a:gdLst>
              <a:gd name="connsiteX0" fmla="*/ 531054 w 635644"/>
              <a:gd name="connsiteY0" fmla="*/ 1536 h 786804"/>
              <a:gd name="connsiteX1" fmla="*/ 370273 w 635644"/>
              <a:gd name="connsiteY1" fmla="*/ 194457 h 786804"/>
              <a:gd name="connsiteX2" fmla="*/ 374413 w 635644"/>
              <a:gd name="connsiteY2" fmla="*/ 235354 h 786804"/>
              <a:gd name="connsiteX3" fmla="*/ 175516 w 635644"/>
              <a:gd name="connsiteY3" fmla="*/ 41561 h 786804"/>
              <a:gd name="connsiteX4" fmla="*/ 95782 w 635644"/>
              <a:gd name="connsiteY4" fmla="*/ 69983 h 786804"/>
              <a:gd name="connsiteX5" fmla="*/ 123822 w 635644"/>
              <a:gd name="connsiteY5" fmla="*/ 149532 h 786804"/>
              <a:gd name="connsiteX6" fmla="*/ 295037 w 635644"/>
              <a:gd name="connsiteY6" fmla="*/ 335130 h 786804"/>
              <a:gd name="connsiteX7" fmla="*/ 224000 w 635644"/>
              <a:gd name="connsiteY7" fmla="*/ 297488 h 786804"/>
              <a:gd name="connsiteX8" fmla="*/ 60446 w 635644"/>
              <a:gd name="connsiteY8" fmla="*/ 308768 h 786804"/>
              <a:gd name="connsiteX9" fmla="*/ 8719 w 635644"/>
              <a:gd name="connsiteY9" fmla="*/ 454624 h 786804"/>
              <a:gd name="connsiteX10" fmla="*/ 161773 w 635644"/>
              <a:gd name="connsiteY10" fmla="*/ 526394 h 786804"/>
              <a:gd name="connsiteX11" fmla="*/ 352595 w 635644"/>
              <a:gd name="connsiteY11" fmla="*/ 469271 h 786804"/>
              <a:gd name="connsiteX12" fmla="*/ 358584 w 635644"/>
              <a:gd name="connsiteY12" fmla="*/ 488508 h 786804"/>
              <a:gd name="connsiteX13" fmla="*/ 352436 w 635644"/>
              <a:gd name="connsiteY13" fmla="*/ 706642 h 786804"/>
              <a:gd name="connsiteX14" fmla="*/ 388459 w 635644"/>
              <a:gd name="connsiteY14" fmla="*/ 783246 h 786804"/>
              <a:gd name="connsiteX15" fmla="*/ 408746 w 635644"/>
              <a:gd name="connsiteY15" fmla="*/ 786805 h 786804"/>
              <a:gd name="connsiteX16" fmla="*/ 465063 w 635644"/>
              <a:gd name="connsiteY16" fmla="*/ 747229 h 786804"/>
              <a:gd name="connsiteX17" fmla="*/ 473383 w 635644"/>
              <a:gd name="connsiteY17" fmla="*/ 454545 h 786804"/>
              <a:gd name="connsiteX18" fmla="*/ 458650 w 635644"/>
              <a:gd name="connsiteY18" fmla="*/ 409263 h 786804"/>
              <a:gd name="connsiteX19" fmla="*/ 618362 w 635644"/>
              <a:gd name="connsiteY19" fmla="*/ 231761 h 786804"/>
              <a:gd name="connsiteX20" fmla="*/ 531054 w 635644"/>
              <a:gd name="connsiteY20" fmla="*/ 1529 h 78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5644" h="786804">
                <a:moveTo>
                  <a:pt x="531054" y="1536"/>
                </a:moveTo>
                <a:cubicBezTo>
                  <a:pt x="459582" y="-10906"/>
                  <a:pt x="364666" y="52153"/>
                  <a:pt x="370273" y="194457"/>
                </a:cubicBezTo>
                <a:cubicBezTo>
                  <a:pt x="370676" y="204693"/>
                  <a:pt x="372155" y="218963"/>
                  <a:pt x="374413" y="235354"/>
                </a:cubicBezTo>
                <a:cubicBezTo>
                  <a:pt x="283024" y="94219"/>
                  <a:pt x="181459" y="44374"/>
                  <a:pt x="175516" y="41561"/>
                </a:cubicBezTo>
                <a:cubicBezTo>
                  <a:pt x="145667" y="27383"/>
                  <a:pt x="109954" y="40115"/>
                  <a:pt x="95782" y="69983"/>
                </a:cubicBezTo>
                <a:cubicBezTo>
                  <a:pt x="81670" y="99720"/>
                  <a:pt x="94230" y="135241"/>
                  <a:pt x="123822" y="149532"/>
                </a:cubicBezTo>
                <a:cubicBezTo>
                  <a:pt x="129376" y="152292"/>
                  <a:pt x="219074" y="198690"/>
                  <a:pt x="295037" y="335130"/>
                </a:cubicBezTo>
                <a:cubicBezTo>
                  <a:pt x="268575" y="317953"/>
                  <a:pt x="242299" y="303504"/>
                  <a:pt x="224000" y="297488"/>
                </a:cubicBezTo>
                <a:cubicBezTo>
                  <a:pt x="170398" y="279850"/>
                  <a:pt x="108442" y="279090"/>
                  <a:pt x="60446" y="308768"/>
                </a:cubicBezTo>
                <a:cubicBezTo>
                  <a:pt x="12450" y="338445"/>
                  <a:pt x="-15107" y="403472"/>
                  <a:pt x="8719" y="454624"/>
                </a:cubicBezTo>
                <a:cubicBezTo>
                  <a:pt x="33925" y="508748"/>
                  <a:pt x="102082" y="527833"/>
                  <a:pt x="161773" y="526394"/>
                </a:cubicBezTo>
                <a:cubicBezTo>
                  <a:pt x="228946" y="524776"/>
                  <a:pt x="295558" y="504780"/>
                  <a:pt x="352595" y="469271"/>
                </a:cubicBezTo>
                <a:cubicBezTo>
                  <a:pt x="354629" y="475598"/>
                  <a:pt x="356649" y="481957"/>
                  <a:pt x="358584" y="488508"/>
                </a:cubicBezTo>
                <a:cubicBezTo>
                  <a:pt x="380264" y="561770"/>
                  <a:pt x="378191" y="635164"/>
                  <a:pt x="352436" y="706642"/>
                </a:cubicBezTo>
                <a:cubicBezTo>
                  <a:pt x="341230" y="737746"/>
                  <a:pt x="357356" y="772039"/>
                  <a:pt x="388459" y="783246"/>
                </a:cubicBezTo>
                <a:cubicBezTo>
                  <a:pt x="395162" y="785663"/>
                  <a:pt x="402017" y="786805"/>
                  <a:pt x="408746" y="786805"/>
                </a:cubicBezTo>
                <a:cubicBezTo>
                  <a:pt x="433272" y="786805"/>
                  <a:pt x="456267" y="771623"/>
                  <a:pt x="465063" y="747229"/>
                </a:cubicBezTo>
                <a:cubicBezTo>
                  <a:pt x="499646" y="651250"/>
                  <a:pt x="502446" y="552775"/>
                  <a:pt x="473383" y="454545"/>
                </a:cubicBezTo>
                <a:cubicBezTo>
                  <a:pt x="468748" y="438861"/>
                  <a:pt x="463775" y="423877"/>
                  <a:pt x="458650" y="409263"/>
                </a:cubicBezTo>
                <a:cubicBezTo>
                  <a:pt x="513864" y="376377"/>
                  <a:pt x="603695" y="268861"/>
                  <a:pt x="618362" y="231761"/>
                </a:cubicBezTo>
                <a:cubicBezTo>
                  <a:pt x="665004" y="113806"/>
                  <a:pt x="610972" y="15443"/>
                  <a:pt x="531054" y="1529"/>
                </a:cubicBezTo>
                <a:close/>
              </a:path>
            </a:pathLst>
          </a:custGeom>
          <a:solidFill>
            <a:srgbClr val="8CB66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6" name="Forma libre: forma 35">
            <a:extLst>
              <a:ext uri="{FF2B5EF4-FFF2-40B4-BE49-F238E27FC236}">
                <a16:creationId xmlns:a16="http://schemas.microsoft.com/office/drawing/2014/main" xmlns="" id="{07906D70-5F2B-1001-A827-1E65D5D11DF5}"/>
              </a:ext>
            </a:extLst>
          </p:cNvPr>
          <p:cNvSpPr/>
          <p:nvPr/>
        </p:nvSpPr>
        <p:spPr>
          <a:xfrm flipH="1">
            <a:off x="404380" y="3762553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17" name="Gráfico 1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D742B0AB-17F1-6CA6-F8F5-70A566D833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24" name="Flecha: hacia la izquierda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A90D24FE-744E-AD68-05BD-B1DC43D7EE5A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: hacia la izquierda 24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288A8D43-726A-BB36-9A83-3261A8ED658F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1B69B083-7F51-63CF-6927-80585FCDBB9C}"/>
              </a:ext>
            </a:extLst>
          </p:cNvPr>
          <p:cNvSpPr/>
          <p:nvPr/>
        </p:nvSpPr>
        <p:spPr>
          <a:xfrm>
            <a:off x="265471" y="534859"/>
            <a:ext cx="8710683" cy="3920854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phải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Hồ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Gươm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Lúc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tíu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tít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đuổi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suốt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dọc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en-US" sz="20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cặp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ngực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vòm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lẩm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nhẩm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0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đứa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nở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gạo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đền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Ngọc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Sơn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nọ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kia,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nọ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ganh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kia,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hôm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gạo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đuốc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cháy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rực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150000"/>
              </a:lnSpc>
              <a:spcAft>
                <a:spcPts val="1000"/>
              </a:spcAft>
            </a:pPr>
            <a:r>
              <a:rPr lang="en-US" sz="2000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(Theo Vân Long)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L -2.5E-6 0.0206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bre: forma 3">
            <a:extLst>
              <a:ext uri="{FF2B5EF4-FFF2-40B4-BE49-F238E27FC236}">
                <a16:creationId xmlns:a16="http://schemas.microsoft.com/office/drawing/2014/main" xmlns="" id="{068B2BED-D6EA-1498-B6C1-EBA0793E5634}"/>
              </a:ext>
            </a:extLst>
          </p:cNvPr>
          <p:cNvSpPr/>
          <p:nvPr/>
        </p:nvSpPr>
        <p:spPr>
          <a:xfrm>
            <a:off x="8640137" y="4339644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xmlns="" id="{53F241FD-4CDD-D5AA-AA2A-B146C8206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10800000" flipV="1">
            <a:off x="6492936" y="3977126"/>
            <a:ext cx="201216" cy="201216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xmlns="" id="{B941D7B8-9F16-F5AB-6FCB-913032513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V="1">
            <a:off x="6393062" y="3815671"/>
            <a:ext cx="97379" cy="96882"/>
          </a:xfrm>
          <a:prstGeom prst="rect">
            <a:avLst/>
          </a:prstGeom>
        </p:spPr>
      </p:pic>
      <p:sp>
        <p:nvSpPr>
          <p:cNvPr id="32" name="Forma libre: forma 31">
            <a:extLst>
              <a:ext uri="{FF2B5EF4-FFF2-40B4-BE49-F238E27FC236}">
                <a16:creationId xmlns:a16="http://schemas.microsoft.com/office/drawing/2014/main" xmlns="" id="{CE78C408-5928-CDD3-8596-CDA47E08310A}"/>
              </a:ext>
            </a:extLst>
          </p:cNvPr>
          <p:cNvSpPr/>
          <p:nvPr/>
        </p:nvSpPr>
        <p:spPr>
          <a:xfrm>
            <a:off x="1607874" y="4433428"/>
            <a:ext cx="231937" cy="177342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xmlns="" id="{AEB805B9-DE7B-5FBA-E231-EFB1A12AC311}"/>
              </a:ext>
            </a:extLst>
          </p:cNvPr>
          <p:cNvSpPr/>
          <p:nvPr/>
        </p:nvSpPr>
        <p:spPr>
          <a:xfrm>
            <a:off x="4853594" y="4337630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01798C-8CA3-2CBB-C31C-141EAE4A9D6F}"/>
              </a:ext>
            </a:extLst>
          </p:cNvPr>
          <p:cNvGrpSpPr/>
          <p:nvPr/>
        </p:nvGrpSpPr>
        <p:grpSpPr>
          <a:xfrm>
            <a:off x="2284631" y="4483122"/>
            <a:ext cx="129832" cy="118314"/>
            <a:chOff x="3050493" y="3945491"/>
            <a:chExt cx="129832" cy="118314"/>
          </a:xfrm>
        </p:grpSpPr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xmlns="" id="{0519C4C5-2BDA-A888-F537-1774CDB20A61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xmlns="" id="{4DCD3BBD-5061-AFE9-864C-5E8F68A70FD0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xmlns="" id="{0E37FAEB-018E-A003-A376-4E2E098E97C5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2" name="Gráfico 1">
            <a:extLst>
              <a:ext uri="{FF2B5EF4-FFF2-40B4-BE49-F238E27FC236}">
                <a16:creationId xmlns:a16="http://schemas.microsoft.com/office/drawing/2014/main" xmlns="" id="{1D755F95-AF90-2192-90F9-C34464262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414463" y="3771194"/>
            <a:ext cx="711650" cy="282719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491791C0-D6CA-E763-D70F-4190F808B9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920703" y="1261603"/>
            <a:ext cx="1144466" cy="454665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xmlns="" id="{3F7450CD-3233-BC66-C90F-66AC0AFC53D0}"/>
              </a:ext>
            </a:extLst>
          </p:cNvPr>
          <p:cNvGrpSpPr/>
          <p:nvPr/>
        </p:nvGrpSpPr>
        <p:grpSpPr>
          <a:xfrm flipH="1">
            <a:off x="5864989" y="4432680"/>
            <a:ext cx="800791" cy="376024"/>
            <a:chOff x="1512330" y="4357332"/>
            <a:chExt cx="800791" cy="376024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xmlns="" id="{A96BCF81-86EE-5071-AC4C-62C26D0F116D}"/>
                </a:ext>
              </a:extLst>
            </p:cNvPr>
            <p:cNvSpPr/>
            <p:nvPr/>
          </p:nvSpPr>
          <p:spPr>
            <a:xfrm flipH="1">
              <a:off x="2086987" y="4598013"/>
              <a:ext cx="103768" cy="66802"/>
            </a:xfrm>
            <a:custGeom>
              <a:avLst/>
              <a:gdLst>
                <a:gd name="connsiteX0" fmla="*/ 10309 w 103768"/>
                <a:gd name="connsiteY0" fmla="*/ 66802 h 66802"/>
                <a:gd name="connsiteX1" fmla="*/ 1296 w 103768"/>
                <a:gd name="connsiteY1" fmla="*/ 61509 h 66802"/>
                <a:gd name="connsiteX2" fmla="*/ 5297 w 103768"/>
                <a:gd name="connsiteY2" fmla="*/ 47507 h 66802"/>
                <a:gd name="connsiteX3" fmla="*/ 88470 w 103768"/>
                <a:gd name="connsiteY3" fmla="*/ 1296 h 66802"/>
                <a:gd name="connsiteX4" fmla="*/ 102472 w 103768"/>
                <a:gd name="connsiteY4" fmla="*/ 5297 h 66802"/>
                <a:gd name="connsiteX5" fmla="*/ 98472 w 103768"/>
                <a:gd name="connsiteY5" fmla="*/ 19298 h 66802"/>
                <a:gd name="connsiteX6" fmla="*/ 15298 w 103768"/>
                <a:gd name="connsiteY6" fmla="*/ 65510 h 66802"/>
                <a:gd name="connsiteX7" fmla="*/ 10309 w 103768"/>
                <a:gd name="connsiteY7" fmla="*/ 66802 h 6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68" h="66802">
                  <a:moveTo>
                    <a:pt x="10309" y="66802"/>
                  </a:moveTo>
                  <a:cubicBezTo>
                    <a:pt x="6696" y="66802"/>
                    <a:pt x="3182" y="64893"/>
                    <a:pt x="1296" y="61509"/>
                  </a:cubicBezTo>
                  <a:cubicBezTo>
                    <a:pt x="-1465" y="56535"/>
                    <a:pt x="330" y="50268"/>
                    <a:pt x="5297" y="47507"/>
                  </a:cubicBezTo>
                  <a:lnTo>
                    <a:pt x="88470" y="1296"/>
                  </a:lnTo>
                  <a:cubicBezTo>
                    <a:pt x="93437" y="-1465"/>
                    <a:pt x="99704" y="330"/>
                    <a:pt x="102472" y="5297"/>
                  </a:cubicBezTo>
                  <a:cubicBezTo>
                    <a:pt x="105233" y="10271"/>
                    <a:pt x="103438" y="16538"/>
                    <a:pt x="98472" y="19298"/>
                  </a:cubicBezTo>
                  <a:lnTo>
                    <a:pt x="15298" y="65510"/>
                  </a:lnTo>
                  <a:cubicBezTo>
                    <a:pt x="13716" y="66392"/>
                    <a:pt x="11997" y="66802"/>
                    <a:pt x="10309" y="6680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xmlns="" id="{D7491131-CE3F-14BC-2D51-13B45697430A}"/>
                </a:ext>
              </a:extLst>
            </p:cNvPr>
            <p:cNvSpPr/>
            <p:nvPr/>
          </p:nvSpPr>
          <p:spPr>
            <a:xfrm flipH="1">
              <a:off x="2031899" y="4602585"/>
              <a:ext cx="33314" cy="122131"/>
            </a:xfrm>
            <a:custGeom>
              <a:avLst/>
              <a:gdLst>
                <a:gd name="connsiteX0" fmla="*/ 10310 w 33314"/>
                <a:gd name="connsiteY0" fmla="*/ 122131 h 122131"/>
                <a:gd name="connsiteX1" fmla="*/ 9018 w 33314"/>
                <a:gd name="connsiteY1" fmla="*/ 122047 h 122131"/>
                <a:gd name="connsiteX2" fmla="*/ 81 w 33314"/>
                <a:gd name="connsiteY2" fmla="*/ 110556 h 122131"/>
                <a:gd name="connsiteX3" fmla="*/ 12805 w 33314"/>
                <a:gd name="connsiteY3" fmla="*/ 9022 h 122131"/>
                <a:gd name="connsiteX4" fmla="*/ 24297 w 33314"/>
                <a:gd name="connsiteY4" fmla="*/ 86 h 122131"/>
                <a:gd name="connsiteX5" fmla="*/ 33233 w 33314"/>
                <a:gd name="connsiteY5" fmla="*/ 11578 h 122131"/>
                <a:gd name="connsiteX6" fmla="*/ 20509 w 33314"/>
                <a:gd name="connsiteY6" fmla="*/ 113111 h 122131"/>
                <a:gd name="connsiteX7" fmla="*/ 10303 w 33314"/>
                <a:gd name="connsiteY7" fmla="*/ 122131 h 12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14" h="122131">
                  <a:moveTo>
                    <a:pt x="10310" y="122131"/>
                  </a:moveTo>
                  <a:cubicBezTo>
                    <a:pt x="9885" y="122131"/>
                    <a:pt x="9451" y="122108"/>
                    <a:pt x="9018" y="122047"/>
                  </a:cubicBezTo>
                  <a:cubicBezTo>
                    <a:pt x="3374" y="121340"/>
                    <a:pt x="-626" y="116199"/>
                    <a:pt x="81" y="110556"/>
                  </a:cubicBezTo>
                  <a:lnTo>
                    <a:pt x="12805" y="9022"/>
                  </a:lnTo>
                  <a:cubicBezTo>
                    <a:pt x="13505" y="3379"/>
                    <a:pt x="18623" y="-645"/>
                    <a:pt x="24297" y="86"/>
                  </a:cubicBezTo>
                  <a:cubicBezTo>
                    <a:pt x="29940" y="793"/>
                    <a:pt x="33941" y="5934"/>
                    <a:pt x="33233" y="11578"/>
                  </a:cubicBezTo>
                  <a:lnTo>
                    <a:pt x="20509" y="113111"/>
                  </a:lnTo>
                  <a:cubicBezTo>
                    <a:pt x="19855" y="118321"/>
                    <a:pt x="15421" y="122131"/>
                    <a:pt x="10303" y="122131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xmlns="" id="{14822A84-8D6A-DFCF-CCD6-6B2A008D97C7}"/>
                </a:ext>
              </a:extLst>
            </p:cNvPr>
            <p:cNvSpPr/>
            <p:nvPr/>
          </p:nvSpPr>
          <p:spPr>
            <a:xfrm flipH="1">
              <a:off x="1920638" y="4621113"/>
              <a:ext cx="52350" cy="103603"/>
            </a:xfrm>
            <a:custGeom>
              <a:avLst/>
              <a:gdLst>
                <a:gd name="connsiteX0" fmla="*/ 10295 w 52350"/>
                <a:gd name="connsiteY0" fmla="*/ 103604 h 103603"/>
                <a:gd name="connsiteX1" fmla="*/ 6621 w 52350"/>
                <a:gd name="connsiteY1" fmla="*/ 102919 h 103603"/>
                <a:gd name="connsiteX2" fmla="*/ 681 w 52350"/>
                <a:gd name="connsiteY2" fmla="*/ 89625 h 103603"/>
                <a:gd name="connsiteX3" fmla="*/ 32434 w 52350"/>
                <a:gd name="connsiteY3" fmla="*/ 6618 h 103603"/>
                <a:gd name="connsiteX4" fmla="*/ 45729 w 52350"/>
                <a:gd name="connsiteY4" fmla="*/ 678 h 103603"/>
                <a:gd name="connsiteX5" fmla="*/ 51669 w 52350"/>
                <a:gd name="connsiteY5" fmla="*/ 13973 h 103603"/>
                <a:gd name="connsiteX6" fmla="*/ 19916 w 52350"/>
                <a:gd name="connsiteY6" fmla="*/ 96979 h 103603"/>
                <a:gd name="connsiteX7" fmla="*/ 10295 w 52350"/>
                <a:gd name="connsiteY7" fmla="*/ 103596 h 10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50" h="103603">
                  <a:moveTo>
                    <a:pt x="10295" y="103604"/>
                  </a:moveTo>
                  <a:cubicBezTo>
                    <a:pt x="9070" y="103604"/>
                    <a:pt x="7831" y="103383"/>
                    <a:pt x="6621" y="102919"/>
                  </a:cubicBezTo>
                  <a:cubicBezTo>
                    <a:pt x="1313" y="100888"/>
                    <a:pt x="-1349" y="94933"/>
                    <a:pt x="681" y="89625"/>
                  </a:cubicBezTo>
                  <a:lnTo>
                    <a:pt x="32434" y="6618"/>
                  </a:lnTo>
                  <a:cubicBezTo>
                    <a:pt x="34465" y="1310"/>
                    <a:pt x="40420" y="-1345"/>
                    <a:pt x="45729" y="678"/>
                  </a:cubicBezTo>
                  <a:cubicBezTo>
                    <a:pt x="51037" y="2709"/>
                    <a:pt x="53699" y="8664"/>
                    <a:pt x="51669" y="13973"/>
                  </a:cubicBezTo>
                  <a:lnTo>
                    <a:pt x="19916" y="96979"/>
                  </a:lnTo>
                  <a:cubicBezTo>
                    <a:pt x="18349" y="101079"/>
                    <a:pt x="14440" y="103596"/>
                    <a:pt x="10295" y="10359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xmlns="" id="{AB11E370-6AF5-4280-B202-A57A76B40D5F}"/>
                </a:ext>
              </a:extLst>
            </p:cNvPr>
            <p:cNvSpPr/>
            <p:nvPr/>
          </p:nvSpPr>
          <p:spPr>
            <a:xfrm flipH="1">
              <a:off x="1853669" y="4616628"/>
              <a:ext cx="41131" cy="116728"/>
            </a:xfrm>
            <a:custGeom>
              <a:avLst/>
              <a:gdLst>
                <a:gd name="connsiteX0" fmla="*/ 30818 w 41131"/>
                <a:gd name="connsiteY0" fmla="*/ 116729 h 116728"/>
                <a:gd name="connsiteX1" fmla="*/ 20756 w 41131"/>
                <a:gd name="connsiteY1" fmla="*/ 108576 h 116728"/>
                <a:gd name="connsiteX2" fmla="*/ 229 w 41131"/>
                <a:gd name="connsiteY2" fmla="*/ 12442 h 116728"/>
                <a:gd name="connsiteX3" fmla="*/ 8154 w 41131"/>
                <a:gd name="connsiteY3" fmla="*/ 220 h 116728"/>
                <a:gd name="connsiteX4" fmla="*/ 20376 w 41131"/>
                <a:gd name="connsiteY4" fmla="*/ 8145 h 116728"/>
                <a:gd name="connsiteX5" fmla="*/ 40903 w 41131"/>
                <a:gd name="connsiteY5" fmla="*/ 104278 h 116728"/>
                <a:gd name="connsiteX6" fmla="*/ 32978 w 41131"/>
                <a:gd name="connsiteY6" fmla="*/ 116500 h 116728"/>
                <a:gd name="connsiteX7" fmla="*/ 30818 w 41131"/>
                <a:gd name="connsiteY7" fmla="*/ 116729 h 11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31" h="116728">
                  <a:moveTo>
                    <a:pt x="30818" y="116729"/>
                  </a:moveTo>
                  <a:cubicBezTo>
                    <a:pt x="26065" y="116729"/>
                    <a:pt x="21790" y="113413"/>
                    <a:pt x="20756" y="108576"/>
                  </a:cubicBezTo>
                  <a:lnTo>
                    <a:pt x="229" y="12442"/>
                  </a:lnTo>
                  <a:cubicBezTo>
                    <a:pt x="-958" y="6882"/>
                    <a:pt x="2587" y="1414"/>
                    <a:pt x="8154" y="220"/>
                  </a:cubicBezTo>
                  <a:cubicBezTo>
                    <a:pt x="13706" y="-936"/>
                    <a:pt x="19182" y="2578"/>
                    <a:pt x="20376" y="8145"/>
                  </a:cubicBezTo>
                  <a:lnTo>
                    <a:pt x="40903" y="104278"/>
                  </a:lnTo>
                  <a:cubicBezTo>
                    <a:pt x="42089" y="109838"/>
                    <a:pt x="38545" y="115306"/>
                    <a:pt x="32978" y="116500"/>
                  </a:cubicBezTo>
                  <a:cubicBezTo>
                    <a:pt x="32256" y="116653"/>
                    <a:pt x="31533" y="116729"/>
                    <a:pt x="30818" y="116729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xmlns="" id="{0C74C108-2BE9-9238-402D-B672AF20D059}"/>
                </a:ext>
              </a:extLst>
            </p:cNvPr>
            <p:cNvSpPr/>
            <p:nvPr/>
          </p:nvSpPr>
          <p:spPr>
            <a:xfrm flipH="1">
              <a:off x="1759695" y="4621118"/>
              <a:ext cx="43276" cy="112238"/>
            </a:xfrm>
            <a:custGeom>
              <a:avLst/>
              <a:gdLst>
                <a:gd name="connsiteX0" fmla="*/ 10306 w 43276"/>
                <a:gd name="connsiteY0" fmla="*/ 112238 h 112238"/>
                <a:gd name="connsiteX1" fmla="*/ 7827 w 43276"/>
                <a:gd name="connsiteY1" fmla="*/ 111934 h 112238"/>
                <a:gd name="connsiteX2" fmla="*/ 305 w 43276"/>
                <a:gd name="connsiteY2" fmla="*/ 99469 h 112238"/>
                <a:gd name="connsiteX3" fmla="*/ 22985 w 43276"/>
                <a:gd name="connsiteY3" fmla="*/ 7822 h 112238"/>
                <a:gd name="connsiteX4" fmla="*/ 35450 w 43276"/>
                <a:gd name="connsiteY4" fmla="*/ 300 h 112238"/>
                <a:gd name="connsiteX5" fmla="*/ 42972 w 43276"/>
                <a:gd name="connsiteY5" fmla="*/ 12766 h 112238"/>
                <a:gd name="connsiteX6" fmla="*/ 20285 w 43276"/>
                <a:gd name="connsiteY6" fmla="*/ 104412 h 112238"/>
                <a:gd name="connsiteX7" fmla="*/ 10299 w 43276"/>
                <a:gd name="connsiteY7" fmla="*/ 112238 h 11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76" h="112238">
                  <a:moveTo>
                    <a:pt x="10306" y="112238"/>
                  </a:moveTo>
                  <a:cubicBezTo>
                    <a:pt x="9485" y="112238"/>
                    <a:pt x="8656" y="112139"/>
                    <a:pt x="7827" y="111934"/>
                  </a:cubicBezTo>
                  <a:cubicBezTo>
                    <a:pt x="2305" y="110565"/>
                    <a:pt x="-1064" y="104983"/>
                    <a:pt x="305" y="99469"/>
                  </a:cubicBezTo>
                  <a:lnTo>
                    <a:pt x="22985" y="7822"/>
                  </a:lnTo>
                  <a:cubicBezTo>
                    <a:pt x="24354" y="2293"/>
                    <a:pt x="29928" y="-1053"/>
                    <a:pt x="35450" y="300"/>
                  </a:cubicBezTo>
                  <a:cubicBezTo>
                    <a:pt x="40972" y="1669"/>
                    <a:pt x="44341" y="7252"/>
                    <a:pt x="42972" y="12766"/>
                  </a:cubicBezTo>
                  <a:lnTo>
                    <a:pt x="20285" y="104412"/>
                  </a:lnTo>
                  <a:cubicBezTo>
                    <a:pt x="19121" y="109105"/>
                    <a:pt x="14923" y="112238"/>
                    <a:pt x="10299" y="112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xmlns="" id="{6722242E-7D69-8444-9184-1DDCD8151FED}"/>
                </a:ext>
              </a:extLst>
            </p:cNvPr>
            <p:cNvSpPr/>
            <p:nvPr/>
          </p:nvSpPr>
          <p:spPr>
            <a:xfrm flipH="1">
              <a:off x="1665716" y="4621126"/>
              <a:ext cx="71366" cy="99270"/>
            </a:xfrm>
            <a:custGeom>
              <a:avLst/>
              <a:gdLst>
                <a:gd name="connsiteX0" fmla="*/ 61078 w 71366"/>
                <a:gd name="connsiteY0" fmla="*/ 99271 h 99270"/>
                <a:gd name="connsiteX1" fmla="*/ 52415 w 71366"/>
                <a:gd name="connsiteY1" fmla="*/ 94555 h 99270"/>
                <a:gd name="connsiteX2" fmla="*/ 1649 w 71366"/>
                <a:gd name="connsiteY2" fmla="*/ 15869 h 99270"/>
                <a:gd name="connsiteX3" fmla="*/ 4714 w 71366"/>
                <a:gd name="connsiteY3" fmla="*/ 1639 h 99270"/>
                <a:gd name="connsiteX4" fmla="*/ 18951 w 71366"/>
                <a:gd name="connsiteY4" fmla="*/ 4704 h 99270"/>
                <a:gd name="connsiteX5" fmla="*/ 69718 w 71366"/>
                <a:gd name="connsiteY5" fmla="*/ 83390 h 99270"/>
                <a:gd name="connsiteX6" fmla="*/ 66653 w 71366"/>
                <a:gd name="connsiteY6" fmla="*/ 97620 h 99270"/>
                <a:gd name="connsiteX7" fmla="*/ 61078 w 71366"/>
                <a:gd name="connsiteY7" fmla="*/ 99263 h 9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66" h="99270">
                  <a:moveTo>
                    <a:pt x="61078" y="99271"/>
                  </a:moveTo>
                  <a:cubicBezTo>
                    <a:pt x="57701" y="99271"/>
                    <a:pt x="54385" y="97613"/>
                    <a:pt x="52415" y="94555"/>
                  </a:cubicBezTo>
                  <a:lnTo>
                    <a:pt x="1649" y="15869"/>
                  </a:lnTo>
                  <a:cubicBezTo>
                    <a:pt x="-1439" y="11092"/>
                    <a:pt x="-62" y="4719"/>
                    <a:pt x="4714" y="1639"/>
                  </a:cubicBezTo>
                  <a:cubicBezTo>
                    <a:pt x="9490" y="-1426"/>
                    <a:pt x="15871" y="-73"/>
                    <a:pt x="18951" y="4704"/>
                  </a:cubicBezTo>
                  <a:lnTo>
                    <a:pt x="69718" y="83390"/>
                  </a:lnTo>
                  <a:cubicBezTo>
                    <a:pt x="72806" y="88167"/>
                    <a:pt x="71429" y="94540"/>
                    <a:pt x="66653" y="97620"/>
                  </a:cubicBezTo>
                  <a:cubicBezTo>
                    <a:pt x="64926" y="98731"/>
                    <a:pt x="62995" y="99263"/>
                    <a:pt x="61078" y="99263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xmlns="" id="{CE671AF7-6E3B-4472-C7EB-FD0251C4C85C}"/>
                </a:ext>
              </a:extLst>
            </p:cNvPr>
            <p:cNvSpPr/>
            <p:nvPr/>
          </p:nvSpPr>
          <p:spPr>
            <a:xfrm flipH="1">
              <a:off x="1570656" y="4602579"/>
              <a:ext cx="57324" cy="93023"/>
            </a:xfrm>
            <a:custGeom>
              <a:avLst/>
              <a:gdLst>
                <a:gd name="connsiteX0" fmla="*/ 47030 w 57324"/>
                <a:gd name="connsiteY0" fmla="*/ 93024 h 93023"/>
                <a:gd name="connsiteX1" fmla="*/ 37842 w 57324"/>
                <a:gd name="connsiteY1" fmla="*/ 87380 h 93023"/>
                <a:gd name="connsiteX2" fmla="*/ 1115 w 57324"/>
                <a:gd name="connsiteY2" fmla="*/ 14961 h 93023"/>
                <a:gd name="connsiteX3" fmla="*/ 5641 w 57324"/>
                <a:gd name="connsiteY3" fmla="*/ 1119 h 93023"/>
                <a:gd name="connsiteX4" fmla="*/ 19483 w 57324"/>
                <a:gd name="connsiteY4" fmla="*/ 5644 h 93023"/>
                <a:gd name="connsiteX5" fmla="*/ 56210 w 57324"/>
                <a:gd name="connsiteY5" fmla="*/ 78064 h 93023"/>
                <a:gd name="connsiteX6" fmla="*/ 51684 w 57324"/>
                <a:gd name="connsiteY6" fmla="*/ 91906 h 93023"/>
                <a:gd name="connsiteX7" fmla="*/ 47037 w 57324"/>
                <a:gd name="connsiteY7" fmla="*/ 93024 h 9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24" h="93023">
                  <a:moveTo>
                    <a:pt x="47030" y="93024"/>
                  </a:moveTo>
                  <a:cubicBezTo>
                    <a:pt x="43273" y="93024"/>
                    <a:pt x="39652" y="90963"/>
                    <a:pt x="37842" y="87380"/>
                  </a:cubicBezTo>
                  <a:lnTo>
                    <a:pt x="1115" y="14961"/>
                  </a:lnTo>
                  <a:cubicBezTo>
                    <a:pt x="-1455" y="9888"/>
                    <a:pt x="568" y="3689"/>
                    <a:pt x="5641" y="1119"/>
                  </a:cubicBezTo>
                  <a:cubicBezTo>
                    <a:pt x="10706" y="-1460"/>
                    <a:pt x="16912" y="571"/>
                    <a:pt x="19483" y="5644"/>
                  </a:cubicBezTo>
                  <a:lnTo>
                    <a:pt x="56210" y="78064"/>
                  </a:lnTo>
                  <a:cubicBezTo>
                    <a:pt x="58780" y="83136"/>
                    <a:pt x="56757" y="89335"/>
                    <a:pt x="51684" y="91906"/>
                  </a:cubicBezTo>
                  <a:cubicBezTo>
                    <a:pt x="50194" y="92659"/>
                    <a:pt x="48596" y="93024"/>
                    <a:pt x="47037" y="93024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xmlns="" id="{F80A30BA-B378-7D41-5A80-91D662AE22B4}"/>
                </a:ext>
              </a:extLst>
            </p:cNvPr>
            <p:cNvSpPr/>
            <p:nvPr/>
          </p:nvSpPr>
          <p:spPr>
            <a:xfrm flipH="1">
              <a:off x="1512330" y="4557218"/>
              <a:ext cx="97290" cy="29238"/>
            </a:xfrm>
            <a:custGeom>
              <a:avLst/>
              <a:gdLst>
                <a:gd name="connsiteX0" fmla="*/ 10286 w 97290"/>
                <a:gd name="connsiteY0" fmla="*/ 29230 h 29238"/>
                <a:gd name="connsiteX1" fmla="*/ 65 w 97290"/>
                <a:gd name="connsiteY1" fmla="*/ 20089 h 29238"/>
                <a:gd name="connsiteX2" fmla="*/ 9146 w 97290"/>
                <a:gd name="connsiteY2" fmla="*/ 8703 h 29238"/>
                <a:gd name="connsiteX3" fmla="*/ 85839 w 97290"/>
                <a:gd name="connsiteY3" fmla="*/ 63 h 29238"/>
                <a:gd name="connsiteX4" fmla="*/ 97225 w 97290"/>
                <a:gd name="connsiteY4" fmla="*/ 9144 h 29238"/>
                <a:gd name="connsiteX5" fmla="*/ 88144 w 97290"/>
                <a:gd name="connsiteY5" fmla="*/ 20530 h 29238"/>
                <a:gd name="connsiteX6" fmla="*/ 11450 w 97290"/>
                <a:gd name="connsiteY6" fmla="*/ 29170 h 29238"/>
                <a:gd name="connsiteX7" fmla="*/ 10286 w 97290"/>
                <a:gd name="connsiteY7" fmla="*/ 29238 h 2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90" h="29238">
                  <a:moveTo>
                    <a:pt x="10286" y="29230"/>
                  </a:moveTo>
                  <a:cubicBezTo>
                    <a:pt x="5115" y="29230"/>
                    <a:pt x="658" y="25344"/>
                    <a:pt x="65" y="20089"/>
                  </a:cubicBezTo>
                  <a:cubicBezTo>
                    <a:pt x="-567" y="14438"/>
                    <a:pt x="3495" y="9334"/>
                    <a:pt x="9146" y="8703"/>
                  </a:cubicBezTo>
                  <a:lnTo>
                    <a:pt x="85839" y="63"/>
                  </a:lnTo>
                  <a:cubicBezTo>
                    <a:pt x="91551" y="-560"/>
                    <a:pt x="96586" y="3493"/>
                    <a:pt x="97225" y="9144"/>
                  </a:cubicBezTo>
                  <a:cubicBezTo>
                    <a:pt x="97864" y="14795"/>
                    <a:pt x="93795" y="19891"/>
                    <a:pt x="88144" y="20530"/>
                  </a:cubicBezTo>
                  <a:lnTo>
                    <a:pt x="11450" y="29170"/>
                  </a:lnTo>
                  <a:cubicBezTo>
                    <a:pt x="11055" y="29215"/>
                    <a:pt x="10667" y="29238"/>
                    <a:pt x="10286" y="29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xmlns="" id="{CD5C1C3E-2D93-A384-8931-49F1693B6D7D}"/>
                </a:ext>
              </a:extLst>
            </p:cNvPr>
            <p:cNvSpPr/>
            <p:nvPr/>
          </p:nvSpPr>
          <p:spPr>
            <a:xfrm flipH="1">
              <a:off x="1557394" y="4508053"/>
              <a:ext cx="149076" cy="148763"/>
            </a:xfrm>
            <a:custGeom>
              <a:avLst/>
              <a:gdLst>
                <a:gd name="connsiteX0" fmla="*/ 135566 w 149076"/>
                <a:gd name="connsiteY0" fmla="*/ 30404 h 148763"/>
                <a:gd name="connsiteX1" fmla="*/ 31424 w 149076"/>
                <a:gd name="connsiteY1" fmla="*/ 12471 h 148763"/>
                <a:gd name="connsiteX2" fmla="*/ 11810 w 149076"/>
                <a:gd name="connsiteY2" fmla="*/ 116309 h 148763"/>
                <a:gd name="connsiteX3" fmla="*/ 115320 w 149076"/>
                <a:gd name="connsiteY3" fmla="*/ 137604 h 148763"/>
                <a:gd name="connsiteX4" fmla="*/ 135574 w 149076"/>
                <a:gd name="connsiteY4" fmla="*/ 30404 h 14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076" h="148763">
                  <a:moveTo>
                    <a:pt x="135566" y="30404"/>
                  </a:moveTo>
                  <a:cubicBezTo>
                    <a:pt x="112788" y="-1303"/>
                    <a:pt x="63497" y="-9791"/>
                    <a:pt x="31424" y="12471"/>
                  </a:cubicBezTo>
                  <a:cubicBezTo>
                    <a:pt x="-648" y="34732"/>
                    <a:pt x="-9935" y="83886"/>
                    <a:pt x="11810" y="116309"/>
                  </a:cubicBezTo>
                  <a:cubicBezTo>
                    <a:pt x="33546" y="148731"/>
                    <a:pt x="82541" y="158816"/>
                    <a:pt x="115320" y="137604"/>
                  </a:cubicBezTo>
                  <a:cubicBezTo>
                    <a:pt x="148092" y="116392"/>
                    <a:pt x="161189" y="66067"/>
                    <a:pt x="135574" y="30404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xmlns="" id="{74538543-449C-F583-0A49-40E135F08BBC}"/>
                </a:ext>
              </a:extLst>
            </p:cNvPr>
            <p:cNvSpPr/>
            <p:nvPr/>
          </p:nvSpPr>
          <p:spPr>
            <a:xfrm flipH="1">
              <a:off x="1669391" y="4526389"/>
              <a:ext cx="164563" cy="163841"/>
            </a:xfrm>
            <a:custGeom>
              <a:avLst/>
              <a:gdLst>
                <a:gd name="connsiteX0" fmla="*/ 147355 w 164563"/>
                <a:gd name="connsiteY0" fmla="*/ 30907 h 163841"/>
                <a:gd name="connsiteX1" fmla="*/ 33143 w 164563"/>
                <a:gd name="connsiteY1" fmla="*/ 14784 h 163841"/>
                <a:gd name="connsiteX2" fmla="*/ 13255 w 164563"/>
                <a:gd name="connsiteY2" fmla="*/ 128402 h 163841"/>
                <a:gd name="connsiteX3" fmla="*/ 126151 w 164563"/>
                <a:gd name="connsiteY3" fmla="*/ 152033 h 163841"/>
                <a:gd name="connsiteX4" fmla="*/ 147347 w 164563"/>
                <a:gd name="connsiteY4" fmla="*/ 30915 h 16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63" h="163841">
                  <a:moveTo>
                    <a:pt x="147355" y="30907"/>
                  </a:moveTo>
                  <a:cubicBezTo>
                    <a:pt x="121230" y="-2633"/>
                    <a:pt x="67535" y="-10216"/>
                    <a:pt x="33143" y="14784"/>
                  </a:cubicBezTo>
                  <a:cubicBezTo>
                    <a:pt x="-1241" y="39783"/>
                    <a:pt x="-10596" y="93204"/>
                    <a:pt x="13255" y="128402"/>
                  </a:cubicBezTo>
                  <a:cubicBezTo>
                    <a:pt x="37106" y="163601"/>
                    <a:pt x="90192" y="174705"/>
                    <a:pt x="126151" y="152033"/>
                  </a:cubicBezTo>
                  <a:cubicBezTo>
                    <a:pt x="162110" y="129361"/>
                    <a:pt x="180188" y="73080"/>
                    <a:pt x="147347" y="30915"/>
                  </a:cubicBezTo>
                  <a:close/>
                </a:path>
              </a:pathLst>
            </a:custGeom>
            <a:solidFill>
              <a:srgbClr val="E25B2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xmlns="" id="{E513E56E-05E8-C05D-44FF-BF11E29F8DFB}"/>
                </a:ext>
              </a:extLst>
            </p:cNvPr>
            <p:cNvSpPr/>
            <p:nvPr/>
          </p:nvSpPr>
          <p:spPr>
            <a:xfrm flipH="1">
              <a:off x="1813371" y="4510401"/>
              <a:ext cx="174934" cy="174891"/>
            </a:xfrm>
            <a:custGeom>
              <a:avLst/>
              <a:gdLst>
                <a:gd name="connsiteX0" fmla="*/ 170892 w 174934"/>
                <a:gd name="connsiteY0" fmla="*/ 59757 h 174891"/>
                <a:gd name="connsiteX1" fmla="*/ 60111 w 174934"/>
                <a:gd name="connsiteY1" fmla="*/ 3879 h 174891"/>
                <a:gd name="connsiteX2" fmla="*/ 3777 w 174934"/>
                <a:gd name="connsiteY2" fmla="*/ 114425 h 174891"/>
                <a:gd name="connsiteX3" fmla="*/ 114087 w 174934"/>
                <a:gd name="connsiteY3" fmla="*/ 171215 h 174891"/>
                <a:gd name="connsiteX4" fmla="*/ 170885 w 174934"/>
                <a:gd name="connsiteY4" fmla="*/ 59749 h 1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34" h="174891">
                  <a:moveTo>
                    <a:pt x="170892" y="59757"/>
                  </a:moveTo>
                  <a:cubicBezTo>
                    <a:pt x="156434" y="16185"/>
                    <a:pt x="103751" y="-10396"/>
                    <a:pt x="60111" y="3879"/>
                  </a:cubicBezTo>
                  <a:cubicBezTo>
                    <a:pt x="16478" y="18155"/>
                    <a:pt x="-10316" y="70731"/>
                    <a:pt x="3777" y="114425"/>
                  </a:cubicBezTo>
                  <a:cubicBezTo>
                    <a:pt x="17870" y="158119"/>
                    <a:pt x="70332" y="185126"/>
                    <a:pt x="114087" y="171215"/>
                  </a:cubicBezTo>
                  <a:cubicBezTo>
                    <a:pt x="157841" y="157305"/>
                    <a:pt x="185807" y="104713"/>
                    <a:pt x="170885" y="59749"/>
                  </a:cubicBezTo>
                  <a:close/>
                </a:path>
              </a:pathLst>
            </a:custGeom>
            <a:solidFill>
              <a:srgbClr val="9AB6E3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xmlns="" id="{AE056163-A799-B61D-22AA-0838EDE4634C}"/>
                </a:ext>
              </a:extLst>
            </p:cNvPr>
            <p:cNvSpPr/>
            <p:nvPr/>
          </p:nvSpPr>
          <p:spPr>
            <a:xfrm flipH="1">
              <a:off x="1962690" y="4470069"/>
              <a:ext cx="184444" cy="184450"/>
            </a:xfrm>
            <a:custGeom>
              <a:avLst/>
              <a:gdLst>
                <a:gd name="connsiteX0" fmla="*/ 182099 w 184444"/>
                <a:gd name="connsiteY0" fmla="*/ 70191 h 184450"/>
                <a:gd name="connsiteX1" fmla="*/ 114281 w 184444"/>
                <a:gd name="connsiteY1" fmla="*/ 182098 h 184450"/>
                <a:gd name="connsiteX2" fmla="*/ 2358 w 184444"/>
                <a:gd name="connsiteY2" fmla="*/ 114310 h 184450"/>
                <a:gd name="connsiteX3" fmla="*/ 70108 w 184444"/>
                <a:gd name="connsiteY3" fmla="*/ 2365 h 184450"/>
                <a:gd name="connsiteX4" fmla="*/ 182106 w 184444"/>
                <a:gd name="connsiteY4" fmla="*/ 70191 h 1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44" h="184450">
                  <a:moveTo>
                    <a:pt x="182099" y="70191"/>
                  </a:moveTo>
                  <a:cubicBezTo>
                    <a:pt x="193629" y="117246"/>
                    <a:pt x="161328" y="170546"/>
                    <a:pt x="114281" y="182098"/>
                  </a:cubicBezTo>
                  <a:cubicBezTo>
                    <a:pt x="67233" y="193643"/>
                    <a:pt x="13919" y="161358"/>
                    <a:pt x="2358" y="114310"/>
                  </a:cubicBezTo>
                  <a:cubicBezTo>
                    <a:pt x="-9202" y="67263"/>
                    <a:pt x="23068" y="13941"/>
                    <a:pt x="70108" y="2365"/>
                  </a:cubicBezTo>
                  <a:cubicBezTo>
                    <a:pt x="117148" y="-9211"/>
                    <a:pt x="170546" y="23029"/>
                    <a:pt x="182106" y="70191"/>
                  </a:cubicBezTo>
                  <a:close/>
                </a:path>
              </a:pathLst>
            </a:custGeom>
            <a:solidFill>
              <a:srgbClr val="FFAE71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xmlns="" id="{6484682E-80BF-3CBF-70AC-8B6F04D91417}"/>
                </a:ext>
              </a:extLst>
            </p:cNvPr>
            <p:cNvSpPr/>
            <p:nvPr/>
          </p:nvSpPr>
          <p:spPr>
            <a:xfrm flipH="1">
              <a:off x="2087692" y="4357332"/>
              <a:ext cx="225429" cy="225468"/>
            </a:xfrm>
            <a:custGeom>
              <a:avLst/>
              <a:gdLst>
                <a:gd name="connsiteX0" fmla="*/ 201405 w 225429"/>
                <a:gd name="connsiteY0" fmla="*/ 40530 h 225468"/>
                <a:gd name="connsiteX1" fmla="*/ 185130 w 225429"/>
                <a:gd name="connsiteY1" fmla="*/ 201288 h 225468"/>
                <a:gd name="connsiteX2" fmla="*/ 24334 w 225429"/>
                <a:gd name="connsiteY2" fmla="*/ 185362 h 225468"/>
                <a:gd name="connsiteX3" fmla="*/ 39910 w 225429"/>
                <a:gd name="connsiteY3" fmla="*/ 24536 h 225468"/>
                <a:gd name="connsiteX4" fmla="*/ 201413 w 225429"/>
                <a:gd name="connsiteY4" fmla="*/ 40530 h 2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9" h="225468">
                  <a:moveTo>
                    <a:pt x="201405" y="40530"/>
                  </a:moveTo>
                  <a:cubicBezTo>
                    <a:pt x="239167" y="86901"/>
                    <a:pt x="231424" y="163420"/>
                    <a:pt x="185130" y="201288"/>
                  </a:cubicBezTo>
                  <a:cubicBezTo>
                    <a:pt x="138835" y="239155"/>
                    <a:pt x="62301" y="231573"/>
                    <a:pt x="24334" y="185362"/>
                  </a:cubicBezTo>
                  <a:cubicBezTo>
                    <a:pt x="-13632" y="139158"/>
                    <a:pt x="-6217" y="62601"/>
                    <a:pt x="39910" y="24536"/>
                  </a:cubicBezTo>
                  <a:cubicBezTo>
                    <a:pt x="86038" y="-13530"/>
                    <a:pt x="163013" y="-6624"/>
                    <a:pt x="201413" y="40530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xmlns="" id="{76B9BCB4-A9FE-638B-190A-590CA217E220}"/>
              </a:ext>
            </a:extLst>
          </p:cNvPr>
          <p:cNvGrpSpPr/>
          <p:nvPr/>
        </p:nvGrpSpPr>
        <p:grpSpPr>
          <a:xfrm flipH="1">
            <a:off x="5857675" y="4503460"/>
            <a:ext cx="239701" cy="77637"/>
            <a:chOff x="2082701" y="4438065"/>
            <a:chExt cx="239701" cy="77637"/>
          </a:xfrm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xmlns="" id="{902E9B5E-AD44-F661-4256-F1D7A66DFA10}"/>
                </a:ext>
              </a:extLst>
            </p:cNvPr>
            <p:cNvSpPr/>
            <p:nvPr/>
          </p:nvSpPr>
          <p:spPr>
            <a:xfrm flipH="1">
              <a:off x="2161402" y="4464266"/>
              <a:ext cx="82291" cy="51436"/>
            </a:xfrm>
            <a:custGeom>
              <a:avLst/>
              <a:gdLst>
                <a:gd name="connsiteX0" fmla="*/ 41138 w 82291"/>
                <a:gd name="connsiteY0" fmla="*/ 51436 h 51436"/>
                <a:gd name="connsiteX1" fmla="*/ 0 w 82291"/>
                <a:gd name="connsiteY1" fmla="*/ 10298 h 51436"/>
                <a:gd name="connsiteX2" fmla="*/ 10298 w 82291"/>
                <a:gd name="connsiteY2" fmla="*/ 0 h 51436"/>
                <a:gd name="connsiteX3" fmla="*/ 20596 w 82291"/>
                <a:gd name="connsiteY3" fmla="*/ 10298 h 51436"/>
                <a:gd name="connsiteX4" fmla="*/ 41146 w 82291"/>
                <a:gd name="connsiteY4" fmla="*/ 30848 h 51436"/>
                <a:gd name="connsiteX5" fmla="*/ 61696 w 82291"/>
                <a:gd name="connsiteY5" fmla="*/ 10298 h 51436"/>
                <a:gd name="connsiteX6" fmla="*/ 71994 w 82291"/>
                <a:gd name="connsiteY6" fmla="*/ 0 h 51436"/>
                <a:gd name="connsiteX7" fmla="*/ 82291 w 82291"/>
                <a:gd name="connsiteY7" fmla="*/ 10298 h 51436"/>
                <a:gd name="connsiteX8" fmla="*/ 41153 w 82291"/>
                <a:gd name="connsiteY8" fmla="*/ 51436 h 5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1" h="51436">
                  <a:moveTo>
                    <a:pt x="41138" y="51436"/>
                  </a:moveTo>
                  <a:cubicBezTo>
                    <a:pt x="18459" y="51436"/>
                    <a:pt x="0" y="32977"/>
                    <a:pt x="0" y="10298"/>
                  </a:cubicBezTo>
                  <a:cubicBezTo>
                    <a:pt x="0" y="4609"/>
                    <a:pt x="4609" y="0"/>
                    <a:pt x="10298" y="0"/>
                  </a:cubicBezTo>
                  <a:cubicBezTo>
                    <a:pt x="15987" y="0"/>
                    <a:pt x="20596" y="4609"/>
                    <a:pt x="20596" y="10298"/>
                  </a:cubicBezTo>
                  <a:cubicBezTo>
                    <a:pt x="20596" y="21630"/>
                    <a:pt x="29814" y="30848"/>
                    <a:pt x="41146" y="30848"/>
                  </a:cubicBezTo>
                  <a:cubicBezTo>
                    <a:pt x="52478" y="30848"/>
                    <a:pt x="61696" y="21630"/>
                    <a:pt x="61696" y="10298"/>
                  </a:cubicBezTo>
                  <a:cubicBezTo>
                    <a:pt x="61696" y="4609"/>
                    <a:pt x="66305" y="0"/>
                    <a:pt x="71994" y="0"/>
                  </a:cubicBezTo>
                  <a:cubicBezTo>
                    <a:pt x="77683" y="0"/>
                    <a:pt x="82291" y="4609"/>
                    <a:pt x="82291" y="10298"/>
                  </a:cubicBezTo>
                  <a:cubicBezTo>
                    <a:pt x="82291" y="32977"/>
                    <a:pt x="63833" y="51436"/>
                    <a:pt x="41153" y="5143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xmlns="" id="{DD3475EB-96AC-BDD3-D468-14C1B45B3DD0}"/>
                </a:ext>
              </a:extLst>
            </p:cNvPr>
            <p:cNvSpPr/>
            <p:nvPr/>
          </p:nvSpPr>
          <p:spPr>
            <a:xfrm flipH="1">
              <a:off x="2288178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58"/>
                    <a:pt x="0" y="17112"/>
                  </a:cubicBezTo>
                  <a:cubicBezTo>
                    <a:pt x="0" y="7666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xmlns="" id="{A80D4FF6-7F3D-00AF-4DC1-58BA6A69578B}"/>
                </a:ext>
              </a:extLst>
            </p:cNvPr>
            <p:cNvSpPr/>
            <p:nvPr/>
          </p:nvSpPr>
          <p:spPr>
            <a:xfrm flipH="1">
              <a:off x="2082701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66"/>
                    <a:pt x="0" y="17112"/>
                  </a:cubicBezTo>
                  <a:cubicBezTo>
                    <a:pt x="0" y="7659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25" name="Gráfico 24">
            <a:hlinkClick r:id="rId9" action="ppaction://hlinksldjump"/>
            <a:extLst>
              <a:ext uri="{FF2B5EF4-FFF2-40B4-BE49-F238E27FC236}">
                <a16:creationId xmlns:a16="http://schemas.microsoft.com/office/drawing/2014/main" xmlns="" id="{DCCC6187-CDA8-5136-893A-020AEBF345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26" name="Flecha: hacia la izquierda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051BF263-C468-B012-F9A6-DB664F69DB68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lecha: hacia la izquierda 26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9EA37A20-6CF7-91CF-9443-0F501CDD13B2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27FA115-C2F9-1C6F-5F51-C204B2F36EEC}"/>
              </a:ext>
            </a:extLst>
          </p:cNvPr>
          <p:cNvSpPr/>
          <p:nvPr/>
        </p:nvSpPr>
        <p:spPr>
          <a:xfrm>
            <a:off x="733382" y="757084"/>
            <a:ext cx="2721853" cy="2573318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đậm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75820AD4-0F56-3C90-AAE5-9F7789EA2E4D}"/>
              </a:ext>
            </a:extLst>
          </p:cNvPr>
          <p:cNvSpPr/>
          <p:nvPr/>
        </p:nvSpPr>
        <p:spPr>
          <a:xfrm>
            <a:off x="4220700" y="2063593"/>
            <a:ext cx="4501880" cy="134701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46914E-6 L -1.38889E-6 0.022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82716E-6 L 5.55556E-7 0.020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0" dur="683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ráfico 144">
            <a:extLst>
              <a:ext uri="{FF2B5EF4-FFF2-40B4-BE49-F238E27FC236}">
                <a16:creationId xmlns:a16="http://schemas.microsoft.com/office/drawing/2014/main" xmlns="" id="{00E90F4A-DCB5-8DFE-E465-D1B43CD7F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flipH="1">
            <a:off x="5276238" y="4410854"/>
            <a:ext cx="542252" cy="576286"/>
          </a:xfrm>
          <a:prstGeom prst="rect">
            <a:avLst/>
          </a:prstGeom>
        </p:spPr>
      </p:pic>
      <p:pic>
        <p:nvPicPr>
          <p:cNvPr id="6" name="Gráfico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FF337EB6-23D0-1B24-76BD-5237CA7E3E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8" name="Flecha: hacia la izquierda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E57EEB4A-D6C7-7BA0-74AE-5BD6FC55DB49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lecha: hacia la izquierda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B8D1928E-B981-C419-08A7-282E36B41B48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12D153D-F420-9194-5732-C46BC5B2BCD0}"/>
              </a:ext>
            </a:extLst>
          </p:cNvPr>
          <p:cNvSpPr/>
          <p:nvPr/>
        </p:nvSpPr>
        <p:spPr>
          <a:xfrm>
            <a:off x="265471" y="534859"/>
            <a:ext cx="8710683" cy="103657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vi-VN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thay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bông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vi-VN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7A8901A-08B7-0093-7B7B-877576F68009}"/>
              </a:ext>
            </a:extLst>
          </p:cNvPr>
          <p:cNvSpPr/>
          <p:nvPr/>
        </p:nvSpPr>
        <p:spPr>
          <a:xfrm>
            <a:off x="265471" y="1768056"/>
            <a:ext cx="8710683" cy="242048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i="1" dirty="0">
                <a:latin typeface="+mj-lt"/>
              </a:rPr>
              <a:t>(1) Quy </a:t>
            </a:r>
            <a:r>
              <a:rPr lang="en-US" sz="2000" i="1" dirty="0" err="1">
                <a:latin typeface="+mj-lt"/>
              </a:rPr>
              <a:t>trình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làm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cốm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gồm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nhiều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công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đoạn</a:t>
            </a:r>
            <a:r>
              <a:rPr lang="en-US" sz="2000" i="1" dirty="0">
                <a:latin typeface="+mj-lt"/>
              </a:rPr>
              <a:t>. (2) *, </a:t>
            </a:r>
            <a:r>
              <a:rPr lang="en-US" sz="2000" i="1" dirty="0" err="1">
                <a:latin typeface="+mj-lt"/>
              </a:rPr>
              <a:t>người</a:t>
            </a:r>
            <a:r>
              <a:rPr lang="en-US" sz="2000" i="1" dirty="0">
                <a:latin typeface="+mj-lt"/>
              </a:rPr>
              <a:t> ta </a:t>
            </a:r>
            <a:r>
              <a:rPr lang="en-US" sz="2000" i="1" dirty="0" err="1">
                <a:latin typeface="+mj-lt"/>
              </a:rPr>
              <a:t>găt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lúa</a:t>
            </a:r>
            <a:r>
              <a:rPr lang="en-US" sz="2000" i="1" dirty="0">
                <a:latin typeface="+mj-lt"/>
              </a:rPr>
              <a:t> non </a:t>
            </a:r>
            <a:r>
              <a:rPr lang="en-US" sz="2000" i="1" dirty="0" err="1">
                <a:latin typeface="+mj-lt"/>
              </a:rPr>
              <a:t>về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để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tuốt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và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lấy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hạt</a:t>
            </a:r>
            <a:r>
              <a:rPr lang="en-US" sz="2000" i="1" dirty="0">
                <a:latin typeface="+mj-lt"/>
              </a:rPr>
              <a:t>. (3) *, </a:t>
            </a:r>
            <a:r>
              <a:rPr lang="en-US" sz="2000" i="1" dirty="0" err="1">
                <a:latin typeface="+mj-lt"/>
              </a:rPr>
              <a:t>họ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đãi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lúa</a:t>
            </a:r>
            <a:r>
              <a:rPr lang="en-US" sz="2000" i="1" dirty="0">
                <a:latin typeface="+mj-lt"/>
              </a:rPr>
              <a:t> qua </a:t>
            </a:r>
            <a:r>
              <a:rPr lang="en-US" sz="2000" i="1" dirty="0" err="1">
                <a:latin typeface="+mj-lt"/>
              </a:rPr>
              <a:t>nước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để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loại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bỏ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các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hạt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lép</a:t>
            </a:r>
            <a:r>
              <a:rPr lang="en-US" sz="2000" i="1" dirty="0">
                <a:latin typeface="+mj-lt"/>
              </a:rPr>
              <a:t>. (4) *, </a:t>
            </a:r>
            <a:r>
              <a:rPr lang="en-US" sz="2000" i="1" dirty="0" err="1">
                <a:latin typeface="+mj-lt"/>
              </a:rPr>
              <a:t>hạt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lúa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được</a:t>
            </a:r>
            <a:r>
              <a:rPr lang="en-US" sz="2000" i="1" dirty="0">
                <a:latin typeface="+mj-lt"/>
              </a:rPr>
              <a:t> rang </a:t>
            </a:r>
            <a:r>
              <a:rPr lang="en-US" sz="2000" i="1" dirty="0" err="1">
                <a:latin typeface="+mj-lt"/>
              </a:rPr>
              <a:t>và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giã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thành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cốm</a:t>
            </a:r>
            <a:r>
              <a:rPr lang="en-US" sz="2000" i="1" dirty="0">
                <a:latin typeface="+mj-lt"/>
              </a:rPr>
              <a:t>. (5) *, </a:t>
            </a:r>
            <a:r>
              <a:rPr lang="en-US" sz="2000" i="1" dirty="0" err="1">
                <a:latin typeface="+mj-lt"/>
              </a:rPr>
              <a:t>người</a:t>
            </a:r>
            <a:r>
              <a:rPr lang="en-US" sz="2000" i="1" dirty="0">
                <a:latin typeface="+mj-lt"/>
              </a:rPr>
              <a:t> ta </a:t>
            </a:r>
            <a:r>
              <a:rPr lang="en-US" sz="2000" i="1" dirty="0" err="1">
                <a:latin typeface="+mj-lt"/>
              </a:rPr>
              <a:t>sàng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sảy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cốm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thật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kĩ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và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để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trong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những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chiếc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thúng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nhỏ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lót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lá</a:t>
            </a:r>
            <a:r>
              <a:rPr lang="en-US" sz="2000" i="1" dirty="0">
                <a:latin typeface="+mj-lt"/>
              </a:rPr>
              <a:t> </a:t>
            </a:r>
            <a:r>
              <a:rPr lang="en-US" sz="2000" i="1" dirty="0" err="1">
                <a:latin typeface="+mj-lt"/>
              </a:rPr>
              <a:t>sen.</a:t>
            </a:r>
            <a:r>
              <a:rPr lang="en-US" sz="2000" i="1" dirty="0">
                <a:latin typeface="+mj-lt"/>
              </a:rPr>
              <a:t> </a:t>
            </a:r>
            <a:endParaRPr lang="en-US" sz="2000" dirty="0">
              <a:latin typeface="+mj-lt"/>
            </a:endParaRPr>
          </a:p>
          <a:p>
            <a:pPr algn="r">
              <a:lnSpc>
                <a:spcPct val="150000"/>
              </a:lnSpc>
            </a:pPr>
            <a:r>
              <a:rPr lang="en-US" sz="2000" i="1" dirty="0">
                <a:latin typeface="+mj-lt"/>
              </a:rPr>
              <a:t>(Theo Ngọc Hà)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hlinkClick r:id="rId3" action="ppaction://hlinksldjump"/>
            <a:extLst>
              <a:ext uri="{FF2B5EF4-FFF2-40B4-BE49-F238E27FC236}">
                <a16:creationId xmlns:a16="http://schemas.microsoft.com/office/drawing/2014/main" xmlns="" id="{B01E0B9F-C9DF-1A73-122F-6C28475857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32C5734-A32A-C1A2-378B-FFC3307720A2}"/>
              </a:ext>
            </a:extLst>
          </p:cNvPr>
          <p:cNvSpPr txBox="1"/>
          <p:nvPr/>
        </p:nvSpPr>
        <p:spPr>
          <a:xfrm>
            <a:off x="678426" y="1246854"/>
            <a:ext cx="7826477" cy="293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(1) Quy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(2)                     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găt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non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tuốt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hạt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(3)                           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loại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hạt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lép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(4)                           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hạt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rang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giã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(5)                         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sàng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sảy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chiếc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thúng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lót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lá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sen.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150000"/>
              </a:lnSpc>
              <a:spcAft>
                <a:spcPts val="10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(Theo Ngọc Hà)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D67CC97-8434-B77C-4E43-DBF2D0469BB6}"/>
              </a:ext>
            </a:extLst>
          </p:cNvPr>
          <p:cNvSpPr/>
          <p:nvPr/>
        </p:nvSpPr>
        <p:spPr>
          <a:xfrm>
            <a:off x="6818670" y="1349660"/>
            <a:ext cx="1317522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</a:rPr>
              <a:t>Đầu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tiên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FE194EA-E0B5-11E3-5E1D-2997FFA927AD}"/>
              </a:ext>
            </a:extLst>
          </p:cNvPr>
          <p:cNvSpPr/>
          <p:nvPr/>
        </p:nvSpPr>
        <p:spPr>
          <a:xfrm>
            <a:off x="6327058" y="1772383"/>
            <a:ext cx="1317522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</a:rPr>
              <a:t>Tiếp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theo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7456CDC-202F-CF6B-03E0-FA0014D83308}"/>
              </a:ext>
            </a:extLst>
          </p:cNvPr>
          <p:cNvSpPr/>
          <p:nvPr/>
        </p:nvSpPr>
        <p:spPr>
          <a:xfrm>
            <a:off x="5938684" y="2255946"/>
            <a:ext cx="1317522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Sau </a:t>
            </a:r>
            <a:r>
              <a:rPr lang="en-US" sz="2000" dirty="0" err="1">
                <a:solidFill>
                  <a:srgbClr val="FF0000"/>
                </a:solidFill>
              </a:rPr>
              <a:t>đó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F3AF6E6-2106-47A4-0F03-C5A8E18CA40B}"/>
              </a:ext>
            </a:extLst>
          </p:cNvPr>
          <p:cNvSpPr/>
          <p:nvPr/>
        </p:nvSpPr>
        <p:spPr>
          <a:xfrm>
            <a:off x="4621162" y="2713634"/>
            <a:ext cx="1396180" cy="38075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FF0000"/>
                </a:solidFill>
              </a:rPr>
              <a:t>Cuối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cùng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2"/>
          <p:cNvSpPr txBox="1">
            <a:spLocks noGrp="1"/>
          </p:cNvSpPr>
          <p:nvPr>
            <p:ph type="title"/>
          </p:nvPr>
        </p:nvSpPr>
        <p:spPr>
          <a:xfrm>
            <a:off x="723900" y="679398"/>
            <a:ext cx="7696200" cy="416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</a:pPr>
            <a:r>
              <a:rPr lang="en-US" dirty="0">
                <a:solidFill>
                  <a:schemeClr val="bg1"/>
                </a:solidFill>
                <a:latin typeface="+mj-lt"/>
              </a:rPr>
              <a:t>GHI NHỚ</a:t>
            </a:r>
            <a:endParaRPr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D768B28C-50EE-8C26-C8FD-8C2961B6BE7B}"/>
              </a:ext>
            </a:extLst>
          </p:cNvPr>
          <p:cNvGrpSpPr/>
          <p:nvPr/>
        </p:nvGrpSpPr>
        <p:grpSpPr>
          <a:xfrm>
            <a:off x="1329450" y="4439459"/>
            <a:ext cx="800791" cy="376024"/>
            <a:chOff x="1512330" y="4357332"/>
            <a:chExt cx="800791" cy="376024"/>
          </a:xfrm>
        </p:grpSpPr>
        <p:sp>
          <p:nvSpPr>
            <p:cNvPr id="3" name="Forma libre: forma 2">
              <a:extLst>
                <a:ext uri="{FF2B5EF4-FFF2-40B4-BE49-F238E27FC236}">
                  <a16:creationId xmlns:a16="http://schemas.microsoft.com/office/drawing/2014/main" xmlns="" id="{55100358-5943-9301-8B38-9A1C051ED4DE}"/>
                </a:ext>
              </a:extLst>
            </p:cNvPr>
            <p:cNvSpPr/>
            <p:nvPr/>
          </p:nvSpPr>
          <p:spPr>
            <a:xfrm flipH="1">
              <a:off x="2086987" y="4598013"/>
              <a:ext cx="103768" cy="66802"/>
            </a:xfrm>
            <a:custGeom>
              <a:avLst/>
              <a:gdLst>
                <a:gd name="connsiteX0" fmla="*/ 10309 w 103768"/>
                <a:gd name="connsiteY0" fmla="*/ 66802 h 66802"/>
                <a:gd name="connsiteX1" fmla="*/ 1296 w 103768"/>
                <a:gd name="connsiteY1" fmla="*/ 61509 h 66802"/>
                <a:gd name="connsiteX2" fmla="*/ 5297 w 103768"/>
                <a:gd name="connsiteY2" fmla="*/ 47507 h 66802"/>
                <a:gd name="connsiteX3" fmla="*/ 88470 w 103768"/>
                <a:gd name="connsiteY3" fmla="*/ 1296 h 66802"/>
                <a:gd name="connsiteX4" fmla="*/ 102472 w 103768"/>
                <a:gd name="connsiteY4" fmla="*/ 5297 h 66802"/>
                <a:gd name="connsiteX5" fmla="*/ 98472 w 103768"/>
                <a:gd name="connsiteY5" fmla="*/ 19298 h 66802"/>
                <a:gd name="connsiteX6" fmla="*/ 15298 w 103768"/>
                <a:gd name="connsiteY6" fmla="*/ 65510 h 66802"/>
                <a:gd name="connsiteX7" fmla="*/ 10309 w 103768"/>
                <a:gd name="connsiteY7" fmla="*/ 66802 h 6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68" h="66802">
                  <a:moveTo>
                    <a:pt x="10309" y="66802"/>
                  </a:moveTo>
                  <a:cubicBezTo>
                    <a:pt x="6696" y="66802"/>
                    <a:pt x="3182" y="64893"/>
                    <a:pt x="1296" y="61509"/>
                  </a:cubicBezTo>
                  <a:cubicBezTo>
                    <a:pt x="-1465" y="56535"/>
                    <a:pt x="330" y="50268"/>
                    <a:pt x="5297" y="47507"/>
                  </a:cubicBezTo>
                  <a:lnTo>
                    <a:pt x="88470" y="1296"/>
                  </a:lnTo>
                  <a:cubicBezTo>
                    <a:pt x="93437" y="-1465"/>
                    <a:pt x="99704" y="330"/>
                    <a:pt x="102472" y="5297"/>
                  </a:cubicBezTo>
                  <a:cubicBezTo>
                    <a:pt x="105233" y="10271"/>
                    <a:pt x="103438" y="16538"/>
                    <a:pt x="98472" y="19298"/>
                  </a:cubicBezTo>
                  <a:lnTo>
                    <a:pt x="15298" y="65510"/>
                  </a:lnTo>
                  <a:cubicBezTo>
                    <a:pt x="13716" y="66392"/>
                    <a:pt x="11997" y="66802"/>
                    <a:pt x="10309" y="6680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xmlns="" id="{78B7F769-F8F2-8FB9-0737-0912FA4137D7}"/>
                </a:ext>
              </a:extLst>
            </p:cNvPr>
            <p:cNvSpPr/>
            <p:nvPr/>
          </p:nvSpPr>
          <p:spPr>
            <a:xfrm flipH="1">
              <a:off x="2031899" y="4602585"/>
              <a:ext cx="33314" cy="122131"/>
            </a:xfrm>
            <a:custGeom>
              <a:avLst/>
              <a:gdLst>
                <a:gd name="connsiteX0" fmla="*/ 10310 w 33314"/>
                <a:gd name="connsiteY0" fmla="*/ 122131 h 122131"/>
                <a:gd name="connsiteX1" fmla="*/ 9018 w 33314"/>
                <a:gd name="connsiteY1" fmla="*/ 122047 h 122131"/>
                <a:gd name="connsiteX2" fmla="*/ 81 w 33314"/>
                <a:gd name="connsiteY2" fmla="*/ 110556 h 122131"/>
                <a:gd name="connsiteX3" fmla="*/ 12805 w 33314"/>
                <a:gd name="connsiteY3" fmla="*/ 9022 h 122131"/>
                <a:gd name="connsiteX4" fmla="*/ 24297 w 33314"/>
                <a:gd name="connsiteY4" fmla="*/ 86 h 122131"/>
                <a:gd name="connsiteX5" fmla="*/ 33233 w 33314"/>
                <a:gd name="connsiteY5" fmla="*/ 11578 h 122131"/>
                <a:gd name="connsiteX6" fmla="*/ 20509 w 33314"/>
                <a:gd name="connsiteY6" fmla="*/ 113111 h 122131"/>
                <a:gd name="connsiteX7" fmla="*/ 10303 w 33314"/>
                <a:gd name="connsiteY7" fmla="*/ 122131 h 12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314" h="122131">
                  <a:moveTo>
                    <a:pt x="10310" y="122131"/>
                  </a:moveTo>
                  <a:cubicBezTo>
                    <a:pt x="9885" y="122131"/>
                    <a:pt x="9451" y="122108"/>
                    <a:pt x="9018" y="122047"/>
                  </a:cubicBezTo>
                  <a:cubicBezTo>
                    <a:pt x="3374" y="121340"/>
                    <a:pt x="-626" y="116199"/>
                    <a:pt x="81" y="110556"/>
                  </a:cubicBezTo>
                  <a:lnTo>
                    <a:pt x="12805" y="9022"/>
                  </a:lnTo>
                  <a:cubicBezTo>
                    <a:pt x="13505" y="3379"/>
                    <a:pt x="18623" y="-645"/>
                    <a:pt x="24297" y="86"/>
                  </a:cubicBezTo>
                  <a:cubicBezTo>
                    <a:pt x="29940" y="793"/>
                    <a:pt x="33941" y="5934"/>
                    <a:pt x="33233" y="11578"/>
                  </a:cubicBezTo>
                  <a:lnTo>
                    <a:pt x="20509" y="113111"/>
                  </a:lnTo>
                  <a:cubicBezTo>
                    <a:pt x="19855" y="118321"/>
                    <a:pt x="15421" y="122131"/>
                    <a:pt x="10303" y="122131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xmlns="" id="{DADC691F-4FF1-3EB0-8D0C-B74517019A73}"/>
                </a:ext>
              </a:extLst>
            </p:cNvPr>
            <p:cNvSpPr/>
            <p:nvPr/>
          </p:nvSpPr>
          <p:spPr>
            <a:xfrm flipH="1">
              <a:off x="1920638" y="4621113"/>
              <a:ext cx="52350" cy="103603"/>
            </a:xfrm>
            <a:custGeom>
              <a:avLst/>
              <a:gdLst>
                <a:gd name="connsiteX0" fmla="*/ 10295 w 52350"/>
                <a:gd name="connsiteY0" fmla="*/ 103604 h 103603"/>
                <a:gd name="connsiteX1" fmla="*/ 6621 w 52350"/>
                <a:gd name="connsiteY1" fmla="*/ 102919 h 103603"/>
                <a:gd name="connsiteX2" fmla="*/ 681 w 52350"/>
                <a:gd name="connsiteY2" fmla="*/ 89625 h 103603"/>
                <a:gd name="connsiteX3" fmla="*/ 32434 w 52350"/>
                <a:gd name="connsiteY3" fmla="*/ 6618 h 103603"/>
                <a:gd name="connsiteX4" fmla="*/ 45729 w 52350"/>
                <a:gd name="connsiteY4" fmla="*/ 678 h 103603"/>
                <a:gd name="connsiteX5" fmla="*/ 51669 w 52350"/>
                <a:gd name="connsiteY5" fmla="*/ 13973 h 103603"/>
                <a:gd name="connsiteX6" fmla="*/ 19916 w 52350"/>
                <a:gd name="connsiteY6" fmla="*/ 96979 h 103603"/>
                <a:gd name="connsiteX7" fmla="*/ 10295 w 52350"/>
                <a:gd name="connsiteY7" fmla="*/ 103596 h 10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50" h="103603">
                  <a:moveTo>
                    <a:pt x="10295" y="103604"/>
                  </a:moveTo>
                  <a:cubicBezTo>
                    <a:pt x="9070" y="103604"/>
                    <a:pt x="7831" y="103383"/>
                    <a:pt x="6621" y="102919"/>
                  </a:cubicBezTo>
                  <a:cubicBezTo>
                    <a:pt x="1313" y="100888"/>
                    <a:pt x="-1349" y="94933"/>
                    <a:pt x="681" y="89625"/>
                  </a:cubicBezTo>
                  <a:lnTo>
                    <a:pt x="32434" y="6618"/>
                  </a:lnTo>
                  <a:cubicBezTo>
                    <a:pt x="34465" y="1310"/>
                    <a:pt x="40420" y="-1345"/>
                    <a:pt x="45729" y="678"/>
                  </a:cubicBezTo>
                  <a:cubicBezTo>
                    <a:pt x="51037" y="2709"/>
                    <a:pt x="53699" y="8664"/>
                    <a:pt x="51669" y="13973"/>
                  </a:cubicBezTo>
                  <a:lnTo>
                    <a:pt x="19916" y="96979"/>
                  </a:lnTo>
                  <a:cubicBezTo>
                    <a:pt x="18349" y="101079"/>
                    <a:pt x="14440" y="103596"/>
                    <a:pt x="10295" y="10359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xmlns="" id="{D3E97718-EB1B-6172-9C88-E34122E8B807}"/>
                </a:ext>
              </a:extLst>
            </p:cNvPr>
            <p:cNvSpPr/>
            <p:nvPr/>
          </p:nvSpPr>
          <p:spPr>
            <a:xfrm flipH="1">
              <a:off x="1853669" y="4616628"/>
              <a:ext cx="41131" cy="116728"/>
            </a:xfrm>
            <a:custGeom>
              <a:avLst/>
              <a:gdLst>
                <a:gd name="connsiteX0" fmla="*/ 30818 w 41131"/>
                <a:gd name="connsiteY0" fmla="*/ 116729 h 116728"/>
                <a:gd name="connsiteX1" fmla="*/ 20756 w 41131"/>
                <a:gd name="connsiteY1" fmla="*/ 108576 h 116728"/>
                <a:gd name="connsiteX2" fmla="*/ 229 w 41131"/>
                <a:gd name="connsiteY2" fmla="*/ 12442 h 116728"/>
                <a:gd name="connsiteX3" fmla="*/ 8154 w 41131"/>
                <a:gd name="connsiteY3" fmla="*/ 220 h 116728"/>
                <a:gd name="connsiteX4" fmla="*/ 20376 w 41131"/>
                <a:gd name="connsiteY4" fmla="*/ 8145 h 116728"/>
                <a:gd name="connsiteX5" fmla="*/ 40903 w 41131"/>
                <a:gd name="connsiteY5" fmla="*/ 104278 h 116728"/>
                <a:gd name="connsiteX6" fmla="*/ 32978 w 41131"/>
                <a:gd name="connsiteY6" fmla="*/ 116500 h 116728"/>
                <a:gd name="connsiteX7" fmla="*/ 30818 w 41131"/>
                <a:gd name="connsiteY7" fmla="*/ 116729 h 11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31" h="116728">
                  <a:moveTo>
                    <a:pt x="30818" y="116729"/>
                  </a:moveTo>
                  <a:cubicBezTo>
                    <a:pt x="26065" y="116729"/>
                    <a:pt x="21790" y="113413"/>
                    <a:pt x="20756" y="108576"/>
                  </a:cubicBezTo>
                  <a:lnTo>
                    <a:pt x="229" y="12442"/>
                  </a:lnTo>
                  <a:cubicBezTo>
                    <a:pt x="-958" y="6882"/>
                    <a:pt x="2587" y="1414"/>
                    <a:pt x="8154" y="220"/>
                  </a:cubicBezTo>
                  <a:cubicBezTo>
                    <a:pt x="13706" y="-936"/>
                    <a:pt x="19182" y="2578"/>
                    <a:pt x="20376" y="8145"/>
                  </a:cubicBezTo>
                  <a:lnTo>
                    <a:pt x="40903" y="104278"/>
                  </a:lnTo>
                  <a:cubicBezTo>
                    <a:pt x="42089" y="109838"/>
                    <a:pt x="38545" y="115306"/>
                    <a:pt x="32978" y="116500"/>
                  </a:cubicBezTo>
                  <a:cubicBezTo>
                    <a:pt x="32256" y="116653"/>
                    <a:pt x="31533" y="116729"/>
                    <a:pt x="30818" y="116729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xmlns="" id="{1D1B0DED-178C-95FA-12CD-2E74DAA46039}"/>
                </a:ext>
              </a:extLst>
            </p:cNvPr>
            <p:cNvSpPr/>
            <p:nvPr/>
          </p:nvSpPr>
          <p:spPr>
            <a:xfrm flipH="1">
              <a:off x="1759695" y="4621118"/>
              <a:ext cx="43276" cy="112238"/>
            </a:xfrm>
            <a:custGeom>
              <a:avLst/>
              <a:gdLst>
                <a:gd name="connsiteX0" fmla="*/ 10306 w 43276"/>
                <a:gd name="connsiteY0" fmla="*/ 112238 h 112238"/>
                <a:gd name="connsiteX1" fmla="*/ 7827 w 43276"/>
                <a:gd name="connsiteY1" fmla="*/ 111934 h 112238"/>
                <a:gd name="connsiteX2" fmla="*/ 305 w 43276"/>
                <a:gd name="connsiteY2" fmla="*/ 99469 h 112238"/>
                <a:gd name="connsiteX3" fmla="*/ 22985 w 43276"/>
                <a:gd name="connsiteY3" fmla="*/ 7822 h 112238"/>
                <a:gd name="connsiteX4" fmla="*/ 35450 w 43276"/>
                <a:gd name="connsiteY4" fmla="*/ 300 h 112238"/>
                <a:gd name="connsiteX5" fmla="*/ 42972 w 43276"/>
                <a:gd name="connsiteY5" fmla="*/ 12766 h 112238"/>
                <a:gd name="connsiteX6" fmla="*/ 20285 w 43276"/>
                <a:gd name="connsiteY6" fmla="*/ 104412 h 112238"/>
                <a:gd name="connsiteX7" fmla="*/ 10299 w 43276"/>
                <a:gd name="connsiteY7" fmla="*/ 112238 h 11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76" h="112238">
                  <a:moveTo>
                    <a:pt x="10306" y="112238"/>
                  </a:moveTo>
                  <a:cubicBezTo>
                    <a:pt x="9485" y="112238"/>
                    <a:pt x="8656" y="112139"/>
                    <a:pt x="7827" y="111934"/>
                  </a:cubicBezTo>
                  <a:cubicBezTo>
                    <a:pt x="2305" y="110565"/>
                    <a:pt x="-1064" y="104983"/>
                    <a:pt x="305" y="99469"/>
                  </a:cubicBezTo>
                  <a:lnTo>
                    <a:pt x="22985" y="7822"/>
                  </a:lnTo>
                  <a:cubicBezTo>
                    <a:pt x="24354" y="2293"/>
                    <a:pt x="29928" y="-1053"/>
                    <a:pt x="35450" y="300"/>
                  </a:cubicBezTo>
                  <a:cubicBezTo>
                    <a:pt x="40972" y="1669"/>
                    <a:pt x="44341" y="7252"/>
                    <a:pt x="42972" y="12766"/>
                  </a:cubicBezTo>
                  <a:lnTo>
                    <a:pt x="20285" y="104412"/>
                  </a:lnTo>
                  <a:cubicBezTo>
                    <a:pt x="19121" y="109105"/>
                    <a:pt x="14923" y="112238"/>
                    <a:pt x="10299" y="112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xmlns="" id="{15771C27-06A9-183F-155E-5DD525A7B2D2}"/>
                </a:ext>
              </a:extLst>
            </p:cNvPr>
            <p:cNvSpPr/>
            <p:nvPr/>
          </p:nvSpPr>
          <p:spPr>
            <a:xfrm flipH="1">
              <a:off x="1665716" y="4621126"/>
              <a:ext cx="71366" cy="99270"/>
            </a:xfrm>
            <a:custGeom>
              <a:avLst/>
              <a:gdLst>
                <a:gd name="connsiteX0" fmla="*/ 61078 w 71366"/>
                <a:gd name="connsiteY0" fmla="*/ 99271 h 99270"/>
                <a:gd name="connsiteX1" fmla="*/ 52415 w 71366"/>
                <a:gd name="connsiteY1" fmla="*/ 94555 h 99270"/>
                <a:gd name="connsiteX2" fmla="*/ 1649 w 71366"/>
                <a:gd name="connsiteY2" fmla="*/ 15869 h 99270"/>
                <a:gd name="connsiteX3" fmla="*/ 4714 w 71366"/>
                <a:gd name="connsiteY3" fmla="*/ 1639 h 99270"/>
                <a:gd name="connsiteX4" fmla="*/ 18951 w 71366"/>
                <a:gd name="connsiteY4" fmla="*/ 4704 h 99270"/>
                <a:gd name="connsiteX5" fmla="*/ 69718 w 71366"/>
                <a:gd name="connsiteY5" fmla="*/ 83390 h 99270"/>
                <a:gd name="connsiteX6" fmla="*/ 66653 w 71366"/>
                <a:gd name="connsiteY6" fmla="*/ 97620 h 99270"/>
                <a:gd name="connsiteX7" fmla="*/ 61078 w 71366"/>
                <a:gd name="connsiteY7" fmla="*/ 99263 h 9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66" h="99270">
                  <a:moveTo>
                    <a:pt x="61078" y="99271"/>
                  </a:moveTo>
                  <a:cubicBezTo>
                    <a:pt x="57701" y="99271"/>
                    <a:pt x="54385" y="97613"/>
                    <a:pt x="52415" y="94555"/>
                  </a:cubicBezTo>
                  <a:lnTo>
                    <a:pt x="1649" y="15869"/>
                  </a:lnTo>
                  <a:cubicBezTo>
                    <a:pt x="-1439" y="11092"/>
                    <a:pt x="-62" y="4719"/>
                    <a:pt x="4714" y="1639"/>
                  </a:cubicBezTo>
                  <a:cubicBezTo>
                    <a:pt x="9490" y="-1426"/>
                    <a:pt x="15871" y="-73"/>
                    <a:pt x="18951" y="4704"/>
                  </a:cubicBezTo>
                  <a:lnTo>
                    <a:pt x="69718" y="83390"/>
                  </a:lnTo>
                  <a:cubicBezTo>
                    <a:pt x="72806" y="88167"/>
                    <a:pt x="71429" y="94540"/>
                    <a:pt x="66653" y="97620"/>
                  </a:cubicBezTo>
                  <a:cubicBezTo>
                    <a:pt x="64926" y="98731"/>
                    <a:pt x="62995" y="99263"/>
                    <a:pt x="61078" y="99263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xmlns="" id="{4AD316C4-14E0-C1E4-A800-9E29B25E4AFF}"/>
                </a:ext>
              </a:extLst>
            </p:cNvPr>
            <p:cNvSpPr/>
            <p:nvPr/>
          </p:nvSpPr>
          <p:spPr>
            <a:xfrm flipH="1">
              <a:off x="1570656" y="4602579"/>
              <a:ext cx="57324" cy="93023"/>
            </a:xfrm>
            <a:custGeom>
              <a:avLst/>
              <a:gdLst>
                <a:gd name="connsiteX0" fmla="*/ 47030 w 57324"/>
                <a:gd name="connsiteY0" fmla="*/ 93024 h 93023"/>
                <a:gd name="connsiteX1" fmla="*/ 37842 w 57324"/>
                <a:gd name="connsiteY1" fmla="*/ 87380 h 93023"/>
                <a:gd name="connsiteX2" fmla="*/ 1115 w 57324"/>
                <a:gd name="connsiteY2" fmla="*/ 14961 h 93023"/>
                <a:gd name="connsiteX3" fmla="*/ 5641 w 57324"/>
                <a:gd name="connsiteY3" fmla="*/ 1119 h 93023"/>
                <a:gd name="connsiteX4" fmla="*/ 19483 w 57324"/>
                <a:gd name="connsiteY4" fmla="*/ 5644 h 93023"/>
                <a:gd name="connsiteX5" fmla="*/ 56210 w 57324"/>
                <a:gd name="connsiteY5" fmla="*/ 78064 h 93023"/>
                <a:gd name="connsiteX6" fmla="*/ 51684 w 57324"/>
                <a:gd name="connsiteY6" fmla="*/ 91906 h 93023"/>
                <a:gd name="connsiteX7" fmla="*/ 47037 w 57324"/>
                <a:gd name="connsiteY7" fmla="*/ 93024 h 9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24" h="93023">
                  <a:moveTo>
                    <a:pt x="47030" y="93024"/>
                  </a:moveTo>
                  <a:cubicBezTo>
                    <a:pt x="43273" y="93024"/>
                    <a:pt x="39652" y="90963"/>
                    <a:pt x="37842" y="87380"/>
                  </a:cubicBezTo>
                  <a:lnTo>
                    <a:pt x="1115" y="14961"/>
                  </a:lnTo>
                  <a:cubicBezTo>
                    <a:pt x="-1455" y="9888"/>
                    <a:pt x="568" y="3689"/>
                    <a:pt x="5641" y="1119"/>
                  </a:cubicBezTo>
                  <a:cubicBezTo>
                    <a:pt x="10706" y="-1460"/>
                    <a:pt x="16912" y="571"/>
                    <a:pt x="19483" y="5644"/>
                  </a:cubicBezTo>
                  <a:lnTo>
                    <a:pt x="56210" y="78064"/>
                  </a:lnTo>
                  <a:cubicBezTo>
                    <a:pt x="58780" y="83136"/>
                    <a:pt x="56757" y="89335"/>
                    <a:pt x="51684" y="91906"/>
                  </a:cubicBezTo>
                  <a:cubicBezTo>
                    <a:pt x="50194" y="92659"/>
                    <a:pt x="48596" y="93024"/>
                    <a:pt x="47037" y="93024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xmlns="" id="{DD94492F-AB26-42F2-DBC3-27785009F442}"/>
                </a:ext>
              </a:extLst>
            </p:cNvPr>
            <p:cNvSpPr/>
            <p:nvPr/>
          </p:nvSpPr>
          <p:spPr>
            <a:xfrm flipH="1">
              <a:off x="1512330" y="4557218"/>
              <a:ext cx="97290" cy="29238"/>
            </a:xfrm>
            <a:custGeom>
              <a:avLst/>
              <a:gdLst>
                <a:gd name="connsiteX0" fmla="*/ 10286 w 97290"/>
                <a:gd name="connsiteY0" fmla="*/ 29230 h 29238"/>
                <a:gd name="connsiteX1" fmla="*/ 65 w 97290"/>
                <a:gd name="connsiteY1" fmla="*/ 20089 h 29238"/>
                <a:gd name="connsiteX2" fmla="*/ 9146 w 97290"/>
                <a:gd name="connsiteY2" fmla="*/ 8703 h 29238"/>
                <a:gd name="connsiteX3" fmla="*/ 85839 w 97290"/>
                <a:gd name="connsiteY3" fmla="*/ 63 h 29238"/>
                <a:gd name="connsiteX4" fmla="*/ 97225 w 97290"/>
                <a:gd name="connsiteY4" fmla="*/ 9144 h 29238"/>
                <a:gd name="connsiteX5" fmla="*/ 88144 w 97290"/>
                <a:gd name="connsiteY5" fmla="*/ 20530 h 29238"/>
                <a:gd name="connsiteX6" fmla="*/ 11450 w 97290"/>
                <a:gd name="connsiteY6" fmla="*/ 29170 h 29238"/>
                <a:gd name="connsiteX7" fmla="*/ 10286 w 97290"/>
                <a:gd name="connsiteY7" fmla="*/ 29238 h 29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90" h="29238">
                  <a:moveTo>
                    <a:pt x="10286" y="29230"/>
                  </a:moveTo>
                  <a:cubicBezTo>
                    <a:pt x="5115" y="29230"/>
                    <a:pt x="658" y="25344"/>
                    <a:pt x="65" y="20089"/>
                  </a:cubicBezTo>
                  <a:cubicBezTo>
                    <a:pt x="-567" y="14438"/>
                    <a:pt x="3495" y="9334"/>
                    <a:pt x="9146" y="8703"/>
                  </a:cubicBezTo>
                  <a:lnTo>
                    <a:pt x="85839" y="63"/>
                  </a:lnTo>
                  <a:cubicBezTo>
                    <a:pt x="91551" y="-560"/>
                    <a:pt x="96586" y="3493"/>
                    <a:pt x="97225" y="9144"/>
                  </a:cubicBezTo>
                  <a:cubicBezTo>
                    <a:pt x="97864" y="14795"/>
                    <a:pt x="93795" y="19891"/>
                    <a:pt x="88144" y="20530"/>
                  </a:cubicBezTo>
                  <a:lnTo>
                    <a:pt x="11450" y="29170"/>
                  </a:lnTo>
                  <a:cubicBezTo>
                    <a:pt x="11055" y="29215"/>
                    <a:pt x="10667" y="29238"/>
                    <a:pt x="10286" y="29238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xmlns="" id="{779EE102-2BAE-DBA4-D07A-3AB0BC2CB03C}"/>
                </a:ext>
              </a:extLst>
            </p:cNvPr>
            <p:cNvSpPr/>
            <p:nvPr/>
          </p:nvSpPr>
          <p:spPr>
            <a:xfrm flipH="1">
              <a:off x="1557394" y="4508053"/>
              <a:ext cx="149076" cy="148763"/>
            </a:xfrm>
            <a:custGeom>
              <a:avLst/>
              <a:gdLst>
                <a:gd name="connsiteX0" fmla="*/ 135566 w 149076"/>
                <a:gd name="connsiteY0" fmla="*/ 30404 h 148763"/>
                <a:gd name="connsiteX1" fmla="*/ 31424 w 149076"/>
                <a:gd name="connsiteY1" fmla="*/ 12471 h 148763"/>
                <a:gd name="connsiteX2" fmla="*/ 11810 w 149076"/>
                <a:gd name="connsiteY2" fmla="*/ 116309 h 148763"/>
                <a:gd name="connsiteX3" fmla="*/ 115320 w 149076"/>
                <a:gd name="connsiteY3" fmla="*/ 137604 h 148763"/>
                <a:gd name="connsiteX4" fmla="*/ 135574 w 149076"/>
                <a:gd name="connsiteY4" fmla="*/ 30404 h 14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076" h="148763">
                  <a:moveTo>
                    <a:pt x="135566" y="30404"/>
                  </a:moveTo>
                  <a:cubicBezTo>
                    <a:pt x="112788" y="-1303"/>
                    <a:pt x="63497" y="-9791"/>
                    <a:pt x="31424" y="12471"/>
                  </a:cubicBezTo>
                  <a:cubicBezTo>
                    <a:pt x="-648" y="34732"/>
                    <a:pt x="-9935" y="83886"/>
                    <a:pt x="11810" y="116309"/>
                  </a:cubicBezTo>
                  <a:cubicBezTo>
                    <a:pt x="33546" y="148731"/>
                    <a:pt x="82541" y="158816"/>
                    <a:pt x="115320" y="137604"/>
                  </a:cubicBezTo>
                  <a:cubicBezTo>
                    <a:pt x="148092" y="116392"/>
                    <a:pt x="161189" y="66067"/>
                    <a:pt x="135574" y="30404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xmlns="" id="{A545706E-BE06-8371-87E4-F4D1BC6D1078}"/>
                </a:ext>
              </a:extLst>
            </p:cNvPr>
            <p:cNvSpPr/>
            <p:nvPr/>
          </p:nvSpPr>
          <p:spPr>
            <a:xfrm flipH="1">
              <a:off x="1669391" y="4526389"/>
              <a:ext cx="164563" cy="163841"/>
            </a:xfrm>
            <a:custGeom>
              <a:avLst/>
              <a:gdLst>
                <a:gd name="connsiteX0" fmla="*/ 147355 w 164563"/>
                <a:gd name="connsiteY0" fmla="*/ 30907 h 163841"/>
                <a:gd name="connsiteX1" fmla="*/ 33143 w 164563"/>
                <a:gd name="connsiteY1" fmla="*/ 14784 h 163841"/>
                <a:gd name="connsiteX2" fmla="*/ 13255 w 164563"/>
                <a:gd name="connsiteY2" fmla="*/ 128402 h 163841"/>
                <a:gd name="connsiteX3" fmla="*/ 126151 w 164563"/>
                <a:gd name="connsiteY3" fmla="*/ 152033 h 163841"/>
                <a:gd name="connsiteX4" fmla="*/ 147347 w 164563"/>
                <a:gd name="connsiteY4" fmla="*/ 30915 h 16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63" h="163841">
                  <a:moveTo>
                    <a:pt x="147355" y="30907"/>
                  </a:moveTo>
                  <a:cubicBezTo>
                    <a:pt x="121230" y="-2633"/>
                    <a:pt x="67535" y="-10216"/>
                    <a:pt x="33143" y="14784"/>
                  </a:cubicBezTo>
                  <a:cubicBezTo>
                    <a:pt x="-1241" y="39783"/>
                    <a:pt x="-10596" y="93204"/>
                    <a:pt x="13255" y="128402"/>
                  </a:cubicBezTo>
                  <a:cubicBezTo>
                    <a:pt x="37106" y="163601"/>
                    <a:pt x="90192" y="174705"/>
                    <a:pt x="126151" y="152033"/>
                  </a:cubicBezTo>
                  <a:cubicBezTo>
                    <a:pt x="162110" y="129361"/>
                    <a:pt x="180188" y="73080"/>
                    <a:pt x="147347" y="30915"/>
                  </a:cubicBezTo>
                  <a:close/>
                </a:path>
              </a:pathLst>
            </a:custGeom>
            <a:solidFill>
              <a:srgbClr val="E25B2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xmlns="" id="{63DC3521-B0B2-11E1-B30F-FDC256E76B24}"/>
                </a:ext>
              </a:extLst>
            </p:cNvPr>
            <p:cNvSpPr/>
            <p:nvPr/>
          </p:nvSpPr>
          <p:spPr>
            <a:xfrm flipH="1">
              <a:off x="1813371" y="4510401"/>
              <a:ext cx="174934" cy="174891"/>
            </a:xfrm>
            <a:custGeom>
              <a:avLst/>
              <a:gdLst>
                <a:gd name="connsiteX0" fmla="*/ 170892 w 174934"/>
                <a:gd name="connsiteY0" fmla="*/ 59757 h 174891"/>
                <a:gd name="connsiteX1" fmla="*/ 60111 w 174934"/>
                <a:gd name="connsiteY1" fmla="*/ 3879 h 174891"/>
                <a:gd name="connsiteX2" fmla="*/ 3777 w 174934"/>
                <a:gd name="connsiteY2" fmla="*/ 114425 h 174891"/>
                <a:gd name="connsiteX3" fmla="*/ 114087 w 174934"/>
                <a:gd name="connsiteY3" fmla="*/ 171215 h 174891"/>
                <a:gd name="connsiteX4" fmla="*/ 170885 w 174934"/>
                <a:gd name="connsiteY4" fmla="*/ 59749 h 1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34" h="174891">
                  <a:moveTo>
                    <a:pt x="170892" y="59757"/>
                  </a:moveTo>
                  <a:cubicBezTo>
                    <a:pt x="156434" y="16185"/>
                    <a:pt x="103751" y="-10396"/>
                    <a:pt x="60111" y="3879"/>
                  </a:cubicBezTo>
                  <a:cubicBezTo>
                    <a:pt x="16478" y="18155"/>
                    <a:pt x="-10316" y="70731"/>
                    <a:pt x="3777" y="114425"/>
                  </a:cubicBezTo>
                  <a:cubicBezTo>
                    <a:pt x="17870" y="158119"/>
                    <a:pt x="70332" y="185126"/>
                    <a:pt x="114087" y="171215"/>
                  </a:cubicBezTo>
                  <a:cubicBezTo>
                    <a:pt x="157841" y="157305"/>
                    <a:pt x="185807" y="104713"/>
                    <a:pt x="170885" y="59749"/>
                  </a:cubicBezTo>
                  <a:close/>
                </a:path>
              </a:pathLst>
            </a:custGeom>
            <a:solidFill>
              <a:srgbClr val="9AB6E3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xmlns="" id="{BCC6B5F8-E889-ACF0-8EB8-A29587A6668B}"/>
                </a:ext>
              </a:extLst>
            </p:cNvPr>
            <p:cNvSpPr/>
            <p:nvPr/>
          </p:nvSpPr>
          <p:spPr>
            <a:xfrm flipH="1">
              <a:off x="1962690" y="4470069"/>
              <a:ext cx="184444" cy="184450"/>
            </a:xfrm>
            <a:custGeom>
              <a:avLst/>
              <a:gdLst>
                <a:gd name="connsiteX0" fmla="*/ 182099 w 184444"/>
                <a:gd name="connsiteY0" fmla="*/ 70191 h 184450"/>
                <a:gd name="connsiteX1" fmla="*/ 114281 w 184444"/>
                <a:gd name="connsiteY1" fmla="*/ 182098 h 184450"/>
                <a:gd name="connsiteX2" fmla="*/ 2358 w 184444"/>
                <a:gd name="connsiteY2" fmla="*/ 114310 h 184450"/>
                <a:gd name="connsiteX3" fmla="*/ 70108 w 184444"/>
                <a:gd name="connsiteY3" fmla="*/ 2365 h 184450"/>
                <a:gd name="connsiteX4" fmla="*/ 182106 w 184444"/>
                <a:gd name="connsiteY4" fmla="*/ 70191 h 1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44" h="184450">
                  <a:moveTo>
                    <a:pt x="182099" y="70191"/>
                  </a:moveTo>
                  <a:cubicBezTo>
                    <a:pt x="193629" y="117246"/>
                    <a:pt x="161328" y="170546"/>
                    <a:pt x="114281" y="182098"/>
                  </a:cubicBezTo>
                  <a:cubicBezTo>
                    <a:pt x="67233" y="193643"/>
                    <a:pt x="13919" y="161358"/>
                    <a:pt x="2358" y="114310"/>
                  </a:cubicBezTo>
                  <a:cubicBezTo>
                    <a:pt x="-9202" y="67263"/>
                    <a:pt x="23068" y="13941"/>
                    <a:pt x="70108" y="2365"/>
                  </a:cubicBezTo>
                  <a:cubicBezTo>
                    <a:pt x="117148" y="-9211"/>
                    <a:pt x="170546" y="23029"/>
                    <a:pt x="182106" y="70191"/>
                  </a:cubicBezTo>
                  <a:close/>
                </a:path>
              </a:pathLst>
            </a:custGeom>
            <a:solidFill>
              <a:srgbClr val="FFAE71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xmlns="" id="{C9D96F10-5FA1-D230-CB35-AE0FD4381653}"/>
                </a:ext>
              </a:extLst>
            </p:cNvPr>
            <p:cNvSpPr/>
            <p:nvPr/>
          </p:nvSpPr>
          <p:spPr>
            <a:xfrm flipH="1">
              <a:off x="2087692" y="4357332"/>
              <a:ext cx="225429" cy="225468"/>
            </a:xfrm>
            <a:custGeom>
              <a:avLst/>
              <a:gdLst>
                <a:gd name="connsiteX0" fmla="*/ 201405 w 225429"/>
                <a:gd name="connsiteY0" fmla="*/ 40530 h 225468"/>
                <a:gd name="connsiteX1" fmla="*/ 185130 w 225429"/>
                <a:gd name="connsiteY1" fmla="*/ 201288 h 225468"/>
                <a:gd name="connsiteX2" fmla="*/ 24334 w 225429"/>
                <a:gd name="connsiteY2" fmla="*/ 185362 h 225468"/>
                <a:gd name="connsiteX3" fmla="*/ 39910 w 225429"/>
                <a:gd name="connsiteY3" fmla="*/ 24536 h 225468"/>
                <a:gd name="connsiteX4" fmla="*/ 201413 w 225429"/>
                <a:gd name="connsiteY4" fmla="*/ 40530 h 2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9" h="225468">
                  <a:moveTo>
                    <a:pt x="201405" y="40530"/>
                  </a:moveTo>
                  <a:cubicBezTo>
                    <a:pt x="239167" y="86901"/>
                    <a:pt x="231424" y="163420"/>
                    <a:pt x="185130" y="201288"/>
                  </a:cubicBezTo>
                  <a:cubicBezTo>
                    <a:pt x="138835" y="239155"/>
                    <a:pt x="62301" y="231573"/>
                    <a:pt x="24334" y="185362"/>
                  </a:cubicBezTo>
                  <a:cubicBezTo>
                    <a:pt x="-13632" y="139158"/>
                    <a:pt x="-6217" y="62601"/>
                    <a:pt x="39910" y="24536"/>
                  </a:cubicBezTo>
                  <a:cubicBezTo>
                    <a:pt x="86038" y="-13530"/>
                    <a:pt x="163013" y="-6624"/>
                    <a:pt x="201413" y="40530"/>
                  </a:cubicBezTo>
                  <a:close/>
                </a:path>
              </a:pathLst>
            </a:custGeom>
            <a:solidFill>
              <a:srgbClr val="FCD244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F6F9BE0F-B6BF-7A14-CF07-25AB82B570D5}"/>
              </a:ext>
            </a:extLst>
          </p:cNvPr>
          <p:cNvGrpSpPr/>
          <p:nvPr/>
        </p:nvGrpSpPr>
        <p:grpSpPr>
          <a:xfrm>
            <a:off x="1899821" y="4520192"/>
            <a:ext cx="239701" cy="77637"/>
            <a:chOff x="2082701" y="4438065"/>
            <a:chExt cx="239701" cy="77637"/>
          </a:xfrm>
        </p:grpSpPr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xmlns="" id="{5303FB55-BD9A-BA7A-51FB-759A3894FEE4}"/>
                </a:ext>
              </a:extLst>
            </p:cNvPr>
            <p:cNvSpPr/>
            <p:nvPr/>
          </p:nvSpPr>
          <p:spPr>
            <a:xfrm flipH="1">
              <a:off x="2161402" y="4464266"/>
              <a:ext cx="82291" cy="51436"/>
            </a:xfrm>
            <a:custGeom>
              <a:avLst/>
              <a:gdLst>
                <a:gd name="connsiteX0" fmla="*/ 41138 w 82291"/>
                <a:gd name="connsiteY0" fmla="*/ 51436 h 51436"/>
                <a:gd name="connsiteX1" fmla="*/ 0 w 82291"/>
                <a:gd name="connsiteY1" fmla="*/ 10298 h 51436"/>
                <a:gd name="connsiteX2" fmla="*/ 10298 w 82291"/>
                <a:gd name="connsiteY2" fmla="*/ 0 h 51436"/>
                <a:gd name="connsiteX3" fmla="*/ 20596 w 82291"/>
                <a:gd name="connsiteY3" fmla="*/ 10298 h 51436"/>
                <a:gd name="connsiteX4" fmla="*/ 41146 w 82291"/>
                <a:gd name="connsiteY4" fmla="*/ 30848 h 51436"/>
                <a:gd name="connsiteX5" fmla="*/ 61696 w 82291"/>
                <a:gd name="connsiteY5" fmla="*/ 10298 h 51436"/>
                <a:gd name="connsiteX6" fmla="*/ 71994 w 82291"/>
                <a:gd name="connsiteY6" fmla="*/ 0 h 51436"/>
                <a:gd name="connsiteX7" fmla="*/ 82291 w 82291"/>
                <a:gd name="connsiteY7" fmla="*/ 10298 h 51436"/>
                <a:gd name="connsiteX8" fmla="*/ 41153 w 82291"/>
                <a:gd name="connsiteY8" fmla="*/ 51436 h 51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291" h="51436">
                  <a:moveTo>
                    <a:pt x="41138" y="51436"/>
                  </a:moveTo>
                  <a:cubicBezTo>
                    <a:pt x="18459" y="51436"/>
                    <a:pt x="0" y="32977"/>
                    <a:pt x="0" y="10298"/>
                  </a:cubicBezTo>
                  <a:cubicBezTo>
                    <a:pt x="0" y="4609"/>
                    <a:pt x="4609" y="0"/>
                    <a:pt x="10298" y="0"/>
                  </a:cubicBezTo>
                  <a:cubicBezTo>
                    <a:pt x="15987" y="0"/>
                    <a:pt x="20596" y="4609"/>
                    <a:pt x="20596" y="10298"/>
                  </a:cubicBezTo>
                  <a:cubicBezTo>
                    <a:pt x="20596" y="21630"/>
                    <a:pt x="29814" y="30848"/>
                    <a:pt x="41146" y="30848"/>
                  </a:cubicBezTo>
                  <a:cubicBezTo>
                    <a:pt x="52478" y="30848"/>
                    <a:pt x="61696" y="21630"/>
                    <a:pt x="61696" y="10298"/>
                  </a:cubicBezTo>
                  <a:cubicBezTo>
                    <a:pt x="61696" y="4609"/>
                    <a:pt x="66305" y="0"/>
                    <a:pt x="71994" y="0"/>
                  </a:cubicBezTo>
                  <a:cubicBezTo>
                    <a:pt x="77683" y="0"/>
                    <a:pt x="82291" y="4609"/>
                    <a:pt x="82291" y="10298"/>
                  </a:cubicBezTo>
                  <a:cubicBezTo>
                    <a:pt x="82291" y="32977"/>
                    <a:pt x="63833" y="51436"/>
                    <a:pt x="41153" y="51436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xmlns="" id="{2ED8CD5C-2FF9-8D6C-2C4D-58E1DB9A2C70}"/>
                </a:ext>
              </a:extLst>
            </p:cNvPr>
            <p:cNvSpPr/>
            <p:nvPr/>
          </p:nvSpPr>
          <p:spPr>
            <a:xfrm flipH="1">
              <a:off x="2288178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58"/>
                    <a:pt x="0" y="17112"/>
                  </a:cubicBezTo>
                  <a:cubicBezTo>
                    <a:pt x="0" y="7666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xmlns="" id="{CC19E703-1DE2-F23C-697E-2576AB62614D}"/>
                </a:ext>
              </a:extLst>
            </p:cNvPr>
            <p:cNvSpPr/>
            <p:nvPr/>
          </p:nvSpPr>
          <p:spPr>
            <a:xfrm flipH="1">
              <a:off x="2082701" y="4438065"/>
              <a:ext cx="34224" cy="34224"/>
            </a:xfrm>
            <a:custGeom>
              <a:avLst/>
              <a:gdLst>
                <a:gd name="connsiteX0" fmla="*/ 34225 w 34224"/>
                <a:gd name="connsiteY0" fmla="*/ 17112 h 34224"/>
                <a:gd name="connsiteX1" fmla="*/ 17112 w 34224"/>
                <a:gd name="connsiteY1" fmla="*/ 34225 h 34224"/>
                <a:gd name="connsiteX2" fmla="*/ 0 w 34224"/>
                <a:gd name="connsiteY2" fmla="*/ 17112 h 34224"/>
                <a:gd name="connsiteX3" fmla="*/ 17112 w 34224"/>
                <a:gd name="connsiteY3" fmla="*/ 0 h 34224"/>
                <a:gd name="connsiteX4" fmla="*/ 34225 w 34224"/>
                <a:gd name="connsiteY4" fmla="*/ 17112 h 3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224">
                  <a:moveTo>
                    <a:pt x="34225" y="17112"/>
                  </a:moveTo>
                  <a:cubicBezTo>
                    <a:pt x="34225" y="26566"/>
                    <a:pt x="26566" y="34225"/>
                    <a:pt x="17112" y="34225"/>
                  </a:cubicBezTo>
                  <a:cubicBezTo>
                    <a:pt x="7659" y="34225"/>
                    <a:pt x="0" y="26566"/>
                    <a:pt x="0" y="17112"/>
                  </a:cubicBezTo>
                  <a:cubicBezTo>
                    <a:pt x="0" y="7659"/>
                    <a:pt x="7659" y="0"/>
                    <a:pt x="17112" y="0"/>
                  </a:cubicBezTo>
                  <a:cubicBezTo>
                    <a:pt x="26566" y="0"/>
                    <a:pt x="34225" y="7659"/>
                    <a:pt x="34225" y="17112"/>
                  </a:cubicBezTo>
                  <a:close/>
                </a:path>
              </a:pathLst>
            </a:custGeom>
            <a:solidFill>
              <a:srgbClr val="231F1E"/>
            </a:solidFill>
            <a:ln w="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6" name="Gráfico 5">
            <a:hlinkClick r:id="rId3" action="ppaction://hlinksldjump"/>
            <a:extLst>
              <a:ext uri="{FF2B5EF4-FFF2-40B4-BE49-F238E27FC236}">
                <a16:creationId xmlns:a16="http://schemas.microsoft.com/office/drawing/2014/main" xmlns="" id="{E35554F9-9092-68C8-D35C-20161CDB83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7" name="Flecha: hacia la izquierda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CCE56D49-C942-2967-3668-23B0E8FFB6B2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: hacia la izquierda 7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A243D5D-044B-B944-EB39-3D6B161ECCF8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951065F-B07F-9A18-21D6-5A67057EF025}"/>
              </a:ext>
            </a:extLst>
          </p:cNvPr>
          <p:cNvSpPr/>
          <p:nvPr/>
        </p:nvSpPr>
        <p:spPr>
          <a:xfrm>
            <a:off x="723900" y="1368249"/>
            <a:ext cx="7696200" cy="288139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chung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ngoài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bên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cạnh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tiên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,…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nối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đứng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68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>
          <a:extLst>
            <a:ext uri="{FF2B5EF4-FFF2-40B4-BE49-F238E27FC236}">
              <a16:creationId xmlns:a16="http://schemas.microsoft.com/office/drawing/2014/main" xmlns="" id="{7BE0472D-7356-A041-DA16-6E6520AF6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upo 141">
            <a:extLst>
              <a:ext uri="{FF2B5EF4-FFF2-40B4-BE49-F238E27FC236}">
                <a16:creationId xmlns:a16="http://schemas.microsoft.com/office/drawing/2014/main" xmlns="" id="{2DE56C36-7C16-B891-EE96-EA2CD0F1D18F}"/>
              </a:ext>
            </a:extLst>
          </p:cNvPr>
          <p:cNvGrpSpPr/>
          <p:nvPr/>
        </p:nvGrpSpPr>
        <p:grpSpPr>
          <a:xfrm>
            <a:off x="6551094" y="3082288"/>
            <a:ext cx="906280" cy="399668"/>
            <a:chOff x="6551094" y="3082288"/>
            <a:chExt cx="906280" cy="399668"/>
          </a:xfrm>
        </p:grpSpPr>
        <p:sp>
          <p:nvSpPr>
            <p:cNvPr id="140" name="Forma libre: forma 139">
              <a:extLst>
                <a:ext uri="{FF2B5EF4-FFF2-40B4-BE49-F238E27FC236}">
                  <a16:creationId xmlns:a16="http://schemas.microsoft.com/office/drawing/2014/main" xmlns="" id="{55478C98-40FB-E3A6-409A-08EF5A2FE646}"/>
                </a:ext>
              </a:extLst>
            </p:cNvPr>
            <p:cNvSpPr/>
            <p:nvPr/>
          </p:nvSpPr>
          <p:spPr>
            <a:xfrm>
              <a:off x="7042493" y="3082288"/>
              <a:ext cx="414881" cy="393309"/>
            </a:xfrm>
            <a:custGeom>
              <a:avLst/>
              <a:gdLst>
                <a:gd name="connsiteX0" fmla="*/ 142644 w 414881"/>
                <a:gd name="connsiteY0" fmla="*/ 120143 h 393309"/>
                <a:gd name="connsiteX1" fmla="*/ 144260 w 414881"/>
                <a:gd name="connsiteY1" fmla="*/ 109849 h 393309"/>
                <a:gd name="connsiteX2" fmla="*/ 305032 w 414881"/>
                <a:gd name="connsiteY2" fmla="*/ 2681 h 393309"/>
                <a:gd name="connsiteX3" fmla="*/ 412200 w 414881"/>
                <a:gd name="connsiteY3" fmla="*/ 163452 h 393309"/>
                <a:gd name="connsiteX4" fmla="*/ 272238 w 414881"/>
                <a:gd name="connsiteY4" fmla="*/ 273162 h 393309"/>
                <a:gd name="connsiteX5" fmla="*/ 270621 w 414881"/>
                <a:gd name="connsiteY5" fmla="*/ 283461 h 393309"/>
                <a:gd name="connsiteX6" fmla="*/ 109850 w 414881"/>
                <a:gd name="connsiteY6" fmla="*/ 390629 h 393309"/>
                <a:gd name="connsiteX7" fmla="*/ 2682 w 414881"/>
                <a:gd name="connsiteY7" fmla="*/ 229858 h 393309"/>
                <a:gd name="connsiteX8" fmla="*/ 142644 w 414881"/>
                <a:gd name="connsiteY8" fmla="*/ 120148 h 39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881" h="393309">
                  <a:moveTo>
                    <a:pt x="142644" y="120143"/>
                  </a:moveTo>
                  <a:cubicBezTo>
                    <a:pt x="143065" y="116720"/>
                    <a:pt x="143574" y="113287"/>
                    <a:pt x="144260" y="109849"/>
                  </a:cubicBezTo>
                  <a:cubicBezTo>
                    <a:pt x="159060" y="35856"/>
                    <a:pt x="231044" y="-12120"/>
                    <a:pt x="305032" y="2681"/>
                  </a:cubicBezTo>
                  <a:cubicBezTo>
                    <a:pt x="379024" y="17481"/>
                    <a:pt x="427005" y="89465"/>
                    <a:pt x="412200" y="163452"/>
                  </a:cubicBezTo>
                  <a:cubicBezTo>
                    <a:pt x="398790" y="230470"/>
                    <a:pt x="338472" y="276149"/>
                    <a:pt x="272238" y="273162"/>
                  </a:cubicBezTo>
                  <a:cubicBezTo>
                    <a:pt x="271816" y="276585"/>
                    <a:pt x="271307" y="280018"/>
                    <a:pt x="270621" y="283461"/>
                  </a:cubicBezTo>
                  <a:cubicBezTo>
                    <a:pt x="255821" y="357448"/>
                    <a:pt x="183837" y="405429"/>
                    <a:pt x="109850" y="390629"/>
                  </a:cubicBezTo>
                  <a:cubicBezTo>
                    <a:pt x="35858" y="375829"/>
                    <a:pt x="-12123" y="303845"/>
                    <a:pt x="2682" y="229858"/>
                  </a:cubicBezTo>
                  <a:cubicBezTo>
                    <a:pt x="16091" y="162840"/>
                    <a:pt x="76410" y="117160"/>
                    <a:pt x="142644" y="120148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1" name="Forma libre: forma 140">
              <a:extLst>
                <a:ext uri="{FF2B5EF4-FFF2-40B4-BE49-F238E27FC236}">
                  <a16:creationId xmlns:a16="http://schemas.microsoft.com/office/drawing/2014/main" xmlns="" id="{AB3FB734-D4F0-5D99-B382-DCFEEDC8E1EF}"/>
                </a:ext>
              </a:extLst>
            </p:cNvPr>
            <p:cNvSpPr/>
            <p:nvPr/>
          </p:nvSpPr>
          <p:spPr>
            <a:xfrm>
              <a:off x="6551094" y="3098905"/>
              <a:ext cx="422995" cy="383051"/>
            </a:xfrm>
            <a:custGeom>
              <a:avLst/>
              <a:gdLst>
                <a:gd name="connsiteX0" fmla="*/ 100485 w 422995"/>
                <a:gd name="connsiteY0" fmla="*/ 4910 h 383051"/>
                <a:gd name="connsiteX1" fmla="*/ 268407 w 422995"/>
                <a:gd name="connsiteY1" fmla="*/ 100485 h 383051"/>
                <a:gd name="connsiteX2" fmla="*/ 270743 w 422995"/>
                <a:gd name="connsiteY2" fmla="*/ 110643 h 383051"/>
                <a:gd name="connsiteX3" fmla="*/ 418086 w 422995"/>
                <a:gd name="connsiteY3" fmla="*/ 210219 h 383051"/>
                <a:gd name="connsiteX4" fmla="*/ 322510 w 422995"/>
                <a:gd name="connsiteY4" fmla="*/ 378141 h 383051"/>
                <a:gd name="connsiteX5" fmla="*/ 154588 w 422995"/>
                <a:gd name="connsiteY5" fmla="*/ 282566 h 383051"/>
                <a:gd name="connsiteX6" fmla="*/ 152252 w 422995"/>
                <a:gd name="connsiteY6" fmla="*/ 272408 h 383051"/>
                <a:gd name="connsiteX7" fmla="*/ 4910 w 422995"/>
                <a:gd name="connsiteY7" fmla="*/ 172832 h 383051"/>
                <a:gd name="connsiteX8" fmla="*/ 100485 w 422995"/>
                <a:gd name="connsiteY8" fmla="*/ 4910 h 38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995" h="383051">
                  <a:moveTo>
                    <a:pt x="100485" y="4910"/>
                  </a:moveTo>
                  <a:cubicBezTo>
                    <a:pt x="173248" y="-15067"/>
                    <a:pt x="248430" y="27723"/>
                    <a:pt x="268407" y="100485"/>
                  </a:cubicBezTo>
                  <a:cubicBezTo>
                    <a:pt x="269338" y="103869"/>
                    <a:pt x="270082" y="107254"/>
                    <a:pt x="270743" y="110643"/>
                  </a:cubicBezTo>
                  <a:cubicBezTo>
                    <a:pt x="336601" y="102998"/>
                    <a:pt x="399989" y="144308"/>
                    <a:pt x="418086" y="210219"/>
                  </a:cubicBezTo>
                  <a:cubicBezTo>
                    <a:pt x="438063" y="282982"/>
                    <a:pt x="395273" y="358164"/>
                    <a:pt x="322510" y="378141"/>
                  </a:cubicBezTo>
                  <a:cubicBezTo>
                    <a:pt x="249748" y="398118"/>
                    <a:pt x="174565" y="355329"/>
                    <a:pt x="154588" y="282566"/>
                  </a:cubicBezTo>
                  <a:cubicBezTo>
                    <a:pt x="153658" y="279182"/>
                    <a:pt x="152913" y="275797"/>
                    <a:pt x="152252" y="272408"/>
                  </a:cubicBezTo>
                  <a:cubicBezTo>
                    <a:pt x="86395" y="280053"/>
                    <a:pt x="23006" y="238743"/>
                    <a:pt x="4910" y="172832"/>
                  </a:cubicBezTo>
                  <a:cubicBezTo>
                    <a:pt x="-15067" y="100069"/>
                    <a:pt x="27723" y="24887"/>
                    <a:pt x="100485" y="491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3" name="Gráfico 2">
            <a:extLst>
              <a:ext uri="{FF2B5EF4-FFF2-40B4-BE49-F238E27FC236}">
                <a16:creationId xmlns:a16="http://schemas.microsoft.com/office/drawing/2014/main" xmlns="" id="{7ECC8776-9A02-A501-CC70-FCF096ADA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7248" y="4236918"/>
            <a:ext cx="542252" cy="576286"/>
          </a:xfrm>
          <a:prstGeom prst="rect">
            <a:avLst/>
          </a:prstGeom>
        </p:spPr>
      </p:pic>
      <p:sp>
        <p:nvSpPr>
          <p:cNvPr id="11" name="Forma libre: forma 10">
            <a:extLst>
              <a:ext uri="{FF2B5EF4-FFF2-40B4-BE49-F238E27FC236}">
                <a16:creationId xmlns:a16="http://schemas.microsoft.com/office/drawing/2014/main" xmlns="" id="{B608B521-FDEB-DD9E-A4C9-D13DE099892E}"/>
              </a:ext>
            </a:extLst>
          </p:cNvPr>
          <p:cNvSpPr/>
          <p:nvPr/>
        </p:nvSpPr>
        <p:spPr>
          <a:xfrm>
            <a:off x="1607874" y="4433428"/>
            <a:ext cx="231937" cy="177342"/>
          </a:xfrm>
          <a:custGeom>
            <a:avLst/>
            <a:gdLst>
              <a:gd name="connsiteX0" fmla="*/ 227776 w 231937"/>
              <a:gd name="connsiteY0" fmla="*/ 177337 h 177342"/>
              <a:gd name="connsiteX1" fmla="*/ 227515 w 231937"/>
              <a:gd name="connsiteY1" fmla="*/ 78890 h 177342"/>
              <a:gd name="connsiteX2" fmla="*/ 207295 w 231937"/>
              <a:gd name="connsiteY2" fmla="*/ 44906 h 177342"/>
              <a:gd name="connsiteX3" fmla="*/ 174635 w 231937"/>
              <a:gd name="connsiteY3" fmla="*/ 55713 h 177342"/>
              <a:gd name="connsiteX4" fmla="*/ 159878 w 231937"/>
              <a:gd name="connsiteY4" fmla="*/ 89091 h 177342"/>
              <a:gd name="connsiteX5" fmla="*/ 113247 w 231937"/>
              <a:gd name="connsiteY5" fmla="*/ 1041 h 177342"/>
              <a:gd name="connsiteX6" fmla="*/ 78215 w 231937"/>
              <a:gd name="connsiteY6" fmla="*/ 98711 h 177342"/>
              <a:gd name="connsiteX7" fmla="*/ 63625 w 231937"/>
              <a:gd name="connsiteY7" fmla="*/ 59526 h 177342"/>
              <a:gd name="connsiteX8" fmla="*/ 25178 w 231937"/>
              <a:gd name="connsiteY8" fmla="*/ 50856 h 177342"/>
              <a:gd name="connsiteX9" fmla="*/ 7561 w 231937"/>
              <a:gd name="connsiteY9" fmla="*/ 76469 h 177342"/>
              <a:gd name="connsiteX10" fmla="*/ 10499 w 231937"/>
              <a:gd name="connsiteY10" fmla="*/ 177342 h 177342"/>
              <a:gd name="connsiteX11" fmla="*/ 227766 w 231937"/>
              <a:gd name="connsiteY11" fmla="*/ 177342 h 17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937" h="177342">
                <a:moveTo>
                  <a:pt x="227776" y="177337"/>
                </a:moveTo>
                <a:cubicBezTo>
                  <a:pt x="233411" y="144840"/>
                  <a:pt x="233322" y="111358"/>
                  <a:pt x="227515" y="78890"/>
                </a:cubicBezTo>
                <a:cubicBezTo>
                  <a:pt x="225089" y="65313"/>
                  <a:pt x="220104" y="50014"/>
                  <a:pt x="207295" y="44906"/>
                </a:cubicBezTo>
                <a:cubicBezTo>
                  <a:pt x="195908" y="40364"/>
                  <a:pt x="182494" y="46299"/>
                  <a:pt x="174635" y="55713"/>
                </a:cubicBezTo>
                <a:cubicBezTo>
                  <a:pt x="166782" y="65126"/>
                  <a:pt x="163234" y="77301"/>
                  <a:pt x="159878" y="89091"/>
                </a:cubicBezTo>
                <a:cubicBezTo>
                  <a:pt x="159878" y="89091"/>
                  <a:pt x="156561" y="-11236"/>
                  <a:pt x="113247" y="1041"/>
                </a:cubicBezTo>
                <a:cubicBezTo>
                  <a:pt x="90641" y="7448"/>
                  <a:pt x="73821" y="58134"/>
                  <a:pt x="78215" y="98711"/>
                </a:cubicBezTo>
                <a:cubicBezTo>
                  <a:pt x="76887" y="84588"/>
                  <a:pt x="73157" y="70032"/>
                  <a:pt x="63625" y="59526"/>
                </a:cubicBezTo>
                <a:cubicBezTo>
                  <a:pt x="54093" y="49020"/>
                  <a:pt x="37554" y="43917"/>
                  <a:pt x="25178" y="50856"/>
                </a:cubicBezTo>
                <a:cubicBezTo>
                  <a:pt x="15927" y="56042"/>
                  <a:pt x="10942" y="66416"/>
                  <a:pt x="7561" y="76469"/>
                </a:cubicBezTo>
                <a:cubicBezTo>
                  <a:pt x="-2679" y="106919"/>
                  <a:pt x="-3284" y="147645"/>
                  <a:pt x="10499" y="177342"/>
                </a:cubicBezTo>
                <a:cubicBezTo>
                  <a:pt x="10499" y="177342"/>
                  <a:pt x="153412" y="177121"/>
                  <a:pt x="227766" y="177342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xmlns="" id="{276A392C-D7FD-4A23-B5A0-D199FE2EFFF6}"/>
              </a:ext>
            </a:extLst>
          </p:cNvPr>
          <p:cNvSpPr/>
          <p:nvPr/>
        </p:nvSpPr>
        <p:spPr>
          <a:xfrm>
            <a:off x="4853594" y="4337630"/>
            <a:ext cx="336017" cy="256932"/>
          </a:xfrm>
          <a:custGeom>
            <a:avLst/>
            <a:gdLst>
              <a:gd name="connsiteX0" fmla="*/ 6025 w 336017"/>
              <a:gd name="connsiteY0" fmla="*/ 256933 h 256932"/>
              <a:gd name="connsiteX1" fmla="*/ 6404 w 336017"/>
              <a:gd name="connsiteY1" fmla="*/ 114296 h 256932"/>
              <a:gd name="connsiteX2" fmla="*/ 35698 w 336017"/>
              <a:gd name="connsiteY2" fmla="*/ 65058 h 256932"/>
              <a:gd name="connsiteX3" fmla="*/ 83013 w 336017"/>
              <a:gd name="connsiteY3" fmla="*/ 80711 h 256932"/>
              <a:gd name="connsiteX4" fmla="*/ 104394 w 336017"/>
              <a:gd name="connsiteY4" fmla="*/ 129073 h 256932"/>
              <a:gd name="connsiteX5" fmla="*/ 171953 w 336017"/>
              <a:gd name="connsiteY5" fmla="*/ 1509 h 256932"/>
              <a:gd name="connsiteX6" fmla="*/ 222707 w 336017"/>
              <a:gd name="connsiteY6" fmla="*/ 143014 h 256932"/>
              <a:gd name="connsiteX7" fmla="*/ 243842 w 336017"/>
              <a:gd name="connsiteY7" fmla="*/ 86237 h 256932"/>
              <a:gd name="connsiteX8" fmla="*/ 299542 w 336017"/>
              <a:gd name="connsiteY8" fmla="*/ 73679 h 256932"/>
              <a:gd name="connsiteX9" fmla="*/ 325061 w 336017"/>
              <a:gd name="connsiteY9" fmla="*/ 110787 h 256932"/>
              <a:gd name="connsiteX10" fmla="*/ 320805 w 336017"/>
              <a:gd name="connsiteY10" fmla="*/ 256933 h 256932"/>
              <a:gd name="connsiteX11" fmla="*/ 6025 w 336017"/>
              <a:gd name="connsiteY11" fmla="*/ 256933 h 25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017" h="256932">
                <a:moveTo>
                  <a:pt x="6025" y="256933"/>
                </a:moveTo>
                <a:cubicBezTo>
                  <a:pt x="-2134" y="209850"/>
                  <a:pt x="-2006" y="161340"/>
                  <a:pt x="6404" y="114296"/>
                </a:cubicBezTo>
                <a:cubicBezTo>
                  <a:pt x="9923" y="94627"/>
                  <a:pt x="17142" y="72463"/>
                  <a:pt x="35698" y="65058"/>
                </a:cubicBezTo>
                <a:cubicBezTo>
                  <a:pt x="52198" y="58473"/>
                  <a:pt x="71631" y="67070"/>
                  <a:pt x="83013" y="80711"/>
                </a:cubicBezTo>
                <a:cubicBezTo>
                  <a:pt x="94394" y="94352"/>
                  <a:pt x="99532" y="111988"/>
                  <a:pt x="104394" y="129073"/>
                </a:cubicBezTo>
                <a:cubicBezTo>
                  <a:pt x="104394" y="129073"/>
                  <a:pt x="109197" y="-16280"/>
                  <a:pt x="171953" y="1509"/>
                </a:cubicBezTo>
                <a:cubicBezTo>
                  <a:pt x="204706" y="10795"/>
                  <a:pt x="229075" y="84224"/>
                  <a:pt x="222707" y="143014"/>
                </a:cubicBezTo>
                <a:cubicBezTo>
                  <a:pt x="224631" y="122553"/>
                  <a:pt x="230034" y="101462"/>
                  <a:pt x="243842" y="86237"/>
                </a:cubicBezTo>
                <a:cubicBezTo>
                  <a:pt x="257655" y="71017"/>
                  <a:pt x="281615" y="63625"/>
                  <a:pt x="299542" y="73679"/>
                </a:cubicBezTo>
                <a:cubicBezTo>
                  <a:pt x="312946" y="81198"/>
                  <a:pt x="320165" y="96221"/>
                  <a:pt x="325061" y="110787"/>
                </a:cubicBezTo>
                <a:cubicBezTo>
                  <a:pt x="339898" y="154903"/>
                  <a:pt x="340779" y="213910"/>
                  <a:pt x="320805" y="256933"/>
                </a:cubicBezTo>
                <a:cubicBezTo>
                  <a:pt x="320805" y="256933"/>
                  <a:pt x="113748" y="256608"/>
                  <a:pt x="6025" y="256933"/>
                </a:cubicBezTo>
                <a:close/>
              </a:path>
            </a:pathLst>
          </a:custGeom>
          <a:solidFill>
            <a:srgbClr val="B3D498"/>
          </a:solidFill>
          <a:ln w="492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xmlns="" id="{F392B649-B12D-DD92-8A6C-E8EBCBA4DE05}"/>
              </a:ext>
            </a:extLst>
          </p:cNvPr>
          <p:cNvGrpSpPr/>
          <p:nvPr/>
        </p:nvGrpSpPr>
        <p:grpSpPr>
          <a:xfrm>
            <a:off x="2284631" y="4483122"/>
            <a:ext cx="129832" cy="118314"/>
            <a:chOff x="3050493" y="3945491"/>
            <a:chExt cx="129832" cy="118314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xmlns="" id="{284FE5F2-2D94-7ABB-2389-4258096D436C}"/>
                </a:ext>
              </a:extLst>
            </p:cNvPr>
            <p:cNvSpPr/>
            <p:nvPr/>
          </p:nvSpPr>
          <p:spPr>
            <a:xfrm>
              <a:off x="3050493" y="3953217"/>
              <a:ext cx="59528" cy="107808"/>
            </a:xfrm>
            <a:custGeom>
              <a:avLst/>
              <a:gdLst>
                <a:gd name="connsiteX0" fmla="*/ 51209 w 59528"/>
                <a:gd name="connsiteY0" fmla="*/ 107809 h 107808"/>
                <a:gd name="connsiteX1" fmla="*/ 43188 w 59528"/>
                <a:gd name="connsiteY1" fmla="*/ 101648 h 107808"/>
                <a:gd name="connsiteX2" fmla="*/ 3230 w 59528"/>
                <a:gd name="connsiteY2" fmla="*/ 14932 h 107808"/>
                <a:gd name="connsiteX3" fmla="*/ 1655 w 59528"/>
                <a:gd name="connsiteY3" fmla="*/ 3333 h 107808"/>
                <a:gd name="connsiteX4" fmla="*/ 13121 w 59528"/>
                <a:gd name="connsiteY4" fmla="*/ 1572 h 107808"/>
                <a:gd name="connsiteX5" fmla="*/ 59244 w 59528"/>
                <a:gd name="connsiteY5" fmla="*/ 97347 h 107808"/>
                <a:gd name="connsiteX6" fmla="*/ 53364 w 59528"/>
                <a:gd name="connsiteY6" fmla="*/ 107523 h 107808"/>
                <a:gd name="connsiteX7" fmla="*/ 51209 w 59528"/>
                <a:gd name="connsiteY7" fmla="*/ 107809 h 10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8" h="107808">
                  <a:moveTo>
                    <a:pt x="51209" y="107809"/>
                  </a:moveTo>
                  <a:cubicBezTo>
                    <a:pt x="47538" y="107809"/>
                    <a:pt x="44182" y="105358"/>
                    <a:pt x="43188" y="101648"/>
                  </a:cubicBezTo>
                  <a:cubicBezTo>
                    <a:pt x="24631" y="32293"/>
                    <a:pt x="3442" y="15094"/>
                    <a:pt x="3230" y="14932"/>
                  </a:cubicBezTo>
                  <a:cubicBezTo>
                    <a:pt x="-343" y="12142"/>
                    <a:pt x="-1076" y="6960"/>
                    <a:pt x="1655" y="3333"/>
                  </a:cubicBezTo>
                  <a:cubicBezTo>
                    <a:pt x="4381" y="-284"/>
                    <a:pt x="9455" y="-1091"/>
                    <a:pt x="13121" y="1572"/>
                  </a:cubicBezTo>
                  <a:cubicBezTo>
                    <a:pt x="15724" y="3461"/>
                    <a:pt x="39143" y="22239"/>
                    <a:pt x="59244" y="97347"/>
                  </a:cubicBezTo>
                  <a:cubicBezTo>
                    <a:pt x="60430" y="101781"/>
                    <a:pt x="57798" y="106342"/>
                    <a:pt x="53364" y="107523"/>
                  </a:cubicBezTo>
                  <a:cubicBezTo>
                    <a:pt x="52646" y="107720"/>
                    <a:pt x="51917" y="107809"/>
                    <a:pt x="51209" y="107809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xmlns="" id="{91FAB7FD-5EB6-B484-6F68-52DC9B93E261}"/>
                </a:ext>
              </a:extLst>
            </p:cNvPr>
            <p:cNvSpPr/>
            <p:nvPr/>
          </p:nvSpPr>
          <p:spPr>
            <a:xfrm>
              <a:off x="3133297" y="3957074"/>
              <a:ext cx="47028" cy="103951"/>
            </a:xfrm>
            <a:custGeom>
              <a:avLst/>
              <a:gdLst>
                <a:gd name="connsiteX0" fmla="*/ 8323 w 47028"/>
                <a:gd name="connsiteY0" fmla="*/ 103952 h 103951"/>
                <a:gd name="connsiteX1" fmla="*/ 7284 w 47028"/>
                <a:gd name="connsiteY1" fmla="*/ 103888 h 103951"/>
                <a:gd name="connsiteX2" fmla="*/ 65 w 47028"/>
                <a:gd name="connsiteY2" fmla="*/ 94607 h 103951"/>
                <a:gd name="connsiteX3" fmla="*/ 32243 w 47028"/>
                <a:gd name="connsiteY3" fmla="*/ 3093 h 103951"/>
                <a:gd name="connsiteX4" fmla="*/ 43930 w 47028"/>
                <a:gd name="connsiteY4" fmla="*/ 1833 h 103951"/>
                <a:gd name="connsiteX5" fmla="*/ 45205 w 47028"/>
                <a:gd name="connsiteY5" fmla="*/ 13501 h 103951"/>
                <a:gd name="connsiteX6" fmla="*/ 16560 w 47028"/>
                <a:gd name="connsiteY6" fmla="*/ 96674 h 103951"/>
                <a:gd name="connsiteX7" fmla="*/ 8323 w 47028"/>
                <a:gd name="connsiteY7" fmla="*/ 103952 h 10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028" h="103951">
                  <a:moveTo>
                    <a:pt x="8323" y="103952"/>
                  </a:moveTo>
                  <a:cubicBezTo>
                    <a:pt x="7978" y="103952"/>
                    <a:pt x="7629" y="103932"/>
                    <a:pt x="7284" y="103888"/>
                  </a:cubicBezTo>
                  <a:cubicBezTo>
                    <a:pt x="2728" y="103317"/>
                    <a:pt x="-505" y="99169"/>
                    <a:pt x="65" y="94607"/>
                  </a:cubicBezTo>
                  <a:cubicBezTo>
                    <a:pt x="7609" y="34247"/>
                    <a:pt x="31239" y="4333"/>
                    <a:pt x="32243" y="3093"/>
                  </a:cubicBezTo>
                  <a:cubicBezTo>
                    <a:pt x="35117" y="-479"/>
                    <a:pt x="40353" y="-1035"/>
                    <a:pt x="43930" y="1833"/>
                  </a:cubicBezTo>
                  <a:cubicBezTo>
                    <a:pt x="47498" y="4712"/>
                    <a:pt x="48069" y="9924"/>
                    <a:pt x="45205" y="13501"/>
                  </a:cubicBezTo>
                  <a:cubicBezTo>
                    <a:pt x="44924" y="13860"/>
                    <a:pt x="23459" y="41481"/>
                    <a:pt x="16560" y="96674"/>
                  </a:cubicBezTo>
                  <a:cubicBezTo>
                    <a:pt x="16034" y="100876"/>
                    <a:pt x="12451" y="103952"/>
                    <a:pt x="8323" y="103952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xmlns="" id="{85299CD4-E38A-2C1C-AAA6-946A8B264378}"/>
                </a:ext>
              </a:extLst>
            </p:cNvPr>
            <p:cNvSpPr/>
            <p:nvPr/>
          </p:nvSpPr>
          <p:spPr>
            <a:xfrm>
              <a:off x="3110744" y="3945491"/>
              <a:ext cx="21507" cy="118314"/>
            </a:xfrm>
            <a:custGeom>
              <a:avLst/>
              <a:gdLst>
                <a:gd name="connsiteX0" fmla="*/ 8993 w 21507"/>
                <a:gd name="connsiteY0" fmla="*/ 118315 h 118314"/>
                <a:gd name="connsiteX1" fmla="*/ 706 w 21507"/>
                <a:gd name="connsiteY1" fmla="*/ 110535 h 118314"/>
                <a:gd name="connsiteX2" fmla="*/ 4957 w 21507"/>
                <a:gd name="connsiteY2" fmla="*/ 7166 h 118314"/>
                <a:gd name="connsiteX3" fmla="*/ 14332 w 21507"/>
                <a:gd name="connsiteY3" fmla="*/ 75 h 118314"/>
                <a:gd name="connsiteX4" fmla="*/ 21428 w 21507"/>
                <a:gd name="connsiteY4" fmla="*/ 9450 h 118314"/>
                <a:gd name="connsiteX5" fmla="*/ 17299 w 21507"/>
                <a:gd name="connsiteY5" fmla="*/ 109467 h 118314"/>
                <a:gd name="connsiteX6" fmla="*/ 9534 w 21507"/>
                <a:gd name="connsiteY6" fmla="*/ 118290 h 118314"/>
                <a:gd name="connsiteX7" fmla="*/ 8993 w 21507"/>
                <a:gd name="connsiteY7" fmla="*/ 118310 h 11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07" h="118314">
                  <a:moveTo>
                    <a:pt x="8993" y="118315"/>
                  </a:moveTo>
                  <a:cubicBezTo>
                    <a:pt x="4647" y="118315"/>
                    <a:pt x="991" y="114939"/>
                    <a:pt x="706" y="110535"/>
                  </a:cubicBezTo>
                  <a:cubicBezTo>
                    <a:pt x="578" y="108517"/>
                    <a:pt x="-2409" y="60337"/>
                    <a:pt x="4957" y="7166"/>
                  </a:cubicBezTo>
                  <a:cubicBezTo>
                    <a:pt x="5587" y="2620"/>
                    <a:pt x="9775" y="-535"/>
                    <a:pt x="14332" y="75"/>
                  </a:cubicBezTo>
                  <a:cubicBezTo>
                    <a:pt x="18879" y="705"/>
                    <a:pt x="22057" y="4908"/>
                    <a:pt x="21428" y="9450"/>
                  </a:cubicBezTo>
                  <a:cubicBezTo>
                    <a:pt x="14297" y="60878"/>
                    <a:pt x="17265" y="108985"/>
                    <a:pt x="17299" y="109467"/>
                  </a:cubicBezTo>
                  <a:cubicBezTo>
                    <a:pt x="17589" y="114043"/>
                    <a:pt x="14115" y="118000"/>
                    <a:pt x="9534" y="118290"/>
                  </a:cubicBezTo>
                  <a:cubicBezTo>
                    <a:pt x="9352" y="118305"/>
                    <a:pt x="9175" y="118310"/>
                    <a:pt x="8993" y="118310"/>
                  </a:cubicBezTo>
                  <a:close/>
                </a:path>
              </a:pathLst>
            </a:custGeom>
            <a:solidFill>
              <a:srgbClr val="8CB664"/>
            </a:solidFill>
            <a:ln w="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37" name="Gráfico 36">
            <a:extLst>
              <a:ext uri="{FF2B5EF4-FFF2-40B4-BE49-F238E27FC236}">
                <a16:creationId xmlns:a16="http://schemas.microsoft.com/office/drawing/2014/main" xmlns="" id="{6A9F1EA5-6567-07E7-D34C-6E3523A32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8212229" y="451842"/>
            <a:ext cx="201216" cy="201216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xmlns="" id="{898D58B2-D174-394C-C594-EE765B6103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8114850" y="824966"/>
            <a:ext cx="97379" cy="96882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xmlns="" id="{A6EC2FD2-0ECB-332C-81B5-1F403CA4FD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 flipV="1">
            <a:off x="8114850" y="3365387"/>
            <a:ext cx="201216" cy="201216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xmlns="" id="{D612995F-9D7E-720D-B33B-06C0CED0AC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flipV="1">
            <a:off x="7940014" y="3118269"/>
            <a:ext cx="97379" cy="96882"/>
          </a:xfrm>
          <a:prstGeom prst="rect">
            <a:avLst/>
          </a:prstGeom>
        </p:spPr>
      </p:pic>
      <p:sp>
        <p:nvSpPr>
          <p:cNvPr id="94" name="Forma libre: forma 93">
            <a:extLst>
              <a:ext uri="{FF2B5EF4-FFF2-40B4-BE49-F238E27FC236}">
                <a16:creationId xmlns:a16="http://schemas.microsoft.com/office/drawing/2014/main" xmlns="" id="{9F795B78-8005-ADDA-9614-5E3320A7123C}"/>
              </a:ext>
            </a:extLst>
          </p:cNvPr>
          <p:cNvSpPr/>
          <p:nvPr/>
        </p:nvSpPr>
        <p:spPr>
          <a:xfrm>
            <a:off x="7123585" y="3412361"/>
            <a:ext cx="334774" cy="442268"/>
          </a:xfrm>
          <a:custGeom>
            <a:avLst/>
            <a:gdLst>
              <a:gd name="connsiteX0" fmla="*/ 215427 w 334774"/>
              <a:gd name="connsiteY0" fmla="*/ 438225 h 442268"/>
              <a:gd name="connsiteX1" fmla="*/ 288895 w 334774"/>
              <a:gd name="connsiteY1" fmla="*/ 429698 h 442268"/>
              <a:gd name="connsiteX2" fmla="*/ 322203 w 334774"/>
              <a:gd name="connsiteY2" fmla="*/ 303405 h 442268"/>
              <a:gd name="connsiteX3" fmla="*/ 172172 w 334774"/>
              <a:gd name="connsiteY3" fmla="*/ 45878 h 442268"/>
              <a:gd name="connsiteX4" fmla="*/ 45879 w 334774"/>
              <a:gd name="connsiteY4" fmla="*/ 12570 h 442268"/>
              <a:gd name="connsiteX5" fmla="*/ 12571 w 334774"/>
              <a:gd name="connsiteY5" fmla="*/ 138858 h 442268"/>
              <a:gd name="connsiteX6" fmla="*/ 162602 w 334774"/>
              <a:gd name="connsiteY6" fmla="*/ 396385 h 442268"/>
              <a:gd name="connsiteX7" fmla="*/ 215422 w 334774"/>
              <a:gd name="connsiteY7" fmla="*/ 438225 h 44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774" h="442268">
                <a:moveTo>
                  <a:pt x="215427" y="438225"/>
                </a:moveTo>
                <a:cubicBezTo>
                  <a:pt x="239171" y="445473"/>
                  <a:pt x="265754" y="443181"/>
                  <a:pt x="288895" y="429698"/>
                </a:cubicBezTo>
                <a:cubicBezTo>
                  <a:pt x="332968" y="404020"/>
                  <a:pt x="347881" y="347478"/>
                  <a:pt x="322203" y="303405"/>
                </a:cubicBezTo>
                <a:lnTo>
                  <a:pt x="172172" y="45878"/>
                </a:lnTo>
                <a:cubicBezTo>
                  <a:pt x="146499" y="1810"/>
                  <a:pt x="89957" y="-13108"/>
                  <a:pt x="45879" y="12570"/>
                </a:cubicBezTo>
                <a:cubicBezTo>
                  <a:pt x="1806" y="38248"/>
                  <a:pt x="-13107" y="94790"/>
                  <a:pt x="12571" y="138858"/>
                </a:cubicBezTo>
                <a:lnTo>
                  <a:pt x="162602" y="396385"/>
                </a:lnTo>
                <a:cubicBezTo>
                  <a:pt x="174797" y="417312"/>
                  <a:pt x="193952" y="431667"/>
                  <a:pt x="215422" y="438225"/>
                </a:cubicBezTo>
                <a:close/>
              </a:path>
            </a:pathLst>
          </a:custGeom>
          <a:solidFill>
            <a:srgbClr val="98603E"/>
          </a:solidFill>
          <a:ln w="487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04" name="Forma libre: forma 103">
            <a:extLst>
              <a:ext uri="{FF2B5EF4-FFF2-40B4-BE49-F238E27FC236}">
                <a16:creationId xmlns:a16="http://schemas.microsoft.com/office/drawing/2014/main" xmlns="" id="{6CC200B4-80C2-0EFB-EAA9-949266637D58}"/>
              </a:ext>
            </a:extLst>
          </p:cNvPr>
          <p:cNvSpPr/>
          <p:nvPr/>
        </p:nvSpPr>
        <p:spPr>
          <a:xfrm>
            <a:off x="6777699" y="3745669"/>
            <a:ext cx="472768" cy="23776"/>
          </a:xfrm>
          <a:custGeom>
            <a:avLst/>
            <a:gdLst>
              <a:gd name="connsiteX0" fmla="*/ 4361 w 472768"/>
              <a:gd name="connsiteY0" fmla="*/ 23510 h 23776"/>
              <a:gd name="connsiteX1" fmla="*/ 6310 w 472768"/>
              <a:gd name="connsiteY1" fmla="*/ 23775 h 23776"/>
              <a:gd name="connsiteX2" fmla="*/ 466762 w 472768"/>
              <a:gd name="connsiteY2" fmla="*/ 12309 h 23776"/>
              <a:gd name="connsiteX3" fmla="*/ 472766 w 472768"/>
              <a:gd name="connsiteY3" fmla="*/ 6001 h 23776"/>
              <a:gd name="connsiteX4" fmla="*/ 466458 w 472768"/>
              <a:gd name="connsiteY4" fmla="*/ 2 h 23776"/>
              <a:gd name="connsiteX5" fmla="*/ 6006 w 472768"/>
              <a:gd name="connsiteY5" fmla="*/ 11467 h 23776"/>
              <a:gd name="connsiteX6" fmla="*/ 2 w 472768"/>
              <a:gd name="connsiteY6" fmla="*/ 17775 h 23776"/>
              <a:gd name="connsiteX7" fmla="*/ 4361 w 472768"/>
              <a:gd name="connsiteY7" fmla="*/ 23510 h 2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768" h="23776">
                <a:moveTo>
                  <a:pt x="4361" y="23510"/>
                </a:moveTo>
                <a:cubicBezTo>
                  <a:pt x="4978" y="23696"/>
                  <a:pt x="5634" y="23789"/>
                  <a:pt x="6310" y="23775"/>
                </a:cubicBezTo>
                <a:lnTo>
                  <a:pt x="466762" y="12309"/>
                </a:lnTo>
                <a:cubicBezTo>
                  <a:pt x="470166" y="12226"/>
                  <a:pt x="472849" y="9400"/>
                  <a:pt x="472766" y="6001"/>
                </a:cubicBezTo>
                <a:cubicBezTo>
                  <a:pt x="472683" y="2607"/>
                  <a:pt x="469857" y="-81"/>
                  <a:pt x="466458" y="2"/>
                </a:cubicBezTo>
                <a:lnTo>
                  <a:pt x="6006" y="11467"/>
                </a:lnTo>
                <a:cubicBezTo>
                  <a:pt x="2602" y="11550"/>
                  <a:pt x="-81" y="14376"/>
                  <a:pt x="2" y="17775"/>
                </a:cubicBezTo>
                <a:cubicBezTo>
                  <a:pt x="70" y="20493"/>
                  <a:pt x="1892" y="22761"/>
                  <a:pt x="4361" y="23510"/>
                </a:cubicBezTo>
                <a:close/>
              </a:path>
            </a:pathLst>
          </a:custGeom>
          <a:solidFill>
            <a:srgbClr val="231F1E"/>
          </a:solidFill>
          <a:ln w="487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081C645A-08A7-FAA9-2343-B7937EB90CA0}"/>
              </a:ext>
            </a:extLst>
          </p:cNvPr>
          <p:cNvGrpSpPr/>
          <p:nvPr/>
        </p:nvGrpSpPr>
        <p:grpSpPr>
          <a:xfrm>
            <a:off x="6288911" y="3007885"/>
            <a:ext cx="1359105" cy="1865395"/>
            <a:chOff x="6288911" y="3007885"/>
            <a:chExt cx="1359105" cy="1865395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xmlns="" id="{CA813BFD-3DFF-96A4-8552-880698CE368F}"/>
                </a:ext>
              </a:extLst>
            </p:cNvPr>
            <p:cNvGrpSpPr/>
            <p:nvPr/>
          </p:nvGrpSpPr>
          <p:grpSpPr>
            <a:xfrm>
              <a:off x="6288911" y="3007885"/>
              <a:ext cx="1359105" cy="1865395"/>
              <a:chOff x="6288911" y="3007885"/>
              <a:chExt cx="1359105" cy="1865395"/>
            </a:xfrm>
          </p:grpSpPr>
          <p:sp>
            <p:nvSpPr>
              <p:cNvPr id="86" name="Forma libre: forma 85">
                <a:extLst>
                  <a:ext uri="{FF2B5EF4-FFF2-40B4-BE49-F238E27FC236}">
                    <a16:creationId xmlns:a16="http://schemas.microsoft.com/office/drawing/2014/main" xmlns="" id="{95A7D6E9-2606-6ACE-43B9-3B4BDD5851D1}"/>
                  </a:ext>
                </a:extLst>
              </p:cNvPr>
              <p:cNvSpPr/>
              <p:nvPr/>
            </p:nvSpPr>
            <p:spPr>
              <a:xfrm>
                <a:off x="6431856" y="3817063"/>
                <a:ext cx="560910" cy="1026352"/>
              </a:xfrm>
              <a:custGeom>
                <a:avLst/>
                <a:gdLst>
                  <a:gd name="connsiteX0" fmla="*/ 28763 w 560910"/>
                  <a:gd name="connsiteY0" fmla="*/ 935851 h 1026352"/>
                  <a:gd name="connsiteX1" fmla="*/ 0 w 560910"/>
                  <a:gd name="connsiteY1" fmla="*/ 948574 h 1026352"/>
                  <a:gd name="connsiteX2" fmla="*/ 254839 w 560910"/>
                  <a:gd name="connsiteY2" fmla="*/ 1026352 h 1026352"/>
                  <a:gd name="connsiteX3" fmla="*/ 257361 w 560910"/>
                  <a:gd name="connsiteY3" fmla="*/ 1018624 h 1026352"/>
                  <a:gd name="connsiteX4" fmla="*/ 266691 w 560910"/>
                  <a:gd name="connsiteY4" fmla="*/ 989959 h 1026352"/>
                  <a:gd name="connsiteX5" fmla="*/ 336358 w 560910"/>
                  <a:gd name="connsiteY5" fmla="*/ 776127 h 1026352"/>
                  <a:gd name="connsiteX6" fmla="*/ 560910 w 560910"/>
                  <a:gd name="connsiteY6" fmla="*/ 86760 h 1026352"/>
                  <a:gd name="connsiteX7" fmla="*/ 276628 w 560910"/>
                  <a:gd name="connsiteY7" fmla="*/ 0 h 1026352"/>
                  <a:gd name="connsiteX8" fmla="*/ 155267 w 560910"/>
                  <a:gd name="connsiteY8" fmla="*/ 746517 h 1026352"/>
                  <a:gd name="connsiteX9" fmla="*/ 131915 w 560910"/>
                  <a:gd name="connsiteY9" fmla="*/ 890215 h 1026352"/>
                  <a:gd name="connsiteX10" fmla="*/ 125367 w 560910"/>
                  <a:gd name="connsiteY10" fmla="*/ 893110 h 1026352"/>
                  <a:gd name="connsiteX11" fmla="*/ 53511 w 560910"/>
                  <a:gd name="connsiteY11" fmla="*/ 924900 h 1026352"/>
                  <a:gd name="connsiteX12" fmla="*/ 28763 w 560910"/>
                  <a:gd name="connsiteY12" fmla="*/ 935851 h 1026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0910" h="1026352">
                    <a:moveTo>
                      <a:pt x="28763" y="935851"/>
                    </a:moveTo>
                    <a:lnTo>
                      <a:pt x="0" y="948574"/>
                    </a:lnTo>
                    <a:lnTo>
                      <a:pt x="254839" y="1026352"/>
                    </a:lnTo>
                    <a:lnTo>
                      <a:pt x="257361" y="1018624"/>
                    </a:lnTo>
                    <a:lnTo>
                      <a:pt x="266691" y="989959"/>
                    </a:lnTo>
                    <a:lnTo>
                      <a:pt x="336358" y="776127"/>
                    </a:lnTo>
                    <a:lnTo>
                      <a:pt x="560910" y="86760"/>
                    </a:lnTo>
                    <a:lnTo>
                      <a:pt x="276628" y="0"/>
                    </a:lnTo>
                    <a:lnTo>
                      <a:pt x="155267" y="746517"/>
                    </a:lnTo>
                    <a:lnTo>
                      <a:pt x="131915" y="890215"/>
                    </a:lnTo>
                    <a:lnTo>
                      <a:pt x="125367" y="893110"/>
                    </a:lnTo>
                    <a:lnTo>
                      <a:pt x="53511" y="924900"/>
                    </a:lnTo>
                    <a:lnTo>
                      <a:pt x="28763" y="935851"/>
                    </a:ln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7" name="Forma libre: forma 86">
                <a:extLst>
                  <a:ext uri="{FF2B5EF4-FFF2-40B4-BE49-F238E27FC236}">
                    <a16:creationId xmlns:a16="http://schemas.microsoft.com/office/drawing/2014/main" xmlns="" id="{B07D78AB-4D7E-ECEC-F528-7400AB8DFB2B}"/>
                  </a:ext>
                </a:extLst>
              </p:cNvPr>
              <p:cNvSpPr/>
              <p:nvPr/>
            </p:nvSpPr>
            <p:spPr>
              <a:xfrm>
                <a:off x="6547000" y="4539836"/>
                <a:ext cx="221209" cy="295855"/>
              </a:xfrm>
              <a:custGeom>
                <a:avLst/>
                <a:gdLst>
                  <a:gd name="connsiteX0" fmla="*/ 40123 w 221209"/>
                  <a:gd name="connsiteY0" fmla="*/ 23744 h 295855"/>
                  <a:gd name="connsiteX1" fmla="*/ 16771 w 221209"/>
                  <a:gd name="connsiteY1" fmla="*/ 167442 h 295855"/>
                  <a:gd name="connsiteX2" fmla="*/ 10223 w 221209"/>
                  <a:gd name="connsiteY2" fmla="*/ 170337 h 295855"/>
                  <a:gd name="connsiteX3" fmla="*/ 6364 w 221209"/>
                  <a:gd name="connsiteY3" fmla="*/ 189310 h 295855"/>
                  <a:gd name="connsiteX4" fmla="*/ 80 w 221209"/>
                  <a:gd name="connsiteY4" fmla="*/ 229621 h 295855"/>
                  <a:gd name="connsiteX5" fmla="*/ 3724 w 221209"/>
                  <a:gd name="connsiteY5" fmla="*/ 236238 h 295855"/>
                  <a:gd name="connsiteX6" fmla="*/ 142217 w 221209"/>
                  <a:gd name="connsiteY6" fmla="*/ 295856 h 295855"/>
                  <a:gd name="connsiteX7" fmla="*/ 151542 w 221209"/>
                  <a:gd name="connsiteY7" fmla="*/ 267190 h 295855"/>
                  <a:gd name="connsiteX8" fmla="*/ 221209 w 221209"/>
                  <a:gd name="connsiteY8" fmla="*/ 53359 h 295855"/>
                  <a:gd name="connsiteX9" fmla="*/ 217913 w 221209"/>
                  <a:gd name="connsiteY9" fmla="*/ 50969 h 295855"/>
                  <a:gd name="connsiteX10" fmla="*/ 187098 w 221209"/>
                  <a:gd name="connsiteY10" fmla="*/ 60392 h 295855"/>
                  <a:gd name="connsiteX11" fmla="*/ 167410 w 221209"/>
                  <a:gd name="connsiteY11" fmla="*/ 67743 h 295855"/>
                  <a:gd name="connsiteX12" fmla="*/ 155180 w 221209"/>
                  <a:gd name="connsiteY12" fmla="*/ 50651 h 295855"/>
                  <a:gd name="connsiteX13" fmla="*/ 134880 w 221209"/>
                  <a:gd name="connsiteY13" fmla="*/ 25629 h 295855"/>
                  <a:gd name="connsiteX14" fmla="*/ 104035 w 221209"/>
                  <a:gd name="connsiteY14" fmla="*/ 35042 h 295855"/>
                  <a:gd name="connsiteX15" fmla="*/ 84347 w 221209"/>
                  <a:gd name="connsiteY15" fmla="*/ 42394 h 295855"/>
                  <a:gd name="connsiteX16" fmla="*/ 72118 w 221209"/>
                  <a:gd name="connsiteY16" fmla="*/ 25301 h 295855"/>
                  <a:gd name="connsiteX17" fmla="*/ 51788 w 221209"/>
                  <a:gd name="connsiteY17" fmla="*/ 270 h 295855"/>
                  <a:gd name="connsiteX18" fmla="*/ 46837 w 221209"/>
                  <a:gd name="connsiteY18" fmla="*/ 882 h 295855"/>
                  <a:gd name="connsiteX19" fmla="*/ 43962 w 221209"/>
                  <a:gd name="connsiteY19" fmla="*/ 4927 h 295855"/>
                  <a:gd name="connsiteX20" fmla="*/ 40118 w 221209"/>
                  <a:gd name="connsiteY20" fmla="*/ 23744 h 29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1209" h="295855">
                    <a:moveTo>
                      <a:pt x="40123" y="23744"/>
                    </a:moveTo>
                    <a:lnTo>
                      <a:pt x="16771" y="167442"/>
                    </a:lnTo>
                    <a:lnTo>
                      <a:pt x="10223" y="170337"/>
                    </a:lnTo>
                    <a:lnTo>
                      <a:pt x="6364" y="189310"/>
                    </a:lnTo>
                    <a:lnTo>
                      <a:pt x="80" y="229621"/>
                    </a:lnTo>
                    <a:cubicBezTo>
                      <a:pt x="-375" y="232379"/>
                      <a:pt x="1143" y="235097"/>
                      <a:pt x="3724" y="236238"/>
                    </a:cubicBezTo>
                    <a:lnTo>
                      <a:pt x="142217" y="295856"/>
                    </a:lnTo>
                    <a:lnTo>
                      <a:pt x="151542" y="267190"/>
                    </a:lnTo>
                    <a:lnTo>
                      <a:pt x="221209" y="53359"/>
                    </a:lnTo>
                    <a:cubicBezTo>
                      <a:pt x="220450" y="52257"/>
                      <a:pt x="219299" y="51395"/>
                      <a:pt x="217913" y="50969"/>
                    </a:cubicBezTo>
                    <a:cubicBezTo>
                      <a:pt x="204489" y="46870"/>
                      <a:pt x="194831" y="54353"/>
                      <a:pt x="187098" y="60392"/>
                    </a:cubicBezTo>
                    <a:cubicBezTo>
                      <a:pt x="179428" y="66323"/>
                      <a:pt x="174389" y="69874"/>
                      <a:pt x="167410" y="67743"/>
                    </a:cubicBezTo>
                    <a:cubicBezTo>
                      <a:pt x="160431" y="65613"/>
                      <a:pt x="158232" y="59858"/>
                      <a:pt x="155180" y="50651"/>
                    </a:cubicBezTo>
                    <a:cubicBezTo>
                      <a:pt x="152139" y="41321"/>
                      <a:pt x="148304" y="29724"/>
                      <a:pt x="134880" y="25629"/>
                    </a:cubicBezTo>
                    <a:cubicBezTo>
                      <a:pt x="121427" y="21520"/>
                      <a:pt x="111798" y="29013"/>
                      <a:pt x="104035" y="35042"/>
                    </a:cubicBezTo>
                    <a:cubicBezTo>
                      <a:pt x="96366" y="40973"/>
                      <a:pt x="91326" y="44524"/>
                      <a:pt x="84347" y="42394"/>
                    </a:cubicBezTo>
                    <a:cubicBezTo>
                      <a:pt x="77368" y="40263"/>
                      <a:pt x="75140" y="34499"/>
                      <a:pt x="72118" y="25301"/>
                    </a:cubicBezTo>
                    <a:cubicBezTo>
                      <a:pt x="69047" y="15961"/>
                      <a:pt x="65213" y="4364"/>
                      <a:pt x="51788" y="270"/>
                    </a:cubicBezTo>
                    <a:cubicBezTo>
                      <a:pt x="50109" y="-244"/>
                      <a:pt x="48336" y="-14"/>
                      <a:pt x="46837" y="882"/>
                    </a:cubicBezTo>
                    <a:cubicBezTo>
                      <a:pt x="45348" y="1749"/>
                      <a:pt x="44285" y="3228"/>
                      <a:pt x="43962" y="4927"/>
                    </a:cubicBezTo>
                    <a:lnTo>
                      <a:pt x="40118" y="23744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8" name="Forma libre: forma 87">
                <a:extLst>
                  <a:ext uri="{FF2B5EF4-FFF2-40B4-BE49-F238E27FC236}">
                    <a16:creationId xmlns:a16="http://schemas.microsoft.com/office/drawing/2014/main" xmlns="" id="{7B0BB8D8-4B61-BEED-DD70-F08AEB9B53F9}"/>
                  </a:ext>
                </a:extLst>
              </p:cNvPr>
              <p:cNvSpPr/>
              <p:nvPr/>
            </p:nvSpPr>
            <p:spPr>
              <a:xfrm>
                <a:off x="6410731" y="4707396"/>
                <a:ext cx="385891" cy="165884"/>
              </a:xfrm>
              <a:custGeom>
                <a:avLst/>
                <a:gdLst>
                  <a:gd name="connsiteX0" fmla="*/ 9072 w 385891"/>
                  <a:gd name="connsiteY0" fmla="*/ 85765 h 165884"/>
                  <a:gd name="connsiteX1" fmla="*/ 169588 w 385891"/>
                  <a:gd name="connsiteY1" fmla="*/ 115988 h 165884"/>
                  <a:gd name="connsiteX2" fmla="*/ 165073 w 385891"/>
                  <a:gd name="connsiteY2" fmla="*/ 130783 h 165884"/>
                  <a:gd name="connsiteX3" fmla="*/ 168560 w 385891"/>
                  <a:gd name="connsiteY3" fmla="*/ 137336 h 165884"/>
                  <a:gd name="connsiteX4" fmla="*/ 261354 w 385891"/>
                  <a:gd name="connsiteY4" fmla="*/ 165654 h 165884"/>
                  <a:gd name="connsiteX5" fmla="*/ 267907 w 385891"/>
                  <a:gd name="connsiteY5" fmla="*/ 162167 h 165884"/>
                  <a:gd name="connsiteX6" fmla="*/ 287815 w 385891"/>
                  <a:gd name="connsiteY6" fmla="*/ 99620 h 165884"/>
                  <a:gd name="connsiteX7" fmla="*/ 152432 w 385891"/>
                  <a:gd name="connsiteY7" fmla="*/ 58300 h 165884"/>
                  <a:gd name="connsiteX8" fmla="*/ 152912 w 385891"/>
                  <a:gd name="connsiteY8" fmla="*/ 12297 h 165884"/>
                  <a:gd name="connsiteX9" fmla="*/ 301739 w 385891"/>
                  <a:gd name="connsiteY9" fmla="*/ 57717 h 165884"/>
                  <a:gd name="connsiteX10" fmla="*/ 310065 w 385891"/>
                  <a:gd name="connsiteY10" fmla="*/ 78301 h 165884"/>
                  <a:gd name="connsiteX11" fmla="*/ 328342 w 385891"/>
                  <a:gd name="connsiteY11" fmla="*/ 102662 h 165884"/>
                  <a:gd name="connsiteX12" fmla="*/ 340948 w 385891"/>
                  <a:gd name="connsiteY12" fmla="*/ 110130 h 165884"/>
                  <a:gd name="connsiteX13" fmla="*/ 346213 w 385891"/>
                  <a:gd name="connsiteY13" fmla="*/ 111198 h 165884"/>
                  <a:gd name="connsiteX14" fmla="*/ 363859 w 385891"/>
                  <a:gd name="connsiteY14" fmla="*/ 105154 h 165884"/>
                  <a:gd name="connsiteX15" fmla="*/ 368997 w 385891"/>
                  <a:gd name="connsiteY15" fmla="*/ 87225 h 165884"/>
                  <a:gd name="connsiteX16" fmla="*/ 359564 w 385891"/>
                  <a:gd name="connsiteY16" fmla="*/ 69809 h 165884"/>
                  <a:gd name="connsiteX17" fmla="*/ 348535 w 385891"/>
                  <a:gd name="connsiteY17" fmla="*/ 61488 h 165884"/>
                  <a:gd name="connsiteX18" fmla="*/ 362331 w 385891"/>
                  <a:gd name="connsiteY18" fmla="*/ 60744 h 165884"/>
                  <a:gd name="connsiteX19" fmla="*/ 379879 w 385891"/>
                  <a:gd name="connsiteY19" fmla="*/ 51566 h 165884"/>
                  <a:gd name="connsiteX20" fmla="*/ 385629 w 385891"/>
                  <a:gd name="connsiteY20" fmla="*/ 33822 h 165884"/>
                  <a:gd name="connsiteX21" fmla="*/ 374364 w 385891"/>
                  <a:gd name="connsiteY21" fmla="*/ 18953 h 165884"/>
                  <a:gd name="connsiteX22" fmla="*/ 354774 w 385891"/>
                  <a:gd name="connsiteY22" fmla="*/ 16054 h 165884"/>
                  <a:gd name="connsiteX23" fmla="*/ 326011 w 385891"/>
                  <a:gd name="connsiteY23" fmla="*/ 26059 h 165884"/>
                  <a:gd name="connsiteX24" fmla="*/ 305152 w 385891"/>
                  <a:gd name="connsiteY24" fmla="*/ 45899 h 165884"/>
                  <a:gd name="connsiteX25" fmla="*/ 155611 w 385891"/>
                  <a:gd name="connsiteY25" fmla="*/ 259 h 165884"/>
                  <a:gd name="connsiteX26" fmla="*/ 153035 w 385891"/>
                  <a:gd name="connsiteY26" fmla="*/ 53 h 165884"/>
                  <a:gd name="connsiteX27" fmla="*/ 152334 w 385891"/>
                  <a:gd name="connsiteY27" fmla="*/ 195 h 165884"/>
                  <a:gd name="connsiteX28" fmla="*/ 150439 w 385891"/>
                  <a:gd name="connsiteY28" fmla="*/ 1033 h 165884"/>
                  <a:gd name="connsiteX29" fmla="*/ 74635 w 385891"/>
                  <a:gd name="connsiteY29" fmla="*/ 34566 h 165884"/>
                  <a:gd name="connsiteX30" fmla="*/ 6628 w 385891"/>
                  <a:gd name="connsiteY30" fmla="*/ 64657 h 165884"/>
                  <a:gd name="connsiteX31" fmla="*/ 9072 w 385891"/>
                  <a:gd name="connsiteY31" fmla="*/ 85765 h 165884"/>
                  <a:gd name="connsiteX32" fmla="*/ 314301 w 385891"/>
                  <a:gd name="connsiteY32" fmla="*/ 58069 h 165884"/>
                  <a:gd name="connsiteX33" fmla="*/ 317288 w 385891"/>
                  <a:gd name="connsiteY33" fmla="*/ 58731 h 165884"/>
                  <a:gd name="connsiteX34" fmla="*/ 351077 w 385891"/>
                  <a:gd name="connsiteY34" fmla="*/ 78742 h 165884"/>
                  <a:gd name="connsiteX35" fmla="*/ 356821 w 385891"/>
                  <a:gd name="connsiteY35" fmla="*/ 89091 h 165884"/>
                  <a:gd name="connsiteX36" fmla="*/ 354926 w 385891"/>
                  <a:gd name="connsiteY36" fmla="*/ 96677 h 165884"/>
                  <a:gd name="connsiteX37" fmla="*/ 347448 w 385891"/>
                  <a:gd name="connsiteY37" fmla="*/ 98959 h 165884"/>
                  <a:gd name="connsiteX38" fmla="*/ 336820 w 385891"/>
                  <a:gd name="connsiteY38" fmla="*/ 93753 h 165884"/>
                  <a:gd name="connsiteX39" fmla="*/ 314296 w 385891"/>
                  <a:gd name="connsiteY39" fmla="*/ 58079 h 165884"/>
                  <a:gd name="connsiteX40" fmla="*/ 318224 w 385891"/>
                  <a:gd name="connsiteY40" fmla="*/ 45213 h 165884"/>
                  <a:gd name="connsiteX41" fmla="*/ 356826 w 385891"/>
                  <a:gd name="connsiteY41" fmla="*/ 28194 h 165884"/>
                  <a:gd name="connsiteX42" fmla="*/ 365838 w 385891"/>
                  <a:gd name="connsiteY42" fmla="*/ 28689 h 165884"/>
                  <a:gd name="connsiteX43" fmla="*/ 368551 w 385891"/>
                  <a:gd name="connsiteY43" fmla="*/ 29806 h 165884"/>
                  <a:gd name="connsiteX44" fmla="*/ 373483 w 385891"/>
                  <a:gd name="connsiteY44" fmla="*/ 35874 h 165884"/>
                  <a:gd name="connsiteX45" fmla="*/ 370819 w 385891"/>
                  <a:gd name="connsiteY45" fmla="*/ 43225 h 165884"/>
                  <a:gd name="connsiteX46" fmla="*/ 360274 w 385891"/>
                  <a:gd name="connsiteY46" fmla="*/ 48603 h 165884"/>
                  <a:gd name="connsiteX47" fmla="*/ 318224 w 385891"/>
                  <a:gd name="connsiteY47" fmla="*/ 45213 h 16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85891" h="165884">
                    <a:moveTo>
                      <a:pt x="9072" y="85765"/>
                    </a:moveTo>
                    <a:lnTo>
                      <a:pt x="169588" y="115988"/>
                    </a:lnTo>
                    <a:lnTo>
                      <a:pt x="165073" y="130783"/>
                    </a:lnTo>
                    <a:cubicBezTo>
                      <a:pt x="164226" y="133555"/>
                      <a:pt x="165788" y="136489"/>
                      <a:pt x="168560" y="137336"/>
                    </a:cubicBezTo>
                    <a:lnTo>
                      <a:pt x="261354" y="165654"/>
                    </a:lnTo>
                    <a:cubicBezTo>
                      <a:pt x="264126" y="166501"/>
                      <a:pt x="267059" y="164939"/>
                      <a:pt x="267907" y="162167"/>
                    </a:cubicBezTo>
                    <a:lnTo>
                      <a:pt x="287815" y="99620"/>
                    </a:lnTo>
                    <a:lnTo>
                      <a:pt x="152432" y="58300"/>
                    </a:lnTo>
                    <a:lnTo>
                      <a:pt x="152912" y="12297"/>
                    </a:lnTo>
                    <a:lnTo>
                      <a:pt x="301739" y="57717"/>
                    </a:lnTo>
                    <a:cubicBezTo>
                      <a:pt x="302331" y="62962"/>
                      <a:pt x="304986" y="69706"/>
                      <a:pt x="310065" y="78301"/>
                    </a:cubicBezTo>
                    <a:cubicBezTo>
                      <a:pt x="315525" y="87543"/>
                      <a:pt x="323210" y="97784"/>
                      <a:pt x="328342" y="102662"/>
                    </a:cubicBezTo>
                    <a:cubicBezTo>
                      <a:pt x="332045" y="106178"/>
                      <a:pt x="336394" y="108740"/>
                      <a:pt x="340948" y="110130"/>
                    </a:cubicBezTo>
                    <a:cubicBezTo>
                      <a:pt x="342682" y="110659"/>
                      <a:pt x="344445" y="111017"/>
                      <a:pt x="346213" y="111198"/>
                    </a:cubicBezTo>
                    <a:cubicBezTo>
                      <a:pt x="353114" y="111894"/>
                      <a:pt x="359544" y="109694"/>
                      <a:pt x="363859" y="105154"/>
                    </a:cubicBezTo>
                    <a:cubicBezTo>
                      <a:pt x="368174" y="100614"/>
                      <a:pt x="370050" y="94081"/>
                      <a:pt x="368997" y="87225"/>
                    </a:cubicBezTo>
                    <a:cubicBezTo>
                      <a:pt x="368022" y="80853"/>
                      <a:pt x="364672" y="74667"/>
                      <a:pt x="359564" y="69809"/>
                    </a:cubicBezTo>
                    <a:cubicBezTo>
                      <a:pt x="358433" y="68736"/>
                      <a:pt x="354216" y="65367"/>
                      <a:pt x="348535" y="61488"/>
                    </a:cubicBezTo>
                    <a:cubicBezTo>
                      <a:pt x="355411" y="61439"/>
                      <a:pt x="360793" y="61003"/>
                      <a:pt x="362331" y="60744"/>
                    </a:cubicBezTo>
                    <a:cubicBezTo>
                      <a:pt x="369281" y="59568"/>
                      <a:pt x="375515" y="56307"/>
                      <a:pt x="379879" y="51566"/>
                    </a:cubicBezTo>
                    <a:cubicBezTo>
                      <a:pt x="384581" y="46462"/>
                      <a:pt x="386672" y="39998"/>
                      <a:pt x="385629" y="33822"/>
                    </a:cubicBezTo>
                    <a:cubicBezTo>
                      <a:pt x="384586" y="27646"/>
                      <a:pt x="380481" y="22229"/>
                      <a:pt x="374364" y="18953"/>
                    </a:cubicBezTo>
                    <a:cubicBezTo>
                      <a:pt x="368673" y="15902"/>
                      <a:pt x="361724" y="14878"/>
                      <a:pt x="354774" y="16054"/>
                    </a:cubicBezTo>
                    <a:cubicBezTo>
                      <a:pt x="347795" y="17234"/>
                      <a:pt x="335698" y="21441"/>
                      <a:pt x="326011" y="26059"/>
                    </a:cubicBezTo>
                    <a:cubicBezTo>
                      <a:pt x="311720" y="32872"/>
                      <a:pt x="305035" y="39214"/>
                      <a:pt x="305152" y="45899"/>
                    </a:cubicBezTo>
                    <a:lnTo>
                      <a:pt x="155611" y="259"/>
                    </a:lnTo>
                    <a:cubicBezTo>
                      <a:pt x="154749" y="-5"/>
                      <a:pt x="153872" y="-54"/>
                      <a:pt x="153035" y="53"/>
                    </a:cubicBezTo>
                    <a:cubicBezTo>
                      <a:pt x="153035" y="-113"/>
                      <a:pt x="152334" y="195"/>
                      <a:pt x="152334" y="195"/>
                    </a:cubicBezTo>
                    <a:cubicBezTo>
                      <a:pt x="151659" y="367"/>
                      <a:pt x="151022" y="651"/>
                      <a:pt x="150439" y="1033"/>
                    </a:cubicBezTo>
                    <a:lnTo>
                      <a:pt x="74635" y="34566"/>
                    </a:lnTo>
                    <a:lnTo>
                      <a:pt x="6628" y="64657"/>
                    </a:lnTo>
                    <a:cubicBezTo>
                      <a:pt x="-3363" y="69079"/>
                      <a:pt x="-1664" y="83747"/>
                      <a:pt x="9072" y="85765"/>
                    </a:cubicBezTo>
                    <a:close/>
                    <a:moveTo>
                      <a:pt x="314301" y="58069"/>
                    </a:moveTo>
                    <a:cubicBezTo>
                      <a:pt x="315138" y="58153"/>
                      <a:pt x="316142" y="58383"/>
                      <a:pt x="317288" y="58731"/>
                    </a:cubicBezTo>
                    <a:cubicBezTo>
                      <a:pt x="326334" y="61493"/>
                      <a:pt x="343833" y="71856"/>
                      <a:pt x="351077" y="78742"/>
                    </a:cubicBezTo>
                    <a:cubicBezTo>
                      <a:pt x="354172" y="81681"/>
                      <a:pt x="356268" y="85457"/>
                      <a:pt x="356821" y="89091"/>
                    </a:cubicBezTo>
                    <a:cubicBezTo>
                      <a:pt x="357101" y="90893"/>
                      <a:pt x="357218" y="94267"/>
                      <a:pt x="354926" y="96677"/>
                    </a:cubicBezTo>
                    <a:cubicBezTo>
                      <a:pt x="352639" y="99086"/>
                      <a:pt x="349260" y="99140"/>
                      <a:pt x="347448" y="98959"/>
                    </a:cubicBezTo>
                    <a:cubicBezTo>
                      <a:pt x="343779" y="98592"/>
                      <a:pt x="339915" y="96692"/>
                      <a:pt x="336820" y="93753"/>
                    </a:cubicBezTo>
                    <a:cubicBezTo>
                      <a:pt x="328661" y="86000"/>
                      <a:pt x="315423" y="65475"/>
                      <a:pt x="314296" y="58079"/>
                    </a:cubicBezTo>
                    <a:close/>
                    <a:moveTo>
                      <a:pt x="318224" y="45213"/>
                    </a:moveTo>
                    <a:cubicBezTo>
                      <a:pt x="323283" y="39704"/>
                      <a:pt x="345728" y="30070"/>
                      <a:pt x="356826" y="28194"/>
                    </a:cubicBezTo>
                    <a:cubicBezTo>
                      <a:pt x="359946" y="27666"/>
                      <a:pt x="363095" y="27852"/>
                      <a:pt x="365838" y="28689"/>
                    </a:cubicBezTo>
                    <a:cubicBezTo>
                      <a:pt x="366798" y="28983"/>
                      <a:pt x="367709" y="29355"/>
                      <a:pt x="368551" y="29806"/>
                    </a:cubicBezTo>
                    <a:cubicBezTo>
                      <a:pt x="370157" y="30663"/>
                      <a:pt x="372929" y="32597"/>
                      <a:pt x="373483" y="35874"/>
                    </a:cubicBezTo>
                    <a:cubicBezTo>
                      <a:pt x="374041" y="39150"/>
                      <a:pt x="372053" y="41888"/>
                      <a:pt x="370819" y="43225"/>
                    </a:cubicBezTo>
                    <a:cubicBezTo>
                      <a:pt x="368331" y="45929"/>
                      <a:pt x="364486" y="47892"/>
                      <a:pt x="360274" y="48603"/>
                    </a:cubicBezTo>
                    <a:cubicBezTo>
                      <a:pt x="349171" y="50478"/>
                      <a:pt x="324796" y="48745"/>
                      <a:pt x="318224" y="4521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9" name="Forma libre: forma 88">
                <a:extLst>
                  <a:ext uri="{FF2B5EF4-FFF2-40B4-BE49-F238E27FC236}">
                    <a16:creationId xmlns:a16="http://schemas.microsoft.com/office/drawing/2014/main" xmlns="" id="{39BCAE8C-1835-13EF-6A9F-B431DE60A665}"/>
                  </a:ext>
                </a:extLst>
              </p:cNvPr>
              <p:cNvSpPr/>
              <p:nvPr/>
            </p:nvSpPr>
            <p:spPr>
              <a:xfrm>
                <a:off x="7037001" y="3813419"/>
                <a:ext cx="589340" cy="1025054"/>
              </a:xfrm>
              <a:custGeom>
                <a:avLst/>
                <a:gdLst>
                  <a:gd name="connsiteX0" fmla="*/ 560171 w 589340"/>
                  <a:gd name="connsiteY0" fmla="*/ 927064 h 1025054"/>
                  <a:gd name="connsiteX1" fmla="*/ 589341 w 589340"/>
                  <a:gd name="connsiteY1" fmla="*/ 938818 h 1025054"/>
                  <a:gd name="connsiteX2" fmla="*/ 337240 w 589340"/>
                  <a:gd name="connsiteY2" fmla="*/ 1025054 h 1025054"/>
                  <a:gd name="connsiteX3" fmla="*/ 334463 w 589340"/>
                  <a:gd name="connsiteY3" fmla="*/ 1017414 h 1025054"/>
                  <a:gd name="connsiteX4" fmla="*/ 324183 w 589340"/>
                  <a:gd name="connsiteY4" fmla="*/ 989077 h 1025054"/>
                  <a:gd name="connsiteX5" fmla="*/ 247424 w 589340"/>
                  <a:gd name="connsiteY5" fmla="*/ 777690 h 1025054"/>
                  <a:gd name="connsiteX6" fmla="*/ 0 w 589340"/>
                  <a:gd name="connsiteY6" fmla="*/ 96197 h 1025054"/>
                  <a:gd name="connsiteX7" fmla="*/ 281231 w 589340"/>
                  <a:gd name="connsiteY7" fmla="*/ 0 h 1025054"/>
                  <a:gd name="connsiteX8" fmla="*/ 427423 w 589340"/>
                  <a:gd name="connsiteY8" fmla="*/ 742050 h 1025054"/>
                  <a:gd name="connsiteX9" fmla="*/ 455554 w 589340"/>
                  <a:gd name="connsiteY9" fmla="*/ 884892 h 1025054"/>
                  <a:gd name="connsiteX10" fmla="*/ 462195 w 589340"/>
                  <a:gd name="connsiteY10" fmla="*/ 887566 h 1025054"/>
                  <a:gd name="connsiteX11" fmla="*/ 535071 w 589340"/>
                  <a:gd name="connsiteY11" fmla="*/ 916941 h 1025054"/>
                  <a:gd name="connsiteX12" fmla="*/ 560171 w 589340"/>
                  <a:gd name="connsiteY12" fmla="*/ 927064 h 102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9340" h="1025054">
                    <a:moveTo>
                      <a:pt x="560171" y="927064"/>
                    </a:moveTo>
                    <a:lnTo>
                      <a:pt x="589341" y="938818"/>
                    </a:lnTo>
                    <a:lnTo>
                      <a:pt x="337240" y="1025054"/>
                    </a:lnTo>
                    <a:lnTo>
                      <a:pt x="334463" y="1017414"/>
                    </a:lnTo>
                    <a:lnTo>
                      <a:pt x="324183" y="989077"/>
                    </a:lnTo>
                    <a:lnTo>
                      <a:pt x="247424" y="777690"/>
                    </a:lnTo>
                    <a:lnTo>
                      <a:pt x="0" y="96197"/>
                    </a:lnTo>
                    <a:lnTo>
                      <a:pt x="281231" y="0"/>
                    </a:lnTo>
                    <a:lnTo>
                      <a:pt x="427423" y="742050"/>
                    </a:lnTo>
                    <a:lnTo>
                      <a:pt x="455554" y="884892"/>
                    </a:lnTo>
                    <a:lnTo>
                      <a:pt x="462195" y="887566"/>
                    </a:lnTo>
                    <a:lnTo>
                      <a:pt x="535071" y="916941"/>
                    </a:lnTo>
                    <a:lnTo>
                      <a:pt x="560171" y="927064"/>
                    </a:ln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0" name="Forma libre: forma 89">
                <a:extLst>
                  <a:ext uri="{FF2B5EF4-FFF2-40B4-BE49-F238E27FC236}">
                    <a16:creationId xmlns:a16="http://schemas.microsoft.com/office/drawing/2014/main" xmlns="" id="{0511371E-6354-8C2E-D1B4-5C54B7010CD5}"/>
                  </a:ext>
                </a:extLst>
              </p:cNvPr>
              <p:cNvSpPr/>
              <p:nvPr/>
            </p:nvSpPr>
            <p:spPr>
              <a:xfrm>
                <a:off x="7284420" y="4532060"/>
                <a:ext cx="227009" cy="298767"/>
              </a:xfrm>
              <a:custGeom>
                <a:avLst/>
                <a:gdLst>
                  <a:gd name="connsiteX0" fmla="*/ 180004 w 227009"/>
                  <a:gd name="connsiteY0" fmla="*/ 23408 h 298767"/>
                  <a:gd name="connsiteX1" fmla="*/ 208136 w 227009"/>
                  <a:gd name="connsiteY1" fmla="*/ 166250 h 298767"/>
                  <a:gd name="connsiteX2" fmla="*/ 214777 w 227009"/>
                  <a:gd name="connsiteY2" fmla="*/ 168924 h 298767"/>
                  <a:gd name="connsiteX3" fmla="*/ 219268 w 227009"/>
                  <a:gd name="connsiteY3" fmla="*/ 187755 h 298767"/>
                  <a:gd name="connsiteX4" fmla="*/ 226893 w 227009"/>
                  <a:gd name="connsiteY4" fmla="*/ 227832 h 298767"/>
                  <a:gd name="connsiteX5" fmla="*/ 223470 w 227009"/>
                  <a:gd name="connsiteY5" fmla="*/ 234566 h 298767"/>
                  <a:gd name="connsiteX6" fmla="*/ 87044 w 227009"/>
                  <a:gd name="connsiteY6" fmla="*/ 298768 h 298767"/>
                  <a:gd name="connsiteX7" fmla="*/ 76764 w 227009"/>
                  <a:gd name="connsiteY7" fmla="*/ 270430 h 298767"/>
                  <a:gd name="connsiteX8" fmla="*/ 0 w 227009"/>
                  <a:gd name="connsiteY8" fmla="*/ 59043 h 298767"/>
                  <a:gd name="connsiteX9" fmla="*/ 3213 w 227009"/>
                  <a:gd name="connsiteY9" fmla="*/ 56545 h 298767"/>
                  <a:gd name="connsiteX10" fmla="*/ 34322 w 227009"/>
                  <a:gd name="connsiteY10" fmla="*/ 64935 h 298767"/>
                  <a:gd name="connsiteX11" fmla="*/ 54245 w 227009"/>
                  <a:gd name="connsiteY11" fmla="*/ 71625 h 298767"/>
                  <a:gd name="connsiteX12" fmla="*/ 65896 w 227009"/>
                  <a:gd name="connsiteY12" fmla="*/ 54136 h 298767"/>
                  <a:gd name="connsiteX13" fmla="*/ 85349 w 227009"/>
                  <a:gd name="connsiteY13" fmla="*/ 28448 h 298767"/>
                  <a:gd name="connsiteX14" fmla="*/ 116488 w 227009"/>
                  <a:gd name="connsiteY14" fmla="*/ 36828 h 298767"/>
                  <a:gd name="connsiteX15" fmla="*/ 136411 w 227009"/>
                  <a:gd name="connsiteY15" fmla="*/ 43518 h 298767"/>
                  <a:gd name="connsiteX16" fmla="*/ 148062 w 227009"/>
                  <a:gd name="connsiteY16" fmla="*/ 26029 h 298767"/>
                  <a:gd name="connsiteX17" fmla="*/ 167545 w 227009"/>
                  <a:gd name="connsiteY17" fmla="*/ 331 h 298767"/>
                  <a:gd name="connsiteX18" fmla="*/ 172511 w 227009"/>
                  <a:gd name="connsiteY18" fmla="*/ 777 h 298767"/>
                  <a:gd name="connsiteX19" fmla="*/ 175523 w 227009"/>
                  <a:gd name="connsiteY19" fmla="*/ 4724 h 298767"/>
                  <a:gd name="connsiteX20" fmla="*/ 179989 w 227009"/>
                  <a:gd name="connsiteY20" fmla="*/ 23399 h 29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009" h="298767">
                    <a:moveTo>
                      <a:pt x="180004" y="23408"/>
                    </a:moveTo>
                    <a:lnTo>
                      <a:pt x="208136" y="166250"/>
                    </a:lnTo>
                    <a:lnTo>
                      <a:pt x="214777" y="168924"/>
                    </a:lnTo>
                    <a:lnTo>
                      <a:pt x="219268" y="187755"/>
                    </a:lnTo>
                    <a:lnTo>
                      <a:pt x="226893" y="227832"/>
                    </a:lnTo>
                    <a:cubicBezTo>
                      <a:pt x="227442" y="230574"/>
                      <a:pt x="226012" y="233341"/>
                      <a:pt x="223470" y="234566"/>
                    </a:cubicBezTo>
                    <a:lnTo>
                      <a:pt x="87044" y="298768"/>
                    </a:lnTo>
                    <a:lnTo>
                      <a:pt x="76764" y="270430"/>
                    </a:lnTo>
                    <a:lnTo>
                      <a:pt x="0" y="59043"/>
                    </a:lnTo>
                    <a:cubicBezTo>
                      <a:pt x="720" y="57917"/>
                      <a:pt x="1841" y="57015"/>
                      <a:pt x="3213" y="56545"/>
                    </a:cubicBezTo>
                    <a:cubicBezTo>
                      <a:pt x="16495" y="52000"/>
                      <a:pt x="26393" y="59156"/>
                      <a:pt x="34322" y="64935"/>
                    </a:cubicBezTo>
                    <a:cubicBezTo>
                      <a:pt x="42183" y="70606"/>
                      <a:pt x="47340" y="73985"/>
                      <a:pt x="54245" y="71625"/>
                    </a:cubicBezTo>
                    <a:cubicBezTo>
                      <a:pt x="61146" y="69264"/>
                      <a:pt x="63159" y="63436"/>
                      <a:pt x="65896" y="54136"/>
                    </a:cubicBezTo>
                    <a:cubicBezTo>
                      <a:pt x="68624" y="44708"/>
                      <a:pt x="72067" y="32993"/>
                      <a:pt x="85349" y="28448"/>
                    </a:cubicBezTo>
                    <a:cubicBezTo>
                      <a:pt x="98661" y="23893"/>
                      <a:pt x="108529" y="31059"/>
                      <a:pt x="116488" y="36828"/>
                    </a:cubicBezTo>
                    <a:cubicBezTo>
                      <a:pt x="124349" y="42499"/>
                      <a:pt x="129506" y="45878"/>
                      <a:pt x="136411" y="43518"/>
                    </a:cubicBezTo>
                    <a:cubicBezTo>
                      <a:pt x="143312" y="41157"/>
                      <a:pt x="145354" y="35319"/>
                      <a:pt x="148062" y="26029"/>
                    </a:cubicBezTo>
                    <a:cubicBezTo>
                      <a:pt x="150820" y="16591"/>
                      <a:pt x="154263" y="4876"/>
                      <a:pt x="167545" y="331"/>
                    </a:cubicBezTo>
                    <a:cubicBezTo>
                      <a:pt x="169205" y="-237"/>
                      <a:pt x="170988" y="-65"/>
                      <a:pt x="172511" y="777"/>
                    </a:cubicBezTo>
                    <a:cubicBezTo>
                      <a:pt x="174024" y="1595"/>
                      <a:pt x="175136" y="3035"/>
                      <a:pt x="175523" y="4724"/>
                    </a:cubicBezTo>
                    <a:lnTo>
                      <a:pt x="179989" y="23399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1" name="Forma libre: forma 90">
                <a:extLst>
                  <a:ext uri="{FF2B5EF4-FFF2-40B4-BE49-F238E27FC236}">
                    <a16:creationId xmlns:a16="http://schemas.microsoft.com/office/drawing/2014/main" xmlns="" id="{65BD73CD-C655-6CCA-F472-43391CB467FE}"/>
                  </a:ext>
                </a:extLst>
              </p:cNvPr>
              <p:cNvSpPr/>
              <p:nvPr/>
            </p:nvSpPr>
            <p:spPr>
              <a:xfrm>
                <a:off x="7261055" y="4698306"/>
                <a:ext cx="386961" cy="169582"/>
              </a:xfrm>
              <a:custGeom>
                <a:avLst/>
                <a:gdLst>
                  <a:gd name="connsiteX0" fmla="*/ 170 w 386961"/>
                  <a:gd name="connsiteY0" fmla="*/ 41683 h 169582"/>
                  <a:gd name="connsiteX1" fmla="*/ 19109 w 386961"/>
                  <a:gd name="connsiteY1" fmla="*/ 66670 h 169582"/>
                  <a:gd name="connsiteX2" fmla="*/ 24354 w 386961"/>
                  <a:gd name="connsiteY2" fmla="*/ 67811 h 169582"/>
                  <a:gd name="connsiteX3" fmla="*/ 38170 w 386961"/>
                  <a:gd name="connsiteY3" fmla="*/ 68100 h 169582"/>
                  <a:gd name="connsiteX4" fmla="*/ 27425 w 386961"/>
                  <a:gd name="connsiteY4" fmla="*/ 76784 h 169582"/>
                  <a:gd name="connsiteX5" fmla="*/ 18575 w 386961"/>
                  <a:gd name="connsiteY5" fmla="*/ 94503 h 169582"/>
                  <a:gd name="connsiteX6" fmla="*/ 24310 w 386961"/>
                  <a:gd name="connsiteY6" fmla="*/ 112252 h 169582"/>
                  <a:gd name="connsiteX7" fmla="*/ 32337 w 386961"/>
                  <a:gd name="connsiteY7" fmla="*/ 116978 h 169582"/>
                  <a:gd name="connsiteX8" fmla="*/ 42147 w 386961"/>
                  <a:gd name="connsiteY8" fmla="*/ 117708 h 169582"/>
                  <a:gd name="connsiteX9" fmla="*/ 59724 w 386961"/>
                  <a:gd name="connsiteY9" fmla="*/ 108583 h 169582"/>
                  <a:gd name="connsiteX10" fmla="*/ 84403 w 386961"/>
                  <a:gd name="connsiteY10" fmla="*/ 62850 h 169582"/>
                  <a:gd name="connsiteX11" fmla="*/ 84819 w 386961"/>
                  <a:gd name="connsiteY11" fmla="*/ 62777 h 169582"/>
                  <a:gd name="connsiteX12" fmla="*/ 232044 w 386961"/>
                  <a:gd name="connsiteY12" fmla="*/ 12415 h 169582"/>
                  <a:gd name="connsiteX13" fmla="*/ 234057 w 386961"/>
                  <a:gd name="connsiteY13" fmla="*/ 58374 h 169582"/>
                  <a:gd name="connsiteX14" fmla="*/ 100129 w 386961"/>
                  <a:gd name="connsiteY14" fmla="*/ 104185 h 169582"/>
                  <a:gd name="connsiteX15" fmla="*/ 122114 w 386961"/>
                  <a:gd name="connsiteY15" fmla="*/ 166032 h 169582"/>
                  <a:gd name="connsiteX16" fmla="*/ 128779 w 386961"/>
                  <a:gd name="connsiteY16" fmla="*/ 169298 h 169582"/>
                  <a:gd name="connsiteX17" fmla="*/ 220574 w 386961"/>
                  <a:gd name="connsiteY17" fmla="*/ 137900 h 169582"/>
                  <a:gd name="connsiteX18" fmla="*/ 223840 w 386961"/>
                  <a:gd name="connsiteY18" fmla="*/ 131234 h 169582"/>
                  <a:gd name="connsiteX19" fmla="*/ 218835 w 386961"/>
                  <a:gd name="connsiteY19" fmla="*/ 116596 h 169582"/>
                  <a:gd name="connsiteX20" fmla="*/ 378255 w 386961"/>
                  <a:gd name="connsiteY20" fmla="*/ 81035 h 169582"/>
                  <a:gd name="connsiteX21" fmla="*/ 379994 w 386961"/>
                  <a:gd name="connsiteY21" fmla="*/ 59858 h 169582"/>
                  <a:gd name="connsiteX22" fmla="*/ 311022 w 386961"/>
                  <a:gd name="connsiteY22" fmla="*/ 32049 h 169582"/>
                  <a:gd name="connsiteX23" fmla="*/ 234145 w 386961"/>
                  <a:gd name="connsiteY23" fmla="*/ 1063 h 169582"/>
                  <a:gd name="connsiteX24" fmla="*/ 232210 w 386961"/>
                  <a:gd name="connsiteY24" fmla="*/ 284 h 169582"/>
                  <a:gd name="connsiteX25" fmla="*/ 231500 w 386961"/>
                  <a:gd name="connsiteY25" fmla="*/ 0 h 169582"/>
                  <a:gd name="connsiteX26" fmla="*/ 228939 w 386961"/>
                  <a:gd name="connsiteY26" fmla="*/ 460 h 169582"/>
                  <a:gd name="connsiteX27" fmla="*/ 80994 w 386961"/>
                  <a:gd name="connsiteY27" fmla="*/ 51067 h 169582"/>
                  <a:gd name="connsiteX28" fmla="*/ 30417 w 386961"/>
                  <a:gd name="connsiteY28" fmla="*/ 22896 h 169582"/>
                  <a:gd name="connsiteX29" fmla="*/ 175 w 386961"/>
                  <a:gd name="connsiteY29" fmla="*/ 41683 h 169582"/>
                  <a:gd name="connsiteX30" fmla="*/ 36196 w 386961"/>
                  <a:gd name="connsiteY30" fmla="*/ 85423 h 169582"/>
                  <a:gd name="connsiteX31" fmla="*/ 72262 w 386961"/>
                  <a:gd name="connsiteY31" fmla="*/ 63541 h 169582"/>
                  <a:gd name="connsiteX32" fmla="*/ 50943 w 386961"/>
                  <a:gd name="connsiteY32" fmla="*/ 99944 h 169582"/>
                  <a:gd name="connsiteX33" fmla="*/ 40491 w 386961"/>
                  <a:gd name="connsiteY33" fmla="*/ 105503 h 169582"/>
                  <a:gd name="connsiteX34" fmla="*/ 32939 w 386961"/>
                  <a:gd name="connsiteY34" fmla="*/ 103475 h 169582"/>
                  <a:gd name="connsiteX35" fmla="*/ 30794 w 386961"/>
                  <a:gd name="connsiteY35" fmla="*/ 95952 h 169582"/>
                  <a:gd name="connsiteX36" fmla="*/ 36191 w 386961"/>
                  <a:gd name="connsiteY36" fmla="*/ 85418 h 169582"/>
                  <a:gd name="connsiteX37" fmla="*/ 28762 w 386961"/>
                  <a:gd name="connsiteY37" fmla="*/ 35101 h 169582"/>
                  <a:gd name="connsiteX38" fmla="*/ 67913 w 386961"/>
                  <a:gd name="connsiteY38" fmla="*/ 50827 h 169582"/>
                  <a:gd name="connsiteX39" fmla="*/ 25999 w 386961"/>
                  <a:gd name="connsiteY39" fmla="*/ 55616 h 169582"/>
                  <a:gd name="connsiteX40" fmla="*/ 12375 w 386961"/>
                  <a:gd name="connsiteY40" fmla="*/ 43333 h 169582"/>
                  <a:gd name="connsiteX41" fmla="*/ 28767 w 386961"/>
                  <a:gd name="connsiteY41" fmla="*/ 35106 h 1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86961" h="169582">
                    <a:moveTo>
                      <a:pt x="170" y="41683"/>
                    </a:moveTo>
                    <a:cubicBezTo>
                      <a:pt x="-1299" y="52570"/>
                      <a:pt x="6909" y="62948"/>
                      <a:pt x="19109" y="66670"/>
                    </a:cubicBezTo>
                    <a:cubicBezTo>
                      <a:pt x="20789" y="67184"/>
                      <a:pt x="22542" y="67566"/>
                      <a:pt x="24354" y="67811"/>
                    </a:cubicBezTo>
                    <a:cubicBezTo>
                      <a:pt x="25897" y="68022"/>
                      <a:pt x="31294" y="68277"/>
                      <a:pt x="38170" y="68100"/>
                    </a:cubicBezTo>
                    <a:cubicBezTo>
                      <a:pt x="32626" y="72165"/>
                      <a:pt x="28517" y="75677"/>
                      <a:pt x="27425" y="76784"/>
                    </a:cubicBezTo>
                    <a:cubicBezTo>
                      <a:pt x="22478" y="81804"/>
                      <a:pt x="19334" y="88097"/>
                      <a:pt x="18575" y="94503"/>
                    </a:cubicBezTo>
                    <a:cubicBezTo>
                      <a:pt x="17757" y="101389"/>
                      <a:pt x="19843" y="107858"/>
                      <a:pt x="24310" y="112252"/>
                    </a:cubicBezTo>
                    <a:cubicBezTo>
                      <a:pt x="26543" y="114450"/>
                      <a:pt x="29291" y="116047"/>
                      <a:pt x="32337" y="116978"/>
                    </a:cubicBezTo>
                    <a:cubicBezTo>
                      <a:pt x="35383" y="117908"/>
                      <a:pt x="38713" y="118168"/>
                      <a:pt x="42147" y="117708"/>
                    </a:cubicBezTo>
                    <a:cubicBezTo>
                      <a:pt x="48538" y="116845"/>
                      <a:pt x="54782" y="113608"/>
                      <a:pt x="59724" y="108583"/>
                    </a:cubicBezTo>
                    <a:cubicBezTo>
                      <a:pt x="62760" y="105503"/>
                      <a:pt x="83893" y="78978"/>
                      <a:pt x="84403" y="62850"/>
                    </a:cubicBezTo>
                    <a:cubicBezTo>
                      <a:pt x="84540" y="62816"/>
                      <a:pt x="84682" y="62826"/>
                      <a:pt x="84819" y="62777"/>
                    </a:cubicBezTo>
                    <a:lnTo>
                      <a:pt x="232044" y="12415"/>
                    </a:lnTo>
                    <a:lnTo>
                      <a:pt x="234057" y="58374"/>
                    </a:lnTo>
                    <a:lnTo>
                      <a:pt x="100129" y="104185"/>
                    </a:lnTo>
                    <a:lnTo>
                      <a:pt x="122114" y="166032"/>
                    </a:lnTo>
                    <a:cubicBezTo>
                      <a:pt x="123054" y="168774"/>
                      <a:pt x="126037" y="170238"/>
                      <a:pt x="128779" y="169298"/>
                    </a:cubicBezTo>
                    <a:lnTo>
                      <a:pt x="220574" y="137900"/>
                    </a:lnTo>
                    <a:cubicBezTo>
                      <a:pt x="223316" y="136960"/>
                      <a:pt x="224781" y="133977"/>
                      <a:pt x="223840" y="131234"/>
                    </a:cubicBezTo>
                    <a:lnTo>
                      <a:pt x="218835" y="116596"/>
                    </a:lnTo>
                    <a:lnTo>
                      <a:pt x="378255" y="81035"/>
                    </a:lnTo>
                    <a:cubicBezTo>
                      <a:pt x="388917" y="78654"/>
                      <a:pt x="390127" y="63942"/>
                      <a:pt x="379994" y="59858"/>
                    </a:cubicBezTo>
                    <a:lnTo>
                      <a:pt x="311022" y="32049"/>
                    </a:lnTo>
                    <a:lnTo>
                      <a:pt x="234145" y="1063"/>
                    </a:lnTo>
                    <a:cubicBezTo>
                      <a:pt x="233547" y="695"/>
                      <a:pt x="232901" y="431"/>
                      <a:pt x="232210" y="284"/>
                    </a:cubicBezTo>
                    <a:lnTo>
                      <a:pt x="231500" y="0"/>
                    </a:lnTo>
                    <a:cubicBezTo>
                      <a:pt x="230663" y="88"/>
                      <a:pt x="229791" y="167"/>
                      <a:pt x="228939" y="460"/>
                    </a:cubicBezTo>
                    <a:lnTo>
                      <a:pt x="80994" y="51067"/>
                    </a:lnTo>
                    <a:cubicBezTo>
                      <a:pt x="80485" y="34626"/>
                      <a:pt x="35476" y="23577"/>
                      <a:pt x="30417" y="22896"/>
                    </a:cubicBezTo>
                    <a:cubicBezTo>
                      <a:pt x="15411" y="20873"/>
                      <a:pt x="1845" y="29297"/>
                      <a:pt x="175" y="41683"/>
                    </a:cubicBezTo>
                    <a:close/>
                    <a:moveTo>
                      <a:pt x="36196" y="85423"/>
                    </a:moveTo>
                    <a:cubicBezTo>
                      <a:pt x="44096" y="77401"/>
                      <a:pt x="64847" y="64530"/>
                      <a:pt x="72262" y="63541"/>
                    </a:cubicBezTo>
                    <a:cubicBezTo>
                      <a:pt x="71385" y="70970"/>
                      <a:pt x="58842" y="91927"/>
                      <a:pt x="50943" y="99944"/>
                    </a:cubicBezTo>
                    <a:cubicBezTo>
                      <a:pt x="47945" y="102986"/>
                      <a:pt x="44135" y="105013"/>
                      <a:pt x="40491" y="105503"/>
                    </a:cubicBezTo>
                    <a:cubicBezTo>
                      <a:pt x="38689" y="105748"/>
                      <a:pt x="35310" y="105811"/>
                      <a:pt x="32939" y="103475"/>
                    </a:cubicBezTo>
                    <a:cubicBezTo>
                      <a:pt x="30569" y="101144"/>
                      <a:pt x="30579" y="97765"/>
                      <a:pt x="30794" y="95952"/>
                    </a:cubicBezTo>
                    <a:cubicBezTo>
                      <a:pt x="31230" y="92299"/>
                      <a:pt x="33199" y="88464"/>
                      <a:pt x="36191" y="85418"/>
                    </a:cubicBezTo>
                    <a:close/>
                    <a:moveTo>
                      <a:pt x="28762" y="35101"/>
                    </a:moveTo>
                    <a:cubicBezTo>
                      <a:pt x="39913" y="36604"/>
                      <a:pt x="62667" y="45483"/>
                      <a:pt x="67913" y="50827"/>
                    </a:cubicBezTo>
                    <a:cubicBezTo>
                      <a:pt x="61443" y="54583"/>
                      <a:pt x="37151" y="57120"/>
                      <a:pt x="25999" y="55616"/>
                    </a:cubicBezTo>
                    <a:cubicBezTo>
                      <a:pt x="17899" y="54524"/>
                      <a:pt x="11625" y="48897"/>
                      <a:pt x="12375" y="43333"/>
                    </a:cubicBezTo>
                    <a:cubicBezTo>
                      <a:pt x="13124" y="37775"/>
                      <a:pt x="20632" y="34008"/>
                      <a:pt x="28767" y="35106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5" name="Forma libre: forma 94">
                <a:extLst>
                  <a:ext uri="{FF2B5EF4-FFF2-40B4-BE49-F238E27FC236}">
                    <a16:creationId xmlns:a16="http://schemas.microsoft.com/office/drawing/2014/main" xmlns="" id="{40CCC38D-1FB0-839C-AEE2-685283DA3AC4}"/>
                  </a:ext>
                </a:extLst>
              </p:cNvPr>
              <p:cNvSpPr/>
              <p:nvPr/>
            </p:nvSpPr>
            <p:spPr>
              <a:xfrm rot="18900000">
                <a:off x="7128759" y="3299328"/>
                <a:ext cx="337891" cy="337890"/>
              </a:xfrm>
              <a:custGeom>
                <a:avLst/>
                <a:gdLst>
                  <a:gd name="connsiteX0" fmla="*/ 337891 w 337891"/>
                  <a:gd name="connsiteY0" fmla="*/ 168945 h 337890"/>
                  <a:gd name="connsiteX1" fmla="*/ 168946 w 337891"/>
                  <a:gd name="connsiteY1" fmla="*/ 337891 h 337890"/>
                  <a:gd name="connsiteX2" fmla="*/ 0 w 337891"/>
                  <a:gd name="connsiteY2" fmla="*/ 168946 h 337890"/>
                  <a:gd name="connsiteX3" fmla="*/ 168946 w 337891"/>
                  <a:gd name="connsiteY3" fmla="*/ 0 h 337890"/>
                  <a:gd name="connsiteX4" fmla="*/ 337891 w 337891"/>
                  <a:gd name="connsiteY4" fmla="*/ 168945 h 33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91" h="337890">
                    <a:moveTo>
                      <a:pt x="337891" y="168945"/>
                    </a:moveTo>
                    <a:cubicBezTo>
                      <a:pt x="337891" y="262252"/>
                      <a:pt x="262252" y="337891"/>
                      <a:pt x="168946" y="337891"/>
                    </a:cubicBezTo>
                    <a:cubicBezTo>
                      <a:pt x="75640" y="337891"/>
                      <a:pt x="0" y="262252"/>
                      <a:pt x="0" y="168946"/>
                    </a:cubicBezTo>
                    <a:cubicBezTo>
                      <a:pt x="0" y="75640"/>
                      <a:pt x="75640" y="0"/>
                      <a:pt x="168946" y="0"/>
                    </a:cubicBezTo>
                    <a:cubicBezTo>
                      <a:pt x="262252" y="0"/>
                      <a:pt x="337891" y="75640"/>
                      <a:pt x="337891" y="168945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6" name="Forma libre: forma 95">
                <a:extLst>
                  <a:ext uri="{FF2B5EF4-FFF2-40B4-BE49-F238E27FC236}">
                    <a16:creationId xmlns:a16="http://schemas.microsoft.com/office/drawing/2014/main" xmlns="" id="{CDA4D7C5-C54D-6F22-1800-411A5C4601AE}"/>
                  </a:ext>
                </a:extLst>
              </p:cNvPr>
              <p:cNvSpPr/>
              <p:nvPr/>
            </p:nvSpPr>
            <p:spPr>
              <a:xfrm>
                <a:off x="7208320" y="3585643"/>
                <a:ext cx="243327" cy="74954"/>
              </a:xfrm>
              <a:custGeom>
                <a:avLst/>
                <a:gdLst>
                  <a:gd name="connsiteX0" fmla="*/ 10918 w 243327"/>
                  <a:gd name="connsiteY0" fmla="*/ 74287 h 74954"/>
                  <a:gd name="connsiteX1" fmla="*/ 18529 w 243327"/>
                  <a:gd name="connsiteY1" fmla="*/ 74630 h 74954"/>
                  <a:gd name="connsiteX2" fmla="*/ 231062 w 243327"/>
                  <a:gd name="connsiteY2" fmla="*/ 30469 h 74954"/>
                  <a:gd name="connsiteX3" fmla="*/ 243003 w 243327"/>
                  <a:gd name="connsiteY3" fmla="*/ 12265 h 74954"/>
                  <a:gd name="connsiteX4" fmla="*/ 224798 w 243327"/>
                  <a:gd name="connsiteY4" fmla="*/ 325 h 74954"/>
                  <a:gd name="connsiteX5" fmla="*/ 12265 w 243327"/>
                  <a:gd name="connsiteY5" fmla="*/ 44486 h 74954"/>
                  <a:gd name="connsiteX6" fmla="*/ 325 w 243327"/>
                  <a:gd name="connsiteY6" fmla="*/ 62685 h 74954"/>
                  <a:gd name="connsiteX7" fmla="*/ 10918 w 243327"/>
                  <a:gd name="connsiteY7" fmla="*/ 74282 h 74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3327" h="74954">
                    <a:moveTo>
                      <a:pt x="10918" y="74287"/>
                    </a:moveTo>
                    <a:cubicBezTo>
                      <a:pt x="13308" y="75017"/>
                      <a:pt x="15909" y="75174"/>
                      <a:pt x="18529" y="74630"/>
                    </a:cubicBezTo>
                    <a:lnTo>
                      <a:pt x="231062" y="30469"/>
                    </a:lnTo>
                    <a:cubicBezTo>
                      <a:pt x="239388" y="28740"/>
                      <a:pt x="244731" y="20591"/>
                      <a:pt x="243003" y="12265"/>
                    </a:cubicBezTo>
                    <a:cubicBezTo>
                      <a:pt x="241274" y="3944"/>
                      <a:pt x="233134" y="-1404"/>
                      <a:pt x="224798" y="325"/>
                    </a:cubicBezTo>
                    <a:lnTo>
                      <a:pt x="12265" y="44486"/>
                    </a:lnTo>
                    <a:cubicBezTo>
                      <a:pt x="3944" y="46215"/>
                      <a:pt x="-1404" y="54364"/>
                      <a:pt x="325" y="62685"/>
                    </a:cubicBezTo>
                    <a:cubicBezTo>
                      <a:pt x="1510" y="68391"/>
                      <a:pt x="5712" y="72696"/>
                      <a:pt x="10918" y="74282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7" name="Forma libre: forma 96">
                <a:extLst>
                  <a:ext uri="{FF2B5EF4-FFF2-40B4-BE49-F238E27FC236}">
                    <a16:creationId xmlns:a16="http://schemas.microsoft.com/office/drawing/2014/main" xmlns="" id="{4DD35106-3970-8A33-CFA8-FE247FFCBB8C}"/>
                  </a:ext>
                </a:extLst>
              </p:cNvPr>
              <p:cNvSpPr/>
              <p:nvPr/>
            </p:nvSpPr>
            <p:spPr>
              <a:xfrm>
                <a:off x="6350080" y="3473935"/>
                <a:ext cx="373371" cy="295268"/>
              </a:xfrm>
              <a:custGeom>
                <a:avLst/>
                <a:gdLst>
                  <a:gd name="connsiteX0" fmla="*/ 65393 w 373371"/>
                  <a:gd name="connsiteY0" fmla="*/ 291224 h 295268"/>
                  <a:gd name="connsiteX1" fmla="*/ 139062 w 373371"/>
                  <a:gd name="connsiteY1" fmla="*/ 282579 h 295268"/>
                  <a:gd name="connsiteX2" fmla="*/ 327691 w 373371"/>
                  <a:gd name="connsiteY2" fmla="*/ 172057 h 295268"/>
                  <a:gd name="connsiteX3" fmla="*/ 360685 w 373371"/>
                  <a:gd name="connsiteY3" fmla="*/ 45681 h 295268"/>
                  <a:gd name="connsiteX4" fmla="*/ 234309 w 373371"/>
                  <a:gd name="connsiteY4" fmla="*/ 12686 h 295268"/>
                  <a:gd name="connsiteX5" fmla="*/ 45681 w 373371"/>
                  <a:gd name="connsiteY5" fmla="*/ 123209 h 295268"/>
                  <a:gd name="connsiteX6" fmla="*/ 12686 w 373371"/>
                  <a:gd name="connsiteY6" fmla="*/ 249580 h 295268"/>
                  <a:gd name="connsiteX7" fmla="*/ 65388 w 373371"/>
                  <a:gd name="connsiteY7" fmla="*/ 291219 h 29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371" h="295268">
                    <a:moveTo>
                      <a:pt x="65393" y="291224"/>
                    </a:moveTo>
                    <a:cubicBezTo>
                      <a:pt x="89215" y="298496"/>
                      <a:pt x="115882" y="296165"/>
                      <a:pt x="139062" y="282579"/>
                    </a:cubicBezTo>
                    <a:lnTo>
                      <a:pt x="327691" y="172057"/>
                    </a:lnTo>
                    <a:cubicBezTo>
                      <a:pt x="371700" y="146271"/>
                      <a:pt x="386471" y="89690"/>
                      <a:pt x="360685" y="45681"/>
                    </a:cubicBezTo>
                    <a:cubicBezTo>
                      <a:pt x="334900" y="1671"/>
                      <a:pt x="278319" y="-13100"/>
                      <a:pt x="234309" y="12686"/>
                    </a:cubicBezTo>
                    <a:lnTo>
                      <a:pt x="45681" y="123209"/>
                    </a:lnTo>
                    <a:cubicBezTo>
                      <a:pt x="1671" y="148994"/>
                      <a:pt x="-13100" y="205575"/>
                      <a:pt x="12686" y="249580"/>
                    </a:cubicBezTo>
                    <a:cubicBezTo>
                      <a:pt x="24886" y="270404"/>
                      <a:pt x="43991" y="284685"/>
                      <a:pt x="65388" y="291219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8" name="Forma libre: forma 97">
                <a:extLst>
                  <a:ext uri="{FF2B5EF4-FFF2-40B4-BE49-F238E27FC236}">
                    <a16:creationId xmlns:a16="http://schemas.microsoft.com/office/drawing/2014/main" xmlns="" id="{ABC175F6-AD8F-A01A-55B1-246E41CB45AB}"/>
                  </a:ext>
                </a:extLst>
              </p:cNvPr>
              <p:cNvSpPr/>
              <p:nvPr/>
            </p:nvSpPr>
            <p:spPr>
              <a:xfrm rot="18900000">
                <a:off x="6549783" y="3319324"/>
                <a:ext cx="337891" cy="337890"/>
              </a:xfrm>
              <a:custGeom>
                <a:avLst/>
                <a:gdLst>
                  <a:gd name="connsiteX0" fmla="*/ 337891 w 337891"/>
                  <a:gd name="connsiteY0" fmla="*/ 168945 h 337890"/>
                  <a:gd name="connsiteX1" fmla="*/ 168946 w 337891"/>
                  <a:gd name="connsiteY1" fmla="*/ 337891 h 337890"/>
                  <a:gd name="connsiteX2" fmla="*/ 0 w 337891"/>
                  <a:gd name="connsiteY2" fmla="*/ 168945 h 337890"/>
                  <a:gd name="connsiteX3" fmla="*/ 168946 w 337891"/>
                  <a:gd name="connsiteY3" fmla="*/ 0 h 337890"/>
                  <a:gd name="connsiteX4" fmla="*/ 337891 w 337891"/>
                  <a:gd name="connsiteY4" fmla="*/ 168945 h 337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891" h="337890">
                    <a:moveTo>
                      <a:pt x="337891" y="168945"/>
                    </a:moveTo>
                    <a:cubicBezTo>
                      <a:pt x="337891" y="262251"/>
                      <a:pt x="262252" y="337891"/>
                      <a:pt x="168946" y="337891"/>
                    </a:cubicBezTo>
                    <a:cubicBezTo>
                      <a:pt x="75639" y="337891"/>
                      <a:pt x="0" y="262251"/>
                      <a:pt x="0" y="168945"/>
                    </a:cubicBezTo>
                    <a:cubicBezTo>
                      <a:pt x="0" y="75639"/>
                      <a:pt x="75639" y="0"/>
                      <a:pt x="168946" y="0"/>
                    </a:cubicBezTo>
                    <a:cubicBezTo>
                      <a:pt x="262252" y="0"/>
                      <a:pt x="337891" y="75639"/>
                      <a:pt x="337891" y="168945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9" name="Forma libre: forma 98">
                <a:extLst>
                  <a:ext uri="{FF2B5EF4-FFF2-40B4-BE49-F238E27FC236}">
                    <a16:creationId xmlns:a16="http://schemas.microsoft.com/office/drawing/2014/main" xmlns="" id="{1229232A-77F1-2E63-4E91-B38DC565396E}"/>
                  </a:ext>
                </a:extLst>
              </p:cNvPr>
              <p:cNvSpPr/>
              <p:nvPr/>
            </p:nvSpPr>
            <p:spPr>
              <a:xfrm>
                <a:off x="6512702" y="3482895"/>
                <a:ext cx="167970" cy="199018"/>
              </a:xfrm>
              <a:custGeom>
                <a:avLst/>
                <a:gdLst>
                  <a:gd name="connsiteX0" fmla="*/ 150920 w 167970"/>
                  <a:gd name="connsiteY0" fmla="*/ 198927 h 199018"/>
                  <a:gd name="connsiteX1" fmla="*/ 162307 w 167970"/>
                  <a:gd name="connsiteY1" fmla="*/ 195553 h 199018"/>
                  <a:gd name="connsiteX2" fmla="*/ 164506 w 167970"/>
                  <a:gd name="connsiteY2" fmla="*/ 173896 h 199018"/>
                  <a:gd name="connsiteX3" fmla="*/ 27321 w 167970"/>
                  <a:gd name="connsiteY3" fmla="*/ 5666 h 199018"/>
                  <a:gd name="connsiteX4" fmla="*/ 5664 w 167970"/>
                  <a:gd name="connsiteY4" fmla="*/ 3467 h 199018"/>
                  <a:gd name="connsiteX5" fmla="*/ 3465 w 167970"/>
                  <a:gd name="connsiteY5" fmla="*/ 25124 h 199018"/>
                  <a:gd name="connsiteX6" fmla="*/ 140650 w 167970"/>
                  <a:gd name="connsiteY6" fmla="*/ 193354 h 199018"/>
                  <a:gd name="connsiteX7" fmla="*/ 150920 w 167970"/>
                  <a:gd name="connsiteY7" fmla="*/ 198927 h 19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970" h="199018">
                    <a:moveTo>
                      <a:pt x="150920" y="198927"/>
                    </a:moveTo>
                    <a:cubicBezTo>
                      <a:pt x="154872" y="199358"/>
                      <a:pt x="158986" y="198266"/>
                      <a:pt x="162307" y="195553"/>
                    </a:cubicBezTo>
                    <a:cubicBezTo>
                      <a:pt x="168894" y="190180"/>
                      <a:pt x="169878" y="180483"/>
                      <a:pt x="164506" y="173896"/>
                    </a:cubicBezTo>
                    <a:lnTo>
                      <a:pt x="27321" y="5666"/>
                    </a:lnTo>
                    <a:cubicBezTo>
                      <a:pt x="21953" y="-922"/>
                      <a:pt x="12256" y="-1911"/>
                      <a:pt x="5664" y="3467"/>
                    </a:cubicBezTo>
                    <a:cubicBezTo>
                      <a:pt x="-924" y="8839"/>
                      <a:pt x="-1908" y="18536"/>
                      <a:pt x="3465" y="25124"/>
                    </a:cubicBezTo>
                    <a:lnTo>
                      <a:pt x="140650" y="193354"/>
                    </a:lnTo>
                    <a:cubicBezTo>
                      <a:pt x="143309" y="196621"/>
                      <a:pt x="147036" y="198506"/>
                      <a:pt x="150920" y="198927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0" name="Forma libre: forma 99">
                <a:extLst>
                  <a:ext uri="{FF2B5EF4-FFF2-40B4-BE49-F238E27FC236}">
                    <a16:creationId xmlns:a16="http://schemas.microsoft.com/office/drawing/2014/main" xmlns="" id="{EDDF107F-9553-053C-0B6B-C40C3CC8EE1E}"/>
                  </a:ext>
                </a:extLst>
              </p:cNvPr>
              <p:cNvSpPr/>
              <p:nvPr/>
            </p:nvSpPr>
            <p:spPr>
              <a:xfrm>
                <a:off x="6442262" y="3749839"/>
                <a:ext cx="1163971" cy="603597"/>
              </a:xfrm>
              <a:custGeom>
                <a:avLst/>
                <a:gdLst>
                  <a:gd name="connsiteX0" fmla="*/ 32256 w 1163971"/>
                  <a:gd name="connsiteY0" fmla="*/ 323776 h 603597"/>
                  <a:gd name="connsiteX1" fmla="*/ 323200 w 1163971"/>
                  <a:gd name="connsiteY1" fmla="*/ 12729 h 603597"/>
                  <a:gd name="connsiteX2" fmla="*/ 323640 w 1163971"/>
                  <a:gd name="connsiteY2" fmla="*/ 12356 h 603597"/>
                  <a:gd name="connsiteX3" fmla="*/ 819923 w 1163971"/>
                  <a:gd name="connsiteY3" fmla="*/ 0 h 603597"/>
                  <a:gd name="connsiteX4" fmla="*/ 820378 w 1163971"/>
                  <a:gd name="connsiteY4" fmla="*/ 348 h 603597"/>
                  <a:gd name="connsiteX5" fmla="*/ 1126435 w 1163971"/>
                  <a:gd name="connsiteY5" fmla="*/ 296531 h 603597"/>
                  <a:gd name="connsiteX6" fmla="*/ 1095086 w 1163971"/>
                  <a:gd name="connsiteY6" fmla="*/ 548823 h 603597"/>
                  <a:gd name="connsiteX7" fmla="*/ 1010648 w 1163971"/>
                  <a:gd name="connsiteY7" fmla="*/ 582425 h 603597"/>
                  <a:gd name="connsiteX8" fmla="*/ 1009139 w 1163971"/>
                  <a:gd name="connsiteY8" fmla="*/ 582454 h 603597"/>
                  <a:gd name="connsiteX9" fmla="*/ 902045 w 1163971"/>
                  <a:gd name="connsiteY9" fmla="*/ 533268 h 603597"/>
                  <a:gd name="connsiteX10" fmla="*/ 797296 w 1163971"/>
                  <a:gd name="connsiteY10" fmla="*/ 484925 h 603597"/>
                  <a:gd name="connsiteX11" fmla="*/ 693649 w 1163971"/>
                  <a:gd name="connsiteY11" fmla="*/ 536520 h 603597"/>
                  <a:gd name="connsiteX12" fmla="*/ 476444 w 1163971"/>
                  <a:gd name="connsiteY12" fmla="*/ 541927 h 603597"/>
                  <a:gd name="connsiteX13" fmla="*/ 370363 w 1163971"/>
                  <a:gd name="connsiteY13" fmla="*/ 495552 h 603597"/>
                  <a:gd name="connsiteX14" fmla="*/ 268151 w 1163971"/>
                  <a:gd name="connsiteY14" fmla="*/ 549048 h 603597"/>
                  <a:gd name="connsiteX15" fmla="*/ 163638 w 1163971"/>
                  <a:gd name="connsiteY15" fmla="*/ 603504 h 603597"/>
                  <a:gd name="connsiteX16" fmla="*/ 162129 w 1163971"/>
                  <a:gd name="connsiteY16" fmla="*/ 603548 h 603597"/>
                  <a:gd name="connsiteX17" fmla="*/ 76124 w 1163971"/>
                  <a:gd name="connsiteY17" fmla="*/ 574192 h 603597"/>
                  <a:gd name="connsiteX18" fmla="*/ 32256 w 1163971"/>
                  <a:gd name="connsiteY18" fmla="*/ 323776 h 603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3971" h="603597">
                    <a:moveTo>
                      <a:pt x="32256" y="323776"/>
                    </a:moveTo>
                    <a:cubicBezTo>
                      <a:pt x="99147" y="223984"/>
                      <a:pt x="197034" y="119333"/>
                      <a:pt x="323200" y="12729"/>
                    </a:cubicBezTo>
                    <a:lnTo>
                      <a:pt x="323640" y="12356"/>
                    </a:lnTo>
                    <a:lnTo>
                      <a:pt x="819923" y="0"/>
                    </a:lnTo>
                    <a:lnTo>
                      <a:pt x="820378" y="348"/>
                    </a:lnTo>
                    <a:cubicBezTo>
                      <a:pt x="951696" y="100542"/>
                      <a:pt x="1054667" y="200192"/>
                      <a:pt x="1126435" y="296531"/>
                    </a:cubicBezTo>
                    <a:cubicBezTo>
                      <a:pt x="1186391" y="377007"/>
                      <a:pt x="1173501" y="480757"/>
                      <a:pt x="1095086" y="548823"/>
                    </a:cubicBezTo>
                    <a:cubicBezTo>
                      <a:pt x="1076578" y="564887"/>
                      <a:pt x="1052091" y="581391"/>
                      <a:pt x="1010648" y="582425"/>
                    </a:cubicBezTo>
                    <a:cubicBezTo>
                      <a:pt x="1010148" y="582440"/>
                      <a:pt x="1009644" y="582449"/>
                      <a:pt x="1009139" y="582454"/>
                    </a:cubicBezTo>
                    <a:cubicBezTo>
                      <a:pt x="955751" y="583287"/>
                      <a:pt x="928447" y="557859"/>
                      <a:pt x="902045" y="533268"/>
                    </a:cubicBezTo>
                    <a:cubicBezTo>
                      <a:pt x="874902" y="507987"/>
                      <a:pt x="849269" y="484112"/>
                      <a:pt x="797296" y="484925"/>
                    </a:cubicBezTo>
                    <a:cubicBezTo>
                      <a:pt x="745416" y="485728"/>
                      <a:pt x="720223" y="510406"/>
                      <a:pt x="693649" y="536520"/>
                    </a:cubicBezTo>
                    <a:cubicBezTo>
                      <a:pt x="588284" y="640074"/>
                      <a:pt x="505026" y="567350"/>
                      <a:pt x="476444" y="541927"/>
                    </a:cubicBezTo>
                    <a:cubicBezTo>
                      <a:pt x="448606" y="517165"/>
                      <a:pt x="422287" y="493789"/>
                      <a:pt x="370363" y="495552"/>
                    </a:cubicBezTo>
                    <a:cubicBezTo>
                      <a:pt x="318415" y="497330"/>
                      <a:pt x="293996" y="522450"/>
                      <a:pt x="268151" y="549048"/>
                    </a:cubicBezTo>
                    <a:cubicBezTo>
                      <a:pt x="243007" y="574922"/>
                      <a:pt x="217001" y="601682"/>
                      <a:pt x="163638" y="603504"/>
                    </a:cubicBezTo>
                    <a:cubicBezTo>
                      <a:pt x="163128" y="603523"/>
                      <a:pt x="162634" y="603538"/>
                      <a:pt x="162129" y="603548"/>
                    </a:cubicBezTo>
                    <a:cubicBezTo>
                      <a:pt x="120691" y="604576"/>
                      <a:pt x="95405" y="589311"/>
                      <a:pt x="76124" y="574192"/>
                    </a:cubicBezTo>
                    <a:cubicBezTo>
                      <a:pt x="-5582" y="510108"/>
                      <a:pt x="-23620" y="407137"/>
                      <a:pt x="32256" y="323776"/>
                    </a:cubicBezTo>
                    <a:close/>
                  </a:path>
                </a:pathLst>
              </a:custGeom>
              <a:solidFill>
                <a:srgbClr val="E25B24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1" name="Forma libre: forma 100">
                <a:extLst>
                  <a:ext uri="{FF2B5EF4-FFF2-40B4-BE49-F238E27FC236}">
                    <a16:creationId xmlns:a16="http://schemas.microsoft.com/office/drawing/2014/main" xmlns="" id="{6AD40C0A-C207-E7A3-27C6-3376E0DF284E}"/>
                  </a:ext>
                </a:extLst>
              </p:cNvPr>
              <p:cNvSpPr/>
              <p:nvPr/>
            </p:nvSpPr>
            <p:spPr>
              <a:xfrm>
                <a:off x="6766005" y="3386564"/>
                <a:ext cx="496101" cy="376071"/>
              </a:xfrm>
              <a:custGeom>
                <a:avLst/>
                <a:gdLst>
                  <a:gd name="connsiteX0" fmla="*/ 52458 w 496101"/>
                  <a:gd name="connsiteY0" fmla="*/ 9286 h 376071"/>
                  <a:gd name="connsiteX1" fmla="*/ 425454 w 496101"/>
                  <a:gd name="connsiteY1" fmla="*/ 0 h 376071"/>
                  <a:gd name="connsiteX2" fmla="*/ 496101 w 496101"/>
                  <a:gd name="connsiteY2" fmla="*/ 363720 h 376071"/>
                  <a:gd name="connsiteX3" fmla="*/ 0 w 496101"/>
                  <a:gd name="connsiteY3" fmla="*/ 376072 h 376071"/>
                  <a:gd name="connsiteX4" fmla="*/ 52458 w 496101"/>
                  <a:gd name="connsiteY4" fmla="*/ 9286 h 376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101" h="376071">
                    <a:moveTo>
                      <a:pt x="52458" y="9286"/>
                    </a:moveTo>
                    <a:lnTo>
                      <a:pt x="425454" y="0"/>
                    </a:lnTo>
                    <a:lnTo>
                      <a:pt x="496101" y="363720"/>
                    </a:lnTo>
                    <a:lnTo>
                      <a:pt x="0" y="376072"/>
                    </a:lnTo>
                    <a:lnTo>
                      <a:pt x="52458" y="9286"/>
                    </a:lnTo>
                    <a:close/>
                  </a:path>
                </a:pathLst>
              </a:custGeom>
              <a:solidFill>
                <a:srgbClr val="FF9066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2" name="Forma libre: forma 101">
                <a:extLst>
                  <a:ext uri="{FF2B5EF4-FFF2-40B4-BE49-F238E27FC236}">
                    <a16:creationId xmlns:a16="http://schemas.microsoft.com/office/drawing/2014/main" xmlns="" id="{048E3837-B2FC-0DDB-DADC-2678812CB571}"/>
                  </a:ext>
                </a:extLst>
              </p:cNvPr>
              <p:cNvSpPr/>
              <p:nvPr/>
            </p:nvSpPr>
            <p:spPr>
              <a:xfrm>
                <a:off x="6764365" y="3297812"/>
                <a:ext cx="480708" cy="167318"/>
              </a:xfrm>
              <a:custGeom>
                <a:avLst/>
                <a:gdLst>
                  <a:gd name="connsiteX0" fmla="*/ 139379 w 480708"/>
                  <a:gd name="connsiteY0" fmla="*/ 5005 h 167318"/>
                  <a:gd name="connsiteX1" fmla="*/ 337289 w 480708"/>
                  <a:gd name="connsiteY1" fmla="*/ 78 h 167318"/>
                  <a:gd name="connsiteX2" fmla="*/ 480694 w 480708"/>
                  <a:gd name="connsiteY2" fmla="*/ 77674 h 167318"/>
                  <a:gd name="connsiteX3" fmla="*/ 341329 w 480708"/>
                  <a:gd name="connsiteY3" fmla="*/ 162314 h 167318"/>
                  <a:gd name="connsiteX4" fmla="*/ 240748 w 480708"/>
                  <a:gd name="connsiteY4" fmla="*/ 99434 h 167318"/>
                  <a:gd name="connsiteX5" fmla="*/ 143420 w 480708"/>
                  <a:gd name="connsiteY5" fmla="*/ 167241 h 167318"/>
                  <a:gd name="connsiteX6" fmla="*/ 15 w 480708"/>
                  <a:gd name="connsiteY6" fmla="*/ 89644 h 167318"/>
                  <a:gd name="connsiteX7" fmla="*/ 139379 w 480708"/>
                  <a:gd name="connsiteY7" fmla="*/ 5005 h 16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0708" h="167318">
                    <a:moveTo>
                      <a:pt x="139379" y="5005"/>
                    </a:moveTo>
                    <a:cubicBezTo>
                      <a:pt x="177913" y="4045"/>
                      <a:pt x="298750" y="1038"/>
                      <a:pt x="337289" y="78"/>
                    </a:cubicBezTo>
                    <a:cubicBezTo>
                      <a:pt x="415375" y="-1867"/>
                      <a:pt x="479577" y="32877"/>
                      <a:pt x="480694" y="77674"/>
                    </a:cubicBezTo>
                    <a:cubicBezTo>
                      <a:pt x="481810" y="122472"/>
                      <a:pt x="419411" y="160369"/>
                      <a:pt x="341329" y="162314"/>
                    </a:cubicBezTo>
                    <a:cubicBezTo>
                      <a:pt x="302795" y="163273"/>
                      <a:pt x="266607" y="113142"/>
                      <a:pt x="240748" y="99434"/>
                    </a:cubicBezTo>
                    <a:cubicBezTo>
                      <a:pt x="215604" y="114416"/>
                      <a:pt x="181958" y="166281"/>
                      <a:pt x="143420" y="167241"/>
                    </a:cubicBezTo>
                    <a:cubicBezTo>
                      <a:pt x="65333" y="169185"/>
                      <a:pt x="1131" y="134442"/>
                      <a:pt x="15" y="89644"/>
                    </a:cubicBezTo>
                    <a:cubicBezTo>
                      <a:pt x="-1102" y="44846"/>
                      <a:pt x="61293" y="6949"/>
                      <a:pt x="139379" y="5005"/>
                    </a:cubicBezTo>
                    <a:close/>
                  </a:path>
                </a:pathLst>
              </a:custGeom>
              <a:solidFill>
                <a:srgbClr val="F5D2AF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3" name="Forma libre: forma 102">
                <a:extLst>
                  <a:ext uri="{FF2B5EF4-FFF2-40B4-BE49-F238E27FC236}">
                    <a16:creationId xmlns:a16="http://schemas.microsoft.com/office/drawing/2014/main" xmlns="" id="{D0138A81-B18C-FA73-47F6-4C17681437C3}"/>
                  </a:ext>
                </a:extLst>
              </p:cNvPr>
              <p:cNvSpPr/>
              <p:nvPr/>
            </p:nvSpPr>
            <p:spPr>
              <a:xfrm>
                <a:off x="6974171" y="3391092"/>
                <a:ext cx="82399" cy="126455"/>
              </a:xfrm>
              <a:custGeom>
                <a:avLst/>
                <a:gdLst>
                  <a:gd name="connsiteX0" fmla="*/ 74447 w 82399"/>
                  <a:gd name="connsiteY0" fmla="*/ 126187 h 126455"/>
                  <a:gd name="connsiteX1" fmla="*/ 78512 w 82399"/>
                  <a:gd name="connsiteY1" fmla="*/ 126021 h 126455"/>
                  <a:gd name="connsiteX2" fmla="*/ 81965 w 82399"/>
                  <a:gd name="connsiteY2" fmla="*/ 118028 h 126455"/>
                  <a:gd name="connsiteX3" fmla="*/ 36667 w 82399"/>
                  <a:gd name="connsiteY3" fmla="*/ 3886 h 126455"/>
                  <a:gd name="connsiteX4" fmla="*/ 30761 w 82399"/>
                  <a:gd name="connsiteY4" fmla="*/ 3 h 126455"/>
                  <a:gd name="connsiteX5" fmla="*/ 25099 w 82399"/>
                  <a:gd name="connsiteY5" fmla="*/ 4229 h 126455"/>
                  <a:gd name="connsiteX6" fmla="*/ 313 w 82399"/>
                  <a:gd name="connsiteY6" fmla="*/ 79382 h 126455"/>
                  <a:gd name="connsiteX7" fmla="*/ 4231 w 82399"/>
                  <a:gd name="connsiteY7" fmla="*/ 87159 h 126455"/>
                  <a:gd name="connsiteX8" fmla="*/ 12003 w 82399"/>
                  <a:gd name="connsiteY8" fmla="*/ 83241 h 126455"/>
                  <a:gd name="connsiteX9" fmla="*/ 31481 w 82399"/>
                  <a:gd name="connsiteY9" fmla="*/ 24196 h 126455"/>
                  <a:gd name="connsiteX10" fmla="*/ 70524 w 82399"/>
                  <a:gd name="connsiteY10" fmla="*/ 122573 h 126455"/>
                  <a:gd name="connsiteX11" fmla="*/ 74452 w 82399"/>
                  <a:gd name="connsiteY11" fmla="*/ 126192 h 126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399" h="126455">
                    <a:moveTo>
                      <a:pt x="74447" y="126187"/>
                    </a:moveTo>
                    <a:cubicBezTo>
                      <a:pt x="75735" y="126579"/>
                      <a:pt x="77165" y="126555"/>
                      <a:pt x="78512" y="126021"/>
                    </a:cubicBezTo>
                    <a:cubicBezTo>
                      <a:pt x="81671" y="124767"/>
                      <a:pt x="83218" y="121187"/>
                      <a:pt x="81965" y="118028"/>
                    </a:cubicBezTo>
                    <a:lnTo>
                      <a:pt x="36667" y="3886"/>
                    </a:lnTo>
                    <a:cubicBezTo>
                      <a:pt x="35712" y="1477"/>
                      <a:pt x="33357" y="-71"/>
                      <a:pt x="30761" y="3"/>
                    </a:cubicBezTo>
                    <a:cubicBezTo>
                      <a:pt x="28170" y="81"/>
                      <a:pt x="25907" y="1771"/>
                      <a:pt x="25099" y="4229"/>
                    </a:cubicBezTo>
                    <a:lnTo>
                      <a:pt x="313" y="79382"/>
                    </a:lnTo>
                    <a:cubicBezTo>
                      <a:pt x="-755" y="82609"/>
                      <a:pt x="998" y="86091"/>
                      <a:pt x="4231" y="87159"/>
                    </a:cubicBezTo>
                    <a:cubicBezTo>
                      <a:pt x="7395" y="88197"/>
                      <a:pt x="10945" y="86473"/>
                      <a:pt x="12003" y="83241"/>
                    </a:cubicBezTo>
                    <a:lnTo>
                      <a:pt x="31481" y="24196"/>
                    </a:lnTo>
                    <a:lnTo>
                      <a:pt x="70524" y="122573"/>
                    </a:lnTo>
                    <a:cubicBezTo>
                      <a:pt x="71239" y="124385"/>
                      <a:pt x="72723" y="125664"/>
                      <a:pt x="74452" y="126192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5" name="Forma libre: forma 104">
                <a:extLst>
                  <a:ext uri="{FF2B5EF4-FFF2-40B4-BE49-F238E27FC236}">
                    <a16:creationId xmlns:a16="http://schemas.microsoft.com/office/drawing/2014/main" xmlns="" id="{A6DAFE54-5E91-8AE2-C792-BF4AD9EA49ED}"/>
                  </a:ext>
                </a:extLst>
              </p:cNvPr>
              <p:cNvSpPr/>
              <p:nvPr/>
            </p:nvSpPr>
            <p:spPr>
              <a:xfrm>
                <a:off x="6288911" y="3007885"/>
                <a:ext cx="882537" cy="1050968"/>
              </a:xfrm>
              <a:custGeom>
                <a:avLst/>
                <a:gdLst>
                  <a:gd name="connsiteX0" fmla="*/ 5035 w 882537"/>
                  <a:gd name="connsiteY0" fmla="*/ 120035 h 1050968"/>
                  <a:gd name="connsiteX1" fmla="*/ 163667 w 882537"/>
                  <a:gd name="connsiteY1" fmla="*/ 2450 h 1050968"/>
                  <a:gd name="connsiteX2" fmla="*/ 181660 w 882537"/>
                  <a:gd name="connsiteY2" fmla="*/ 5898 h 1050968"/>
                  <a:gd name="connsiteX3" fmla="*/ 286953 w 882537"/>
                  <a:gd name="connsiteY3" fmla="*/ 175995 h 1050968"/>
                  <a:gd name="connsiteX4" fmla="*/ 283779 w 882537"/>
                  <a:gd name="connsiteY4" fmla="*/ 192548 h 1050968"/>
                  <a:gd name="connsiteX5" fmla="*/ 252508 w 882537"/>
                  <a:gd name="connsiteY5" fmla="*/ 215728 h 1050968"/>
                  <a:gd name="connsiteX6" fmla="*/ 449213 w 882537"/>
                  <a:gd name="connsiteY6" fmla="*/ 481096 h 1050968"/>
                  <a:gd name="connsiteX7" fmla="*/ 550832 w 882537"/>
                  <a:gd name="connsiteY7" fmla="*/ 467804 h 1050968"/>
                  <a:gd name="connsiteX8" fmla="*/ 686283 w 882537"/>
                  <a:gd name="connsiteY8" fmla="*/ 561044 h 1050968"/>
                  <a:gd name="connsiteX9" fmla="*/ 879814 w 882537"/>
                  <a:gd name="connsiteY9" fmla="*/ 839670 h 1050968"/>
                  <a:gd name="connsiteX10" fmla="*/ 598431 w 882537"/>
                  <a:gd name="connsiteY10" fmla="*/ 1048246 h 1050968"/>
                  <a:gd name="connsiteX11" fmla="*/ 388121 w 882537"/>
                  <a:gd name="connsiteY11" fmla="*/ 782060 h 1050968"/>
                  <a:gd name="connsiteX12" fmla="*/ 338293 w 882537"/>
                  <a:gd name="connsiteY12" fmla="*/ 625348 h 1050968"/>
                  <a:gd name="connsiteX13" fmla="*/ 380060 w 882537"/>
                  <a:gd name="connsiteY13" fmla="*/ 532555 h 1050968"/>
                  <a:gd name="connsiteX14" fmla="*/ 183262 w 882537"/>
                  <a:gd name="connsiteY14" fmla="*/ 267059 h 1050968"/>
                  <a:gd name="connsiteX15" fmla="*/ 151991 w 882537"/>
                  <a:gd name="connsiteY15" fmla="*/ 290239 h 1050968"/>
                  <a:gd name="connsiteX16" fmla="*/ 135232 w 882537"/>
                  <a:gd name="connsiteY16" fmla="*/ 288462 h 1050968"/>
                  <a:gd name="connsiteX17" fmla="*/ 3101 w 882537"/>
                  <a:gd name="connsiteY17" fmla="*/ 138254 h 1050968"/>
                  <a:gd name="connsiteX18" fmla="*/ 5035 w 882537"/>
                  <a:gd name="connsiteY18" fmla="*/ 120030 h 105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82537" h="1050968">
                    <a:moveTo>
                      <a:pt x="5035" y="120035"/>
                    </a:moveTo>
                    <a:lnTo>
                      <a:pt x="163667" y="2450"/>
                    </a:lnTo>
                    <a:cubicBezTo>
                      <a:pt x="169519" y="-1889"/>
                      <a:pt x="177830" y="-297"/>
                      <a:pt x="181660" y="5898"/>
                    </a:cubicBezTo>
                    <a:lnTo>
                      <a:pt x="286953" y="175995"/>
                    </a:lnTo>
                    <a:cubicBezTo>
                      <a:pt x="290361" y="181499"/>
                      <a:pt x="288980" y="188694"/>
                      <a:pt x="283779" y="192548"/>
                    </a:cubicBezTo>
                    <a:lnTo>
                      <a:pt x="252508" y="215728"/>
                    </a:lnTo>
                    <a:lnTo>
                      <a:pt x="449213" y="481096"/>
                    </a:lnTo>
                    <a:cubicBezTo>
                      <a:pt x="480141" y="467711"/>
                      <a:pt x="515046" y="462491"/>
                      <a:pt x="550832" y="467804"/>
                    </a:cubicBezTo>
                    <a:cubicBezTo>
                      <a:pt x="610234" y="476630"/>
                      <a:pt x="658891" y="512504"/>
                      <a:pt x="686283" y="561044"/>
                    </a:cubicBezTo>
                    <a:cubicBezTo>
                      <a:pt x="813369" y="587917"/>
                      <a:pt x="899164" y="709454"/>
                      <a:pt x="879814" y="839670"/>
                    </a:cubicBezTo>
                    <a:cubicBezTo>
                      <a:pt x="859710" y="974969"/>
                      <a:pt x="733731" y="1068350"/>
                      <a:pt x="598431" y="1048246"/>
                    </a:cubicBezTo>
                    <a:cubicBezTo>
                      <a:pt x="468215" y="1028896"/>
                      <a:pt x="376876" y="911472"/>
                      <a:pt x="388121" y="782060"/>
                    </a:cubicBezTo>
                    <a:cubicBezTo>
                      <a:pt x="349641" y="741738"/>
                      <a:pt x="329468" y="684751"/>
                      <a:pt x="338293" y="625348"/>
                    </a:cubicBezTo>
                    <a:cubicBezTo>
                      <a:pt x="343573" y="589831"/>
                      <a:pt x="358525" y="558154"/>
                      <a:pt x="380060" y="532555"/>
                    </a:cubicBezTo>
                    <a:lnTo>
                      <a:pt x="183262" y="267059"/>
                    </a:lnTo>
                    <a:lnTo>
                      <a:pt x="151991" y="290239"/>
                    </a:lnTo>
                    <a:cubicBezTo>
                      <a:pt x="146790" y="294094"/>
                      <a:pt x="139507" y="293320"/>
                      <a:pt x="135232" y="288462"/>
                    </a:cubicBezTo>
                    <a:lnTo>
                      <a:pt x="3101" y="138254"/>
                    </a:lnTo>
                    <a:cubicBezTo>
                      <a:pt x="-1708" y="132784"/>
                      <a:pt x="-817" y="124370"/>
                      <a:pt x="5035" y="120030"/>
                    </a:cubicBezTo>
                    <a:close/>
                  </a:path>
                </a:pathLst>
              </a:custGeom>
              <a:solidFill>
                <a:srgbClr val="B3D498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6" name="Forma libre: forma 105">
                <a:extLst>
                  <a:ext uri="{FF2B5EF4-FFF2-40B4-BE49-F238E27FC236}">
                    <a16:creationId xmlns:a16="http://schemas.microsoft.com/office/drawing/2014/main" xmlns="" id="{4414B343-8FEA-56BE-DDFC-F2F7DA318528}"/>
                  </a:ext>
                </a:extLst>
              </p:cNvPr>
              <p:cNvSpPr/>
              <p:nvPr/>
            </p:nvSpPr>
            <p:spPr>
              <a:xfrm>
                <a:off x="6341440" y="3243391"/>
                <a:ext cx="56760" cy="50229"/>
              </a:xfrm>
              <a:custGeom>
                <a:avLst/>
                <a:gdLst>
                  <a:gd name="connsiteX0" fmla="*/ 4077 w 56760"/>
                  <a:gd name="connsiteY0" fmla="*/ 13996 h 50229"/>
                  <a:gd name="connsiteX1" fmla="*/ 23628 w 56760"/>
                  <a:gd name="connsiteY1" fmla="*/ 18492 h 50229"/>
                  <a:gd name="connsiteX2" fmla="*/ 46936 w 56760"/>
                  <a:gd name="connsiteY2" fmla="*/ 1213 h 50229"/>
                  <a:gd name="connsiteX3" fmla="*/ 55550 w 56760"/>
                  <a:gd name="connsiteY3" fmla="*/ 2491 h 50229"/>
                  <a:gd name="connsiteX4" fmla="*/ 54272 w 56760"/>
                  <a:gd name="connsiteY4" fmla="*/ 11106 h 50229"/>
                  <a:gd name="connsiteX5" fmla="*/ 31014 w 56760"/>
                  <a:gd name="connsiteY5" fmla="*/ 28345 h 50229"/>
                  <a:gd name="connsiteX6" fmla="*/ 29579 w 56760"/>
                  <a:gd name="connsiteY6" fmla="*/ 48396 h 50229"/>
                  <a:gd name="connsiteX7" fmla="*/ 5845 w 56760"/>
                  <a:gd name="connsiteY7" fmla="*/ 39336 h 50229"/>
                  <a:gd name="connsiteX8" fmla="*/ 4077 w 56760"/>
                  <a:gd name="connsiteY8" fmla="*/ 13991 h 5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60" h="50229">
                    <a:moveTo>
                      <a:pt x="4077" y="13996"/>
                    </a:moveTo>
                    <a:cubicBezTo>
                      <a:pt x="9039" y="10318"/>
                      <a:pt x="17022" y="12433"/>
                      <a:pt x="23628" y="18492"/>
                    </a:cubicBezTo>
                    <a:lnTo>
                      <a:pt x="46936" y="1213"/>
                    </a:lnTo>
                    <a:cubicBezTo>
                      <a:pt x="49669" y="-814"/>
                      <a:pt x="53523" y="-241"/>
                      <a:pt x="55550" y="2491"/>
                    </a:cubicBezTo>
                    <a:cubicBezTo>
                      <a:pt x="57573" y="5224"/>
                      <a:pt x="57000" y="9079"/>
                      <a:pt x="54272" y="11106"/>
                    </a:cubicBezTo>
                    <a:lnTo>
                      <a:pt x="31014" y="28345"/>
                    </a:lnTo>
                    <a:cubicBezTo>
                      <a:pt x="34912" y="36441"/>
                      <a:pt x="34550" y="44713"/>
                      <a:pt x="29579" y="48396"/>
                    </a:cubicBezTo>
                    <a:cubicBezTo>
                      <a:pt x="23511" y="52892"/>
                      <a:pt x="12883" y="48837"/>
                      <a:pt x="5845" y="39336"/>
                    </a:cubicBezTo>
                    <a:cubicBezTo>
                      <a:pt x="-1197" y="29834"/>
                      <a:pt x="-1986" y="18487"/>
                      <a:pt x="4077" y="1399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7" name="Forma libre: forma 106">
                <a:extLst>
                  <a:ext uri="{FF2B5EF4-FFF2-40B4-BE49-F238E27FC236}">
                    <a16:creationId xmlns:a16="http://schemas.microsoft.com/office/drawing/2014/main" xmlns="" id="{5064806D-8C51-61AA-C03A-518F9E4C7F69}"/>
                  </a:ext>
                </a:extLst>
              </p:cNvPr>
              <p:cNvSpPr/>
              <p:nvPr/>
            </p:nvSpPr>
            <p:spPr>
              <a:xfrm>
                <a:off x="6297871" y="3184618"/>
                <a:ext cx="56760" cy="50227"/>
              </a:xfrm>
              <a:custGeom>
                <a:avLst/>
                <a:gdLst>
                  <a:gd name="connsiteX0" fmla="*/ 4077 w 56760"/>
                  <a:gd name="connsiteY0" fmla="*/ 13994 h 50227"/>
                  <a:gd name="connsiteX1" fmla="*/ 23628 w 56760"/>
                  <a:gd name="connsiteY1" fmla="*/ 18489 h 50227"/>
                  <a:gd name="connsiteX2" fmla="*/ 46936 w 56760"/>
                  <a:gd name="connsiteY2" fmla="*/ 1211 h 50227"/>
                  <a:gd name="connsiteX3" fmla="*/ 55550 w 56760"/>
                  <a:gd name="connsiteY3" fmla="*/ 2489 h 50227"/>
                  <a:gd name="connsiteX4" fmla="*/ 54272 w 56760"/>
                  <a:gd name="connsiteY4" fmla="*/ 11104 h 50227"/>
                  <a:gd name="connsiteX5" fmla="*/ 31014 w 56760"/>
                  <a:gd name="connsiteY5" fmla="*/ 28343 h 50227"/>
                  <a:gd name="connsiteX6" fmla="*/ 29579 w 56760"/>
                  <a:gd name="connsiteY6" fmla="*/ 48394 h 50227"/>
                  <a:gd name="connsiteX7" fmla="*/ 5845 w 56760"/>
                  <a:gd name="connsiteY7" fmla="*/ 39333 h 50227"/>
                  <a:gd name="connsiteX8" fmla="*/ 4077 w 56760"/>
                  <a:gd name="connsiteY8" fmla="*/ 13989 h 5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760" h="50227">
                    <a:moveTo>
                      <a:pt x="4077" y="13994"/>
                    </a:moveTo>
                    <a:cubicBezTo>
                      <a:pt x="9039" y="10316"/>
                      <a:pt x="17022" y="12426"/>
                      <a:pt x="23628" y="18489"/>
                    </a:cubicBezTo>
                    <a:lnTo>
                      <a:pt x="46936" y="1211"/>
                    </a:lnTo>
                    <a:cubicBezTo>
                      <a:pt x="49669" y="-812"/>
                      <a:pt x="53523" y="-244"/>
                      <a:pt x="55550" y="2489"/>
                    </a:cubicBezTo>
                    <a:cubicBezTo>
                      <a:pt x="57573" y="5222"/>
                      <a:pt x="57000" y="9076"/>
                      <a:pt x="54272" y="11104"/>
                    </a:cubicBezTo>
                    <a:lnTo>
                      <a:pt x="31014" y="28343"/>
                    </a:lnTo>
                    <a:cubicBezTo>
                      <a:pt x="34912" y="36439"/>
                      <a:pt x="34550" y="44711"/>
                      <a:pt x="29579" y="48394"/>
                    </a:cubicBezTo>
                    <a:cubicBezTo>
                      <a:pt x="23511" y="52890"/>
                      <a:pt x="12888" y="48835"/>
                      <a:pt x="5845" y="39333"/>
                    </a:cubicBezTo>
                    <a:cubicBezTo>
                      <a:pt x="-1197" y="29832"/>
                      <a:pt x="-1986" y="18485"/>
                      <a:pt x="4077" y="13989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1" name="Forma libre: forma 110">
                <a:extLst>
                  <a:ext uri="{FF2B5EF4-FFF2-40B4-BE49-F238E27FC236}">
                    <a16:creationId xmlns:a16="http://schemas.microsoft.com/office/drawing/2014/main" xmlns="" id="{456EB841-149B-DDF1-686B-F750B803078B}"/>
                  </a:ext>
                </a:extLst>
              </p:cNvPr>
              <p:cNvSpPr/>
              <p:nvPr/>
            </p:nvSpPr>
            <p:spPr>
              <a:xfrm>
                <a:off x="6534273" y="3095492"/>
                <a:ext cx="56760" cy="50228"/>
              </a:xfrm>
              <a:custGeom>
                <a:avLst/>
                <a:gdLst>
                  <a:gd name="connsiteX0" fmla="*/ 2488 w 56760"/>
                  <a:gd name="connsiteY0" fmla="*/ 39124 h 50228"/>
                  <a:gd name="connsiteX1" fmla="*/ 25746 w 56760"/>
                  <a:gd name="connsiteY1" fmla="*/ 21884 h 50228"/>
                  <a:gd name="connsiteX2" fmla="*/ 27181 w 56760"/>
                  <a:gd name="connsiteY2" fmla="*/ 1834 h 50228"/>
                  <a:gd name="connsiteX3" fmla="*/ 50915 w 56760"/>
                  <a:gd name="connsiteY3" fmla="*/ 10894 h 50228"/>
                  <a:gd name="connsiteX4" fmla="*/ 52683 w 56760"/>
                  <a:gd name="connsiteY4" fmla="*/ 36239 h 50228"/>
                  <a:gd name="connsiteX5" fmla="*/ 33132 w 56760"/>
                  <a:gd name="connsiteY5" fmla="*/ 31743 h 50228"/>
                  <a:gd name="connsiteX6" fmla="*/ 9824 w 56760"/>
                  <a:gd name="connsiteY6" fmla="*/ 49017 h 50228"/>
                  <a:gd name="connsiteX7" fmla="*/ 4354 w 56760"/>
                  <a:gd name="connsiteY7" fmla="*/ 49957 h 50228"/>
                  <a:gd name="connsiteX8" fmla="*/ 1210 w 56760"/>
                  <a:gd name="connsiteY8" fmla="*/ 47734 h 50228"/>
                  <a:gd name="connsiteX9" fmla="*/ 2488 w 56760"/>
                  <a:gd name="connsiteY9" fmla="*/ 39124 h 5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760" h="50228">
                    <a:moveTo>
                      <a:pt x="2488" y="39124"/>
                    </a:moveTo>
                    <a:lnTo>
                      <a:pt x="25746" y="21884"/>
                    </a:lnTo>
                    <a:cubicBezTo>
                      <a:pt x="21848" y="13789"/>
                      <a:pt x="22210" y="5517"/>
                      <a:pt x="27181" y="1834"/>
                    </a:cubicBezTo>
                    <a:cubicBezTo>
                      <a:pt x="33249" y="-2662"/>
                      <a:pt x="43877" y="1393"/>
                      <a:pt x="50915" y="10894"/>
                    </a:cubicBezTo>
                    <a:cubicBezTo>
                      <a:pt x="57957" y="20395"/>
                      <a:pt x="58746" y="31743"/>
                      <a:pt x="52683" y="36239"/>
                    </a:cubicBezTo>
                    <a:cubicBezTo>
                      <a:pt x="47722" y="39917"/>
                      <a:pt x="39734" y="37801"/>
                      <a:pt x="33132" y="31743"/>
                    </a:cubicBezTo>
                    <a:lnTo>
                      <a:pt x="9824" y="49017"/>
                    </a:lnTo>
                    <a:cubicBezTo>
                      <a:pt x="8189" y="50226"/>
                      <a:pt x="6161" y="50510"/>
                      <a:pt x="4354" y="49957"/>
                    </a:cubicBezTo>
                    <a:cubicBezTo>
                      <a:pt x="3139" y="49585"/>
                      <a:pt x="2027" y="48835"/>
                      <a:pt x="1210" y="47734"/>
                    </a:cubicBezTo>
                    <a:cubicBezTo>
                      <a:pt x="-813" y="45001"/>
                      <a:pt x="-240" y="41146"/>
                      <a:pt x="2488" y="3912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2" name="Forma libre: forma 111">
                <a:extLst>
                  <a:ext uri="{FF2B5EF4-FFF2-40B4-BE49-F238E27FC236}">
                    <a16:creationId xmlns:a16="http://schemas.microsoft.com/office/drawing/2014/main" xmlns="" id="{E18D3DF2-68DC-52AC-A83E-3067EC1AB9C2}"/>
                  </a:ext>
                </a:extLst>
              </p:cNvPr>
              <p:cNvSpPr/>
              <p:nvPr/>
            </p:nvSpPr>
            <p:spPr>
              <a:xfrm>
                <a:off x="6490710" y="3036716"/>
                <a:ext cx="56760" cy="50233"/>
              </a:xfrm>
              <a:custGeom>
                <a:avLst/>
                <a:gdLst>
                  <a:gd name="connsiteX0" fmla="*/ 2488 w 56760"/>
                  <a:gd name="connsiteY0" fmla="*/ 39124 h 50233"/>
                  <a:gd name="connsiteX1" fmla="*/ 25741 w 56760"/>
                  <a:gd name="connsiteY1" fmla="*/ 21884 h 50233"/>
                  <a:gd name="connsiteX2" fmla="*/ 27176 w 56760"/>
                  <a:gd name="connsiteY2" fmla="*/ 1834 h 50233"/>
                  <a:gd name="connsiteX3" fmla="*/ 50915 w 56760"/>
                  <a:gd name="connsiteY3" fmla="*/ 10894 h 50233"/>
                  <a:gd name="connsiteX4" fmla="*/ 52683 w 56760"/>
                  <a:gd name="connsiteY4" fmla="*/ 36239 h 50233"/>
                  <a:gd name="connsiteX5" fmla="*/ 33132 w 56760"/>
                  <a:gd name="connsiteY5" fmla="*/ 31743 h 50233"/>
                  <a:gd name="connsiteX6" fmla="*/ 9824 w 56760"/>
                  <a:gd name="connsiteY6" fmla="*/ 49022 h 50233"/>
                  <a:gd name="connsiteX7" fmla="*/ 4354 w 56760"/>
                  <a:gd name="connsiteY7" fmla="*/ 49962 h 50233"/>
                  <a:gd name="connsiteX8" fmla="*/ 1210 w 56760"/>
                  <a:gd name="connsiteY8" fmla="*/ 47743 h 50233"/>
                  <a:gd name="connsiteX9" fmla="*/ 2488 w 56760"/>
                  <a:gd name="connsiteY9" fmla="*/ 39128 h 5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760" h="50233">
                    <a:moveTo>
                      <a:pt x="2488" y="39124"/>
                    </a:moveTo>
                    <a:lnTo>
                      <a:pt x="25741" y="21884"/>
                    </a:lnTo>
                    <a:cubicBezTo>
                      <a:pt x="21843" y="13789"/>
                      <a:pt x="22205" y="5517"/>
                      <a:pt x="27176" y="1834"/>
                    </a:cubicBezTo>
                    <a:cubicBezTo>
                      <a:pt x="33244" y="-2662"/>
                      <a:pt x="43872" y="1393"/>
                      <a:pt x="50915" y="10894"/>
                    </a:cubicBezTo>
                    <a:cubicBezTo>
                      <a:pt x="57957" y="20395"/>
                      <a:pt x="58746" y="31743"/>
                      <a:pt x="52683" y="36239"/>
                    </a:cubicBezTo>
                    <a:cubicBezTo>
                      <a:pt x="47722" y="39917"/>
                      <a:pt x="39734" y="37806"/>
                      <a:pt x="33132" y="31743"/>
                    </a:cubicBezTo>
                    <a:lnTo>
                      <a:pt x="9824" y="49022"/>
                    </a:lnTo>
                    <a:cubicBezTo>
                      <a:pt x="8193" y="50231"/>
                      <a:pt x="6161" y="50515"/>
                      <a:pt x="4354" y="49962"/>
                    </a:cubicBezTo>
                    <a:cubicBezTo>
                      <a:pt x="3139" y="49590"/>
                      <a:pt x="2027" y="48840"/>
                      <a:pt x="1210" y="47743"/>
                    </a:cubicBezTo>
                    <a:cubicBezTo>
                      <a:pt x="-813" y="45010"/>
                      <a:pt x="-240" y="41156"/>
                      <a:pt x="2488" y="3912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3" name="Forma libre: forma 112">
                <a:extLst>
                  <a:ext uri="{FF2B5EF4-FFF2-40B4-BE49-F238E27FC236}">
                    <a16:creationId xmlns:a16="http://schemas.microsoft.com/office/drawing/2014/main" xmlns="" id="{71EE28AB-F4AB-4DEA-3BB6-3D84C87BC636}"/>
                  </a:ext>
                </a:extLst>
              </p:cNvPr>
              <p:cNvSpPr/>
              <p:nvPr/>
            </p:nvSpPr>
            <p:spPr>
              <a:xfrm>
                <a:off x="6468264" y="3219122"/>
                <a:ext cx="77066" cy="60310"/>
              </a:xfrm>
              <a:custGeom>
                <a:avLst/>
                <a:gdLst>
                  <a:gd name="connsiteX0" fmla="*/ 4354 w 77066"/>
                  <a:gd name="connsiteY0" fmla="*/ 60039 h 60310"/>
                  <a:gd name="connsiteX1" fmla="*/ 9824 w 77066"/>
                  <a:gd name="connsiteY1" fmla="*/ 59099 h 60310"/>
                  <a:gd name="connsiteX2" fmla="*/ 74575 w 77066"/>
                  <a:gd name="connsiteY2" fmla="*/ 11103 h 60310"/>
                  <a:gd name="connsiteX3" fmla="*/ 75853 w 77066"/>
                  <a:gd name="connsiteY3" fmla="*/ 2493 h 60310"/>
                  <a:gd name="connsiteX4" fmla="*/ 67238 w 77066"/>
                  <a:gd name="connsiteY4" fmla="*/ 1215 h 60310"/>
                  <a:gd name="connsiteX5" fmla="*/ 2488 w 77066"/>
                  <a:gd name="connsiteY5" fmla="*/ 49210 h 60310"/>
                  <a:gd name="connsiteX6" fmla="*/ 1210 w 77066"/>
                  <a:gd name="connsiteY6" fmla="*/ 57820 h 60310"/>
                  <a:gd name="connsiteX7" fmla="*/ 4354 w 77066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6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9"/>
                    </a:cubicBezTo>
                    <a:lnTo>
                      <a:pt x="74575" y="11103"/>
                    </a:lnTo>
                    <a:cubicBezTo>
                      <a:pt x="77308" y="9080"/>
                      <a:pt x="77881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5" name="Forma libre: forma 114">
                <a:extLst>
                  <a:ext uri="{FF2B5EF4-FFF2-40B4-BE49-F238E27FC236}">
                    <a16:creationId xmlns:a16="http://schemas.microsoft.com/office/drawing/2014/main" xmlns="" id="{550C4BBD-4148-7A23-3921-4E8B7D20CABA}"/>
                  </a:ext>
                </a:extLst>
              </p:cNvPr>
              <p:cNvSpPr/>
              <p:nvPr/>
            </p:nvSpPr>
            <p:spPr>
              <a:xfrm>
                <a:off x="6664542" y="3483913"/>
                <a:ext cx="77063" cy="60307"/>
              </a:xfrm>
              <a:custGeom>
                <a:avLst/>
                <a:gdLst>
                  <a:gd name="connsiteX0" fmla="*/ 4355 w 77063"/>
                  <a:gd name="connsiteY0" fmla="*/ 60039 h 60307"/>
                  <a:gd name="connsiteX1" fmla="*/ 9826 w 77063"/>
                  <a:gd name="connsiteY1" fmla="*/ 59098 h 60307"/>
                  <a:gd name="connsiteX2" fmla="*/ 74576 w 77063"/>
                  <a:gd name="connsiteY2" fmla="*/ 11103 h 60307"/>
                  <a:gd name="connsiteX3" fmla="*/ 75854 w 77063"/>
                  <a:gd name="connsiteY3" fmla="*/ 2493 h 60307"/>
                  <a:gd name="connsiteX4" fmla="*/ 67240 w 77063"/>
                  <a:gd name="connsiteY4" fmla="*/ 1215 h 60307"/>
                  <a:gd name="connsiteX5" fmla="*/ 2489 w 77063"/>
                  <a:gd name="connsiteY5" fmla="*/ 49210 h 60307"/>
                  <a:gd name="connsiteX6" fmla="*/ 1211 w 77063"/>
                  <a:gd name="connsiteY6" fmla="*/ 57820 h 60307"/>
                  <a:gd name="connsiteX7" fmla="*/ 4355 w 77063"/>
                  <a:gd name="connsiteY7" fmla="*/ 60044 h 6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07">
                    <a:moveTo>
                      <a:pt x="4355" y="60039"/>
                    </a:moveTo>
                    <a:cubicBezTo>
                      <a:pt x="6162" y="60587"/>
                      <a:pt x="8190" y="60308"/>
                      <a:pt x="9826" y="59098"/>
                    </a:cubicBezTo>
                    <a:lnTo>
                      <a:pt x="74576" y="11103"/>
                    </a:lnTo>
                    <a:cubicBezTo>
                      <a:pt x="77304" y="9075"/>
                      <a:pt x="77877" y="5221"/>
                      <a:pt x="75854" y="2493"/>
                    </a:cubicBezTo>
                    <a:cubicBezTo>
                      <a:pt x="73827" y="-245"/>
                      <a:pt x="69972" y="-813"/>
                      <a:pt x="67240" y="1215"/>
                    </a:cubicBezTo>
                    <a:lnTo>
                      <a:pt x="2489" y="49210"/>
                    </a:lnTo>
                    <a:cubicBezTo>
                      <a:pt x="-244" y="51233"/>
                      <a:pt x="-812" y="55092"/>
                      <a:pt x="1211" y="57820"/>
                    </a:cubicBezTo>
                    <a:cubicBezTo>
                      <a:pt x="2029" y="58922"/>
                      <a:pt x="3141" y="59671"/>
                      <a:pt x="4355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6" name="Forma libre: forma 115">
                <a:extLst>
                  <a:ext uri="{FF2B5EF4-FFF2-40B4-BE49-F238E27FC236}">
                    <a16:creationId xmlns:a16="http://schemas.microsoft.com/office/drawing/2014/main" xmlns="" id="{73CE544C-F591-367A-2CC9-2D427D9FC1D2}"/>
                  </a:ext>
                </a:extLst>
              </p:cNvPr>
              <p:cNvSpPr/>
              <p:nvPr/>
            </p:nvSpPr>
            <p:spPr>
              <a:xfrm>
                <a:off x="6615475" y="3417718"/>
                <a:ext cx="77063" cy="60310"/>
              </a:xfrm>
              <a:custGeom>
                <a:avLst/>
                <a:gdLst>
                  <a:gd name="connsiteX0" fmla="*/ 4354 w 77063"/>
                  <a:gd name="connsiteY0" fmla="*/ 60039 h 60310"/>
                  <a:gd name="connsiteX1" fmla="*/ 9824 w 77063"/>
                  <a:gd name="connsiteY1" fmla="*/ 59099 h 60310"/>
                  <a:gd name="connsiteX2" fmla="*/ 74575 w 77063"/>
                  <a:gd name="connsiteY2" fmla="*/ 11103 h 60310"/>
                  <a:gd name="connsiteX3" fmla="*/ 75853 w 77063"/>
                  <a:gd name="connsiteY3" fmla="*/ 2493 h 60310"/>
                  <a:gd name="connsiteX4" fmla="*/ 67238 w 77063"/>
                  <a:gd name="connsiteY4" fmla="*/ 1215 h 60310"/>
                  <a:gd name="connsiteX5" fmla="*/ 2488 w 77063"/>
                  <a:gd name="connsiteY5" fmla="*/ 49210 h 60310"/>
                  <a:gd name="connsiteX6" fmla="*/ 1210 w 77063"/>
                  <a:gd name="connsiteY6" fmla="*/ 57820 h 60310"/>
                  <a:gd name="connsiteX7" fmla="*/ 4354 w 77063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9"/>
                    </a:cubicBezTo>
                    <a:lnTo>
                      <a:pt x="74575" y="11103"/>
                    </a:lnTo>
                    <a:cubicBezTo>
                      <a:pt x="77308" y="9080"/>
                      <a:pt x="77876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7" name="Forma libre: forma 116">
                <a:extLst>
                  <a:ext uri="{FF2B5EF4-FFF2-40B4-BE49-F238E27FC236}">
                    <a16:creationId xmlns:a16="http://schemas.microsoft.com/office/drawing/2014/main" xmlns="" id="{C3904C81-D137-C112-A5B0-039BA736150C}"/>
                  </a:ext>
                </a:extLst>
              </p:cNvPr>
              <p:cNvSpPr/>
              <p:nvPr/>
            </p:nvSpPr>
            <p:spPr>
              <a:xfrm>
                <a:off x="6517338" y="3285318"/>
                <a:ext cx="77063" cy="60310"/>
              </a:xfrm>
              <a:custGeom>
                <a:avLst/>
                <a:gdLst>
                  <a:gd name="connsiteX0" fmla="*/ 4354 w 77063"/>
                  <a:gd name="connsiteY0" fmla="*/ 60039 h 60310"/>
                  <a:gd name="connsiteX1" fmla="*/ 9824 w 77063"/>
                  <a:gd name="connsiteY1" fmla="*/ 59098 h 60310"/>
                  <a:gd name="connsiteX2" fmla="*/ 74575 w 77063"/>
                  <a:gd name="connsiteY2" fmla="*/ 11103 h 60310"/>
                  <a:gd name="connsiteX3" fmla="*/ 75853 w 77063"/>
                  <a:gd name="connsiteY3" fmla="*/ 2493 h 60310"/>
                  <a:gd name="connsiteX4" fmla="*/ 67238 w 77063"/>
                  <a:gd name="connsiteY4" fmla="*/ 1215 h 60310"/>
                  <a:gd name="connsiteX5" fmla="*/ 2488 w 77063"/>
                  <a:gd name="connsiteY5" fmla="*/ 49210 h 60310"/>
                  <a:gd name="connsiteX6" fmla="*/ 1210 w 77063"/>
                  <a:gd name="connsiteY6" fmla="*/ 57820 h 60310"/>
                  <a:gd name="connsiteX7" fmla="*/ 4354 w 77063"/>
                  <a:gd name="connsiteY7" fmla="*/ 60044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063" h="60310">
                    <a:moveTo>
                      <a:pt x="4354" y="60039"/>
                    </a:moveTo>
                    <a:cubicBezTo>
                      <a:pt x="6161" y="60592"/>
                      <a:pt x="8193" y="60308"/>
                      <a:pt x="9824" y="59098"/>
                    </a:cubicBezTo>
                    <a:lnTo>
                      <a:pt x="74575" y="11103"/>
                    </a:lnTo>
                    <a:cubicBezTo>
                      <a:pt x="77308" y="9075"/>
                      <a:pt x="77876" y="5221"/>
                      <a:pt x="75853" y="2493"/>
                    </a:cubicBezTo>
                    <a:cubicBezTo>
                      <a:pt x="73825" y="-245"/>
                      <a:pt x="69971" y="-813"/>
                      <a:pt x="67238" y="1215"/>
                    </a:cubicBezTo>
                    <a:lnTo>
                      <a:pt x="2488" y="49210"/>
                    </a:lnTo>
                    <a:cubicBezTo>
                      <a:pt x="-240" y="51238"/>
                      <a:pt x="-813" y="55092"/>
                      <a:pt x="1210" y="57820"/>
                    </a:cubicBezTo>
                    <a:cubicBezTo>
                      <a:pt x="2027" y="58922"/>
                      <a:pt x="3139" y="59672"/>
                      <a:pt x="4354" y="60044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8" name="Forma libre: forma 117">
                <a:extLst>
                  <a:ext uri="{FF2B5EF4-FFF2-40B4-BE49-F238E27FC236}">
                    <a16:creationId xmlns:a16="http://schemas.microsoft.com/office/drawing/2014/main" xmlns="" id="{D2AAC861-962E-7BB1-51FC-751F7CECFFE9}"/>
                  </a:ext>
                </a:extLst>
              </p:cNvPr>
              <p:cNvSpPr/>
              <p:nvPr/>
            </p:nvSpPr>
            <p:spPr>
              <a:xfrm>
                <a:off x="6831115" y="3718477"/>
                <a:ext cx="185059" cy="185059"/>
              </a:xfrm>
              <a:custGeom>
                <a:avLst/>
                <a:gdLst>
                  <a:gd name="connsiteX0" fmla="*/ 1017 w 185059"/>
                  <a:gd name="connsiteY0" fmla="*/ 78932 h 185059"/>
                  <a:gd name="connsiteX1" fmla="*/ 78932 w 185059"/>
                  <a:gd name="connsiteY1" fmla="*/ 184043 h 185059"/>
                  <a:gd name="connsiteX2" fmla="*/ 184043 w 185059"/>
                  <a:gd name="connsiteY2" fmla="*/ 106128 h 185059"/>
                  <a:gd name="connsiteX3" fmla="*/ 106128 w 185059"/>
                  <a:gd name="connsiteY3" fmla="*/ 1017 h 185059"/>
                  <a:gd name="connsiteX4" fmla="*/ 1017 w 185059"/>
                  <a:gd name="connsiteY4" fmla="*/ 78932 h 1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059" h="185059">
                    <a:moveTo>
                      <a:pt x="1017" y="78932"/>
                    </a:moveTo>
                    <a:cubicBezTo>
                      <a:pt x="-6491" y="129474"/>
                      <a:pt x="28389" y="176530"/>
                      <a:pt x="78932" y="184043"/>
                    </a:cubicBezTo>
                    <a:cubicBezTo>
                      <a:pt x="129474" y="191551"/>
                      <a:pt x="176530" y="156670"/>
                      <a:pt x="184043" y="106128"/>
                    </a:cubicBezTo>
                    <a:cubicBezTo>
                      <a:pt x="191551" y="55585"/>
                      <a:pt x="156670" y="8530"/>
                      <a:pt x="106128" y="1017"/>
                    </a:cubicBezTo>
                    <a:cubicBezTo>
                      <a:pt x="55585" y="-6491"/>
                      <a:pt x="8530" y="28389"/>
                      <a:pt x="1017" y="78932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9" name="Forma libre: forma 118">
                <a:extLst>
                  <a:ext uri="{FF2B5EF4-FFF2-40B4-BE49-F238E27FC236}">
                    <a16:creationId xmlns:a16="http://schemas.microsoft.com/office/drawing/2014/main" xmlns="" id="{5E643F56-40C2-64A2-BEAA-C00848082D84}"/>
                  </a:ext>
                </a:extLst>
              </p:cNvPr>
              <p:cNvSpPr/>
              <p:nvPr/>
            </p:nvSpPr>
            <p:spPr>
              <a:xfrm>
                <a:off x="6916281" y="3848392"/>
                <a:ext cx="160962" cy="122503"/>
              </a:xfrm>
              <a:custGeom>
                <a:avLst/>
                <a:gdLst>
                  <a:gd name="connsiteX0" fmla="*/ 4354 w 160962"/>
                  <a:gd name="connsiteY0" fmla="*/ 122233 h 122503"/>
                  <a:gd name="connsiteX1" fmla="*/ 9824 w 160962"/>
                  <a:gd name="connsiteY1" fmla="*/ 121292 h 122503"/>
                  <a:gd name="connsiteX2" fmla="*/ 158474 w 160962"/>
                  <a:gd name="connsiteY2" fmla="*/ 11103 h 122503"/>
                  <a:gd name="connsiteX3" fmla="*/ 159753 w 160962"/>
                  <a:gd name="connsiteY3" fmla="*/ 2493 h 122503"/>
                  <a:gd name="connsiteX4" fmla="*/ 151138 w 160962"/>
                  <a:gd name="connsiteY4" fmla="*/ 1215 h 122503"/>
                  <a:gd name="connsiteX5" fmla="*/ 2488 w 160962"/>
                  <a:gd name="connsiteY5" fmla="*/ 111399 h 122503"/>
                  <a:gd name="connsiteX6" fmla="*/ 1210 w 160962"/>
                  <a:gd name="connsiteY6" fmla="*/ 120009 h 122503"/>
                  <a:gd name="connsiteX7" fmla="*/ 4354 w 160962"/>
                  <a:gd name="connsiteY7" fmla="*/ 122233 h 122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962" h="122503">
                    <a:moveTo>
                      <a:pt x="4354" y="122233"/>
                    </a:moveTo>
                    <a:cubicBezTo>
                      <a:pt x="6161" y="122786"/>
                      <a:pt x="8193" y="122502"/>
                      <a:pt x="9824" y="121292"/>
                    </a:cubicBezTo>
                    <a:lnTo>
                      <a:pt x="158474" y="11103"/>
                    </a:lnTo>
                    <a:cubicBezTo>
                      <a:pt x="161202" y="9075"/>
                      <a:pt x="161775" y="5221"/>
                      <a:pt x="159753" y="2493"/>
                    </a:cubicBezTo>
                    <a:cubicBezTo>
                      <a:pt x="157720" y="-245"/>
                      <a:pt x="153876" y="-813"/>
                      <a:pt x="151138" y="1215"/>
                    </a:cubicBezTo>
                    <a:lnTo>
                      <a:pt x="2488" y="111399"/>
                    </a:lnTo>
                    <a:cubicBezTo>
                      <a:pt x="-240" y="113427"/>
                      <a:pt x="-813" y="117281"/>
                      <a:pt x="1210" y="120009"/>
                    </a:cubicBezTo>
                    <a:cubicBezTo>
                      <a:pt x="2027" y="121111"/>
                      <a:pt x="3139" y="121860"/>
                      <a:pt x="4354" y="122233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0" name="Forma libre: forma 119">
                <a:extLst>
                  <a:ext uri="{FF2B5EF4-FFF2-40B4-BE49-F238E27FC236}">
                    <a16:creationId xmlns:a16="http://schemas.microsoft.com/office/drawing/2014/main" xmlns="" id="{B5FBD44D-AC0C-D3C6-1564-3436FC26A141}"/>
                  </a:ext>
                </a:extLst>
              </p:cNvPr>
              <p:cNvSpPr/>
              <p:nvPr/>
            </p:nvSpPr>
            <p:spPr>
              <a:xfrm>
                <a:off x="6350082" y="3285670"/>
                <a:ext cx="299214" cy="483550"/>
              </a:xfrm>
              <a:custGeom>
                <a:avLst/>
                <a:gdLst>
                  <a:gd name="connsiteX0" fmla="*/ 5049 w 299214"/>
                  <a:gd name="connsiteY0" fmla="*/ 361100 h 483550"/>
                  <a:gd name="connsiteX1" fmla="*/ 88920 w 299214"/>
                  <a:gd name="connsiteY1" fmla="*/ 117433 h 483550"/>
                  <a:gd name="connsiteX2" fmla="*/ 122771 w 299214"/>
                  <a:gd name="connsiteY2" fmla="*/ 15799 h 483550"/>
                  <a:gd name="connsiteX3" fmla="*/ 151975 w 299214"/>
                  <a:gd name="connsiteY3" fmla="*/ 1190 h 483550"/>
                  <a:gd name="connsiteX4" fmla="*/ 166585 w 299214"/>
                  <a:gd name="connsiteY4" fmla="*/ 30394 h 483550"/>
                  <a:gd name="connsiteX5" fmla="*/ 195789 w 299214"/>
                  <a:gd name="connsiteY5" fmla="*/ 15784 h 483550"/>
                  <a:gd name="connsiteX6" fmla="*/ 210398 w 299214"/>
                  <a:gd name="connsiteY6" fmla="*/ 44988 h 483550"/>
                  <a:gd name="connsiteX7" fmla="*/ 239602 w 299214"/>
                  <a:gd name="connsiteY7" fmla="*/ 30379 h 483550"/>
                  <a:gd name="connsiteX8" fmla="*/ 254211 w 299214"/>
                  <a:gd name="connsiteY8" fmla="*/ 59583 h 483550"/>
                  <a:gd name="connsiteX9" fmla="*/ 283416 w 299214"/>
                  <a:gd name="connsiteY9" fmla="*/ 44974 h 483550"/>
                  <a:gd name="connsiteX10" fmla="*/ 298025 w 299214"/>
                  <a:gd name="connsiteY10" fmla="*/ 74178 h 483550"/>
                  <a:gd name="connsiteX11" fmla="*/ 264060 w 299214"/>
                  <a:gd name="connsiteY11" fmla="*/ 176154 h 483550"/>
                  <a:gd name="connsiteX12" fmla="*/ 263767 w 299214"/>
                  <a:gd name="connsiteY12" fmla="*/ 177026 h 483550"/>
                  <a:gd name="connsiteX13" fmla="*/ 179710 w 299214"/>
                  <a:gd name="connsiteY13" fmla="*/ 421227 h 483550"/>
                  <a:gd name="connsiteX14" fmla="*/ 65480 w 299214"/>
                  <a:gd name="connsiteY14" fmla="*/ 479522 h 483550"/>
                  <a:gd name="connsiteX15" fmla="*/ 62321 w 299214"/>
                  <a:gd name="connsiteY15" fmla="*/ 478499 h 483550"/>
                  <a:gd name="connsiteX16" fmla="*/ 5054 w 299214"/>
                  <a:gd name="connsiteY16" fmla="*/ 361115 h 48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9214" h="483550">
                    <a:moveTo>
                      <a:pt x="5049" y="361100"/>
                    </a:moveTo>
                    <a:lnTo>
                      <a:pt x="88920" y="117433"/>
                    </a:lnTo>
                    <a:lnTo>
                      <a:pt x="122771" y="15799"/>
                    </a:lnTo>
                    <a:cubicBezTo>
                      <a:pt x="126802" y="3702"/>
                      <a:pt x="139878" y="-2841"/>
                      <a:pt x="151975" y="1190"/>
                    </a:cubicBezTo>
                    <a:cubicBezTo>
                      <a:pt x="164072" y="5220"/>
                      <a:pt x="170615" y="18292"/>
                      <a:pt x="166585" y="30394"/>
                    </a:cubicBezTo>
                    <a:cubicBezTo>
                      <a:pt x="170615" y="18297"/>
                      <a:pt x="183687" y="11754"/>
                      <a:pt x="195789" y="15784"/>
                    </a:cubicBezTo>
                    <a:cubicBezTo>
                      <a:pt x="207886" y="19815"/>
                      <a:pt x="214429" y="32887"/>
                      <a:pt x="210398" y="44988"/>
                    </a:cubicBezTo>
                    <a:cubicBezTo>
                      <a:pt x="214429" y="32892"/>
                      <a:pt x="227500" y="26348"/>
                      <a:pt x="239602" y="30379"/>
                    </a:cubicBezTo>
                    <a:cubicBezTo>
                      <a:pt x="251699" y="34410"/>
                      <a:pt x="258242" y="47481"/>
                      <a:pt x="254211" y="59583"/>
                    </a:cubicBezTo>
                    <a:cubicBezTo>
                      <a:pt x="258242" y="47486"/>
                      <a:pt x="271314" y="40943"/>
                      <a:pt x="283416" y="44974"/>
                    </a:cubicBezTo>
                    <a:cubicBezTo>
                      <a:pt x="295512" y="49004"/>
                      <a:pt x="302056" y="62076"/>
                      <a:pt x="298025" y="74178"/>
                    </a:cubicBezTo>
                    <a:lnTo>
                      <a:pt x="264060" y="176154"/>
                    </a:lnTo>
                    <a:cubicBezTo>
                      <a:pt x="263943" y="176443"/>
                      <a:pt x="263865" y="176737"/>
                      <a:pt x="263767" y="177026"/>
                    </a:cubicBezTo>
                    <a:lnTo>
                      <a:pt x="179710" y="421227"/>
                    </a:lnTo>
                    <a:cubicBezTo>
                      <a:pt x="163470" y="468405"/>
                      <a:pt x="112829" y="493970"/>
                      <a:pt x="65480" y="479522"/>
                    </a:cubicBezTo>
                    <a:cubicBezTo>
                      <a:pt x="64427" y="479199"/>
                      <a:pt x="63374" y="478856"/>
                      <a:pt x="62321" y="478499"/>
                    </a:cubicBezTo>
                    <a:cubicBezTo>
                      <a:pt x="14095" y="461901"/>
                      <a:pt x="-11549" y="409341"/>
                      <a:pt x="5054" y="361115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2" name="Forma libre: forma 121">
                <a:extLst>
                  <a:ext uri="{FF2B5EF4-FFF2-40B4-BE49-F238E27FC236}">
                    <a16:creationId xmlns:a16="http://schemas.microsoft.com/office/drawing/2014/main" xmlns="" id="{1B34AE27-4A4F-F932-0C0B-D8BFEB51AFFE}"/>
                  </a:ext>
                </a:extLst>
              </p:cNvPr>
              <p:cNvSpPr/>
              <p:nvPr/>
            </p:nvSpPr>
            <p:spPr>
              <a:xfrm>
                <a:off x="6538073" y="3323781"/>
                <a:ext cx="28709" cy="61528"/>
              </a:xfrm>
              <a:custGeom>
                <a:avLst/>
                <a:gdLst>
                  <a:gd name="connsiteX0" fmla="*/ 4364 w 28709"/>
                  <a:gd name="connsiteY0" fmla="*/ 61260 h 61528"/>
                  <a:gd name="connsiteX1" fmla="*/ 11999 w 28709"/>
                  <a:gd name="connsiteY1" fmla="*/ 57318 h 61528"/>
                  <a:gd name="connsiteX2" fmla="*/ 28391 w 28709"/>
                  <a:gd name="connsiteY2" fmla="*/ 8107 h 61528"/>
                  <a:gd name="connsiteX3" fmla="*/ 24498 w 28709"/>
                  <a:gd name="connsiteY3" fmla="*/ 320 h 61528"/>
                  <a:gd name="connsiteX4" fmla="*/ 16711 w 28709"/>
                  <a:gd name="connsiteY4" fmla="*/ 4214 h 61528"/>
                  <a:gd name="connsiteX5" fmla="*/ 319 w 28709"/>
                  <a:gd name="connsiteY5" fmla="*/ 53424 h 61528"/>
                  <a:gd name="connsiteX6" fmla="*/ 4212 w 28709"/>
                  <a:gd name="connsiteY6" fmla="*/ 61211 h 61528"/>
                  <a:gd name="connsiteX7" fmla="*/ 4364 w 28709"/>
                  <a:gd name="connsiteY7" fmla="*/ 61260 h 6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09" h="61528">
                    <a:moveTo>
                      <a:pt x="4364" y="61260"/>
                    </a:moveTo>
                    <a:cubicBezTo>
                      <a:pt x="7547" y="62230"/>
                      <a:pt x="10941" y="60491"/>
                      <a:pt x="11999" y="57318"/>
                    </a:cubicBezTo>
                    <a:lnTo>
                      <a:pt x="28391" y="8107"/>
                    </a:lnTo>
                    <a:cubicBezTo>
                      <a:pt x="29469" y="4880"/>
                      <a:pt x="27725" y="1397"/>
                      <a:pt x="24498" y="320"/>
                    </a:cubicBezTo>
                    <a:cubicBezTo>
                      <a:pt x="21388" y="-762"/>
                      <a:pt x="17788" y="991"/>
                      <a:pt x="16711" y="4214"/>
                    </a:cubicBezTo>
                    <a:lnTo>
                      <a:pt x="319" y="53424"/>
                    </a:lnTo>
                    <a:cubicBezTo>
                      <a:pt x="-759" y="56652"/>
                      <a:pt x="985" y="60134"/>
                      <a:pt x="4212" y="61211"/>
                    </a:cubicBezTo>
                    <a:cubicBezTo>
                      <a:pt x="4266" y="61226"/>
                      <a:pt x="4310" y="61245"/>
                      <a:pt x="4364" y="61260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3" name="Forma libre: forma 122">
                <a:extLst>
                  <a:ext uri="{FF2B5EF4-FFF2-40B4-BE49-F238E27FC236}">
                    <a16:creationId xmlns:a16="http://schemas.microsoft.com/office/drawing/2014/main" xmlns="" id="{85F4C4B4-6CF1-737D-4A89-E4E4345BA3A3}"/>
                  </a:ext>
                </a:extLst>
              </p:cNvPr>
              <p:cNvSpPr/>
              <p:nvPr/>
            </p:nvSpPr>
            <p:spPr>
              <a:xfrm>
                <a:off x="6494020" y="3309963"/>
                <a:ext cx="28709" cy="61549"/>
              </a:xfrm>
              <a:custGeom>
                <a:avLst/>
                <a:gdLst>
                  <a:gd name="connsiteX0" fmla="*/ 4364 w 28709"/>
                  <a:gd name="connsiteY0" fmla="*/ 61281 h 61549"/>
                  <a:gd name="connsiteX1" fmla="*/ 11999 w 28709"/>
                  <a:gd name="connsiteY1" fmla="*/ 57339 h 61549"/>
                  <a:gd name="connsiteX2" fmla="*/ 28391 w 28709"/>
                  <a:gd name="connsiteY2" fmla="*/ 8128 h 61549"/>
                  <a:gd name="connsiteX3" fmla="*/ 24498 w 28709"/>
                  <a:gd name="connsiteY3" fmla="*/ 341 h 61549"/>
                  <a:gd name="connsiteX4" fmla="*/ 16711 w 28709"/>
                  <a:gd name="connsiteY4" fmla="*/ 4235 h 61549"/>
                  <a:gd name="connsiteX5" fmla="*/ 319 w 28709"/>
                  <a:gd name="connsiteY5" fmla="*/ 53445 h 61549"/>
                  <a:gd name="connsiteX6" fmla="*/ 4212 w 28709"/>
                  <a:gd name="connsiteY6" fmla="*/ 61232 h 61549"/>
                  <a:gd name="connsiteX7" fmla="*/ 4364 w 28709"/>
                  <a:gd name="connsiteY7" fmla="*/ 61281 h 6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09" h="61549">
                    <a:moveTo>
                      <a:pt x="4364" y="61281"/>
                    </a:moveTo>
                    <a:cubicBezTo>
                      <a:pt x="7547" y="62251"/>
                      <a:pt x="10941" y="60513"/>
                      <a:pt x="11999" y="57339"/>
                    </a:cubicBezTo>
                    <a:lnTo>
                      <a:pt x="28391" y="8128"/>
                    </a:lnTo>
                    <a:cubicBezTo>
                      <a:pt x="29469" y="4901"/>
                      <a:pt x="27725" y="1419"/>
                      <a:pt x="24498" y="341"/>
                    </a:cubicBezTo>
                    <a:cubicBezTo>
                      <a:pt x="21339" y="-795"/>
                      <a:pt x="17788" y="1007"/>
                      <a:pt x="16711" y="4235"/>
                    </a:cubicBezTo>
                    <a:lnTo>
                      <a:pt x="319" y="53445"/>
                    </a:lnTo>
                    <a:cubicBezTo>
                      <a:pt x="-759" y="56673"/>
                      <a:pt x="985" y="60155"/>
                      <a:pt x="4212" y="61232"/>
                    </a:cubicBezTo>
                    <a:cubicBezTo>
                      <a:pt x="4261" y="61252"/>
                      <a:pt x="4310" y="61267"/>
                      <a:pt x="4364" y="61281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4" name="Forma libre: forma 123">
                <a:extLst>
                  <a:ext uri="{FF2B5EF4-FFF2-40B4-BE49-F238E27FC236}">
                    <a16:creationId xmlns:a16="http://schemas.microsoft.com/office/drawing/2014/main" xmlns="" id="{D8391DCE-A6DC-7FB1-16C0-FE785CB46010}"/>
                  </a:ext>
                </a:extLst>
              </p:cNvPr>
              <p:cNvSpPr/>
              <p:nvPr/>
            </p:nvSpPr>
            <p:spPr>
              <a:xfrm>
                <a:off x="6972601" y="3669901"/>
                <a:ext cx="485749" cy="211168"/>
              </a:xfrm>
              <a:custGeom>
                <a:avLst/>
                <a:gdLst>
                  <a:gd name="connsiteX0" fmla="*/ 21237 w 485749"/>
                  <a:gd name="connsiteY0" fmla="*/ 26976 h 211168"/>
                  <a:gd name="connsiteX1" fmla="*/ 128376 w 485749"/>
                  <a:gd name="connsiteY1" fmla="*/ 18381 h 211168"/>
                  <a:gd name="connsiteX2" fmla="*/ 129297 w 485749"/>
                  <a:gd name="connsiteY2" fmla="*/ 18312 h 211168"/>
                  <a:gd name="connsiteX3" fmla="*/ 386927 w 485749"/>
                  <a:gd name="connsiteY3" fmla="*/ 230 h 211168"/>
                  <a:gd name="connsiteX4" fmla="*/ 485519 w 485749"/>
                  <a:gd name="connsiteY4" fmla="*/ 85893 h 211168"/>
                  <a:gd name="connsiteX5" fmla="*/ 399856 w 485749"/>
                  <a:gd name="connsiteY5" fmla="*/ 184485 h 211168"/>
                  <a:gd name="connsiteX6" fmla="*/ 142667 w 485749"/>
                  <a:gd name="connsiteY6" fmla="*/ 202538 h 211168"/>
                  <a:gd name="connsiteX7" fmla="*/ 36013 w 485749"/>
                  <a:gd name="connsiteY7" fmla="*/ 211094 h 211168"/>
                  <a:gd name="connsiteX8" fmla="*/ 11153 w 485749"/>
                  <a:gd name="connsiteY8" fmla="*/ 189927 h 211168"/>
                  <a:gd name="connsiteX9" fmla="*/ 32320 w 485749"/>
                  <a:gd name="connsiteY9" fmla="*/ 165067 h 211168"/>
                  <a:gd name="connsiteX10" fmla="*/ 7460 w 485749"/>
                  <a:gd name="connsiteY10" fmla="*/ 143900 h 211168"/>
                  <a:gd name="connsiteX11" fmla="*/ 28628 w 485749"/>
                  <a:gd name="connsiteY11" fmla="*/ 119040 h 211168"/>
                  <a:gd name="connsiteX12" fmla="*/ 3768 w 485749"/>
                  <a:gd name="connsiteY12" fmla="*/ 97873 h 211168"/>
                  <a:gd name="connsiteX13" fmla="*/ 24935 w 485749"/>
                  <a:gd name="connsiteY13" fmla="*/ 73013 h 211168"/>
                  <a:gd name="connsiteX14" fmla="*/ 75 w 485749"/>
                  <a:gd name="connsiteY14" fmla="*/ 51845 h 211168"/>
                  <a:gd name="connsiteX15" fmla="*/ 21242 w 485749"/>
                  <a:gd name="connsiteY15" fmla="*/ 26986 h 211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5749" h="211168">
                    <a:moveTo>
                      <a:pt x="21237" y="26976"/>
                    </a:moveTo>
                    <a:lnTo>
                      <a:pt x="128376" y="18381"/>
                    </a:lnTo>
                    <a:cubicBezTo>
                      <a:pt x="128684" y="18381"/>
                      <a:pt x="128988" y="18337"/>
                      <a:pt x="129297" y="18312"/>
                    </a:cubicBezTo>
                    <a:lnTo>
                      <a:pt x="386927" y="230"/>
                    </a:lnTo>
                    <a:cubicBezTo>
                      <a:pt x="437792" y="-3340"/>
                      <a:pt x="481949" y="35008"/>
                      <a:pt x="485519" y="85893"/>
                    </a:cubicBezTo>
                    <a:cubicBezTo>
                      <a:pt x="489089" y="136774"/>
                      <a:pt x="450737" y="180915"/>
                      <a:pt x="399856" y="184485"/>
                    </a:cubicBezTo>
                    <a:lnTo>
                      <a:pt x="142667" y="202538"/>
                    </a:lnTo>
                    <a:lnTo>
                      <a:pt x="36013" y="211094"/>
                    </a:lnTo>
                    <a:cubicBezTo>
                      <a:pt x="23304" y="212112"/>
                      <a:pt x="12172" y="202636"/>
                      <a:pt x="11153" y="189927"/>
                    </a:cubicBezTo>
                    <a:cubicBezTo>
                      <a:pt x="10135" y="177218"/>
                      <a:pt x="19611" y="166085"/>
                      <a:pt x="32320" y="165067"/>
                    </a:cubicBezTo>
                    <a:cubicBezTo>
                      <a:pt x="19611" y="166085"/>
                      <a:pt x="8479" y="156609"/>
                      <a:pt x="7460" y="143900"/>
                    </a:cubicBezTo>
                    <a:cubicBezTo>
                      <a:pt x="6442" y="131190"/>
                      <a:pt x="15919" y="120058"/>
                      <a:pt x="28628" y="119040"/>
                    </a:cubicBezTo>
                    <a:cubicBezTo>
                      <a:pt x="15919" y="120058"/>
                      <a:pt x="4786" y="110582"/>
                      <a:pt x="3768" y="97873"/>
                    </a:cubicBezTo>
                    <a:cubicBezTo>
                      <a:pt x="2749" y="85163"/>
                      <a:pt x="12226" y="74031"/>
                      <a:pt x="24935" y="73013"/>
                    </a:cubicBezTo>
                    <a:cubicBezTo>
                      <a:pt x="12226" y="74031"/>
                      <a:pt x="1094" y="64555"/>
                      <a:pt x="75" y="51845"/>
                    </a:cubicBezTo>
                    <a:cubicBezTo>
                      <a:pt x="-944" y="39136"/>
                      <a:pt x="8533" y="28004"/>
                      <a:pt x="21242" y="26986"/>
                    </a:cubicBezTo>
                    <a:close/>
                  </a:path>
                </a:pathLst>
              </a:custGeom>
              <a:solidFill>
                <a:srgbClr val="98603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5" name="Forma libre: forma 124">
                <a:extLst>
                  <a:ext uri="{FF2B5EF4-FFF2-40B4-BE49-F238E27FC236}">
                    <a16:creationId xmlns:a16="http://schemas.microsoft.com/office/drawing/2014/main" xmlns="" id="{E53DF052-0C5E-48DC-FA61-3EC2CB290305}"/>
                  </a:ext>
                </a:extLst>
              </p:cNvPr>
              <p:cNvSpPr/>
              <p:nvPr/>
            </p:nvSpPr>
            <p:spPr>
              <a:xfrm>
                <a:off x="6996189" y="3732692"/>
                <a:ext cx="58056" cy="15986"/>
              </a:xfrm>
              <a:custGeom>
                <a:avLst/>
                <a:gdLst>
                  <a:gd name="connsiteX0" fmla="*/ 4360 w 58056"/>
                  <a:gd name="connsiteY0" fmla="*/ 15722 h 15986"/>
                  <a:gd name="connsiteX1" fmla="*/ 6647 w 58056"/>
                  <a:gd name="connsiteY1" fmla="*/ 15967 h 15986"/>
                  <a:gd name="connsiteX2" fmla="*/ 52390 w 58056"/>
                  <a:gd name="connsiteY2" fmla="*/ 12298 h 15986"/>
                  <a:gd name="connsiteX3" fmla="*/ 58037 w 58056"/>
                  <a:gd name="connsiteY3" fmla="*/ 5667 h 15986"/>
                  <a:gd name="connsiteX4" fmla="*/ 51405 w 58056"/>
                  <a:gd name="connsiteY4" fmla="*/ 20 h 15986"/>
                  <a:gd name="connsiteX5" fmla="*/ 5662 w 58056"/>
                  <a:gd name="connsiteY5" fmla="*/ 3689 h 15986"/>
                  <a:gd name="connsiteX6" fmla="*/ 20 w 58056"/>
                  <a:gd name="connsiteY6" fmla="*/ 10320 h 15986"/>
                  <a:gd name="connsiteX7" fmla="*/ 4365 w 58056"/>
                  <a:gd name="connsiteY7" fmla="*/ 15717 h 1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056" h="15986">
                    <a:moveTo>
                      <a:pt x="4360" y="15722"/>
                    </a:moveTo>
                    <a:cubicBezTo>
                      <a:pt x="5080" y="15942"/>
                      <a:pt x="5853" y="16030"/>
                      <a:pt x="6647" y="15967"/>
                    </a:cubicBezTo>
                    <a:lnTo>
                      <a:pt x="52390" y="12298"/>
                    </a:lnTo>
                    <a:cubicBezTo>
                      <a:pt x="55779" y="12024"/>
                      <a:pt x="58306" y="9056"/>
                      <a:pt x="58037" y="5667"/>
                    </a:cubicBezTo>
                    <a:cubicBezTo>
                      <a:pt x="57762" y="2278"/>
                      <a:pt x="54799" y="-254"/>
                      <a:pt x="51405" y="20"/>
                    </a:cubicBezTo>
                    <a:lnTo>
                      <a:pt x="5662" y="3689"/>
                    </a:lnTo>
                    <a:cubicBezTo>
                      <a:pt x="2273" y="3963"/>
                      <a:pt x="-254" y="6931"/>
                      <a:pt x="20" y="10320"/>
                    </a:cubicBezTo>
                    <a:cubicBezTo>
                      <a:pt x="226" y="12915"/>
                      <a:pt x="2019" y="15002"/>
                      <a:pt x="4365" y="1571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6" name="Forma libre: forma 125">
                <a:extLst>
                  <a:ext uri="{FF2B5EF4-FFF2-40B4-BE49-F238E27FC236}">
                    <a16:creationId xmlns:a16="http://schemas.microsoft.com/office/drawing/2014/main" xmlns="" id="{E9AB9D07-B35C-6A39-A773-2FEC1339E8DD}"/>
                  </a:ext>
                </a:extLst>
              </p:cNvPr>
              <p:cNvSpPr/>
              <p:nvPr/>
            </p:nvSpPr>
            <p:spPr>
              <a:xfrm>
                <a:off x="6994352" y="3778767"/>
                <a:ext cx="64017" cy="16467"/>
              </a:xfrm>
              <a:custGeom>
                <a:avLst/>
                <a:gdLst>
                  <a:gd name="connsiteX0" fmla="*/ 4365 w 64017"/>
                  <a:gd name="connsiteY0" fmla="*/ 16202 h 16467"/>
                  <a:gd name="connsiteX1" fmla="*/ 6652 w 64017"/>
                  <a:gd name="connsiteY1" fmla="*/ 16447 h 16467"/>
                  <a:gd name="connsiteX2" fmla="*/ 58355 w 64017"/>
                  <a:gd name="connsiteY2" fmla="*/ 12299 h 16467"/>
                  <a:gd name="connsiteX3" fmla="*/ 63997 w 64017"/>
                  <a:gd name="connsiteY3" fmla="*/ 5668 h 16467"/>
                  <a:gd name="connsiteX4" fmla="*/ 57366 w 64017"/>
                  <a:gd name="connsiteY4" fmla="*/ 21 h 16467"/>
                  <a:gd name="connsiteX5" fmla="*/ 5662 w 64017"/>
                  <a:gd name="connsiteY5" fmla="*/ 4169 h 16467"/>
                  <a:gd name="connsiteX6" fmla="*/ 20 w 64017"/>
                  <a:gd name="connsiteY6" fmla="*/ 10800 h 16467"/>
                  <a:gd name="connsiteX7" fmla="*/ 4365 w 64017"/>
                  <a:gd name="connsiteY7" fmla="*/ 16198 h 1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17" h="16467">
                    <a:moveTo>
                      <a:pt x="4365" y="16202"/>
                    </a:moveTo>
                    <a:cubicBezTo>
                      <a:pt x="5084" y="16423"/>
                      <a:pt x="5858" y="16511"/>
                      <a:pt x="6652" y="16447"/>
                    </a:cubicBezTo>
                    <a:lnTo>
                      <a:pt x="58355" y="12299"/>
                    </a:lnTo>
                    <a:cubicBezTo>
                      <a:pt x="61739" y="12025"/>
                      <a:pt x="64271" y="9057"/>
                      <a:pt x="63997" y="5668"/>
                    </a:cubicBezTo>
                    <a:cubicBezTo>
                      <a:pt x="63728" y="2279"/>
                      <a:pt x="60760" y="-258"/>
                      <a:pt x="57366" y="21"/>
                    </a:cubicBezTo>
                    <a:lnTo>
                      <a:pt x="5662" y="4169"/>
                    </a:lnTo>
                    <a:cubicBezTo>
                      <a:pt x="2278" y="4443"/>
                      <a:pt x="-254" y="7411"/>
                      <a:pt x="20" y="10800"/>
                    </a:cubicBezTo>
                    <a:cubicBezTo>
                      <a:pt x="226" y="13396"/>
                      <a:pt x="2019" y="15483"/>
                      <a:pt x="4365" y="16198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7" name="Forma libre: forma 126">
                <a:extLst>
                  <a:ext uri="{FF2B5EF4-FFF2-40B4-BE49-F238E27FC236}">
                    <a16:creationId xmlns:a16="http://schemas.microsoft.com/office/drawing/2014/main" xmlns="" id="{9DB91E8C-646E-B908-521F-5FEAE3E8DFED}"/>
                  </a:ext>
                </a:extLst>
              </p:cNvPr>
              <p:cNvSpPr/>
              <p:nvPr/>
            </p:nvSpPr>
            <p:spPr>
              <a:xfrm>
                <a:off x="6998873" y="3824712"/>
                <a:ext cx="64017" cy="16466"/>
              </a:xfrm>
              <a:custGeom>
                <a:avLst/>
                <a:gdLst>
                  <a:gd name="connsiteX0" fmla="*/ 4364 w 64017"/>
                  <a:gd name="connsiteY0" fmla="*/ 16202 h 16466"/>
                  <a:gd name="connsiteX1" fmla="*/ 6652 w 64017"/>
                  <a:gd name="connsiteY1" fmla="*/ 16447 h 16466"/>
                  <a:gd name="connsiteX2" fmla="*/ 58355 w 64017"/>
                  <a:gd name="connsiteY2" fmla="*/ 12298 h 16466"/>
                  <a:gd name="connsiteX3" fmla="*/ 63997 w 64017"/>
                  <a:gd name="connsiteY3" fmla="*/ 5667 h 16466"/>
                  <a:gd name="connsiteX4" fmla="*/ 57366 w 64017"/>
                  <a:gd name="connsiteY4" fmla="*/ 20 h 16466"/>
                  <a:gd name="connsiteX5" fmla="*/ 5662 w 64017"/>
                  <a:gd name="connsiteY5" fmla="*/ 4169 h 16466"/>
                  <a:gd name="connsiteX6" fmla="*/ 20 w 64017"/>
                  <a:gd name="connsiteY6" fmla="*/ 10800 h 16466"/>
                  <a:gd name="connsiteX7" fmla="*/ 4364 w 64017"/>
                  <a:gd name="connsiteY7" fmla="*/ 16197 h 16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17" h="16466">
                    <a:moveTo>
                      <a:pt x="4364" y="16202"/>
                    </a:moveTo>
                    <a:cubicBezTo>
                      <a:pt x="5084" y="16422"/>
                      <a:pt x="5858" y="16510"/>
                      <a:pt x="6652" y="16447"/>
                    </a:cubicBezTo>
                    <a:lnTo>
                      <a:pt x="58355" y="12298"/>
                    </a:lnTo>
                    <a:cubicBezTo>
                      <a:pt x="61739" y="12024"/>
                      <a:pt x="64271" y="9056"/>
                      <a:pt x="63997" y="5667"/>
                    </a:cubicBezTo>
                    <a:cubicBezTo>
                      <a:pt x="63728" y="2278"/>
                      <a:pt x="60755" y="-254"/>
                      <a:pt x="57366" y="20"/>
                    </a:cubicBezTo>
                    <a:lnTo>
                      <a:pt x="5662" y="4169"/>
                    </a:lnTo>
                    <a:cubicBezTo>
                      <a:pt x="2278" y="4443"/>
                      <a:pt x="-254" y="7411"/>
                      <a:pt x="20" y="10800"/>
                    </a:cubicBezTo>
                    <a:cubicBezTo>
                      <a:pt x="231" y="13396"/>
                      <a:pt x="2019" y="15482"/>
                      <a:pt x="4364" y="16197"/>
                    </a:cubicBezTo>
                    <a:close/>
                  </a:path>
                </a:pathLst>
              </a:custGeom>
              <a:solidFill>
                <a:srgbClr val="231F1E"/>
              </a:solidFill>
              <a:ln w="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14" name="Forma libre: forma 113">
              <a:extLst>
                <a:ext uri="{FF2B5EF4-FFF2-40B4-BE49-F238E27FC236}">
                  <a16:creationId xmlns:a16="http://schemas.microsoft.com/office/drawing/2014/main" xmlns="" id="{9BC68271-D677-43AC-AC51-EED0DD431A63}"/>
                </a:ext>
              </a:extLst>
            </p:cNvPr>
            <p:cNvSpPr/>
            <p:nvPr/>
          </p:nvSpPr>
          <p:spPr>
            <a:xfrm>
              <a:off x="6566398" y="3351516"/>
              <a:ext cx="77069" cy="60308"/>
            </a:xfrm>
            <a:custGeom>
              <a:avLst/>
              <a:gdLst>
                <a:gd name="connsiteX0" fmla="*/ 4362 w 77069"/>
                <a:gd name="connsiteY0" fmla="*/ 60040 h 60308"/>
                <a:gd name="connsiteX1" fmla="*/ 9833 w 77069"/>
                <a:gd name="connsiteY1" fmla="*/ 59100 h 60308"/>
                <a:gd name="connsiteX2" fmla="*/ 74578 w 77069"/>
                <a:gd name="connsiteY2" fmla="*/ 11104 h 60308"/>
                <a:gd name="connsiteX3" fmla="*/ 75856 w 77069"/>
                <a:gd name="connsiteY3" fmla="*/ 2494 h 60308"/>
                <a:gd name="connsiteX4" fmla="*/ 67242 w 77069"/>
                <a:gd name="connsiteY4" fmla="*/ 1211 h 60308"/>
                <a:gd name="connsiteX5" fmla="*/ 2491 w 77069"/>
                <a:gd name="connsiteY5" fmla="*/ 49207 h 60308"/>
                <a:gd name="connsiteX6" fmla="*/ 1213 w 77069"/>
                <a:gd name="connsiteY6" fmla="*/ 57816 h 60308"/>
                <a:gd name="connsiteX7" fmla="*/ 4357 w 77069"/>
                <a:gd name="connsiteY7" fmla="*/ 60040 h 6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069" h="60308">
                  <a:moveTo>
                    <a:pt x="4362" y="60040"/>
                  </a:moveTo>
                  <a:cubicBezTo>
                    <a:pt x="6169" y="60588"/>
                    <a:pt x="8197" y="60309"/>
                    <a:pt x="9833" y="59100"/>
                  </a:cubicBezTo>
                  <a:lnTo>
                    <a:pt x="74578" y="11104"/>
                  </a:lnTo>
                  <a:cubicBezTo>
                    <a:pt x="77311" y="9076"/>
                    <a:pt x="77884" y="5222"/>
                    <a:pt x="75856" y="2494"/>
                  </a:cubicBezTo>
                  <a:cubicBezTo>
                    <a:pt x="73824" y="-244"/>
                    <a:pt x="69975" y="-812"/>
                    <a:pt x="67242" y="1211"/>
                  </a:cubicBezTo>
                  <a:lnTo>
                    <a:pt x="2491" y="49207"/>
                  </a:lnTo>
                  <a:cubicBezTo>
                    <a:pt x="-241" y="51234"/>
                    <a:pt x="-814" y="55088"/>
                    <a:pt x="1213" y="57816"/>
                  </a:cubicBezTo>
                  <a:cubicBezTo>
                    <a:pt x="2031" y="58918"/>
                    <a:pt x="3143" y="59668"/>
                    <a:pt x="4357" y="6004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1" name="Forma libre: forma 120">
              <a:extLst>
                <a:ext uri="{FF2B5EF4-FFF2-40B4-BE49-F238E27FC236}">
                  <a16:creationId xmlns:a16="http://schemas.microsoft.com/office/drawing/2014/main" xmlns="" id="{0E308D6A-0A1E-69E1-FC90-CD9DACB8F64F}"/>
                </a:ext>
              </a:extLst>
            </p:cNvPr>
            <p:cNvSpPr/>
            <p:nvPr/>
          </p:nvSpPr>
          <p:spPr>
            <a:xfrm>
              <a:off x="6582102" y="3343643"/>
              <a:ext cx="26819" cy="55883"/>
            </a:xfrm>
            <a:custGeom>
              <a:avLst/>
              <a:gdLst>
                <a:gd name="connsiteX0" fmla="*/ 4364 w 26819"/>
                <a:gd name="connsiteY0" fmla="*/ 55616 h 55883"/>
                <a:gd name="connsiteX1" fmla="*/ 11999 w 26819"/>
                <a:gd name="connsiteY1" fmla="*/ 51673 h 55883"/>
                <a:gd name="connsiteX2" fmla="*/ 26501 w 26819"/>
                <a:gd name="connsiteY2" fmla="*/ 8134 h 55883"/>
                <a:gd name="connsiteX3" fmla="*/ 22607 w 26819"/>
                <a:gd name="connsiteY3" fmla="*/ 347 h 55883"/>
                <a:gd name="connsiteX4" fmla="*/ 14820 w 26819"/>
                <a:gd name="connsiteY4" fmla="*/ 4241 h 55883"/>
                <a:gd name="connsiteX5" fmla="*/ 319 w 26819"/>
                <a:gd name="connsiteY5" fmla="*/ 47780 h 55883"/>
                <a:gd name="connsiteX6" fmla="*/ 4212 w 26819"/>
                <a:gd name="connsiteY6" fmla="*/ 55567 h 55883"/>
                <a:gd name="connsiteX7" fmla="*/ 4364 w 26819"/>
                <a:gd name="connsiteY7" fmla="*/ 55616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19" h="55883">
                  <a:moveTo>
                    <a:pt x="4364" y="55616"/>
                  </a:moveTo>
                  <a:cubicBezTo>
                    <a:pt x="7547" y="56585"/>
                    <a:pt x="10941" y="54847"/>
                    <a:pt x="11999" y="51673"/>
                  </a:cubicBezTo>
                  <a:lnTo>
                    <a:pt x="26501" y="8134"/>
                  </a:lnTo>
                  <a:cubicBezTo>
                    <a:pt x="27578" y="4907"/>
                    <a:pt x="25835" y="1425"/>
                    <a:pt x="22607" y="347"/>
                  </a:cubicBezTo>
                  <a:cubicBezTo>
                    <a:pt x="19439" y="-804"/>
                    <a:pt x="15898" y="1013"/>
                    <a:pt x="14820" y="4241"/>
                  </a:cubicBezTo>
                  <a:lnTo>
                    <a:pt x="319" y="47780"/>
                  </a:lnTo>
                  <a:cubicBezTo>
                    <a:pt x="-759" y="51007"/>
                    <a:pt x="985" y="54489"/>
                    <a:pt x="4212" y="55567"/>
                  </a:cubicBezTo>
                  <a:cubicBezTo>
                    <a:pt x="4261" y="55586"/>
                    <a:pt x="4310" y="55601"/>
                    <a:pt x="4364" y="5561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7" name="Gráfico 6">
            <a:extLst>
              <a:ext uri="{FF2B5EF4-FFF2-40B4-BE49-F238E27FC236}">
                <a16:creationId xmlns:a16="http://schemas.microsoft.com/office/drawing/2014/main" xmlns="" id="{07429335-2C03-2219-B783-9E4DB638E7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-681495" y="3680698"/>
            <a:ext cx="2043947" cy="1495012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xmlns="" id="{5179DAF7-BFF0-7FD9-C2B2-7C3607B26B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100120" y="1872430"/>
            <a:ext cx="711650" cy="282719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xmlns="" id="{87036831-ED5D-739B-D0D9-032E09CF45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823979" y="1216739"/>
            <a:ext cx="1144466" cy="454665"/>
          </a:xfrm>
          <a:prstGeom prst="rect">
            <a:avLst/>
          </a:prstGeom>
        </p:spPr>
      </p:pic>
      <p:grpSp>
        <p:nvGrpSpPr>
          <p:cNvPr id="139" name="Grupo 138">
            <a:extLst>
              <a:ext uri="{FF2B5EF4-FFF2-40B4-BE49-F238E27FC236}">
                <a16:creationId xmlns:a16="http://schemas.microsoft.com/office/drawing/2014/main" xmlns="" id="{01A3AD9B-379D-32AB-49DE-32D00C2D182B}"/>
              </a:ext>
            </a:extLst>
          </p:cNvPr>
          <p:cNvGrpSpPr/>
          <p:nvPr/>
        </p:nvGrpSpPr>
        <p:grpSpPr>
          <a:xfrm>
            <a:off x="6592062" y="2498126"/>
            <a:ext cx="818270" cy="868454"/>
            <a:chOff x="6592062" y="2498126"/>
            <a:chExt cx="818270" cy="868454"/>
          </a:xfrm>
        </p:grpSpPr>
        <p:sp>
          <p:nvSpPr>
            <p:cNvPr id="128" name="Forma libre: forma 127">
              <a:extLst>
                <a:ext uri="{FF2B5EF4-FFF2-40B4-BE49-F238E27FC236}">
                  <a16:creationId xmlns:a16="http://schemas.microsoft.com/office/drawing/2014/main" xmlns="" id="{33D8BEC2-AFCF-C61C-1BE4-CCF58E57E116}"/>
                </a:ext>
              </a:extLst>
            </p:cNvPr>
            <p:cNvSpPr/>
            <p:nvPr/>
          </p:nvSpPr>
          <p:spPr>
            <a:xfrm>
              <a:off x="6592062" y="2687316"/>
              <a:ext cx="818270" cy="679264"/>
            </a:xfrm>
            <a:custGeom>
              <a:avLst/>
              <a:gdLst>
                <a:gd name="connsiteX0" fmla="*/ 69082 w 818270"/>
                <a:gd name="connsiteY0" fmla="*/ 327085 h 679264"/>
                <a:gd name="connsiteX1" fmla="*/ 79876 w 818270"/>
                <a:gd name="connsiteY1" fmla="*/ 253989 h 679264"/>
                <a:gd name="connsiteX2" fmla="*/ 494095 w 818270"/>
                <a:gd name="connsiteY2" fmla="*/ 11061 h 679264"/>
                <a:gd name="connsiteX3" fmla="*/ 746235 w 818270"/>
                <a:gd name="connsiteY3" fmla="*/ 304365 h 679264"/>
                <a:gd name="connsiteX4" fmla="*/ 772217 w 818270"/>
                <a:gd name="connsiteY4" fmla="*/ 305418 h 679264"/>
                <a:gd name="connsiteX5" fmla="*/ 816265 w 818270"/>
                <a:gd name="connsiteY5" fmla="*/ 380526 h 679264"/>
                <a:gd name="connsiteX6" fmla="*/ 741157 w 818270"/>
                <a:gd name="connsiteY6" fmla="*/ 424575 h 679264"/>
                <a:gd name="connsiteX7" fmla="*/ 737484 w 818270"/>
                <a:gd name="connsiteY7" fmla="*/ 423414 h 679264"/>
                <a:gd name="connsiteX8" fmla="*/ 737023 w 818270"/>
                <a:gd name="connsiteY8" fmla="*/ 425275 h 679264"/>
                <a:gd name="connsiteX9" fmla="*/ 322804 w 818270"/>
                <a:gd name="connsiteY9" fmla="*/ 668203 h 679264"/>
                <a:gd name="connsiteX10" fmla="*/ 85548 w 818270"/>
                <a:gd name="connsiteY10" fmla="*/ 444782 h 679264"/>
                <a:gd name="connsiteX11" fmla="*/ 46054 w 818270"/>
                <a:gd name="connsiteY11" fmla="*/ 447711 h 679264"/>
                <a:gd name="connsiteX12" fmla="*/ 2005 w 818270"/>
                <a:gd name="connsiteY12" fmla="*/ 372602 h 679264"/>
                <a:gd name="connsiteX13" fmla="*/ 69082 w 818270"/>
                <a:gd name="connsiteY13" fmla="*/ 327080 h 67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8270" h="679264">
                  <a:moveTo>
                    <a:pt x="69082" y="327085"/>
                  </a:moveTo>
                  <a:cubicBezTo>
                    <a:pt x="69998" y="302876"/>
                    <a:pt x="73514" y="278398"/>
                    <a:pt x="79876" y="253989"/>
                  </a:cubicBezTo>
                  <a:cubicBezTo>
                    <a:pt x="127177" y="72525"/>
                    <a:pt x="312627" y="-36239"/>
                    <a:pt x="494095" y="11061"/>
                  </a:cubicBezTo>
                  <a:cubicBezTo>
                    <a:pt x="634919" y="47768"/>
                    <a:pt x="731940" y="167684"/>
                    <a:pt x="746235" y="304365"/>
                  </a:cubicBezTo>
                  <a:cubicBezTo>
                    <a:pt x="754625" y="302910"/>
                    <a:pt x="763441" y="303131"/>
                    <a:pt x="772217" y="305418"/>
                  </a:cubicBezTo>
                  <a:cubicBezTo>
                    <a:pt x="805123" y="313993"/>
                    <a:pt x="824841" y="347620"/>
                    <a:pt x="816265" y="380526"/>
                  </a:cubicBezTo>
                  <a:cubicBezTo>
                    <a:pt x="807690" y="413433"/>
                    <a:pt x="774058" y="433150"/>
                    <a:pt x="741157" y="424575"/>
                  </a:cubicBezTo>
                  <a:cubicBezTo>
                    <a:pt x="739898" y="424247"/>
                    <a:pt x="738698" y="423816"/>
                    <a:pt x="737484" y="423414"/>
                  </a:cubicBezTo>
                  <a:cubicBezTo>
                    <a:pt x="737327" y="424036"/>
                    <a:pt x="737185" y="424658"/>
                    <a:pt x="737023" y="425275"/>
                  </a:cubicBezTo>
                  <a:cubicBezTo>
                    <a:pt x="689723" y="606739"/>
                    <a:pt x="504273" y="715503"/>
                    <a:pt x="322804" y="668203"/>
                  </a:cubicBezTo>
                  <a:cubicBezTo>
                    <a:pt x="206630" y="637921"/>
                    <a:pt x="120257" y="551015"/>
                    <a:pt x="85548" y="444782"/>
                  </a:cubicBezTo>
                  <a:cubicBezTo>
                    <a:pt x="73480" y="449895"/>
                    <a:pt x="59718" y="451276"/>
                    <a:pt x="46054" y="447711"/>
                  </a:cubicBezTo>
                  <a:cubicBezTo>
                    <a:pt x="13147" y="439135"/>
                    <a:pt x="-6570" y="405504"/>
                    <a:pt x="2005" y="372602"/>
                  </a:cubicBezTo>
                  <a:cubicBezTo>
                    <a:pt x="9886" y="342375"/>
                    <a:pt x="38904" y="323343"/>
                    <a:pt x="69082" y="327080"/>
                  </a:cubicBezTo>
                  <a:close/>
                </a:path>
              </a:pathLst>
            </a:custGeom>
            <a:solidFill>
              <a:srgbClr val="98603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9" name="Forma libre: forma 128">
              <a:extLst>
                <a:ext uri="{FF2B5EF4-FFF2-40B4-BE49-F238E27FC236}">
                  <a16:creationId xmlns:a16="http://schemas.microsoft.com/office/drawing/2014/main" xmlns="" id="{4D4181CD-2357-49A1-AB17-77DBA56A3791}"/>
                </a:ext>
              </a:extLst>
            </p:cNvPr>
            <p:cNvSpPr/>
            <p:nvPr/>
          </p:nvSpPr>
          <p:spPr>
            <a:xfrm>
              <a:off x="6613527" y="2620710"/>
              <a:ext cx="771207" cy="405042"/>
            </a:xfrm>
            <a:custGeom>
              <a:avLst/>
              <a:gdLst>
                <a:gd name="connsiteX0" fmla="*/ 365986 w 771207"/>
                <a:gd name="connsiteY0" fmla="*/ 296 h 405042"/>
                <a:gd name="connsiteX1" fmla="*/ 767149 w 771207"/>
                <a:gd name="connsiteY1" fmla="*/ 299006 h 405042"/>
                <a:gd name="connsiteX2" fmla="*/ 753651 w 771207"/>
                <a:gd name="connsiteY2" fmla="*/ 371725 h 405042"/>
                <a:gd name="connsiteX3" fmla="*/ 647257 w 771207"/>
                <a:gd name="connsiteY3" fmla="*/ 332638 h 405042"/>
                <a:gd name="connsiteX4" fmla="*/ 625908 w 771207"/>
                <a:gd name="connsiteY4" fmla="*/ 291253 h 405042"/>
                <a:gd name="connsiteX5" fmla="*/ 553728 w 771207"/>
                <a:gd name="connsiteY5" fmla="*/ 242087 h 405042"/>
                <a:gd name="connsiteX6" fmla="*/ 550712 w 771207"/>
                <a:gd name="connsiteY6" fmla="*/ 244428 h 405042"/>
                <a:gd name="connsiteX7" fmla="*/ 447770 w 771207"/>
                <a:gd name="connsiteY7" fmla="*/ 195869 h 405042"/>
                <a:gd name="connsiteX8" fmla="*/ 447516 w 771207"/>
                <a:gd name="connsiteY8" fmla="*/ 195433 h 405042"/>
                <a:gd name="connsiteX9" fmla="*/ 429703 w 771207"/>
                <a:gd name="connsiteY9" fmla="*/ 218143 h 405042"/>
                <a:gd name="connsiteX10" fmla="*/ 319489 w 771207"/>
                <a:gd name="connsiteY10" fmla="*/ 241524 h 405042"/>
                <a:gd name="connsiteX11" fmla="*/ 311594 w 771207"/>
                <a:gd name="connsiteY11" fmla="*/ 229309 h 405042"/>
                <a:gd name="connsiteX12" fmla="*/ 211890 w 771207"/>
                <a:gd name="connsiteY12" fmla="*/ 274626 h 405042"/>
                <a:gd name="connsiteX13" fmla="*/ 126795 w 771207"/>
                <a:gd name="connsiteY13" fmla="*/ 323479 h 405042"/>
                <a:gd name="connsiteX14" fmla="*/ 123935 w 771207"/>
                <a:gd name="connsiteY14" fmla="*/ 332153 h 405042"/>
                <a:gd name="connsiteX15" fmla="*/ 32635 w 771207"/>
                <a:gd name="connsiteY15" fmla="*/ 402026 h 405042"/>
                <a:gd name="connsiteX16" fmla="*/ 3083 w 771207"/>
                <a:gd name="connsiteY16" fmla="*/ 306377 h 405042"/>
                <a:gd name="connsiteX17" fmla="*/ 365986 w 771207"/>
                <a:gd name="connsiteY17" fmla="*/ 291 h 40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1207" h="405042">
                  <a:moveTo>
                    <a:pt x="365986" y="296"/>
                  </a:moveTo>
                  <a:cubicBezTo>
                    <a:pt x="708270" y="-10890"/>
                    <a:pt x="767149" y="299006"/>
                    <a:pt x="767149" y="299006"/>
                  </a:cubicBezTo>
                  <a:cubicBezTo>
                    <a:pt x="775381" y="328999"/>
                    <a:pt x="771194" y="357106"/>
                    <a:pt x="753651" y="371725"/>
                  </a:cubicBezTo>
                  <a:cubicBezTo>
                    <a:pt x="726910" y="394009"/>
                    <a:pt x="679277" y="376510"/>
                    <a:pt x="647257" y="332638"/>
                  </a:cubicBezTo>
                  <a:cubicBezTo>
                    <a:pt x="637565" y="319355"/>
                    <a:pt x="630429" y="305182"/>
                    <a:pt x="625908" y="291253"/>
                  </a:cubicBezTo>
                  <a:cubicBezTo>
                    <a:pt x="601205" y="295005"/>
                    <a:pt x="572760" y="275351"/>
                    <a:pt x="553728" y="242087"/>
                  </a:cubicBezTo>
                  <a:cubicBezTo>
                    <a:pt x="552759" y="242910"/>
                    <a:pt x="551760" y="243698"/>
                    <a:pt x="550712" y="244428"/>
                  </a:cubicBezTo>
                  <a:cubicBezTo>
                    <a:pt x="522301" y="264209"/>
                    <a:pt x="476210" y="242464"/>
                    <a:pt x="447770" y="195869"/>
                  </a:cubicBezTo>
                  <a:cubicBezTo>
                    <a:pt x="447682" y="195727"/>
                    <a:pt x="447604" y="195580"/>
                    <a:pt x="447516" y="195433"/>
                  </a:cubicBezTo>
                  <a:cubicBezTo>
                    <a:pt x="442510" y="203299"/>
                    <a:pt x="436560" y="210953"/>
                    <a:pt x="429703" y="218143"/>
                  </a:cubicBezTo>
                  <a:cubicBezTo>
                    <a:pt x="392629" y="257005"/>
                    <a:pt x="343281" y="267471"/>
                    <a:pt x="319489" y="241524"/>
                  </a:cubicBezTo>
                  <a:cubicBezTo>
                    <a:pt x="316193" y="237929"/>
                    <a:pt x="313587" y="233815"/>
                    <a:pt x="311594" y="229309"/>
                  </a:cubicBezTo>
                  <a:cubicBezTo>
                    <a:pt x="282880" y="271433"/>
                    <a:pt x="239664" y="290651"/>
                    <a:pt x="211890" y="274626"/>
                  </a:cubicBezTo>
                  <a:cubicBezTo>
                    <a:pt x="187598" y="309443"/>
                    <a:pt x="153394" y="328142"/>
                    <a:pt x="126795" y="323479"/>
                  </a:cubicBezTo>
                  <a:cubicBezTo>
                    <a:pt x="125928" y="326369"/>
                    <a:pt x="124983" y="329263"/>
                    <a:pt x="123935" y="332153"/>
                  </a:cubicBezTo>
                  <a:cubicBezTo>
                    <a:pt x="105163" y="383934"/>
                    <a:pt x="64288" y="415215"/>
                    <a:pt x="32635" y="402026"/>
                  </a:cubicBezTo>
                  <a:cubicBezTo>
                    <a:pt x="5473" y="390708"/>
                    <a:pt x="-6046" y="350323"/>
                    <a:pt x="3083" y="306377"/>
                  </a:cubicBezTo>
                  <a:cubicBezTo>
                    <a:pt x="2824" y="306553"/>
                    <a:pt x="23697" y="11477"/>
                    <a:pt x="365986" y="291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130" name="Forma libre: forma 129">
              <a:extLst>
                <a:ext uri="{FF2B5EF4-FFF2-40B4-BE49-F238E27FC236}">
                  <a16:creationId xmlns:a16="http://schemas.microsoft.com/office/drawing/2014/main" xmlns="" id="{B7BC9313-1B21-042C-4F48-F9B520EBBE1C}"/>
                </a:ext>
              </a:extLst>
            </p:cNvPr>
            <p:cNvSpPr/>
            <p:nvPr/>
          </p:nvSpPr>
          <p:spPr>
            <a:xfrm>
              <a:off x="6642175" y="2498126"/>
              <a:ext cx="702976" cy="510569"/>
            </a:xfrm>
            <a:custGeom>
              <a:avLst/>
              <a:gdLst>
                <a:gd name="connsiteX0" fmla="*/ 1 w 702976"/>
                <a:gd name="connsiteY0" fmla="*/ 504319 h 510569"/>
                <a:gd name="connsiteX1" fmla="*/ 4355 w 702976"/>
                <a:gd name="connsiteY1" fmla="*/ 510304 h 510569"/>
                <a:gd name="connsiteX2" fmla="*/ 6054 w 702976"/>
                <a:gd name="connsiteY2" fmla="*/ 510568 h 510569"/>
                <a:gd name="connsiteX3" fmla="*/ 12313 w 702976"/>
                <a:gd name="connsiteY3" fmla="*/ 504515 h 510569"/>
                <a:gd name="connsiteX4" fmla="*/ 53227 w 702976"/>
                <a:gd name="connsiteY4" fmla="*/ 354949 h 510569"/>
                <a:gd name="connsiteX5" fmla="*/ 299133 w 702976"/>
                <a:gd name="connsiteY5" fmla="*/ 187037 h 510569"/>
                <a:gd name="connsiteX6" fmla="*/ 322195 w 702976"/>
                <a:gd name="connsiteY6" fmla="*/ 199472 h 510569"/>
                <a:gd name="connsiteX7" fmla="*/ 341717 w 702976"/>
                <a:gd name="connsiteY7" fmla="*/ 182649 h 510569"/>
                <a:gd name="connsiteX8" fmla="*/ 621783 w 702976"/>
                <a:gd name="connsiteY8" fmla="*/ 311934 h 510569"/>
                <a:gd name="connsiteX9" fmla="*/ 690779 w 702976"/>
                <a:gd name="connsiteY9" fmla="*/ 463430 h 510569"/>
                <a:gd name="connsiteX10" fmla="*/ 698003 w 702976"/>
                <a:gd name="connsiteY10" fmla="*/ 468288 h 510569"/>
                <a:gd name="connsiteX11" fmla="*/ 702861 w 702976"/>
                <a:gd name="connsiteY11" fmla="*/ 461064 h 510569"/>
                <a:gd name="connsiteX12" fmla="*/ 631999 w 702976"/>
                <a:gd name="connsiteY12" fmla="*/ 305043 h 510569"/>
                <a:gd name="connsiteX13" fmla="*/ 342588 w 702976"/>
                <a:gd name="connsiteY13" fmla="*/ 170297 h 510569"/>
                <a:gd name="connsiteX14" fmla="*/ 336614 w 702976"/>
                <a:gd name="connsiteY14" fmla="*/ 157343 h 510569"/>
                <a:gd name="connsiteX15" fmla="*/ 394963 w 702976"/>
                <a:gd name="connsiteY15" fmla="*/ 67346 h 510569"/>
                <a:gd name="connsiteX16" fmla="*/ 374560 w 702976"/>
                <a:gd name="connsiteY16" fmla="*/ 2028 h 510569"/>
                <a:gd name="connsiteX17" fmla="*/ 348510 w 702976"/>
                <a:gd name="connsiteY17" fmla="*/ 3575 h 510569"/>
                <a:gd name="connsiteX18" fmla="*/ 319595 w 702976"/>
                <a:gd name="connsiteY18" fmla="*/ 39176 h 510569"/>
                <a:gd name="connsiteX19" fmla="*/ 310245 w 702976"/>
                <a:gd name="connsiteY19" fmla="*/ 88861 h 510569"/>
                <a:gd name="connsiteX20" fmla="*/ 290346 w 702976"/>
                <a:gd name="connsiteY20" fmla="*/ 42854 h 510569"/>
                <a:gd name="connsiteX21" fmla="*/ 254834 w 702976"/>
                <a:gd name="connsiteY21" fmla="*/ 15119 h 510569"/>
                <a:gd name="connsiteX22" fmla="*/ 228731 w 702976"/>
                <a:gd name="connsiteY22" fmla="*/ 19752 h 510569"/>
                <a:gd name="connsiteX23" fmla="*/ 222986 w 702976"/>
                <a:gd name="connsiteY23" fmla="*/ 88151 h 510569"/>
                <a:gd name="connsiteX24" fmla="*/ 299157 w 702976"/>
                <a:gd name="connsiteY24" fmla="*/ 161854 h 510569"/>
                <a:gd name="connsiteX25" fmla="*/ 296062 w 702976"/>
                <a:gd name="connsiteY25" fmla="*/ 175092 h 510569"/>
                <a:gd name="connsiteX26" fmla="*/ 42085 w 702976"/>
                <a:gd name="connsiteY26" fmla="*/ 349709 h 510569"/>
                <a:gd name="connsiteX27" fmla="*/ 15 w 702976"/>
                <a:gd name="connsiteY27" fmla="*/ 504304 h 510569"/>
                <a:gd name="connsiteX28" fmla="*/ 307395 w 702976"/>
                <a:gd name="connsiteY28" fmla="*/ 150624 h 510569"/>
                <a:gd name="connsiteX29" fmla="*/ 304559 w 702976"/>
                <a:gd name="connsiteY29" fmla="*/ 150629 h 510569"/>
                <a:gd name="connsiteX30" fmla="*/ 233530 w 702976"/>
                <a:gd name="connsiteY30" fmla="*/ 81818 h 510569"/>
                <a:gd name="connsiteX31" fmla="*/ 235685 w 702976"/>
                <a:gd name="connsiteY31" fmla="*/ 29919 h 510569"/>
                <a:gd name="connsiteX32" fmla="*/ 252209 w 702976"/>
                <a:gd name="connsiteY32" fmla="*/ 27162 h 510569"/>
                <a:gd name="connsiteX33" fmla="*/ 254565 w 702976"/>
                <a:gd name="connsiteY33" fmla="*/ 27779 h 510569"/>
                <a:gd name="connsiteX34" fmla="*/ 279782 w 702976"/>
                <a:gd name="connsiteY34" fmla="*/ 49211 h 510569"/>
                <a:gd name="connsiteX35" fmla="*/ 303002 w 702976"/>
                <a:gd name="connsiteY35" fmla="*/ 106972 h 510569"/>
                <a:gd name="connsiteX36" fmla="*/ 307395 w 702976"/>
                <a:gd name="connsiteY36" fmla="*/ 150624 h 510569"/>
                <a:gd name="connsiteX37" fmla="*/ 328635 w 702976"/>
                <a:gd name="connsiteY37" fmla="*/ 147739 h 510569"/>
                <a:gd name="connsiteX38" fmla="*/ 326010 w 702976"/>
                <a:gd name="connsiteY38" fmla="*/ 148376 h 510569"/>
                <a:gd name="connsiteX39" fmla="*/ 321044 w 702976"/>
                <a:gd name="connsiteY39" fmla="*/ 104925 h 510569"/>
                <a:gd name="connsiteX40" fmla="*/ 331265 w 702976"/>
                <a:gd name="connsiteY40" fmla="*/ 43064 h 510569"/>
                <a:gd name="connsiteX41" fmla="*/ 353775 w 702976"/>
                <a:gd name="connsiteY41" fmla="*/ 14712 h 510569"/>
                <a:gd name="connsiteX42" fmla="*/ 368976 w 702976"/>
                <a:gd name="connsiteY42" fmla="*/ 13135 h 510569"/>
                <a:gd name="connsiteX43" fmla="*/ 370157 w 702976"/>
                <a:gd name="connsiteY43" fmla="*/ 13537 h 510569"/>
                <a:gd name="connsiteX44" fmla="*/ 383267 w 702976"/>
                <a:gd name="connsiteY44" fmla="*/ 63477 h 510569"/>
                <a:gd name="connsiteX45" fmla="*/ 328631 w 702976"/>
                <a:gd name="connsiteY45" fmla="*/ 147734 h 51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02976" h="510569">
                  <a:moveTo>
                    <a:pt x="1" y="504319"/>
                  </a:moveTo>
                  <a:cubicBezTo>
                    <a:pt x="-43" y="507125"/>
                    <a:pt x="1798" y="509525"/>
                    <a:pt x="4355" y="510304"/>
                  </a:cubicBezTo>
                  <a:cubicBezTo>
                    <a:pt x="4893" y="510470"/>
                    <a:pt x="5462" y="510559"/>
                    <a:pt x="6054" y="510568"/>
                  </a:cubicBezTo>
                  <a:cubicBezTo>
                    <a:pt x="9453" y="510622"/>
                    <a:pt x="12254" y="507914"/>
                    <a:pt x="12313" y="504515"/>
                  </a:cubicBezTo>
                  <a:cubicBezTo>
                    <a:pt x="12323" y="503785"/>
                    <a:pt x="14003" y="430641"/>
                    <a:pt x="53227" y="354949"/>
                  </a:cubicBezTo>
                  <a:cubicBezTo>
                    <a:pt x="102168" y="260525"/>
                    <a:pt x="184829" y="204125"/>
                    <a:pt x="299133" y="187037"/>
                  </a:cubicBezTo>
                  <a:cubicBezTo>
                    <a:pt x="303687" y="195451"/>
                    <a:pt x="312601" y="200643"/>
                    <a:pt x="322195" y="199472"/>
                  </a:cubicBezTo>
                  <a:cubicBezTo>
                    <a:pt x="331501" y="198341"/>
                    <a:pt x="338876" y="191528"/>
                    <a:pt x="341717" y="182649"/>
                  </a:cubicBezTo>
                  <a:cubicBezTo>
                    <a:pt x="460178" y="175934"/>
                    <a:pt x="554343" y="219351"/>
                    <a:pt x="621783" y="311934"/>
                  </a:cubicBezTo>
                  <a:cubicBezTo>
                    <a:pt x="674901" y="384868"/>
                    <a:pt x="690627" y="462651"/>
                    <a:pt x="690779" y="463430"/>
                  </a:cubicBezTo>
                  <a:cubicBezTo>
                    <a:pt x="691435" y="466765"/>
                    <a:pt x="694673" y="468934"/>
                    <a:pt x="698003" y="468288"/>
                  </a:cubicBezTo>
                  <a:cubicBezTo>
                    <a:pt x="701338" y="467637"/>
                    <a:pt x="703513" y="464399"/>
                    <a:pt x="702861" y="461064"/>
                  </a:cubicBezTo>
                  <a:cubicBezTo>
                    <a:pt x="702220" y="457797"/>
                    <a:pt x="686582" y="380172"/>
                    <a:pt x="631999" y="305043"/>
                  </a:cubicBezTo>
                  <a:cubicBezTo>
                    <a:pt x="583513" y="238314"/>
                    <a:pt x="494412" y="162437"/>
                    <a:pt x="342588" y="170297"/>
                  </a:cubicBezTo>
                  <a:cubicBezTo>
                    <a:pt x="341780" y="165292"/>
                    <a:pt x="339670" y="160835"/>
                    <a:pt x="336614" y="157343"/>
                  </a:cubicBezTo>
                  <a:cubicBezTo>
                    <a:pt x="358667" y="143635"/>
                    <a:pt x="387945" y="88504"/>
                    <a:pt x="394963" y="67346"/>
                  </a:cubicBezTo>
                  <a:cubicBezTo>
                    <a:pt x="404464" y="38705"/>
                    <a:pt x="395497" y="10011"/>
                    <a:pt x="374560" y="2028"/>
                  </a:cubicBezTo>
                  <a:cubicBezTo>
                    <a:pt x="366283" y="-1131"/>
                    <a:pt x="357286" y="-587"/>
                    <a:pt x="348510" y="3575"/>
                  </a:cubicBezTo>
                  <a:cubicBezTo>
                    <a:pt x="335801" y="9609"/>
                    <a:pt x="324992" y="22916"/>
                    <a:pt x="319595" y="39176"/>
                  </a:cubicBezTo>
                  <a:cubicBezTo>
                    <a:pt x="317547" y="45351"/>
                    <a:pt x="312924" y="66166"/>
                    <a:pt x="310245" y="88861"/>
                  </a:cubicBezTo>
                  <a:cubicBezTo>
                    <a:pt x="303256" y="68634"/>
                    <a:pt x="294789" y="50249"/>
                    <a:pt x="290346" y="42854"/>
                  </a:cubicBezTo>
                  <a:cubicBezTo>
                    <a:pt x="281550" y="28225"/>
                    <a:pt x="268636" y="18131"/>
                    <a:pt x="254834" y="15119"/>
                  </a:cubicBezTo>
                  <a:cubicBezTo>
                    <a:pt x="245225" y="13028"/>
                    <a:pt x="236199" y="14629"/>
                    <a:pt x="228731" y="19752"/>
                  </a:cubicBezTo>
                  <a:cubicBezTo>
                    <a:pt x="210428" y="32300"/>
                    <a:pt x="207852" y="62983"/>
                    <a:pt x="222986" y="88151"/>
                  </a:cubicBezTo>
                  <a:cubicBezTo>
                    <a:pt x="234314" y="106992"/>
                    <a:pt x="274689" y="153709"/>
                    <a:pt x="299157" y="161854"/>
                  </a:cubicBezTo>
                  <a:cubicBezTo>
                    <a:pt x="297037" y="165762"/>
                    <a:pt x="295944" y="170317"/>
                    <a:pt x="296062" y="175092"/>
                  </a:cubicBezTo>
                  <a:cubicBezTo>
                    <a:pt x="149885" y="197616"/>
                    <a:pt x="77397" y="281344"/>
                    <a:pt x="42085" y="349709"/>
                  </a:cubicBezTo>
                  <a:cubicBezTo>
                    <a:pt x="1681" y="427927"/>
                    <a:pt x="64" y="501224"/>
                    <a:pt x="15" y="504304"/>
                  </a:cubicBezTo>
                  <a:close/>
                  <a:moveTo>
                    <a:pt x="307395" y="150624"/>
                  </a:moveTo>
                  <a:cubicBezTo>
                    <a:pt x="307076" y="150844"/>
                    <a:pt x="306146" y="150977"/>
                    <a:pt x="304559" y="150629"/>
                  </a:cubicBezTo>
                  <a:cubicBezTo>
                    <a:pt x="286521" y="146775"/>
                    <a:pt x="245363" y="101507"/>
                    <a:pt x="233530" y="81818"/>
                  </a:cubicBezTo>
                  <a:cubicBezTo>
                    <a:pt x="221894" y="62463"/>
                    <a:pt x="222883" y="38701"/>
                    <a:pt x="235685" y="29919"/>
                  </a:cubicBezTo>
                  <a:cubicBezTo>
                    <a:pt x="241498" y="25933"/>
                    <a:pt x="247880" y="26222"/>
                    <a:pt x="252209" y="27162"/>
                  </a:cubicBezTo>
                  <a:cubicBezTo>
                    <a:pt x="252993" y="27333"/>
                    <a:pt x="253781" y="27539"/>
                    <a:pt x="254565" y="27779"/>
                  </a:cubicBezTo>
                  <a:cubicBezTo>
                    <a:pt x="264076" y="30683"/>
                    <a:pt x="273362" y="38529"/>
                    <a:pt x="279782" y="49211"/>
                  </a:cubicBezTo>
                  <a:cubicBezTo>
                    <a:pt x="285865" y="59334"/>
                    <a:pt x="296077" y="83018"/>
                    <a:pt x="303002" y="106972"/>
                  </a:cubicBezTo>
                  <a:cubicBezTo>
                    <a:pt x="312238" y="138919"/>
                    <a:pt x="309305" y="149316"/>
                    <a:pt x="307395" y="150624"/>
                  </a:cubicBezTo>
                  <a:close/>
                  <a:moveTo>
                    <a:pt x="328635" y="147739"/>
                  </a:moveTo>
                  <a:cubicBezTo>
                    <a:pt x="327132" y="148454"/>
                    <a:pt x="326392" y="148479"/>
                    <a:pt x="326010" y="148376"/>
                  </a:cubicBezTo>
                  <a:cubicBezTo>
                    <a:pt x="324046" y="147627"/>
                    <a:pt x="318924" y="138037"/>
                    <a:pt x="321044" y="104925"/>
                  </a:cubicBezTo>
                  <a:cubicBezTo>
                    <a:pt x="322651" y="79923"/>
                    <a:pt x="327514" y="54392"/>
                    <a:pt x="331265" y="43064"/>
                  </a:cubicBezTo>
                  <a:cubicBezTo>
                    <a:pt x="335624" y="29929"/>
                    <a:pt x="344038" y="19331"/>
                    <a:pt x="353775" y="14712"/>
                  </a:cubicBezTo>
                  <a:cubicBezTo>
                    <a:pt x="357482" y="12954"/>
                    <a:pt x="363041" y="11323"/>
                    <a:pt x="368976" y="13135"/>
                  </a:cubicBezTo>
                  <a:cubicBezTo>
                    <a:pt x="369373" y="13258"/>
                    <a:pt x="369765" y="13390"/>
                    <a:pt x="370157" y="13537"/>
                  </a:cubicBezTo>
                  <a:cubicBezTo>
                    <a:pt x="384433" y="18983"/>
                    <a:pt x="390437" y="41855"/>
                    <a:pt x="383267" y="63477"/>
                  </a:cubicBezTo>
                  <a:cubicBezTo>
                    <a:pt x="375902" y="85683"/>
                    <a:pt x="345321" y="139815"/>
                    <a:pt x="328631" y="147734"/>
                  </a:cubicBezTo>
                  <a:close/>
                </a:path>
              </a:pathLst>
            </a:custGeom>
            <a:solidFill>
              <a:srgbClr val="8CB664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1" name="Forma libre: forma 130">
              <a:extLst>
                <a:ext uri="{FF2B5EF4-FFF2-40B4-BE49-F238E27FC236}">
                  <a16:creationId xmlns:a16="http://schemas.microsoft.com/office/drawing/2014/main" xmlns="" id="{4B11B1D8-5360-5AFB-3C92-4F15B69764B5}"/>
                </a:ext>
              </a:extLst>
            </p:cNvPr>
            <p:cNvSpPr/>
            <p:nvPr/>
          </p:nvSpPr>
          <p:spPr>
            <a:xfrm>
              <a:off x="7327490" y="3026632"/>
              <a:ext cx="46275" cy="52292"/>
            </a:xfrm>
            <a:custGeom>
              <a:avLst/>
              <a:gdLst>
                <a:gd name="connsiteX0" fmla="*/ 7604 w 46275"/>
                <a:gd name="connsiteY0" fmla="*/ 52024 h 52292"/>
                <a:gd name="connsiteX1" fmla="*/ 12315 w 46275"/>
                <a:gd name="connsiteY1" fmla="*/ 51559 h 52292"/>
                <a:gd name="connsiteX2" fmla="*/ 14823 w 46275"/>
                <a:gd name="connsiteY2" fmla="*/ 43219 h 52292"/>
                <a:gd name="connsiteX3" fmla="*/ 13001 w 46275"/>
                <a:gd name="connsiteY3" fmla="*/ 28012 h 52292"/>
                <a:gd name="connsiteX4" fmla="*/ 22678 w 46275"/>
                <a:gd name="connsiteY4" fmla="*/ 15215 h 52292"/>
                <a:gd name="connsiteX5" fmla="*/ 38566 w 46275"/>
                <a:gd name="connsiteY5" fmla="*/ 13011 h 52292"/>
                <a:gd name="connsiteX6" fmla="*/ 46079 w 46275"/>
                <a:gd name="connsiteY6" fmla="*/ 8603 h 52292"/>
                <a:gd name="connsiteX7" fmla="*/ 41676 w 46275"/>
                <a:gd name="connsiteY7" fmla="*/ 1090 h 52292"/>
                <a:gd name="connsiteX8" fmla="*/ 16449 w 46275"/>
                <a:gd name="connsiteY8" fmla="*/ 4587 h 52292"/>
                <a:gd name="connsiteX9" fmla="*/ 1085 w 46275"/>
                <a:gd name="connsiteY9" fmla="*/ 24897 h 52292"/>
                <a:gd name="connsiteX10" fmla="*/ 3975 w 46275"/>
                <a:gd name="connsiteY10" fmla="*/ 49042 h 52292"/>
                <a:gd name="connsiteX11" fmla="*/ 7599 w 46275"/>
                <a:gd name="connsiteY11" fmla="*/ 52015 h 5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275" h="52292">
                  <a:moveTo>
                    <a:pt x="7604" y="52024"/>
                  </a:moveTo>
                  <a:cubicBezTo>
                    <a:pt x="9117" y="52485"/>
                    <a:pt x="10812" y="52367"/>
                    <a:pt x="12315" y="51559"/>
                  </a:cubicBezTo>
                  <a:cubicBezTo>
                    <a:pt x="15313" y="49948"/>
                    <a:pt x="16434" y="46216"/>
                    <a:pt x="14823" y="43219"/>
                  </a:cubicBezTo>
                  <a:cubicBezTo>
                    <a:pt x="12310" y="38546"/>
                    <a:pt x="11664" y="33149"/>
                    <a:pt x="13001" y="28012"/>
                  </a:cubicBezTo>
                  <a:cubicBezTo>
                    <a:pt x="14411" y="22590"/>
                    <a:pt x="17854" y="18050"/>
                    <a:pt x="22678" y="15215"/>
                  </a:cubicBezTo>
                  <a:cubicBezTo>
                    <a:pt x="27507" y="12384"/>
                    <a:pt x="33149" y="11600"/>
                    <a:pt x="38566" y="13011"/>
                  </a:cubicBezTo>
                  <a:cubicBezTo>
                    <a:pt x="41857" y="13868"/>
                    <a:pt x="45222" y="11899"/>
                    <a:pt x="46079" y="8603"/>
                  </a:cubicBezTo>
                  <a:cubicBezTo>
                    <a:pt x="46936" y="5317"/>
                    <a:pt x="44908" y="1942"/>
                    <a:pt x="41676" y="1090"/>
                  </a:cubicBezTo>
                  <a:cubicBezTo>
                    <a:pt x="33076" y="-1153"/>
                    <a:pt x="24113" y="91"/>
                    <a:pt x="16449" y="4587"/>
                  </a:cubicBezTo>
                  <a:cubicBezTo>
                    <a:pt x="8779" y="9083"/>
                    <a:pt x="3323" y="16297"/>
                    <a:pt x="1085" y="24897"/>
                  </a:cubicBezTo>
                  <a:cubicBezTo>
                    <a:pt x="-1045" y="33047"/>
                    <a:pt x="-17" y="41622"/>
                    <a:pt x="3975" y="49042"/>
                  </a:cubicBezTo>
                  <a:cubicBezTo>
                    <a:pt x="4773" y="50531"/>
                    <a:pt x="6100" y="51554"/>
                    <a:pt x="7599" y="52015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2" name="Forma libre: forma 131">
              <a:extLst>
                <a:ext uri="{FF2B5EF4-FFF2-40B4-BE49-F238E27FC236}">
                  <a16:creationId xmlns:a16="http://schemas.microsoft.com/office/drawing/2014/main" xmlns="" id="{7B30DAC3-EE59-FEB8-55F4-58050AF4D89E}"/>
                </a:ext>
              </a:extLst>
            </p:cNvPr>
            <p:cNvSpPr/>
            <p:nvPr/>
          </p:nvSpPr>
          <p:spPr>
            <a:xfrm>
              <a:off x="6627031" y="3054203"/>
              <a:ext cx="52291" cy="46235"/>
            </a:xfrm>
            <a:custGeom>
              <a:avLst/>
              <a:gdLst>
                <a:gd name="connsiteX0" fmla="*/ 43443 w 52291"/>
                <a:gd name="connsiteY0" fmla="*/ 46007 h 46235"/>
                <a:gd name="connsiteX1" fmla="*/ 51200 w 52291"/>
                <a:gd name="connsiteY1" fmla="*/ 41673 h 46235"/>
                <a:gd name="connsiteX2" fmla="*/ 47704 w 52291"/>
                <a:gd name="connsiteY2" fmla="*/ 16450 h 46235"/>
                <a:gd name="connsiteX3" fmla="*/ 27393 w 52291"/>
                <a:gd name="connsiteY3" fmla="*/ 1082 h 46235"/>
                <a:gd name="connsiteX4" fmla="*/ 3244 w 52291"/>
                <a:gd name="connsiteY4" fmla="*/ 3971 h 46235"/>
                <a:gd name="connsiteX5" fmla="*/ 736 w 52291"/>
                <a:gd name="connsiteY5" fmla="*/ 12307 h 46235"/>
                <a:gd name="connsiteX6" fmla="*/ 9072 w 52291"/>
                <a:gd name="connsiteY6" fmla="*/ 14815 h 46235"/>
                <a:gd name="connsiteX7" fmla="*/ 24284 w 52291"/>
                <a:gd name="connsiteY7" fmla="*/ 12998 h 46235"/>
                <a:gd name="connsiteX8" fmla="*/ 39280 w 52291"/>
                <a:gd name="connsiteY8" fmla="*/ 38568 h 46235"/>
                <a:gd name="connsiteX9" fmla="*/ 43438 w 52291"/>
                <a:gd name="connsiteY9" fmla="*/ 46007 h 4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91" h="46235">
                  <a:moveTo>
                    <a:pt x="43443" y="46007"/>
                  </a:moveTo>
                  <a:cubicBezTo>
                    <a:pt x="46979" y="46933"/>
                    <a:pt x="50343" y="44964"/>
                    <a:pt x="51200" y="41673"/>
                  </a:cubicBezTo>
                  <a:cubicBezTo>
                    <a:pt x="53443" y="33073"/>
                    <a:pt x="52204" y="24115"/>
                    <a:pt x="47704" y="16450"/>
                  </a:cubicBezTo>
                  <a:cubicBezTo>
                    <a:pt x="43208" y="8786"/>
                    <a:pt x="35984" y="3335"/>
                    <a:pt x="27393" y="1082"/>
                  </a:cubicBezTo>
                  <a:cubicBezTo>
                    <a:pt x="19239" y="-1044"/>
                    <a:pt x="10663" y="-15"/>
                    <a:pt x="3244" y="3971"/>
                  </a:cubicBezTo>
                  <a:cubicBezTo>
                    <a:pt x="246" y="5583"/>
                    <a:pt x="-875" y="9315"/>
                    <a:pt x="736" y="12307"/>
                  </a:cubicBezTo>
                  <a:cubicBezTo>
                    <a:pt x="2343" y="15304"/>
                    <a:pt x="6079" y="16426"/>
                    <a:pt x="9072" y="14815"/>
                  </a:cubicBezTo>
                  <a:cubicBezTo>
                    <a:pt x="13744" y="12302"/>
                    <a:pt x="19146" y="11656"/>
                    <a:pt x="24284" y="12998"/>
                  </a:cubicBezTo>
                  <a:cubicBezTo>
                    <a:pt x="35440" y="15892"/>
                    <a:pt x="42194" y="27382"/>
                    <a:pt x="39280" y="38568"/>
                  </a:cubicBezTo>
                  <a:cubicBezTo>
                    <a:pt x="38442" y="41776"/>
                    <a:pt x="40294" y="45047"/>
                    <a:pt x="43438" y="46007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3" name="Forma libre: forma 132">
              <a:extLst>
                <a:ext uri="{FF2B5EF4-FFF2-40B4-BE49-F238E27FC236}">
                  <a16:creationId xmlns:a16="http://schemas.microsoft.com/office/drawing/2014/main" xmlns="" id="{2C863D65-41DF-BBFA-68B8-D06660DFD535}"/>
                </a:ext>
              </a:extLst>
            </p:cNvPr>
            <p:cNvSpPr/>
            <p:nvPr/>
          </p:nvSpPr>
          <p:spPr>
            <a:xfrm>
              <a:off x="6953092" y="3085630"/>
              <a:ext cx="98015" cy="53365"/>
            </a:xfrm>
            <a:custGeom>
              <a:avLst/>
              <a:gdLst>
                <a:gd name="connsiteX0" fmla="*/ 78 w 98015"/>
                <a:gd name="connsiteY0" fmla="*/ 31540 h 53365"/>
                <a:gd name="connsiteX1" fmla="*/ 46404 w 98015"/>
                <a:gd name="connsiteY1" fmla="*/ 485 h 53365"/>
                <a:gd name="connsiteX2" fmla="*/ 79912 w 98015"/>
                <a:gd name="connsiteY2" fmla="*/ 3678 h 53365"/>
                <a:gd name="connsiteX3" fmla="*/ 97935 w 98015"/>
                <a:gd name="connsiteY3" fmla="*/ 21818 h 53365"/>
                <a:gd name="connsiteX4" fmla="*/ 83835 w 98015"/>
                <a:gd name="connsiteY4" fmla="*/ 43152 h 53365"/>
                <a:gd name="connsiteX5" fmla="*/ 51610 w 98015"/>
                <a:gd name="connsiteY5" fmla="*/ 52874 h 53365"/>
                <a:gd name="connsiteX6" fmla="*/ 20447 w 98015"/>
                <a:gd name="connsiteY6" fmla="*/ 50454 h 53365"/>
                <a:gd name="connsiteX7" fmla="*/ 78 w 98015"/>
                <a:gd name="connsiteY7" fmla="*/ 31540 h 53365"/>
                <a:gd name="connsiteX8" fmla="*/ 47623 w 98015"/>
                <a:gd name="connsiteY8" fmla="*/ 12738 h 53365"/>
                <a:gd name="connsiteX9" fmla="*/ 12331 w 98015"/>
                <a:gd name="connsiteY9" fmla="*/ 30320 h 53365"/>
                <a:gd name="connsiteX10" fmla="*/ 50390 w 98015"/>
                <a:gd name="connsiteY10" fmla="*/ 40620 h 53365"/>
                <a:gd name="connsiteX11" fmla="*/ 77527 w 98015"/>
                <a:gd name="connsiteY11" fmla="*/ 32573 h 53365"/>
                <a:gd name="connsiteX12" fmla="*/ 85677 w 98015"/>
                <a:gd name="connsiteY12" fmla="*/ 23038 h 53365"/>
                <a:gd name="connsiteX13" fmla="*/ 75808 w 98015"/>
                <a:gd name="connsiteY13" fmla="*/ 15290 h 53365"/>
                <a:gd name="connsiteX14" fmla="*/ 74177 w 98015"/>
                <a:gd name="connsiteY14" fmla="*/ 14756 h 53365"/>
                <a:gd name="connsiteX15" fmla="*/ 47623 w 98015"/>
                <a:gd name="connsiteY15" fmla="*/ 12743 h 5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8015" h="53365">
                  <a:moveTo>
                    <a:pt x="78" y="31540"/>
                  </a:moveTo>
                  <a:cubicBezTo>
                    <a:pt x="-1406" y="16607"/>
                    <a:pt x="18512" y="3257"/>
                    <a:pt x="46404" y="485"/>
                  </a:cubicBezTo>
                  <a:cubicBezTo>
                    <a:pt x="58716" y="-740"/>
                    <a:pt x="70597" y="367"/>
                    <a:pt x="79912" y="3678"/>
                  </a:cubicBezTo>
                  <a:cubicBezTo>
                    <a:pt x="90756" y="7508"/>
                    <a:pt x="97152" y="13948"/>
                    <a:pt x="97935" y="21818"/>
                  </a:cubicBezTo>
                  <a:cubicBezTo>
                    <a:pt x="98719" y="29693"/>
                    <a:pt x="93709" y="37265"/>
                    <a:pt x="83835" y="43152"/>
                  </a:cubicBezTo>
                  <a:cubicBezTo>
                    <a:pt x="75368" y="48196"/>
                    <a:pt x="63922" y="51649"/>
                    <a:pt x="51610" y="52874"/>
                  </a:cubicBezTo>
                  <a:cubicBezTo>
                    <a:pt x="39821" y="54044"/>
                    <a:pt x="29056" y="53084"/>
                    <a:pt x="20447" y="50454"/>
                  </a:cubicBezTo>
                  <a:cubicBezTo>
                    <a:pt x="8683" y="46864"/>
                    <a:pt x="935" y="40160"/>
                    <a:pt x="78" y="31540"/>
                  </a:cubicBezTo>
                  <a:close/>
                  <a:moveTo>
                    <a:pt x="47623" y="12738"/>
                  </a:moveTo>
                  <a:cubicBezTo>
                    <a:pt x="25236" y="14962"/>
                    <a:pt x="11768" y="24634"/>
                    <a:pt x="12331" y="30320"/>
                  </a:cubicBezTo>
                  <a:cubicBezTo>
                    <a:pt x="12895" y="36002"/>
                    <a:pt x="27999" y="42843"/>
                    <a:pt x="50390" y="40620"/>
                  </a:cubicBezTo>
                  <a:cubicBezTo>
                    <a:pt x="60793" y="39587"/>
                    <a:pt x="70686" y="36653"/>
                    <a:pt x="77527" y="32573"/>
                  </a:cubicBezTo>
                  <a:cubicBezTo>
                    <a:pt x="82827" y="29414"/>
                    <a:pt x="85951" y="25761"/>
                    <a:pt x="85677" y="23038"/>
                  </a:cubicBezTo>
                  <a:cubicBezTo>
                    <a:pt x="85408" y="20315"/>
                    <a:pt x="81627" y="17347"/>
                    <a:pt x="75808" y="15290"/>
                  </a:cubicBezTo>
                  <a:cubicBezTo>
                    <a:pt x="75279" y="15104"/>
                    <a:pt x="74736" y="14923"/>
                    <a:pt x="74177" y="14756"/>
                  </a:cubicBezTo>
                  <a:cubicBezTo>
                    <a:pt x="66841" y="12518"/>
                    <a:pt x="57286" y="11783"/>
                    <a:pt x="47623" y="12743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4" name="Forma libre: forma 133">
              <a:extLst>
                <a:ext uri="{FF2B5EF4-FFF2-40B4-BE49-F238E27FC236}">
                  <a16:creationId xmlns:a16="http://schemas.microsoft.com/office/drawing/2014/main" xmlns="" id="{7470073A-5E92-7ED2-EB2A-D1B9F90DDEF1}"/>
                </a:ext>
              </a:extLst>
            </p:cNvPr>
            <p:cNvSpPr/>
            <p:nvPr/>
          </p:nvSpPr>
          <p:spPr>
            <a:xfrm>
              <a:off x="7057506" y="3146266"/>
              <a:ext cx="65996" cy="65991"/>
            </a:xfrm>
            <a:custGeom>
              <a:avLst/>
              <a:gdLst>
                <a:gd name="connsiteX0" fmla="*/ 11 w 65996"/>
                <a:gd name="connsiteY0" fmla="*/ 33608 h 65991"/>
                <a:gd name="connsiteX1" fmla="*/ 33613 w 65996"/>
                <a:gd name="connsiteY1" fmla="*/ 65985 h 65991"/>
                <a:gd name="connsiteX2" fmla="*/ 65990 w 65996"/>
                <a:gd name="connsiteY2" fmla="*/ 32383 h 65991"/>
                <a:gd name="connsiteX3" fmla="*/ 32383 w 65996"/>
                <a:gd name="connsiteY3" fmla="*/ 6 h 65991"/>
                <a:gd name="connsiteX4" fmla="*/ 6 w 65996"/>
                <a:gd name="connsiteY4" fmla="*/ 33613 h 65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96" h="65991">
                  <a:moveTo>
                    <a:pt x="11" y="33608"/>
                  </a:moveTo>
                  <a:cubicBezTo>
                    <a:pt x="349" y="51827"/>
                    <a:pt x="15394" y="66323"/>
                    <a:pt x="33613" y="65985"/>
                  </a:cubicBezTo>
                  <a:cubicBezTo>
                    <a:pt x="51832" y="65647"/>
                    <a:pt x="66328" y="50602"/>
                    <a:pt x="65990" y="32383"/>
                  </a:cubicBezTo>
                  <a:cubicBezTo>
                    <a:pt x="65652" y="14165"/>
                    <a:pt x="50607" y="-332"/>
                    <a:pt x="32383" y="6"/>
                  </a:cubicBezTo>
                  <a:cubicBezTo>
                    <a:pt x="14165" y="344"/>
                    <a:pt x="-332" y="15389"/>
                    <a:pt x="6" y="33613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5" name="Forma libre: forma 134">
              <a:extLst>
                <a:ext uri="{FF2B5EF4-FFF2-40B4-BE49-F238E27FC236}">
                  <a16:creationId xmlns:a16="http://schemas.microsoft.com/office/drawing/2014/main" xmlns="" id="{C8508700-43E2-75EB-FA08-A8F5D3FAD5A8}"/>
                </a:ext>
              </a:extLst>
            </p:cNvPr>
            <p:cNvSpPr/>
            <p:nvPr/>
          </p:nvSpPr>
          <p:spPr>
            <a:xfrm>
              <a:off x="7135826" y="2926731"/>
              <a:ext cx="81339" cy="49411"/>
            </a:xfrm>
            <a:custGeom>
              <a:avLst/>
              <a:gdLst>
                <a:gd name="connsiteX0" fmla="*/ 75053 w 81339"/>
                <a:gd name="connsiteY0" fmla="*/ 22694 h 49411"/>
                <a:gd name="connsiteX1" fmla="*/ 17453 w 81339"/>
                <a:gd name="connsiteY1" fmla="*/ 190 h 49411"/>
                <a:gd name="connsiteX2" fmla="*/ 12447 w 81339"/>
                <a:gd name="connsiteY2" fmla="*/ 30574 h 49411"/>
                <a:gd name="connsiteX3" fmla="*/ 55707 w 81339"/>
                <a:gd name="connsiteY3" fmla="*/ 46638 h 49411"/>
                <a:gd name="connsiteX4" fmla="*/ 75057 w 81339"/>
                <a:gd name="connsiteY4" fmla="*/ 22694 h 4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339" h="49411">
                  <a:moveTo>
                    <a:pt x="75053" y="22694"/>
                  </a:moveTo>
                  <a:cubicBezTo>
                    <a:pt x="57475" y="11038"/>
                    <a:pt x="38380" y="3246"/>
                    <a:pt x="17453" y="190"/>
                  </a:cubicBezTo>
                  <a:cubicBezTo>
                    <a:pt x="-2162" y="-2670"/>
                    <a:pt x="-7172" y="27709"/>
                    <a:pt x="12447" y="30574"/>
                  </a:cubicBezTo>
                  <a:cubicBezTo>
                    <a:pt x="27948" y="32837"/>
                    <a:pt x="42597" y="37945"/>
                    <a:pt x="55707" y="46638"/>
                  </a:cubicBezTo>
                  <a:cubicBezTo>
                    <a:pt x="72099" y="57510"/>
                    <a:pt x="91587" y="33655"/>
                    <a:pt x="75057" y="22694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6" name="Forma libre: forma 135">
              <a:extLst>
                <a:ext uri="{FF2B5EF4-FFF2-40B4-BE49-F238E27FC236}">
                  <a16:creationId xmlns:a16="http://schemas.microsoft.com/office/drawing/2014/main" xmlns="" id="{AB690EEB-67D8-9ED3-FEB3-41164F96D2D1}"/>
                </a:ext>
              </a:extLst>
            </p:cNvPr>
            <p:cNvSpPr/>
            <p:nvPr/>
          </p:nvSpPr>
          <p:spPr>
            <a:xfrm>
              <a:off x="7101084" y="3020855"/>
              <a:ext cx="135764" cy="44747"/>
            </a:xfrm>
            <a:custGeom>
              <a:avLst/>
              <a:gdLst>
                <a:gd name="connsiteX0" fmla="*/ 33481 w 135764"/>
                <a:gd name="connsiteY0" fmla="*/ 40180 h 44747"/>
                <a:gd name="connsiteX1" fmla="*/ 68577 w 135764"/>
                <a:gd name="connsiteY1" fmla="*/ 44725 h 44747"/>
                <a:gd name="connsiteX2" fmla="*/ 135761 w 135764"/>
                <a:gd name="connsiteY2" fmla="*/ 6044 h 44747"/>
                <a:gd name="connsiteX3" fmla="*/ 129492 w 135764"/>
                <a:gd name="connsiteY3" fmla="*/ 1 h 44747"/>
                <a:gd name="connsiteX4" fmla="*/ 123454 w 135764"/>
                <a:gd name="connsiteY4" fmla="*/ 6270 h 44747"/>
                <a:gd name="connsiteX5" fmla="*/ 68346 w 135764"/>
                <a:gd name="connsiteY5" fmla="*/ 32413 h 44747"/>
                <a:gd name="connsiteX6" fmla="*/ 12309 w 135764"/>
                <a:gd name="connsiteY6" fmla="*/ 8336 h 44747"/>
                <a:gd name="connsiteX7" fmla="*/ 6040 w 135764"/>
                <a:gd name="connsiteY7" fmla="*/ 2298 h 44747"/>
                <a:gd name="connsiteX8" fmla="*/ 1 w 135764"/>
                <a:gd name="connsiteY8" fmla="*/ 8567 h 44747"/>
                <a:gd name="connsiteX9" fmla="*/ 33481 w 135764"/>
                <a:gd name="connsiteY9" fmla="*/ 40180 h 4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764" h="44747">
                  <a:moveTo>
                    <a:pt x="33481" y="40180"/>
                  </a:moveTo>
                  <a:cubicBezTo>
                    <a:pt x="43707" y="43300"/>
                    <a:pt x="55681" y="44965"/>
                    <a:pt x="68577" y="44725"/>
                  </a:cubicBezTo>
                  <a:cubicBezTo>
                    <a:pt x="106640" y="44015"/>
                    <a:pt x="136153" y="27025"/>
                    <a:pt x="135761" y="6044"/>
                  </a:cubicBezTo>
                  <a:cubicBezTo>
                    <a:pt x="135697" y="2645"/>
                    <a:pt x="132896" y="-53"/>
                    <a:pt x="129492" y="1"/>
                  </a:cubicBezTo>
                  <a:cubicBezTo>
                    <a:pt x="126093" y="64"/>
                    <a:pt x="123385" y="2871"/>
                    <a:pt x="123454" y="6270"/>
                  </a:cubicBezTo>
                  <a:cubicBezTo>
                    <a:pt x="123669" y="18146"/>
                    <a:pt x="101096" y="31800"/>
                    <a:pt x="68346" y="32413"/>
                  </a:cubicBezTo>
                  <a:cubicBezTo>
                    <a:pt x="35597" y="33020"/>
                    <a:pt x="12529" y="20213"/>
                    <a:pt x="12309" y="8336"/>
                  </a:cubicBezTo>
                  <a:cubicBezTo>
                    <a:pt x="12245" y="4937"/>
                    <a:pt x="9424" y="2234"/>
                    <a:pt x="6040" y="2298"/>
                  </a:cubicBezTo>
                  <a:cubicBezTo>
                    <a:pt x="2641" y="2361"/>
                    <a:pt x="-67" y="5168"/>
                    <a:pt x="1" y="8567"/>
                  </a:cubicBezTo>
                  <a:cubicBezTo>
                    <a:pt x="256" y="22441"/>
                    <a:pt x="13523" y="34088"/>
                    <a:pt x="33481" y="40180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137" name="Forma libre: forma 136">
              <a:extLst>
                <a:ext uri="{FF2B5EF4-FFF2-40B4-BE49-F238E27FC236}">
                  <a16:creationId xmlns:a16="http://schemas.microsoft.com/office/drawing/2014/main" xmlns="" id="{67627CF3-DCDD-B760-36E9-CB28A16505E9}"/>
                </a:ext>
              </a:extLst>
            </p:cNvPr>
            <p:cNvSpPr/>
            <p:nvPr/>
          </p:nvSpPr>
          <p:spPr>
            <a:xfrm>
              <a:off x="6781518" y="2932374"/>
              <a:ext cx="80657" cy="51244"/>
            </a:xfrm>
            <a:custGeom>
              <a:avLst/>
              <a:gdLst>
                <a:gd name="connsiteX0" fmla="*/ 5889 w 80657"/>
                <a:gd name="connsiteY0" fmla="*/ 24926 h 51244"/>
                <a:gd name="connsiteX1" fmla="*/ 62612 w 80657"/>
                <a:gd name="connsiteY1" fmla="*/ 296 h 51244"/>
                <a:gd name="connsiteX2" fmla="*/ 68744 w 80657"/>
                <a:gd name="connsiteY2" fmla="*/ 30475 h 51244"/>
                <a:gd name="connsiteX3" fmla="*/ 26116 w 80657"/>
                <a:gd name="connsiteY3" fmla="*/ 48135 h 51244"/>
                <a:gd name="connsiteX4" fmla="*/ 5889 w 80657"/>
                <a:gd name="connsiteY4" fmla="*/ 24926 h 5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57" h="51244">
                  <a:moveTo>
                    <a:pt x="5889" y="24926"/>
                  </a:moveTo>
                  <a:cubicBezTo>
                    <a:pt x="23021" y="12623"/>
                    <a:pt x="41812" y="4126"/>
                    <a:pt x="62612" y="296"/>
                  </a:cubicBezTo>
                  <a:cubicBezTo>
                    <a:pt x="82105" y="-3294"/>
                    <a:pt x="88246" y="26880"/>
                    <a:pt x="68744" y="30475"/>
                  </a:cubicBezTo>
                  <a:cubicBezTo>
                    <a:pt x="53341" y="33310"/>
                    <a:pt x="38889" y="38962"/>
                    <a:pt x="26116" y="48135"/>
                  </a:cubicBezTo>
                  <a:cubicBezTo>
                    <a:pt x="10140" y="59605"/>
                    <a:pt x="-10224" y="36494"/>
                    <a:pt x="5889" y="2492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8" name="Forma libre: forma 137">
              <a:extLst>
                <a:ext uri="{FF2B5EF4-FFF2-40B4-BE49-F238E27FC236}">
                  <a16:creationId xmlns:a16="http://schemas.microsoft.com/office/drawing/2014/main" xmlns="" id="{174BD49D-58AD-BD18-4CBE-ACD69148C943}"/>
                </a:ext>
              </a:extLst>
            </p:cNvPr>
            <p:cNvSpPr/>
            <p:nvPr/>
          </p:nvSpPr>
          <p:spPr>
            <a:xfrm>
              <a:off x="6764334" y="3027114"/>
              <a:ext cx="135765" cy="44747"/>
            </a:xfrm>
            <a:custGeom>
              <a:avLst/>
              <a:gdLst>
                <a:gd name="connsiteX0" fmla="*/ 33255 w 135765"/>
                <a:gd name="connsiteY0" fmla="*/ 40141 h 44747"/>
                <a:gd name="connsiteX1" fmla="*/ 68576 w 135765"/>
                <a:gd name="connsiteY1" fmla="*/ 44725 h 44747"/>
                <a:gd name="connsiteX2" fmla="*/ 114824 w 135765"/>
                <a:gd name="connsiteY2" fmla="*/ 34044 h 44747"/>
                <a:gd name="connsiteX3" fmla="*/ 135761 w 135765"/>
                <a:gd name="connsiteY3" fmla="*/ 6045 h 44747"/>
                <a:gd name="connsiteX4" fmla="*/ 129492 w 135765"/>
                <a:gd name="connsiteY4" fmla="*/ 1 h 44747"/>
                <a:gd name="connsiteX5" fmla="*/ 123448 w 135765"/>
                <a:gd name="connsiteY5" fmla="*/ 6275 h 44747"/>
                <a:gd name="connsiteX6" fmla="*/ 109055 w 135765"/>
                <a:gd name="connsiteY6" fmla="*/ 23161 h 44747"/>
                <a:gd name="connsiteX7" fmla="*/ 68346 w 135765"/>
                <a:gd name="connsiteY7" fmla="*/ 32413 h 44747"/>
                <a:gd name="connsiteX8" fmla="*/ 27324 w 135765"/>
                <a:gd name="connsiteY8" fmla="*/ 24680 h 44747"/>
                <a:gd name="connsiteX9" fmla="*/ 12314 w 135765"/>
                <a:gd name="connsiteY9" fmla="*/ 8337 h 44747"/>
                <a:gd name="connsiteX10" fmla="*/ 6045 w 135765"/>
                <a:gd name="connsiteY10" fmla="*/ 2293 h 44747"/>
                <a:gd name="connsiteX11" fmla="*/ 1 w 135765"/>
                <a:gd name="connsiteY11" fmla="*/ 8562 h 44747"/>
                <a:gd name="connsiteX12" fmla="*/ 21967 w 135765"/>
                <a:gd name="connsiteY12" fmla="*/ 35763 h 44747"/>
                <a:gd name="connsiteX13" fmla="*/ 33255 w 135765"/>
                <a:gd name="connsiteY13" fmla="*/ 40136 h 4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765" h="44747">
                  <a:moveTo>
                    <a:pt x="33255" y="40141"/>
                  </a:moveTo>
                  <a:cubicBezTo>
                    <a:pt x="43795" y="43359"/>
                    <a:pt x="55955" y="44960"/>
                    <a:pt x="68576" y="44725"/>
                  </a:cubicBezTo>
                  <a:cubicBezTo>
                    <a:pt x="86012" y="44402"/>
                    <a:pt x="102438" y="40606"/>
                    <a:pt x="114824" y="34044"/>
                  </a:cubicBezTo>
                  <a:cubicBezTo>
                    <a:pt x="128527" y="26781"/>
                    <a:pt x="135967" y="16839"/>
                    <a:pt x="135761" y="6045"/>
                  </a:cubicBezTo>
                  <a:cubicBezTo>
                    <a:pt x="135697" y="2646"/>
                    <a:pt x="132876" y="-58"/>
                    <a:pt x="129492" y="1"/>
                  </a:cubicBezTo>
                  <a:cubicBezTo>
                    <a:pt x="126088" y="65"/>
                    <a:pt x="123385" y="2871"/>
                    <a:pt x="123448" y="6275"/>
                  </a:cubicBezTo>
                  <a:cubicBezTo>
                    <a:pt x="123556" y="12098"/>
                    <a:pt x="118311" y="18254"/>
                    <a:pt x="109055" y="23161"/>
                  </a:cubicBezTo>
                  <a:cubicBezTo>
                    <a:pt x="98344" y="28843"/>
                    <a:pt x="83886" y="32124"/>
                    <a:pt x="68346" y="32413"/>
                  </a:cubicBezTo>
                  <a:cubicBezTo>
                    <a:pt x="52806" y="32702"/>
                    <a:pt x="38241" y="29959"/>
                    <a:pt x="27324" y="24680"/>
                  </a:cubicBezTo>
                  <a:cubicBezTo>
                    <a:pt x="17892" y="20120"/>
                    <a:pt x="12421" y="14165"/>
                    <a:pt x="12314" y="8337"/>
                  </a:cubicBezTo>
                  <a:cubicBezTo>
                    <a:pt x="12250" y="4938"/>
                    <a:pt x="9448" y="2234"/>
                    <a:pt x="6045" y="2293"/>
                  </a:cubicBezTo>
                  <a:cubicBezTo>
                    <a:pt x="2646" y="2357"/>
                    <a:pt x="-63" y="5163"/>
                    <a:pt x="1" y="8562"/>
                  </a:cubicBezTo>
                  <a:cubicBezTo>
                    <a:pt x="202" y="19351"/>
                    <a:pt x="7999" y="29009"/>
                    <a:pt x="21967" y="35763"/>
                  </a:cubicBezTo>
                  <a:cubicBezTo>
                    <a:pt x="25449" y="37448"/>
                    <a:pt x="29235" y="38907"/>
                    <a:pt x="33255" y="40136"/>
                  </a:cubicBezTo>
                  <a:close/>
                </a:path>
              </a:pathLst>
            </a:custGeom>
            <a:solidFill>
              <a:srgbClr val="231F1E"/>
            </a:solidFill>
            <a:ln w="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143" name="Forma libre: forma 142">
            <a:extLst>
              <a:ext uri="{FF2B5EF4-FFF2-40B4-BE49-F238E27FC236}">
                <a16:creationId xmlns:a16="http://schemas.microsoft.com/office/drawing/2014/main" xmlns="" id="{59FEBE30-FDB4-EFC6-D371-FC9D91116521}"/>
              </a:ext>
            </a:extLst>
          </p:cNvPr>
          <p:cNvSpPr/>
          <p:nvPr/>
        </p:nvSpPr>
        <p:spPr>
          <a:xfrm rot="20829591" flipH="1">
            <a:off x="8804534" y="4508471"/>
            <a:ext cx="774799" cy="883828"/>
          </a:xfrm>
          <a:custGeom>
            <a:avLst/>
            <a:gdLst>
              <a:gd name="connsiteX0" fmla="*/ 669730 w 774799"/>
              <a:gd name="connsiteY0" fmla="*/ 259200 h 883828"/>
              <a:gd name="connsiteX1" fmla="*/ 494146 w 774799"/>
              <a:gd name="connsiteY1" fmla="*/ 303466 h 883828"/>
              <a:gd name="connsiteX2" fmla="*/ 432484 w 774799"/>
              <a:gd name="connsiteY2" fmla="*/ 367353 h 883828"/>
              <a:gd name="connsiteX3" fmla="*/ 548565 w 774799"/>
              <a:gd name="connsiteY3" fmla="*/ 113762 h 883828"/>
              <a:gd name="connsiteX4" fmla="*/ 550709 w 774799"/>
              <a:gd name="connsiteY4" fmla="*/ 20627 h 883828"/>
              <a:gd name="connsiteX5" fmla="*/ 457246 w 774799"/>
              <a:gd name="connsiteY5" fmla="*/ 18140 h 883828"/>
              <a:gd name="connsiteX6" fmla="*/ 314915 w 774799"/>
              <a:gd name="connsiteY6" fmla="*/ 289834 h 883828"/>
              <a:gd name="connsiteX7" fmla="*/ 305229 w 774799"/>
              <a:gd name="connsiteY7" fmla="*/ 245473 h 883828"/>
              <a:gd name="connsiteX8" fmla="*/ 70251 w 774799"/>
              <a:gd name="connsiteY8" fmla="*/ 98087 h 883828"/>
              <a:gd name="connsiteX9" fmla="*/ 57567 w 774799"/>
              <a:gd name="connsiteY9" fmla="*/ 369753 h 883828"/>
              <a:gd name="connsiteX10" fmla="*/ 286134 w 774799"/>
              <a:gd name="connsiteY10" fmla="*/ 501318 h 883828"/>
              <a:gd name="connsiteX11" fmla="*/ 286199 w 774799"/>
              <a:gd name="connsiteY11" fmla="*/ 553907 h 883828"/>
              <a:gd name="connsiteX12" fmla="*/ 395344 w 774799"/>
              <a:gd name="connsiteY12" fmla="*/ 858336 h 883828"/>
              <a:gd name="connsiteX13" fmla="*/ 468049 w 774799"/>
              <a:gd name="connsiteY13" fmla="*/ 880568 h 883828"/>
              <a:gd name="connsiteX14" fmla="*/ 488128 w 774799"/>
              <a:gd name="connsiteY14" fmla="*/ 869868 h 883828"/>
              <a:gd name="connsiteX15" fmla="*/ 499667 w 774799"/>
              <a:gd name="connsiteY15" fmla="*/ 777083 h 883828"/>
              <a:gd name="connsiteX16" fmla="*/ 418378 w 774799"/>
              <a:gd name="connsiteY16" fmla="*/ 550180 h 883828"/>
              <a:gd name="connsiteX17" fmla="*/ 418071 w 774799"/>
              <a:gd name="connsiteY17" fmla="*/ 527926 h 883828"/>
              <a:gd name="connsiteX18" fmla="*/ 638009 w 774799"/>
              <a:gd name="connsiteY18" fmla="*/ 522441 h 883828"/>
              <a:gd name="connsiteX19" fmla="*/ 774075 w 774799"/>
              <a:gd name="connsiteY19" fmla="*/ 394588 h 883828"/>
              <a:gd name="connsiteX20" fmla="*/ 669737 w 774799"/>
              <a:gd name="connsiteY20" fmla="*/ 259200 h 88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4799" h="883828">
                <a:moveTo>
                  <a:pt x="669730" y="259200"/>
                </a:moveTo>
                <a:cubicBezTo>
                  <a:pt x="609162" y="244510"/>
                  <a:pt x="544371" y="266552"/>
                  <a:pt x="494146" y="303466"/>
                </a:cubicBezTo>
                <a:cubicBezTo>
                  <a:pt x="476998" y="316063"/>
                  <a:pt x="454365" y="340242"/>
                  <a:pt x="432484" y="367353"/>
                </a:cubicBezTo>
                <a:cubicBezTo>
                  <a:pt x="465430" y="198049"/>
                  <a:pt x="543685" y="118568"/>
                  <a:pt x="548565" y="113762"/>
                </a:cubicBezTo>
                <a:cubicBezTo>
                  <a:pt x="574728" y="88605"/>
                  <a:pt x="575727" y="47009"/>
                  <a:pt x="550709" y="20627"/>
                </a:cubicBezTo>
                <a:cubicBezTo>
                  <a:pt x="525582" y="-5872"/>
                  <a:pt x="483723" y="-6988"/>
                  <a:pt x="457246" y="18140"/>
                </a:cubicBezTo>
                <a:cubicBezTo>
                  <a:pt x="451980" y="23136"/>
                  <a:pt x="362442" y="110304"/>
                  <a:pt x="314915" y="289834"/>
                </a:cubicBezTo>
                <a:cubicBezTo>
                  <a:pt x="311662" y="271855"/>
                  <a:pt x="308314" y="256363"/>
                  <a:pt x="305229" y="245473"/>
                </a:cubicBezTo>
                <a:cubicBezTo>
                  <a:pt x="262305" y="94148"/>
                  <a:pt x="141016" y="60509"/>
                  <a:pt x="70251" y="98087"/>
                </a:cubicBezTo>
                <a:cubicBezTo>
                  <a:pt x="-8879" y="140107"/>
                  <a:pt x="-31862" y="261914"/>
                  <a:pt x="57567" y="369753"/>
                </a:cubicBezTo>
                <a:cubicBezTo>
                  <a:pt x="85692" y="403669"/>
                  <a:pt x="216886" y="485732"/>
                  <a:pt x="286134" y="501318"/>
                </a:cubicBezTo>
                <a:cubicBezTo>
                  <a:pt x="285762" y="518415"/>
                  <a:pt x="285689" y="535855"/>
                  <a:pt x="286199" y="553907"/>
                </a:cubicBezTo>
                <a:cubicBezTo>
                  <a:pt x="289387" y="667005"/>
                  <a:pt x="326104" y="769432"/>
                  <a:pt x="395344" y="858336"/>
                </a:cubicBezTo>
                <a:cubicBezTo>
                  <a:pt x="412944" y="880940"/>
                  <a:pt x="442301" y="888985"/>
                  <a:pt x="468049" y="880568"/>
                </a:cubicBezTo>
                <a:cubicBezTo>
                  <a:pt x="475124" y="878256"/>
                  <a:pt x="481921" y="874704"/>
                  <a:pt x="488128" y="869868"/>
                </a:cubicBezTo>
                <a:cubicBezTo>
                  <a:pt x="516939" y="847432"/>
                  <a:pt x="522103" y="805894"/>
                  <a:pt x="499667" y="777083"/>
                </a:cubicBezTo>
                <a:cubicBezTo>
                  <a:pt x="448107" y="710877"/>
                  <a:pt x="420756" y="634533"/>
                  <a:pt x="418378" y="550180"/>
                </a:cubicBezTo>
                <a:cubicBezTo>
                  <a:pt x="418166" y="542631"/>
                  <a:pt x="418101" y="535264"/>
                  <a:pt x="418071" y="527926"/>
                </a:cubicBezTo>
                <a:cubicBezTo>
                  <a:pt x="490142" y="545643"/>
                  <a:pt x="566931" y="543783"/>
                  <a:pt x="638009" y="522441"/>
                </a:cubicBezTo>
                <a:cubicBezTo>
                  <a:pt x="701166" y="503477"/>
                  <a:pt x="766176" y="460057"/>
                  <a:pt x="774075" y="394588"/>
                </a:cubicBezTo>
                <a:cubicBezTo>
                  <a:pt x="781537" y="332707"/>
                  <a:pt x="730305" y="273890"/>
                  <a:pt x="669737" y="259200"/>
                </a:cubicBezTo>
                <a:close/>
              </a:path>
            </a:pathLst>
          </a:custGeom>
          <a:solidFill>
            <a:srgbClr val="B3D498"/>
          </a:solidFill>
          <a:ln w="723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44" name="Forma libre: forma 143">
            <a:extLst>
              <a:ext uri="{FF2B5EF4-FFF2-40B4-BE49-F238E27FC236}">
                <a16:creationId xmlns:a16="http://schemas.microsoft.com/office/drawing/2014/main" xmlns="" id="{5EA866D3-4496-6914-EEF2-FA7C56A32AFE}"/>
              </a:ext>
            </a:extLst>
          </p:cNvPr>
          <p:cNvSpPr/>
          <p:nvPr/>
        </p:nvSpPr>
        <p:spPr>
          <a:xfrm>
            <a:off x="8669063" y="4222245"/>
            <a:ext cx="411475" cy="422367"/>
          </a:xfrm>
          <a:custGeom>
            <a:avLst/>
            <a:gdLst>
              <a:gd name="connsiteX0" fmla="*/ 223008 w 411475"/>
              <a:gd name="connsiteY0" fmla="*/ 143823 h 422367"/>
              <a:gd name="connsiteX1" fmla="*/ 193588 w 411475"/>
              <a:gd name="connsiteY1" fmla="*/ 39062 h 422367"/>
              <a:gd name="connsiteX2" fmla="*/ 267028 w 411475"/>
              <a:gd name="connsiteY2" fmla="*/ 298 h 422367"/>
              <a:gd name="connsiteX3" fmla="*/ 344259 w 411475"/>
              <a:gd name="connsiteY3" fmla="*/ 40316 h 422367"/>
              <a:gd name="connsiteX4" fmla="*/ 406168 w 411475"/>
              <a:gd name="connsiteY4" fmla="*/ 249622 h 422367"/>
              <a:gd name="connsiteX5" fmla="*/ 259579 w 411475"/>
              <a:gd name="connsiteY5" fmla="*/ 411340 h 422367"/>
              <a:gd name="connsiteX6" fmla="*/ 45222 w 411475"/>
              <a:gd name="connsiteY6" fmla="*/ 370225 h 422367"/>
              <a:gd name="connsiteX7" fmla="*/ 3434 w 411475"/>
              <a:gd name="connsiteY7" fmla="*/ 312265 h 422367"/>
              <a:gd name="connsiteX8" fmla="*/ 16727 w 411475"/>
              <a:gd name="connsiteY8" fmla="*/ 244497 h 422367"/>
              <a:gd name="connsiteX9" fmla="*/ 91065 w 411475"/>
              <a:gd name="connsiteY9" fmla="*/ 229474 h 422367"/>
              <a:gd name="connsiteX10" fmla="*/ 126098 w 411475"/>
              <a:gd name="connsiteY10" fmla="*/ 244167 h 422367"/>
              <a:gd name="connsiteX11" fmla="*/ 95602 w 411475"/>
              <a:gd name="connsiteY11" fmla="*/ 189739 h 422367"/>
              <a:gd name="connsiteX12" fmla="*/ 137476 w 411475"/>
              <a:gd name="connsiteY12" fmla="*/ 114641 h 422367"/>
              <a:gd name="connsiteX13" fmla="*/ 223008 w 411475"/>
              <a:gd name="connsiteY13" fmla="*/ 143823 h 42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1475" h="422367">
                <a:moveTo>
                  <a:pt x="223008" y="143823"/>
                </a:moveTo>
                <a:cubicBezTo>
                  <a:pt x="223008" y="143823"/>
                  <a:pt x="166354" y="90511"/>
                  <a:pt x="193588" y="39062"/>
                </a:cubicBezTo>
                <a:cubicBezTo>
                  <a:pt x="207416" y="12924"/>
                  <a:pt x="237582" y="-2357"/>
                  <a:pt x="267028" y="298"/>
                </a:cubicBezTo>
                <a:cubicBezTo>
                  <a:pt x="296481" y="2952"/>
                  <a:pt x="323054" y="19706"/>
                  <a:pt x="344259" y="40316"/>
                </a:cubicBezTo>
                <a:cubicBezTo>
                  <a:pt x="398779" y="93311"/>
                  <a:pt x="423087" y="175495"/>
                  <a:pt x="406168" y="249622"/>
                </a:cubicBezTo>
                <a:cubicBezTo>
                  <a:pt x="389250" y="323748"/>
                  <a:pt x="331698" y="387243"/>
                  <a:pt x="259579" y="411340"/>
                </a:cubicBezTo>
                <a:cubicBezTo>
                  <a:pt x="187466" y="435437"/>
                  <a:pt x="103302" y="419291"/>
                  <a:pt x="45222" y="370225"/>
                </a:cubicBezTo>
                <a:cubicBezTo>
                  <a:pt x="26771" y="354641"/>
                  <a:pt x="10506" y="335358"/>
                  <a:pt x="3434" y="312265"/>
                </a:cubicBezTo>
                <a:cubicBezTo>
                  <a:pt x="-3639" y="289171"/>
                  <a:pt x="-60" y="261858"/>
                  <a:pt x="16727" y="244497"/>
                </a:cubicBezTo>
                <a:cubicBezTo>
                  <a:pt x="35191" y="225392"/>
                  <a:pt x="65535" y="222110"/>
                  <a:pt x="91065" y="229474"/>
                </a:cubicBezTo>
                <a:cubicBezTo>
                  <a:pt x="116595" y="236837"/>
                  <a:pt x="126098" y="244167"/>
                  <a:pt x="126098" y="244167"/>
                </a:cubicBezTo>
                <a:cubicBezTo>
                  <a:pt x="114825" y="231798"/>
                  <a:pt x="98481" y="213116"/>
                  <a:pt x="95602" y="189739"/>
                </a:cubicBezTo>
                <a:cubicBezTo>
                  <a:pt x="91541" y="156766"/>
                  <a:pt x="107099" y="128106"/>
                  <a:pt x="137476" y="114641"/>
                </a:cubicBezTo>
                <a:cubicBezTo>
                  <a:pt x="167853" y="101176"/>
                  <a:pt x="223008" y="143823"/>
                  <a:pt x="223008" y="143823"/>
                </a:cubicBezTo>
                <a:close/>
              </a:path>
            </a:pathLst>
          </a:custGeom>
          <a:solidFill>
            <a:srgbClr val="E25B24"/>
          </a:solidFill>
          <a:ln w="660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5" name="Gráfico 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5C53175-709B-8741-C3A1-C85FB9A4FC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471007" y="178771"/>
            <a:ext cx="201986" cy="201986"/>
          </a:xfrm>
          <a:prstGeom prst="rect">
            <a:avLst/>
          </a:prstGeom>
        </p:spPr>
      </p:pic>
      <p:sp>
        <p:nvSpPr>
          <p:cNvPr id="6" name="Flecha: hacia la izquierda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xmlns="" id="{74521965-F6E2-CCC8-2053-CB22537FFF65}"/>
              </a:ext>
            </a:extLst>
          </p:cNvPr>
          <p:cNvSpPr/>
          <p:nvPr/>
        </p:nvSpPr>
        <p:spPr>
          <a:xfrm>
            <a:off x="4140676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: hacia la izquierda 7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CE871EF2-EDAE-183A-399B-3E1524336EC5}"/>
              </a:ext>
            </a:extLst>
          </p:cNvPr>
          <p:cNvSpPr/>
          <p:nvPr/>
        </p:nvSpPr>
        <p:spPr>
          <a:xfrm flipH="1">
            <a:off x="4801339" y="229740"/>
            <a:ext cx="201986" cy="100049"/>
          </a:xfrm>
          <a:prstGeom prst="leftArrow">
            <a:avLst/>
          </a:prstGeom>
          <a:solidFill>
            <a:srgbClr val="FCD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0E02D102-1864-5A4C-E9F7-16B24D57E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097" y="1580902"/>
            <a:ext cx="5025053" cy="188422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</a:rPr>
              <a:t>HOẠT ĐỘNG 2:</a:t>
            </a:r>
            <a:br>
              <a:rPr lang="en-US" sz="4000" dirty="0">
                <a:solidFill>
                  <a:schemeClr val="bg1"/>
                </a:solidFill>
                <a:latin typeface="+mj-lt"/>
              </a:rPr>
            </a:br>
            <a:r>
              <a:rPr lang="en-US" sz="40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</p:spTree>
    <p:extLst>
      <p:ext uri="{BB962C8B-B14F-4D97-AF65-F5344CB8AC3E}">
        <p14:creationId xmlns:p14="http://schemas.microsoft.com/office/powerpoint/2010/main" val="408021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crush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8.33333E-7 0.0206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97531E-6 L -1.38889E-6 0.0222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</p:bldLst>
  </p:timing>
</p:sld>
</file>

<file path=ppt/theme/theme1.xml><?xml version="1.0" encoding="utf-8"?>
<a:theme xmlns:a="http://schemas.openxmlformats.org/drawingml/2006/main" name="Interactive and Animated Lesson for Pre-K by Slidesgo">
  <a:themeElements>
    <a:clrScheme name="Interactive and Animated Lesson for Pre-K">
      <a:dk1>
        <a:srgbClr val="F9F7E0"/>
      </a:dk1>
      <a:lt1>
        <a:srgbClr val="1C1C1C"/>
      </a:lt1>
      <a:dk2>
        <a:srgbClr val="FCD244"/>
      </a:dk2>
      <a:lt2>
        <a:srgbClr val="FBB418"/>
      </a:lt2>
      <a:accent1>
        <a:srgbClr val="E25B24"/>
      </a:accent1>
      <a:accent2>
        <a:srgbClr val="B3D498"/>
      </a:accent2>
      <a:accent3>
        <a:srgbClr val="8CB664"/>
      </a:accent3>
      <a:accent4>
        <a:srgbClr val="9AB6E3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27CBDDAF48C9D4285A5BF2BFF416776" ma:contentTypeVersion="0" ma:contentTypeDescription="Crear nuevo documento." ma:contentTypeScope="" ma:versionID="d17d209e83daa08d5b4cef3cc5430a3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d58d8a31f83cb63ca6f813a15987bc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0FFE130-B2BC-40D2-9A97-F1E7DF8CC9A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2CEDB7-964B-47DB-8CB9-EB6CA7A049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7486984-57DF-4FCF-96B4-B748EA51716E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969</Words>
  <Application>Microsoft Office PowerPoint</Application>
  <PresentationFormat>On-screen Show (16:9)</PresentationFormat>
  <Paragraphs>43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Bebas Neue</vt:lpstr>
      <vt:lpstr>Calibri</vt:lpstr>
      <vt:lpstr>Times New Roman</vt:lpstr>
      <vt:lpstr>Arial</vt:lpstr>
      <vt:lpstr>Anaheim</vt:lpstr>
      <vt:lpstr>Inter</vt:lpstr>
      <vt:lpstr>Fredoka</vt:lpstr>
      <vt:lpstr>Interactive and Animated Lesson for Pre-K by Slidesgo</vt:lpstr>
      <vt:lpstr>      LUYỆN TỪ VÀ CÂU : LIÊN KẾT CÂU BẰNG TỪ NGỮ NỐI </vt:lpstr>
      <vt:lpstr>HOẠT ĐỘNG 1: NHẬN DIỆN CÁCH LIÊN KẾT CÂU BẰNG TỪ NGỮ NỐI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GHI NHỚ</vt:lpstr>
      <vt:lpstr>HOẠT ĐỘNG 2: THỰC HÀNH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DẶN DÒ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and Animated Lesson for Pre-K</dc:title>
  <dc:creator>Ruben Martin Sanchez</dc:creator>
  <cp:lastModifiedBy>ADMIN</cp:lastModifiedBy>
  <cp:revision>41</cp:revision>
  <dcterms:created xsi:type="dcterms:W3CDTF">2021-10-12T08:06:43Z</dcterms:created>
  <dcterms:modified xsi:type="dcterms:W3CDTF">2025-03-03T07:58:19Z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0x010100327CBDDAF48C9D4285A5BF2BFF416776</vt:lpwstr>
  </property>
</Properties>
</file>