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media/media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 id="2147483724" r:id="rId5"/>
    <p:sldMasterId id="2147483736" r:id="rId6"/>
    <p:sldMasterId id="2147483749" r:id="rId7"/>
    <p:sldMasterId id="2147483761" r:id="rId8"/>
  </p:sldMasterIdLst>
  <p:notesMasterIdLst>
    <p:notesMasterId r:id="rId35"/>
  </p:notesMasterIdLst>
  <p:sldIdLst>
    <p:sldId id="259" r:id="rId9"/>
    <p:sldId id="257" r:id="rId10"/>
    <p:sldId id="330" r:id="rId11"/>
    <p:sldId id="353" r:id="rId12"/>
    <p:sldId id="355" r:id="rId13"/>
    <p:sldId id="356" r:id="rId14"/>
    <p:sldId id="358" r:id="rId15"/>
    <p:sldId id="333" r:id="rId16"/>
    <p:sldId id="261" r:id="rId17"/>
    <p:sldId id="287" r:id="rId18"/>
    <p:sldId id="334" r:id="rId19"/>
    <p:sldId id="335" r:id="rId20"/>
    <p:sldId id="336" r:id="rId21"/>
    <p:sldId id="337" r:id="rId22"/>
    <p:sldId id="338" r:id="rId23"/>
    <p:sldId id="339" r:id="rId24"/>
    <p:sldId id="343" r:id="rId25"/>
    <p:sldId id="344" r:id="rId26"/>
    <p:sldId id="345" r:id="rId27"/>
    <p:sldId id="346" r:id="rId28"/>
    <p:sldId id="328" r:id="rId29"/>
    <p:sldId id="352" r:id="rId30"/>
    <p:sldId id="347" r:id="rId31"/>
    <p:sldId id="348" r:id="rId32"/>
    <p:sldId id="349"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13/01/2025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11A2F5-2E4F-44BD-AF11-B75124519ED7}" type="slidenum">
              <a:rPr lang="en-US"/>
              <a:pPr>
                <a:defRPr/>
              </a:pPr>
              <a:t>‹#›</a:t>
            </a:fld>
            <a:endParaRPr lang="en-US"/>
          </a:p>
        </p:txBody>
      </p:sp>
    </p:spTree>
    <p:extLst>
      <p:ext uri="{BB962C8B-B14F-4D97-AF65-F5344CB8AC3E}">
        <p14:creationId xmlns:p14="http://schemas.microsoft.com/office/powerpoint/2010/main" val="2942242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557FFF-0D00-481C-8C7C-DD6ABFA0C24C}" type="slidenum">
              <a:rPr lang="en-US"/>
              <a:pPr>
                <a:defRPr/>
              </a:pPr>
              <a:t>‹#›</a:t>
            </a:fld>
            <a:endParaRPr lang="en-US"/>
          </a:p>
        </p:txBody>
      </p:sp>
    </p:spTree>
    <p:extLst>
      <p:ext uri="{BB962C8B-B14F-4D97-AF65-F5344CB8AC3E}">
        <p14:creationId xmlns:p14="http://schemas.microsoft.com/office/powerpoint/2010/main" val="1691580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5FE2E6-1678-46CF-8B7E-7FB7F9D0FF4C}" type="slidenum">
              <a:rPr lang="en-US"/>
              <a:pPr>
                <a:defRPr/>
              </a:pPr>
              <a:t>‹#›</a:t>
            </a:fld>
            <a:endParaRPr lang="en-US"/>
          </a:p>
        </p:txBody>
      </p:sp>
    </p:spTree>
    <p:extLst>
      <p:ext uri="{BB962C8B-B14F-4D97-AF65-F5344CB8AC3E}">
        <p14:creationId xmlns:p14="http://schemas.microsoft.com/office/powerpoint/2010/main" val="13706451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8FBCA-C158-48DD-84C7-CDF30839A7BD}" type="slidenum">
              <a:rPr lang="en-US"/>
              <a:pPr>
                <a:defRPr/>
              </a:pPr>
              <a:t>‹#›</a:t>
            </a:fld>
            <a:endParaRPr lang="en-US"/>
          </a:p>
        </p:txBody>
      </p:sp>
    </p:spTree>
    <p:extLst>
      <p:ext uri="{BB962C8B-B14F-4D97-AF65-F5344CB8AC3E}">
        <p14:creationId xmlns:p14="http://schemas.microsoft.com/office/powerpoint/2010/main" val="1856657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67F83-8FAE-4F13-A3AD-12E650997F0C}" type="slidenum">
              <a:rPr lang="en-US"/>
              <a:pPr>
                <a:defRPr/>
              </a:pPr>
              <a:t>‹#›</a:t>
            </a:fld>
            <a:endParaRPr lang="en-US"/>
          </a:p>
        </p:txBody>
      </p:sp>
    </p:spTree>
    <p:extLst>
      <p:ext uri="{BB962C8B-B14F-4D97-AF65-F5344CB8AC3E}">
        <p14:creationId xmlns:p14="http://schemas.microsoft.com/office/powerpoint/2010/main" val="1545172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6175AE-6BC6-4559-ADC4-47B4DDB07A93}" type="slidenum">
              <a:rPr lang="en-US"/>
              <a:pPr>
                <a:defRPr/>
              </a:pPr>
              <a:t>‹#›</a:t>
            </a:fld>
            <a:endParaRPr lang="en-US"/>
          </a:p>
        </p:txBody>
      </p:sp>
    </p:spTree>
    <p:extLst>
      <p:ext uri="{BB962C8B-B14F-4D97-AF65-F5344CB8AC3E}">
        <p14:creationId xmlns:p14="http://schemas.microsoft.com/office/powerpoint/2010/main" val="259139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13/01/2025</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13/01/2025</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5"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6"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5"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82"/>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3"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3"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8" name="Footer Placeholder 7"/>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3" name="Footer Placeholder 2"/>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44"/>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44"/>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4"/>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3" y="365144"/>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69"/>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44"/>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5"/>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69"/>
            <a:ext cx="2743200" cy="366183"/>
          </a:xfrm>
          <a:prstGeom prst="rect">
            <a:avLst/>
          </a:prstGeom>
        </p:spPr>
        <p:txBody>
          <a:bodyPr/>
          <a:lstStyle/>
          <a:p>
            <a:fld id="{858E4EFA-8564-4BBA-B33A-0AE029A904D5}" type="datetimeFigureOut">
              <a:rPr lang="en-US" smtClean="0"/>
              <a:t>13/01/2025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69"/>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69"/>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39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2189" indent="0" algn="ctr">
              <a:buNone/>
              <a:defRPr/>
            </a:lvl2pPr>
            <a:lvl3pPr marL="904377" indent="0" algn="ctr">
              <a:buNone/>
              <a:defRPr/>
            </a:lvl3pPr>
            <a:lvl4pPr marL="1356566" indent="0" algn="ctr">
              <a:buNone/>
              <a:defRPr/>
            </a:lvl4pPr>
            <a:lvl5pPr marL="1808755" indent="0" algn="ctr">
              <a:buNone/>
              <a:defRPr/>
            </a:lvl5pPr>
            <a:lvl6pPr marL="2260943" indent="0" algn="ctr">
              <a:buNone/>
              <a:defRPr/>
            </a:lvl6pPr>
            <a:lvl7pPr marL="2713132" indent="0" algn="ctr">
              <a:buNone/>
              <a:defRPr/>
            </a:lvl7pPr>
            <a:lvl8pPr marL="3165321" indent="0" algn="ctr">
              <a:buNone/>
              <a:defRPr/>
            </a:lvl8pPr>
            <a:lvl9pPr marL="361751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4D6315D-E804-43F7-92BD-82AADB351681}" type="slidenum">
              <a:rPr lang="en-US" altLang="en-US"/>
              <a:pPr>
                <a:defRPr/>
              </a:pPr>
              <a:t>‹#›</a:t>
            </a:fld>
            <a:endParaRPr lang="en-US" altLang="en-US"/>
          </a:p>
        </p:txBody>
      </p:sp>
    </p:spTree>
    <p:extLst>
      <p:ext uri="{BB962C8B-B14F-4D97-AF65-F5344CB8AC3E}">
        <p14:creationId xmlns:p14="http://schemas.microsoft.com/office/powerpoint/2010/main" val="938736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3FCC542-F29E-4158-8C81-1989A80B1A18}" type="slidenum">
              <a:rPr lang="en-US" altLang="en-US"/>
              <a:pPr>
                <a:defRPr/>
              </a:pPr>
              <a:t>‹#›</a:t>
            </a:fld>
            <a:endParaRPr lang="en-US" altLang="en-US"/>
          </a:p>
        </p:txBody>
      </p:sp>
    </p:spTree>
    <p:extLst>
      <p:ext uri="{BB962C8B-B14F-4D97-AF65-F5344CB8AC3E}">
        <p14:creationId xmlns:p14="http://schemas.microsoft.com/office/powerpoint/2010/main" val="2113139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2189" indent="0">
              <a:buNone/>
              <a:defRPr sz="1800"/>
            </a:lvl2pPr>
            <a:lvl3pPr marL="904377" indent="0">
              <a:buNone/>
              <a:defRPr sz="1600"/>
            </a:lvl3pPr>
            <a:lvl4pPr marL="1356566" indent="0">
              <a:buNone/>
              <a:defRPr sz="1400"/>
            </a:lvl4pPr>
            <a:lvl5pPr marL="1808755" indent="0">
              <a:buNone/>
              <a:defRPr sz="1400"/>
            </a:lvl5pPr>
            <a:lvl6pPr marL="2260943" indent="0">
              <a:buNone/>
              <a:defRPr sz="1400"/>
            </a:lvl6pPr>
            <a:lvl7pPr marL="2713132" indent="0">
              <a:buNone/>
              <a:defRPr sz="1400"/>
            </a:lvl7pPr>
            <a:lvl8pPr marL="3165321" indent="0">
              <a:buNone/>
              <a:defRPr sz="1400"/>
            </a:lvl8pPr>
            <a:lvl9pPr marL="361751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7BA6F733-5AB8-41E4-AD8F-AA54813D62FE}" type="slidenum">
              <a:rPr lang="en-US" altLang="en-US"/>
              <a:pPr>
                <a:defRPr/>
              </a:pPr>
              <a:t>‹#›</a:t>
            </a:fld>
            <a:endParaRPr lang="en-US" altLang="en-US"/>
          </a:p>
        </p:txBody>
      </p:sp>
    </p:spTree>
    <p:extLst>
      <p:ext uri="{BB962C8B-B14F-4D97-AF65-F5344CB8AC3E}">
        <p14:creationId xmlns:p14="http://schemas.microsoft.com/office/powerpoint/2010/main" val="1408666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F74AB6C9-CFC1-4DFA-BC52-774DAEAD74A4}" type="slidenum">
              <a:rPr lang="en-US" altLang="en-US"/>
              <a:pPr>
                <a:defRPr/>
              </a:pPr>
              <a:t>‹#›</a:t>
            </a:fld>
            <a:endParaRPr lang="en-US" altLang="en-US"/>
          </a:p>
        </p:txBody>
      </p:sp>
    </p:spTree>
    <p:extLst>
      <p:ext uri="{BB962C8B-B14F-4D97-AF65-F5344CB8AC3E}">
        <p14:creationId xmlns:p14="http://schemas.microsoft.com/office/powerpoint/2010/main" val="1813847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5856621F-F42E-405F-9E55-1E2F90141779}" type="slidenum">
              <a:rPr lang="en-US" altLang="en-US"/>
              <a:pPr>
                <a:defRPr/>
              </a:pPr>
              <a:t>‹#›</a:t>
            </a:fld>
            <a:endParaRPr lang="en-US" altLang="en-US"/>
          </a:p>
        </p:txBody>
      </p:sp>
    </p:spTree>
    <p:extLst>
      <p:ext uri="{BB962C8B-B14F-4D97-AF65-F5344CB8AC3E}">
        <p14:creationId xmlns:p14="http://schemas.microsoft.com/office/powerpoint/2010/main" val="129984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8E52DFF0-21D9-4C40-8AAD-6AC7EFEADDC7}" type="slidenum">
              <a:rPr lang="en-US" altLang="en-US"/>
              <a:pPr>
                <a:defRPr/>
              </a:pPr>
              <a:t>‹#›</a:t>
            </a:fld>
            <a:endParaRPr lang="en-US" altLang="en-US"/>
          </a:p>
        </p:txBody>
      </p:sp>
    </p:spTree>
    <p:extLst>
      <p:ext uri="{BB962C8B-B14F-4D97-AF65-F5344CB8AC3E}">
        <p14:creationId xmlns:p14="http://schemas.microsoft.com/office/powerpoint/2010/main" val="2388080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BEFB7721-943F-4493-ADA9-82B8E082E1B1}" type="slidenum">
              <a:rPr lang="en-US" altLang="en-US"/>
              <a:pPr>
                <a:defRPr/>
              </a:pPr>
              <a:t>‹#›</a:t>
            </a:fld>
            <a:endParaRPr lang="en-US" altLang="en-US"/>
          </a:p>
        </p:txBody>
      </p:sp>
    </p:spTree>
    <p:extLst>
      <p:ext uri="{BB962C8B-B14F-4D97-AF65-F5344CB8AC3E}">
        <p14:creationId xmlns:p14="http://schemas.microsoft.com/office/powerpoint/2010/main" val="2667989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79"/>
            <a:ext cx="6815667"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170D526-862A-4202-BA8B-42AA1B85B4E7}" type="slidenum">
              <a:rPr lang="en-US" altLang="en-US"/>
              <a:pPr>
                <a:defRPr/>
              </a:pPr>
              <a:t>‹#›</a:t>
            </a:fld>
            <a:endParaRPr lang="en-US" altLang="en-US"/>
          </a:p>
        </p:txBody>
      </p:sp>
    </p:spTree>
    <p:extLst>
      <p:ext uri="{BB962C8B-B14F-4D97-AF65-F5344CB8AC3E}">
        <p14:creationId xmlns:p14="http://schemas.microsoft.com/office/powerpoint/2010/main" val="1779847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100"/>
            </a:lvl1pPr>
            <a:lvl2pPr marL="452189" indent="0">
              <a:buNone/>
              <a:defRPr sz="2800"/>
            </a:lvl2pPr>
            <a:lvl3pPr marL="904377" indent="0">
              <a:buNone/>
              <a:defRPr sz="2400"/>
            </a:lvl3pPr>
            <a:lvl4pPr marL="1356566" indent="0">
              <a:buNone/>
              <a:defRPr sz="2000"/>
            </a:lvl4pPr>
            <a:lvl5pPr marL="1808755" indent="0">
              <a:buNone/>
              <a:defRPr sz="2000"/>
            </a:lvl5pPr>
            <a:lvl6pPr marL="2260943" indent="0">
              <a:buNone/>
              <a:defRPr sz="2000"/>
            </a:lvl6pPr>
            <a:lvl7pPr marL="2713132" indent="0">
              <a:buNone/>
              <a:defRPr sz="2000"/>
            </a:lvl7pPr>
            <a:lvl8pPr marL="3165321" indent="0">
              <a:buNone/>
              <a:defRPr sz="2000"/>
            </a:lvl8pPr>
            <a:lvl9pPr marL="3617510" indent="0">
              <a:buNone/>
              <a:defRPr sz="2000"/>
            </a:lvl9pPr>
          </a:lstStyle>
          <a:p>
            <a:pPr lvl="0"/>
            <a:endParaRPr lang="vi-VN"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A5329612-F47E-4BC2-8004-03CBDFA7F86E}" type="slidenum">
              <a:rPr lang="en-US" altLang="en-US"/>
              <a:pPr>
                <a:defRPr/>
              </a:pPr>
              <a:t>‹#›</a:t>
            </a:fld>
            <a:endParaRPr lang="en-US" altLang="en-US"/>
          </a:p>
        </p:txBody>
      </p:sp>
    </p:spTree>
    <p:extLst>
      <p:ext uri="{BB962C8B-B14F-4D97-AF65-F5344CB8AC3E}">
        <p14:creationId xmlns:p14="http://schemas.microsoft.com/office/powerpoint/2010/main" val="2154325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77FD30D-9CDD-4E2D-A570-766820769FAD}" type="slidenum">
              <a:rPr lang="en-US" altLang="en-US"/>
              <a:pPr>
                <a:defRPr/>
              </a:pPr>
              <a:t>‹#›</a:t>
            </a:fld>
            <a:endParaRPr lang="en-US" altLang="en-US"/>
          </a:p>
        </p:txBody>
      </p:sp>
    </p:spTree>
    <p:extLst>
      <p:ext uri="{BB962C8B-B14F-4D97-AF65-F5344CB8AC3E}">
        <p14:creationId xmlns:p14="http://schemas.microsoft.com/office/powerpoint/2010/main" val="2762233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15D0B365-62DD-47E5-BA5E-95234697CF18}" type="slidenum">
              <a:rPr lang="en-US" altLang="en-US"/>
              <a:pPr>
                <a:defRPr/>
              </a:pPr>
              <a:t>‹#›</a:t>
            </a:fld>
            <a:endParaRPr lang="en-US" altLang="en-US"/>
          </a:p>
        </p:txBody>
      </p:sp>
    </p:spTree>
    <p:extLst>
      <p:ext uri="{BB962C8B-B14F-4D97-AF65-F5344CB8AC3E}">
        <p14:creationId xmlns:p14="http://schemas.microsoft.com/office/powerpoint/2010/main" val="2989701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5FD036-DC16-4731-9269-746A07A68591}" type="slidenum">
              <a:rPr lang="en-US"/>
              <a:pPr>
                <a:defRPr/>
              </a:pPr>
              <a:t>‹#›</a:t>
            </a:fld>
            <a:endParaRPr lang="en-US"/>
          </a:p>
        </p:txBody>
      </p:sp>
    </p:spTree>
    <p:extLst>
      <p:ext uri="{BB962C8B-B14F-4D97-AF65-F5344CB8AC3E}">
        <p14:creationId xmlns:p14="http://schemas.microsoft.com/office/powerpoint/2010/main" val="1454269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B758EC-5804-4E97-B375-B07A66B5E9C9}" type="slidenum">
              <a:rPr lang="en-US"/>
              <a:pPr>
                <a:defRPr/>
              </a:pPr>
              <a:t>‹#›</a:t>
            </a:fld>
            <a:endParaRPr lang="en-US"/>
          </a:p>
        </p:txBody>
      </p:sp>
    </p:spTree>
    <p:extLst>
      <p:ext uri="{BB962C8B-B14F-4D97-AF65-F5344CB8AC3E}">
        <p14:creationId xmlns:p14="http://schemas.microsoft.com/office/powerpoint/2010/main" val="1745683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1DEB8D-BF97-41E7-83BB-2FC16D7B9F21}" type="slidenum">
              <a:rPr lang="en-US"/>
              <a:pPr>
                <a:defRPr/>
              </a:pPr>
              <a:t>‹#›</a:t>
            </a:fld>
            <a:endParaRPr lang="en-US"/>
          </a:p>
        </p:txBody>
      </p:sp>
    </p:spTree>
    <p:extLst>
      <p:ext uri="{BB962C8B-B14F-4D97-AF65-F5344CB8AC3E}">
        <p14:creationId xmlns:p14="http://schemas.microsoft.com/office/powerpoint/2010/main" val="1805612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D3D51-BC41-453F-A7F8-4434129D86AD}" type="slidenum">
              <a:rPr lang="en-US"/>
              <a:pPr>
                <a:defRPr/>
              </a:pPr>
              <a:t>‹#›</a:t>
            </a:fld>
            <a:endParaRPr lang="en-US"/>
          </a:p>
        </p:txBody>
      </p:sp>
    </p:spTree>
    <p:extLst>
      <p:ext uri="{BB962C8B-B14F-4D97-AF65-F5344CB8AC3E}">
        <p14:creationId xmlns:p14="http://schemas.microsoft.com/office/powerpoint/2010/main" val="1476925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AF51AC-2728-4D93-A39D-58B96976F7B1}" type="slidenum">
              <a:rPr lang="en-US"/>
              <a:pPr>
                <a:defRPr/>
              </a:pPr>
              <a:t>‹#›</a:t>
            </a:fld>
            <a:endParaRPr lang="en-US"/>
          </a:p>
        </p:txBody>
      </p:sp>
    </p:spTree>
    <p:extLst>
      <p:ext uri="{BB962C8B-B14F-4D97-AF65-F5344CB8AC3E}">
        <p14:creationId xmlns:p14="http://schemas.microsoft.com/office/powerpoint/2010/main" val="5821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470206-496B-47A7-8F10-3B11C67583B9}" type="slidenum">
              <a:rPr lang="en-US"/>
              <a:pPr>
                <a:defRPr/>
              </a:pPr>
              <a:t>‹#›</a:t>
            </a:fld>
            <a:endParaRPr lang="en-US"/>
          </a:p>
        </p:txBody>
      </p:sp>
    </p:spTree>
    <p:extLst>
      <p:ext uri="{BB962C8B-B14F-4D97-AF65-F5344CB8AC3E}">
        <p14:creationId xmlns:p14="http://schemas.microsoft.com/office/powerpoint/2010/main" val="3512887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8B59CC-9EDE-4D58-A921-D8FE9FF14E6A}" type="slidenum">
              <a:rPr lang="en-US"/>
              <a:pPr>
                <a:defRPr/>
              </a:pPr>
              <a:t>‹#›</a:t>
            </a:fld>
            <a:endParaRPr lang="en-US"/>
          </a:p>
        </p:txBody>
      </p:sp>
    </p:spTree>
    <p:extLst>
      <p:ext uri="{BB962C8B-B14F-4D97-AF65-F5344CB8AC3E}">
        <p14:creationId xmlns:p14="http://schemas.microsoft.com/office/powerpoint/2010/main" val="22680996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FA680A-2617-4F46-8B16-3EBCB7B04D04}" type="slidenum">
              <a:rPr lang="en-US"/>
              <a:pPr>
                <a:defRPr/>
              </a:pPr>
              <a:t>‹#›</a:t>
            </a:fld>
            <a:endParaRPr lang="en-US"/>
          </a:p>
        </p:txBody>
      </p:sp>
    </p:spTree>
    <p:extLst>
      <p:ext uri="{BB962C8B-B14F-4D97-AF65-F5344CB8AC3E}">
        <p14:creationId xmlns:p14="http://schemas.microsoft.com/office/powerpoint/2010/main" val="914541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999BE9-6C11-43CE-9132-9FED73BDD6D6}" type="slidenum">
              <a:rPr lang="en-US"/>
              <a:pPr>
                <a:defRPr/>
              </a:pPr>
              <a:t>‹#›</a:t>
            </a:fld>
            <a:endParaRPr lang="en-US"/>
          </a:p>
        </p:txBody>
      </p:sp>
    </p:spTree>
    <p:extLst>
      <p:ext uri="{BB962C8B-B14F-4D97-AF65-F5344CB8AC3E}">
        <p14:creationId xmlns:p14="http://schemas.microsoft.com/office/powerpoint/2010/main" val="530994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805358-D6BB-4F79-A96E-FDE3F1D1271D}" type="slidenum">
              <a:rPr lang="en-US"/>
              <a:pPr>
                <a:defRPr/>
              </a:pPr>
              <a:t>‹#›</a:t>
            </a:fld>
            <a:endParaRPr lang="en-US"/>
          </a:p>
        </p:txBody>
      </p:sp>
    </p:spTree>
    <p:extLst>
      <p:ext uri="{BB962C8B-B14F-4D97-AF65-F5344CB8AC3E}">
        <p14:creationId xmlns:p14="http://schemas.microsoft.com/office/powerpoint/2010/main" val="3423654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2CC086-70B2-46C9-BC68-7758F5C2E171}" type="slidenum">
              <a:rPr lang="en-US"/>
              <a:pPr>
                <a:defRPr/>
              </a:pPr>
              <a:t>‹#›</a:t>
            </a:fld>
            <a:endParaRPr lang="en-US"/>
          </a:p>
        </p:txBody>
      </p:sp>
    </p:spTree>
    <p:extLst>
      <p:ext uri="{BB962C8B-B14F-4D97-AF65-F5344CB8AC3E}">
        <p14:creationId xmlns:p14="http://schemas.microsoft.com/office/powerpoint/2010/main" val="2256326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AB4A2DD6-29C4-47DD-97F8-297B55D0AA46}" type="slidenum">
              <a:rPr lang="en-US"/>
              <a:pPr>
                <a:defRPr/>
              </a:pPr>
              <a:t>‹#›</a:t>
            </a:fld>
            <a:endParaRPr lang="en-US"/>
          </a:p>
        </p:txBody>
      </p:sp>
    </p:spTree>
    <p:extLst>
      <p:ext uri="{BB962C8B-B14F-4D97-AF65-F5344CB8AC3E}">
        <p14:creationId xmlns:p14="http://schemas.microsoft.com/office/powerpoint/2010/main" val="3567394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332CCA-E979-4D73-B3B1-F79AC42F83A5}" type="slidenum">
              <a:rPr lang="en-US"/>
              <a:pPr>
                <a:defRPr/>
              </a:pPr>
              <a:t>‹#›</a:t>
            </a:fld>
            <a:endParaRPr lang="en-US"/>
          </a:p>
        </p:txBody>
      </p:sp>
    </p:spTree>
    <p:extLst>
      <p:ext uri="{BB962C8B-B14F-4D97-AF65-F5344CB8AC3E}">
        <p14:creationId xmlns:p14="http://schemas.microsoft.com/office/powerpoint/2010/main" val="252295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DDDD8-7C7A-489E-A1C0-CA4B5A4C8F73}" type="slidenum">
              <a:rPr lang="en-US"/>
              <a:pPr>
                <a:defRPr/>
              </a:pPr>
              <a:t>‹#›</a:t>
            </a:fld>
            <a:endParaRPr lang="en-US"/>
          </a:p>
        </p:txBody>
      </p:sp>
    </p:spTree>
    <p:extLst>
      <p:ext uri="{BB962C8B-B14F-4D97-AF65-F5344CB8AC3E}">
        <p14:creationId xmlns:p14="http://schemas.microsoft.com/office/powerpoint/2010/main" val="1860464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4E577-C21D-4098-B657-0683E63E2047}" type="slidenum">
              <a:rPr lang="en-US"/>
              <a:pPr>
                <a:defRPr/>
              </a:pPr>
              <a:t>‹#›</a:t>
            </a:fld>
            <a:endParaRPr lang="en-US"/>
          </a:p>
        </p:txBody>
      </p:sp>
    </p:spTree>
    <p:extLst>
      <p:ext uri="{BB962C8B-B14F-4D97-AF65-F5344CB8AC3E}">
        <p14:creationId xmlns:p14="http://schemas.microsoft.com/office/powerpoint/2010/main" val="2396265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3BC993-F7B4-4F50-A333-1FD11A69E44C}" type="slidenum">
              <a:rPr lang="en-US"/>
              <a:pPr>
                <a:defRPr/>
              </a:pPr>
              <a:t>‹#›</a:t>
            </a:fld>
            <a:endParaRPr lang="en-US"/>
          </a:p>
        </p:txBody>
      </p:sp>
    </p:spTree>
    <p:extLst>
      <p:ext uri="{BB962C8B-B14F-4D97-AF65-F5344CB8AC3E}">
        <p14:creationId xmlns:p14="http://schemas.microsoft.com/office/powerpoint/2010/main" val="2585466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251B59-AC37-47C5-9A98-6161E3776B3F}" type="slidenum">
              <a:rPr lang="en-US"/>
              <a:pPr>
                <a:defRPr/>
              </a:pPr>
              <a:t>‹#›</a:t>
            </a:fld>
            <a:endParaRPr lang="en-US"/>
          </a:p>
        </p:txBody>
      </p:sp>
    </p:spTree>
    <p:extLst>
      <p:ext uri="{BB962C8B-B14F-4D97-AF65-F5344CB8AC3E}">
        <p14:creationId xmlns:p14="http://schemas.microsoft.com/office/powerpoint/2010/main" val="79102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112691-3CF2-4CD7-BF7E-7326035463B7}" type="slidenum">
              <a:rPr lang="en-US"/>
              <a:pPr>
                <a:defRPr/>
              </a:pPr>
              <a:t>‹#›</a:t>
            </a:fld>
            <a:endParaRPr lang="en-US"/>
          </a:p>
        </p:txBody>
      </p:sp>
    </p:spTree>
    <p:extLst>
      <p:ext uri="{BB962C8B-B14F-4D97-AF65-F5344CB8AC3E}">
        <p14:creationId xmlns:p14="http://schemas.microsoft.com/office/powerpoint/2010/main" val="240093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838B24-EB0E-4C91-AE93-CEDAB1E23D1B}" type="slidenum">
              <a:rPr lang="en-US"/>
              <a:pPr>
                <a:defRPr/>
              </a:pPr>
              <a:t>‹#›</a:t>
            </a:fld>
            <a:endParaRPr lang="en-US"/>
          </a:p>
        </p:txBody>
      </p:sp>
    </p:spTree>
    <p:extLst>
      <p:ext uri="{BB962C8B-B14F-4D97-AF65-F5344CB8AC3E}">
        <p14:creationId xmlns:p14="http://schemas.microsoft.com/office/powerpoint/2010/main" val="5021702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3E4F4A-EB9E-4078-9355-9284D27B569F}" type="slidenum">
              <a:rPr lang="en-US"/>
              <a:pPr>
                <a:defRPr/>
              </a:pPr>
              <a:t>‹#›</a:t>
            </a:fld>
            <a:endParaRPr lang="en-US"/>
          </a:p>
        </p:txBody>
      </p:sp>
    </p:spTree>
    <p:extLst>
      <p:ext uri="{BB962C8B-B14F-4D97-AF65-F5344CB8AC3E}">
        <p14:creationId xmlns:p14="http://schemas.microsoft.com/office/powerpoint/2010/main" val="2432431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D9D4CA-1DC8-4EE0-B01C-7DCEAAF80179}" type="slidenum">
              <a:rPr lang="en-US"/>
              <a:pPr>
                <a:defRPr/>
              </a:pPr>
              <a:t>‹#›</a:t>
            </a:fld>
            <a:endParaRPr lang="en-US"/>
          </a:p>
        </p:txBody>
      </p:sp>
    </p:spTree>
    <p:extLst>
      <p:ext uri="{BB962C8B-B14F-4D97-AF65-F5344CB8AC3E}">
        <p14:creationId xmlns:p14="http://schemas.microsoft.com/office/powerpoint/2010/main" val="2787405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E909F-91B3-4615-946A-B64EAD061848}" type="slidenum">
              <a:rPr lang="en-US"/>
              <a:pPr>
                <a:defRPr/>
              </a:pPr>
              <a:t>‹#›</a:t>
            </a:fld>
            <a:endParaRPr lang="en-US"/>
          </a:p>
        </p:txBody>
      </p:sp>
    </p:spTree>
    <p:extLst>
      <p:ext uri="{BB962C8B-B14F-4D97-AF65-F5344CB8AC3E}">
        <p14:creationId xmlns:p14="http://schemas.microsoft.com/office/powerpoint/2010/main" val="1180114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AFF1DD-3FB3-49B9-8AC6-0E1EE2973BF5}" type="slidenum">
              <a:rPr lang="en-US"/>
              <a:pPr>
                <a:defRPr/>
              </a:pPr>
              <a:t>‹#›</a:t>
            </a:fld>
            <a:endParaRPr lang="en-US"/>
          </a:p>
        </p:txBody>
      </p:sp>
    </p:spTree>
    <p:extLst>
      <p:ext uri="{BB962C8B-B14F-4D97-AF65-F5344CB8AC3E}">
        <p14:creationId xmlns:p14="http://schemas.microsoft.com/office/powerpoint/2010/main" val="1966058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22F279-FE8E-4E7D-ADD0-2506FE59DB87}" type="slidenum">
              <a:rPr lang="en-US"/>
              <a:pPr>
                <a:defRPr/>
              </a:pPr>
              <a:t>‹#›</a:t>
            </a:fld>
            <a:endParaRPr lang="en-US"/>
          </a:p>
        </p:txBody>
      </p:sp>
    </p:spTree>
    <p:extLst>
      <p:ext uri="{BB962C8B-B14F-4D97-AF65-F5344CB8AC3E}">
        <p14:creationId xmlns:p14="http://schemas.microsoft.com/office/powerpoint/2010/main" val="4239053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A49AA-90B5-42D0-9121-C8B63986DF42}" type="slidenum">
              <a:rPr lang="en-US"/>
              <a:pPr>
                <a:defRPr/>
              </a:pPr>
              <a:t>‹#›</a:t>
            </a:fld>
            <a:endParaRPr lang="en-US"/>
          </a:p>
        </p:txBody>
      </p:sp>
    </p:spTree>
    <p:extLst>
      <p:ext uri="{BB962C8B-B14F-4D97-AF65-F5344CB8AC3E}">
        <p14:creationId xmlns:p14="http://schemas.microsoft.com/office/powerpoint/2010/main" val="379065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51B6C8-05CA-401F-BC42-705A9BAA2AD3}" type="slidenum">
              <a:rPr lang="en-US"/>
              <a:pPr>
                <a:defRPr/>
              </a:pPr>
              <a:t>‹#›</a:t>
            </a:fld>
            <a:endParaRPr lang="en-US"/>
          </a:p>
        </p:txBody>
      </p:sp>
    </p:spTree>
    <p:extLst>
      <p:ext uri="{BB962C8B-B14F-4D97-AF65-F5344CB8AC3E}">
        <p14:creationId xmlns:p14="http://schemas.microsoft.com/office/powerpoint/2010/main" val="1155636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CFB397-9442-4FD6-B27C-B4130D6E89A7}" type="slidenum">
              <a:rPr lang="en-US"/>
              <a:pPr>
                <a:defRPr/>
              </a:pPr>
              <a:t>‹#›</a:t>
            </a:fld>
            <a:endParaRPr lang="en-US"/>
          </a:p>
        </p:txBody>
      </p:sp>
    </p:spTree>
    <p:extLst>
      <p:ext uri="{BB962C8B-B14F-4D97-AF65-F5344CB8AC3E}">
        <p14:creationId xmlns:p14="http://schemas.microsoft.com/office/powerpoint/2010/main" val="294922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37AE736-3BFF-482F-AC1B-B761B91B27F2}" type="slidenum">
              <a:rPr lang="en-US"/>
              <a:pPr>
                <a:defRPr/>
              </a:pPr>
              <a:t>‹#›</a:t>
            </a:fld>
            <a:endParaRPr lang="en-US"/>
          </a:p>
        </p:txBody>
      </p:sp>
    </p:spTree>
    <p:extLst>
      <p:ext uri="{BB962C8B-B14F-4D97-AF65-F5344CB8AC3E}">
        <p14:creationId xmlns:p14="http://schemas.microsoft.com/office/powerpoint/2010/main" val="98470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0.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2025/1/13</a:t>
            </a:fld>
            <a:endParaRPr lang="zh-CN" altLang="en-US"/>
          </a:p>
        </p:txBody>
      </p:sp>
      <p:sp>
        <p:nvSpPr>
          <p:cNvPr id="5" name="页脚占位符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DBF02721-243D-4112-86EC-B0A9BA34476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629857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defRPr>
      </a:lvl2pPr>
      <a:lvl3pPr algn="ctr" rtl="0" eaLnBrk="0" fontAlgn="base" hangingPunct="0">
        <a:spcBef>
          <a:spcPct val="0"/>
        </a:spcBef>
        <a:spcAft>
          <a:spcPct val="0"/>
        </a:spcAft>
        <a:defRPr sz="4300">
          <a:solidFill>
            <a:schemeClr val="tx2"/>
          </a:solidFill>
          <a:latin typeface="Arial" charset="0"/>
        </a:defRPr>
      </a:lvl3pPr>
      <a:lvl4pPr algn="ctr" rtl="0" eaLnBrk="0" fontAlgn="base" hangingPunct="0">
        <a:spcBef>
          <a:spcPct val="0"/>
        </a:spcBef>
        <a:spcAft>
          <a:spcPct val="0"/>
        </a:spcAft>
        <a:defRPr sz="4300">
          <a:solidFill>
            <a:schemeClr val="tx2"/>
          </a:solidFill>
          <a:latin typeface="Arial" charset="0"/>
        </a:defRPr>
      </a:lvl4pPr>
      <a:lvl5pPr algn="ctr" rtl="0" eaLnBrk="0" fontAlgn="base" hangingPunct="0">
        <a:spcBef>
          <a:spcPct val="0"/>
        </a:spcBef>
        <a:spcAft>
          <a:spcPct val="0"/>
        </a:spcAft>
        <a:defRPr sz="4300">
          <a:solidFill>
            <a:schemeClr val="tx2"/>
          </a:solidFill>
          <a:latin typeface="Arial" charset="0"/>
        </a:defRPr>
      </a:lvl5pPr>
      <a:lvl6pPr marL="452189" algn="ctr" rtl="0" fontAlgn="base">
        <a:spcBef>
          <a:spcPct val="0"/>
        </a:spcBef>
        <a:spcAft>
          <a:spcPct val="0"/>
        </a:spcAft>
        <a:defRPr sz="4300">
          <a:solidFill>
            <a:schemeClr val="tx2"/>
          </a:solidFill>
          <a:latin typeface="Arial" charset="0"/>
        </a:defRPr>
      </a:lvl6pPr>
      <a:lvl7pPr marL="904377" algn="ctr" rtl="0" fontAlgn="base">
        <a:spcBef>
          <a:spcPct val="0"/>
        </a:spcBef>
        <a:spcAft>
          <a:spcPct val="0"/>
        </a:spcAft>
        <a:defRPr sz="4300">
          <a:solidFill>
            <a:schemeClr val="tx2"/>
          </a:solidFill>
          <a:latin typeface="Arial" charset="0"/>
        </a:defRPr>
      </a:lvl7pPr>
      <a:lvl8pPr marL="1356566" algn="ctr" rtl="0" fontAlgn="base">
        <a:spcBef>
          <a:spcPct val="0"/>
        </a:spcBef>
        <a:spcAft>
          <a:spcPct val="0"/>
        </a:spcAft>
        <a:defRPr sz="4300">
          <a:solidFill>
            <a:schemeClr val="tx2"/>
          </a:solidFill>
          <a:latin typeface="Arial" charset="0"/>
        </a:defRPr>
      </a:lvl8pPr>
      <a:lvl9pPr marL="1808755" algn="ctr" rtl="0" fontAlgn="base">
        <a:spcBef>
          <a:spcPct val="0"/>
        </a:spcBef>
        <a:spcAft>
          <a:spcPct val="0"/>
        </a:spcAft>
        <a:defRPr sz="4300">
          <a:solidFill>
            <a:schemeClr val="tx2"/>
          </a:solidFill>
          <a:latin typeface="Arial" charset="0"/>
        </a:defRPr>
      </a:lvl9pPr>
    </p:titleStyle>
    <p:bodyStyle>
      <a:lvl1pPr marL="338138" indent="-338138" algn="l" rtl="0" eaLnBrk="0" fontAlgn="base" hangingPunct="0">
        <a:spcBef>
          <a:spcPct val="20000"/>
        </a:spcBef>
        <a:spcAft>
          <a:spcPct val="0"/>
        </a:spcAft>
        <a:buChar char="•"/>
        <a:defRPr sz="3100">
          <a:solidFill>
            <a:schemeClr val="tx1"/>
          </a:solidFill>
          <a:latin typeface="+mn-lt"/>
          <a:ea typeface="+mn-ea"/>
          <a:cs typeface="+mn-cs"/>
        </a:defRPr>
      </a:lvl1pPr>
      <a:lvl2pPr marL="733425" indent="-280988" algn="l" rtl="0" eaLnBrk="0" fontAlgn="base" hangingPunct="0">
        <a:spcBef>
          <a:spcPct val="20000"/>
        </a:spcBef>
        <a:spcAft>
          <a:spcPct val="0"/>
        </a:spcAft>
        <a:buChar char="–"/>
        <a:defRPr sz="2800">
          <a:solidFill>
            <a:schemeClr val="tx1"/>
          </a:solidFill>
          <a:latin typeface="+mn-lt"/>
        </a:defRPr>
      </a:lvl2pPr>
      <a:lvl3pPr marL="1128713" indent="-225425" algn="l" rtl="0" eaLnBrk="0" fontAlgn="base" hangingPunct="0">
        <a:spcBef>
          <a:spcPct val="20000"/>
        </a:spcBef>
        <a:spcAft>
          <a:spcPct val="0"/>
        </a:spcAft>
        <a:buChar char="•"/>
        <a:defRPr sz="2400">
          <a:solidFill>
            <a:schemeClr val="tx1"/>
          </a:solidFill>
          <a:latin typeface="+mn-lt"/>
        </a:defRPr>
      </a:lvl3pPr>
      <a:lvl4pPr marL="1581150" indent="-225425" algn="l" rtl="0" eaLnBrk="0" fontAlgn="base" hangingPunct="0">
        <a:spcBef>
          <a:spcPct val="20000"/>
        </a:spcBef>
        <a:spcAft>
          <a:spcPct val="0"/>
        </a:spcAft>
        <a:buChar char="–"/>
        <a:defRPr sz="2000">
          <a:solidFill>
            <a:schemeClr val="tx1"/>
          </a:solidFill>
          <a:latin typeface="+mn-lt"/>
        </a:defRPr>
      </a:lvl4pPr>
      <a:lvl5pPr marL="2033588" indent="-225425" algn="l" rtl="0" eaLnBrk="0" fontAlgn="base" hangingPunct="0">
        <a:spcBef>
          <a:spcPct val="20000"/>
        </a:spcBef>
        <a:spcAft>
          <a:spcPct val="0"/>
        </a:spcAft>
        <a:buChar char="»"/>
        <a:defRPr sz="2000">
          <a:solidFill>
            <a:schemeClr val="tx1"/>
          </a:solidFill>
          <a:latin typeface="+mn-lt"/>
        </a:defRPr>
      </a:lvl5pPr>
      <a:lvl6pPr marL="2487038" indent="-226094" algn="l" rtl="0" fontAlgn="base">
        <a:spcBef>
          <a:spcPct val="20000"/>
        </a:spcBef>
        <a:spcAft>
          <a:spcPct val="0"/>
        </a:spcAft>
        <a:buChar char="»"/>
        <a:defRPr sz="2000">
          <a:solidFill>
            <a:schemeClr val="tx1"/>
          </a:solidFill>
          <a:latin typeface="+mn-lt"/>
        </a:defRPr>
      </a:lvl6pPr>
      <a:lvl7pPr marL="2939227" indent="-226094" algn="l" rtl="0" fontAlgn="base">
        <a:spcBef>
          <a:spcPct val="20000"/>
        </a:spcBef>
        <a:spcAft>
          <a:spcPct val="0"/>
        </a:spcAft>
        <a:buChar char="»"/>
        <a:defRPr sz="2000">
          <a:solidFill>
            <a:schemeClr val="tx1"/>
          </a:solidFill>
          <a:latin typeface="+mn-lt"/>
        </a:defRPr>
      </a:lvl7pPr>
      <a:lvl8pPr marL="3391416" indent="-226094" algn="l" rtl="0" fontAlgn="base">
        <a:spcBef>
          <a:spcPct val="20000"/>
        </a:spcBef>
        <a:spcAft>
          <a:spcPct val="0"/>
        </a:spcAft>
        <a:buChar char="»"/>
        <a:defRPr sz="2000">
          <a:solidFill>
            <a:schemeClr val="tx1"/>
          </a:solidFill>
          <a:latin typeface="+mn-lt"/>
        </a:defRPr>
      </a:lvl8pPr>
      <a:lvl9pPr marL="3843604" indent="-226094" algn="l" rtl="0" fontAlgn="base">
        <a:spcBef>
          <a:spcPct val="20000"/>
        </a:spcBef>
        <a:spcAft>
          <a:spcPct val="0"/>
        </a:spcAft>
        <a:buChar char="»"/>
        <a:defRPr sz="2000">
          <a:solidFill>
            <a:schemeClr val="tx1"/>
          </a:solidFill>
          <a:latin typeface="+mn-lt"/>
        </a:defRPr>
      </a:lvl9pPr>
    </p:bodyStyle>
    <p:otherStyle>
      <a:defPPr>
        <a:defRPr lang="vi-VN"/>
      </a:defPPr>
      <a:lvl1pPr marL="0" algn="l" defTabSz="904377" rtl="0" eaLnBrk="1" latinLnBrk="0" hangingPunct="1">
        <a:defRPr sz="1800" kern="1200">
          <a:solidFill>
            <a:schemeClr val="tx1"/>
          </a:solidFill>
          <a:latin typeface="+mn-lt"/>
          <a:ea typeface="+mn-ea"/>
          <a:cs typeface="+mn-cs"/>
        </a:defRPr>
      </a:lvl1pPr>
      <a:lvl2pPr marL="452189" algn="l" defTabSz="904377" rtl="0" eaLnBrk="1" latinLnBrk="0" hangingPunct="1">
        <a:defRPr sz="1800" kern="1200">
          <a:solidFill>
            <a:schemeClr val="tx1"/>
          </a:solidFill>
          <a:latin typeface="+mn-lt"/>
          <a:ea typeface="+mn-ea"/>
          <a:cs typeface="+mn-cs"/>
        </a:defRPr>
      </a:lvl2pPr>
      <a:lvl3pPr marL="904377" algn="l" defTabSz="904377" rtl="0" eaLnBrk="1" latinLnBrk="0" hangingPunct="1">
        <a:defRPr sz="1800" kern="1200">
          <a:solidFill>
            <a:schemeClr val="tx1"/>
          </a:solidFill>
          <a:latin typeface="+mn-lt"/>
          <a:ea typeface="+mn-ea"/>
          <a:cs typeface="+mn-cs"/>
        </a:defRPr>
      </a:lvl3pPr>
      <a:lvl4pPr marL="1356566" algn="l" defTabSz="904377" rtl="0" eaLnBrk="1" latinLnBrk="0" hangingPunct="1">
        <a:defRPr sz="1800" kern="1200">
          <a:solidFill>
            <a:schemeClr val="tx1"/>
          </a:solidFill>
          <a:latin typeface="+mn-lt"/>
          <a:ea typeface="+mn-ea"/>
          <a:cs typeface="+mn-cs"/>
        </a:defRPr>
      </a:lvl4pPr>
      <a:lvl5pPr marL="1808755" algn="l" defTabSz="904377" rtl="0" eaLnBrk="1" latinLnBrk="0" hangingPunct="1">
        <a:defRPr sz="1800" kern="1200">
          <a:solidFill>
            <a:schemeClr val="tx1"/>
          </a:solidFill>
          <a:latin typeface="+mn-lt"/>
          <a:ea typeface="+mn-ea"/>
          <a:cs typeface="+mn-cs"/>
        </a:defRPr>
      </a:lvl5pPr>
      <a:lvl6pPr marL="2260943" algn="l" defTabSz="904377" rtl="0" eaLnBrk="1" latinLnBrk="0" hangingPunct="1">
        <a:defRPr sz="1800" kern="1200">
          <a:solidFill>
            <a:schemeClr val="tx1"/>
          </a:solidFill>
          <a:latin typeface="+mn-lt"/>
          <a:ea typeface="+mn-ea"/>
          <a:cs typeface="+mn-cs"/>
        </a:defRPr>
      </a:lvl6pPr>
      <a:lvl7pPr marL="2713132" algn="l" defTabSz="904377" rtl="0" eaLnBrk="1" latinLnBrk="0" hangingPunct="1">
        <a:defRPr sz="1800" kern="1200">
          <a:solidFill>
            <a:schemeClr val="tx1"/>
          </a:solidFill>
          <a:latin typeface="+mn-lt"/>
          <a:ea typeface="+mn-ea"/>
          <a:cs typeface="+mn-cs"/>
        </a:defRPr>
      </a:lvl7pPr>
      <a:lvl8pPr marL="3165321" algn="l" defTabSz="904377" rtl="0" eaLnBrk="1" latinLnBrk="0" hangingPunct="1">
        <a:defRPr sz="1800" kern="1200">
          <a:solidFill>
            <a:schemeClr val="tx1"/>
          </a:solidFill>
          <a:latin typeface="+mn-lt"/>
          <a:ea typeface="+mn-ea"/>
          <a:cs typeface="+mn-cs"/>
        </a:defRPr>
      </a:lvl8pPr>
      <a:lvl9pPr marL="3617510" algn="l" defTabSz="90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prstClr val="black">
                    <a:tint val="75000"/>
                  </a:prstClr>
                </a:solidFill>
                <a:latin typeface="Arial" charset="0"/>
              </a:defRPr>
            </a:lvl1pPr>
          </a:lstStyle>
          <a:p>
            <a:pPr fontAlgn="base">
              <a:spcBef>
                <a:spcPct val="0"/>
              </a:spcBef>
              <a:spcAft>
                <a:spcPct val="0"/>
              </a:spcAft>
              <a:defRPr/>
            </a:pPr>
            <a:fld id="{351A2AB5-A4A4-4E3C-8736-874A007EF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0693587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F3383C78-AC03-48DF-840C-E2B77889562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613304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97894A2E-B761-41D8-AC9E-E11631EEBC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3041825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image" Target="../media/image41.emf"/><Relationship Id="rId1" Type="http://schemas.openxmlformats.org/officeDocument/2006/relationships/slideLayout" Target="../slideLayouts/slideLayout48.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jfi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gif"/><Relationship Id="rId2" Type="http://schemas.openxmlformats.org/officeDocument/2006/relationships/slideLayout" Target="../slideLayouts/slideLayout67.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audio" Target="../media/audio5.wav"/><Relationship Id="rId11" Type="http://schemas.openxmlformats.org/officeDocument/2006/relationships/image" Target="../media/image23.gif"/><Relationship Id="rId5" Type="http://schemas.openxmlformats.org/officeDocument/2006/relationships/audio" Target="../media/audio4.wav"/><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gif"/><Relationship Id="rId2" Type="http://schemas.openxmlformats.org/officeDocument/2006/relationships/slideLayout" Target="../slideLayouts/slideLayout90.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svg"/><Relationship Id="rId3" Type="http://schemas.openxmlformats.org/officeDocument/2006/relationships/audio" Target="../media/media1.WAV"/><Relationship Id="rId7" Type="http://schemas.openxmlformats.org/officeDocument/2006/relationships/audio" Target="../media/audio7.wav"/><Relationship Id="rId12" Type="http://schemas.openxmlformats.org/officeDocument/2006/relationships/image" Target="../media/image30.png"/><Relationship Id="rId2" Type="http://schemas.microsoft.com/office/2007/relationships/media" Target="../media/media1.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95.xml"/><Relationship Id="rId11" Type="http://schemas.openxmlformats.org/officeDocument/2006/relationships/image" Target="../media/image29.gif"/><Relationship Id="rId5" Type="http://schemas.openxmlformats.org/officeDocument/2006/relationships/audio" Target="file:///D:\rung%20chuog%20vang\rung%20chuong.mp3" TargetMode="External"/><Relationship Id="rId10" Type="http://schemas.openxmlformats.org/officeDocument/2006/relationships/image" Target="../media/image22.gif"/><Relationship Id="rId4" Type="http://schemas.openxmlformats.org/officeDocument/2006/relationships/audio" Target="file:///D:\Rung%20Chuong%20Vang\chaomung.wav" TargetMode="Externa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4"/>
          <a:stretch>
            <a:fillRect/>
          </a:stretch>
        </p:blipFill>
        <p:spPr>
          <a:xfrm>
            <a:off x="4564985" y="223235"/>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1"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5"/>
          <a:stretch>
            <a:fillRect/>
          </a:stretch>
        </p:blipFill>
        <p:spPr>
          <a:xfrm>
            <a:off x="1753283"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43"/>
            <a:ext cx="2886075" cy="769441"/>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t>
            </a:r>
            <a:r>
              <a:rPr lang="en-US" sz="4400" b="1" dirty="0" err="1">
                <a:solidFill>
                  <a:srgbClr val="002060"/>
                </a:solidFill>
                <a:latin typeface="Times New Roman" panose="02020603050405020304" pitchFamily="18" charset="0"/>
                <a:cs typeface="Times New Roman" panose="02020603050405020304" pitchFamily="18" charset="0"/>
              </a:rPr>
              <a:t>Tiết</a:t>
            </a:r>
            <a:r>
              <a:rPr lang="en-US" sz="4400" b="1" dirty="0">
                <a:solidFill>
                  <a:srgbClr val="00206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35" y="81131"/>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biết</a:t>
            </a:r>
            <a:r>
              <a:rPr lang="en-US" altLang="en-US" sz="2800" b="1" dirty="0">
                <a:solidFill>
                  <a:srgbClr val="0000FF"/>
                </a:solidFill>
                <a:latin typeface="Calibri" panose="020F0502020204030204" pitchFamily="34" charset="0"/>
                <a:cs typeface="Calibri" panose="020F0502020204030204" pitchFamily="34" charset="0"/>
              </a:rPr>
              <a:t> </a:t>
            </a:r>
            <a:r>
              <a:rPr lang="vi-VN" altLang="en-US" sz="2800" b="1" dirty="0">
                <a:solidFill>
                  <a:srgbClr val="0000FF"/>
                </a:solidFill>
                <a:latin typeface="Calibri" panose="020F0502020204030204" pitchFamily="34" charset="0"/>
                <a:cs typeface="Calibri" panose="020F0502020204030204" pitchFamily="34" charset="0"/>
              </a:rPr>
              <a:t>ảnh </a:t>
            </a:r>
            <a:r>
              <a:rPr lang="vi-VN" altLang="en-US" sz="2800" b="1">
                <a:solidFill>
                  <a:srgbClr val="0000FF"/>
                </a:solidFill>
                <a:latin typeface="Calibri" panose="020F0502020204030204" pitchFamily="34" charset="0"/>
                <a:cs typeface="Calibri" panose="020F0502020204030204" pitchFamily="34" charset="0"/>
              </a:rPr>
              <a:t>hưởng của </a:t>
            </a:r>
            <a:r>
              <a:rPr lang="vi-VN" altLang="en-US" sz="2800" b="1" dirty="0">
                <a:solidFill>
                  <a:srgbClr val="0000FF"/>
                </a:solidFill>
                <a:latin typeface="Calibri" panose="020F0502020204030204" pitchFamily="34" charset="0"/>
                <a:cs typeface="Calibri" panose="020F0502020204030204" pitchFamily="34" charset="0"/>
              </a:rPr>
              <a:t>điều kiện tự </a:t>
            </a:r>
            <a:r>
              <a:rPr lang="vi-VN" altLang="en-US" sz="2800" b="1">
                <a:solidFill>
                  <a:srgbClr val="0000FF"/>
                </a:solidFill>
                <a:latin typeface="Calibri" panose="020F0502020204030204" pitchFamily="34" charset="0"/>
                <a:cs typeface="Calibri" panose="020F0502020204030204" pitchFamily="34" charset="0"/>
              </a:rPr>
              <a:t>nhiên đối </a:t>
            </a:r>
            <a:r>
              <a:rPr lang="vi-VN" altLang="en-US" sz="2800" b="1" dirty="0">
                <a:solidFill>
                  <a:srgbClr val="0000FF"/>
                </a:solidFill>
                <a:latin typeface="Calibri" panose="020F0502020204030204" pitchFamily="34" charset="0"/>
                <a:cs typeface="Calibri" panose="020F0502020204030204" pitchFamily="34" charset="0"/>
              </a:rPr>
              <a:t>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87" y="1511863"/>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87" y="3961619"/>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en-US"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48" y="1743094"/>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4"/>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74" y="1614491"/>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80"/>
            <a:ext cx="5715711"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52" y="2600330"/>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37" y="1924050"/>
            <a:ext cx="4857751"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1" y="1352550"/>
            <a:ext cx="6287211"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86" y="1909770"/>
            <a:ext cx="4933951"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64" y="3775573"/>
            <a:ext cx="7867745" cy="2505192"/>
          </a:xfrm>
          <a:prstGeom prst="rect">
            <a:avLst/>
          </a:prstGeom>
        </p:spPr>
      </p:pic>
      <p:grpSp>
        <p:nvGrpSpPr>
          <p:cNvPr id="29" name="组合 5"/>
          <p:cNvGrpSpPr/>
          <p:nvPr/>
        </p:nvGrpSpPr>
        <p:grpSpPr>
          <a:xfrm>
            <a:off x="-154974" y="1475245"/>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124251">
            <a:off x="3804043" y="-129173"/>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306031" y="-112171"/>
            <a:ext cx="9478112" cy="3163036"/>
            <a:chOff x="3949832" y="1190877"/>
            <a:chExt cx="7918796" cy="3737410"/>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4184590" y="1190877"/>
              <a:ext cx="7684038" cy="3737410"/>
            </a:xfrm>
            <a:prstGeom prst="rect">
              <a:avLst/>
            </a:prstGeom>
          </p:spPr>
          <p:txBody>
            <a:bodyPr wrap="square">
              <a:spAutoFit/>
            </a:bodyPr>
            <a:lstStyle/>
            <a:p>
              <a:pPr algn="just" defTabSz="609585"/>
              <a:r>
                <a:rPr lang="en-US" sz="3200" b="1" dirty="0">
                  <a:solidFill>
                    <a:srgbClr val="002060"/>
                  </a:solidFill>
                  <a:latin typeface="Cambria" panose="02040503050406030204" pitchFamily="18" charset="0"/>
                  <a:ea typeface="Cambria" panose="02040503050406030204" pitchFamily="18" charset="0"/>
                  <a:cs typeface="Times New Roman" pitchFamily="18" charset="0"/>
                </a:rPr>
                <a:t>	Đ</a:t>
              </a:r>
              <a:r>
                <a:rPr lang="vi-VN" sz="3200" b="1" dirty="0">
                  <a:solidFill>
                    <a:srgbClr val="002060"/>
                  </a:solidFill>
                  <a:latin typeface="Cambria" panose="02040503050406030204" pitchFamily="18" charset="0"/>
                  <a:ea typeface="Cambria" panose="02040503050406030204" pitchFamily="18" charset="0"/>
                  <a:cs typeface="Times New Roman" pitchFamily="18" charset="0"/>
                </a:rPr>
                <a:t>iều kiện tự nhiên</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vùng</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Trung</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miền</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núi</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Bắc</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Bộ</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itchFamily="18" charset="0"/>
                </a:rPr>
                <a:t>tạo</a:t>
              </a:r>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latin typeface="Cambria" panose="02040503050406030204" pitchFamily="18" charset="0"/>
                  <a:ea typeface="Cambria" panose="02040503050406030204" pitchFamily="18" charset="0"/>
                  <a:cs typeface="Times New Roman" pitchFamily="18" charset="0"/>
                </a:rPr>
                <a:t>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9" y="3775574"/>
            <a:ext cx="8338755" cy="2744225"/>
            <a:chOff x="1468037" y="2186202"/>
            <a:chExt cx="6279764" cy="1798493"/>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674182"/>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Tuy</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nhiên</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người</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dân</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v</a:t>
              </a:r>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ùng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cũng</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gặp</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một</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số</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khó</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khăn</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sinh</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và</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sản</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itchFamily="18" charset="0"/>
                </a:rPr>
                <a:t>xuất</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do </a:t>
              </a:r>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địa hình bị chia cắt, nhiều thiên tai (lũ quét, sạt lở đất, sương muối, rét đậm, rét hại,...)</a:t>
              </a:r>
            </a:p>
          </p:txBody>
        </p:sp>
      </p:grpSp>
      <p:pic>
        <p:nvPicPr>
          <p:cNvPr id="33" name="图片 21"/>
          <p:cNvPicPr>
            <a:picLocks noChangeAspect="1"/>
          </p:cNvPicPr>
          <p:nvPr/>
        </p:nvPicPr>
        <p:blipFill>
          <a:blip r:embed="rId11"/>
          <a:stretch>
            <a:fillRect/>
          </a:stretch>
        </p:blipFill>
        <p:spPr>
          <a:xfrm rot="18249380">
            <a:off x="1324122" y="99148"/>
            <a:ext cx="683467" cy="837505"/>
          </a:xfrm>
          <a:prstGeom prst="rect">
            <a:avLst/>
          </a:prstGeom>
        </p:spPr>
      </p:pic>
      <p:pic>
        <p:nvPicPr>
          <p:cNvPr id="34" name="图片 22"/>
          <p:cNvPicPr>
            <a:picLocks noChangeAspect="1"/>
          </p:cNvPicPr>
          <p:nvPr/>
        </p:nvPicPr>
        <p:blipFill>
          <a:blip r:embed="rId12"/>
          <a:stretch>
            <a:fillRect/>
          </a:stretch>
        </p:blipFill>
        <p:spPr>
          <a:xfrm>
            <a:off x="1071319" y="1338853"/>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0545" y="3258820"/>
            <a:ext cx="4514851"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35"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74"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5753" y="1990165"/>
            <a:ext cx="6494929" cy="18153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FF00"/>
                </a:solidFill>
                <a:latin typeface="Times New Roman" panose="02020603050405020304" pitchFamily="18" charset="0"/>
                <a:cs typeface="Times New Roman" panose="02020603050405020304" pitchFamily="18" charset="0"/>
              </a:rPr>
              <a:t>KHỞI ĐỘNG</a:t>
            </a:r>
          </a:p>
          <a:p>
            <a:pPr algn="ctr"/>
            <a:endParaRPr lang="en-US" dirty="0"/>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405378" y="5061135"/>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7" y="981092"/>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3" y="5061135"/>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13"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18"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5"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800"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62"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8876344560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984" y="0"/>
            <a:ext cx="12100016" cy="6858000"/>
          </a:xfrm>
          <a:prstGeom prst="rect">
            <a:avLst/>
          </a:prstGeom>
        </p:spPr>
      </p:pic>
    </p:spTree>
    <p:extLst>
      <p:ext uri="{BB962C8B-B14F-4D97-AF65-F5344CB8AC3E}">
        <p14:creationId xmlns:p14="http://schemas.microsoft.com/office/powerpoint/2010/main" val="3407481897"/>
      </p:ext>
    </p:extLst>
  </p:cSld>
  <p:clrMapOvr>
    <a:masterClrMapping/>
  </p:clrMapOvr>
  <mc:AlternateContent xmlns:mc="http://schemas.openxmlformats.org/markup-compatibility/2006" xmlns:p14="http://schemas.microsoft.com/office/powerpoint/2010/main">
    <mc:Choice Requires="p14">
      <p:transition spd="slow" p14:dur="2000" advTm="131633"/>
    </mc:Choice>
    <mc:Fallback xmlns="">
      <p:transition spd="slow" advTm="1316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37"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7"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6"/>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18"/>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5"/>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13"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42" y="2320977"/>
            <a:ext cx="6255039"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1018238" y="650327"/>
            <a:ext cx="7323483" cy="5140205"/>
            <a:chOff x="4210713" y="-156498"/>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210713" y="-156498"/>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190092" y="679649"/>
              <a:ext cx="3183145" cy="1600941"/>
            </a:xfrm>
            <a:prstGeom prst="rect">
              <a:avLst/>
            </a:prstGeom>
          </p:spPr>
          <p:txBody>
            <a:bodyPr wrap="square">
              <a:spAutoFit/>
            </a:bodyPr>
            <a:lstStyle/>
            <a:p>
              <a:pPr algn="just">
                <a:spcBef>
                  <a:spcPct val="50000"/>
                </a:spcBef>
              </a:pP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p>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Sa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p>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p>
            <a:p>
              <a:pPr algn="ctr">
                <a:spcBef>
                  <a:spcPct val="50000"/>
                </a:spcBef>
              </a:pP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3" y="1901147"/>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40" y="2914667"/>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rot="19540099">
            <a:off x="12" y="7038975"/>
            <a:ext cx="1800225" cy="1290638"/>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5"/>
          <a:stretch>
            <a:fillRect/>
          </a:stretch>
        </p:blipFill>
        <p:spPr>
          <a:xfrm>
            <a:off x="4902024" y="2198386"/>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6"/>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7"/>
          <a:stretch>
            <a:fillRect/>
          </a:stretch>
        </p:blipFill>
        <p:spPr>
          <a:xfrm rot="21285772" flipH="1">
            <a:off x="935927" y="914616"/>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8"/>
          <a:stretch>
            <a:fillRect/>
          </a:stretch>
        </p:blipFill>
        <p:spPr>
          <a:xfrm rot="6808279">
            <a:off x="8538649"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8"/>
          <a:stretch>
            <a:fillRect/>
          </a:stretch>
        </p:blipFill>
        <p:spPr>
          <a:xfrm rot="8987376">
            <a:off x="12858663" y="1432425"/>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8"/>
          <a:stretch>
            <a:fillRect/>
          </a:stretch>
        </p:blipFill>
        <p:spPr>
          <a:xfrm rot="8987376">
            <a:off x="12318995"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14:presetBounceEnd="77000">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14:bounceEnd="77000">
                                          <p:cBhvr additive="base">
                                            <p:cTn id="9"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14:presetBounceEnd="77000">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14:bounceEnd="77000">
                                          <p:cBhvr additive="base">
                                            <p:cTn id="13"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14:presetBounceEnd="77000">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14:bounceEnd="77000">
                                          <p:cBhvr additive="base">
                                            <p:cTn id="17"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72000">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14:bounceEnd="72000">
                                          <p:cBhvr additive="base">
                                            <p:cTn id="21"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14:presetBounceEnd="72000">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14:bounceEnd="72000">
                                          <p:cBhvr additive="base">
                                            <p:cTn id="25"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14:presetBounceEnd="72000">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14:bounceEnd="72000">
                                          <p:cBhvr additive="base">
                                            <p:cTn id="29"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500" fill="hold"/>
                                            <p:tgtEl>
                                              <p:spTgt spid="15"/>
                                            </p:tgtEl>
                                            <p:attrNameLst>
                                              <p:attrName>ppt_x</p:attrName>
                                            </p:attrNameLst>
                                          </p:cBhvr>
                                          <p:tavLst>
                                            <p:tav tm="0">
                                              <p:val>
                                                <p:strVal val="0-#ppt_w/2"/>
                                              </p:val>
                                            </p:tav>
                                            <p:tav tm="100000">
                                              <p:val>
                                                <p:strVal val="#ppt_x"/>
                                              </p:val>
                                            </p:tav>
                                          </p:tavLst>
                                        </p:anim>
                                        <p:anim calcmode="lin" valueType="num">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500" fill="hold"/>
                                            <p:tgtEl>
                                              <p:spTgt spid="16"/>
                                            </p:tgtEl>
                                            <p:attrNameLst>
                                              <p:attrName>ppt_x</p:attrName>
                                            </p:attrNameLst>
                                          </p:cBhvr>
                                          <p:tavLst>
                                            <p:tav tm="0">
                                              <p:val>
                                                <p:strVal val="0-#ppt_w/2"/>
                                              </p:val>
                                            </p:tav>
                                            <p:tav tm="100000">
                                              <p:val>
                                                <p:strVal val="#ppt_x"/>
                                              </p:val>
                                            </p:tav>
                                          </p:tavLst>
                                        </p:anim>
                                        <p:anim calcmode="lin" valueType="num">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500" fill="hold"/>
                                            <p:tgtEl>
                                              <p:spTgt spid="14"/>
                                            </p:tgtEl>
                                            <p:attrNameLst>
                                              <p:attrName>ppt_x</p:attrName>
                                            </p:attrNameLst>
                                          </p:cBhvr>
                                          <p:tavLst>
                                            <p:tav tm="0">
                                              <p:val>
                                                <p:strVal val="0-#ppt_w/2"/>
                                              </p:val>
                                            </p:tav>
                                            <p:tav tm="100000">
                                              <p:val>
                                                <p:strVal val="#ppt_x"/>
                                              </p:val>
                                            </p:tav>
                                          </p:tavLst>
                                        </p:anim>
                                        <p:anim calcmode="lin" valueType="num">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0-#ppt_w/2"/>
                                              </p:val>
                                            </p:tav>
                                            <p:tav tm="100000">
                                              <p:val>
                                                <p:strVal val="#ppt_x"/>
                                              </p:val>
                                            </p:tav>
                                          </p:tavLst>
                                        </p:anim>
                                        <p:anim calcmode="lin" valueType="num">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0-#ppt_w/2"/>
                                              </p:val>
                                            </p:tav>
                                            <p:tav tm="100000">
                                              <p:val>
                                                <p:strVal val="#ppt_x"/>
                                              </p:val>
                                            </p:tav>
                                          </p:tavLst>
                                        </p:anim>
                                        <p:anim calcmode="lin" valueType="num">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500" fill="hold"/>
                                            <p:tgtEl>
                                              <p:spTgt spid="4"/>
                                            </p:tgtEl>
                                            <p:attrNameLst>
                                              <p:attrName>ppt_x</p:attrName>
                                            </p:attrNameLst>
                                          </p:cBhvr>
                                          <p:tavLst>
                                            <p:tav tm="0">
                                              <p:val>
                                                <p:strVal val="0-#ppt_w/2"/>
                                              </p:val>
                                            </p:tav>
                                            <p:tav tm="100000">
                                              <p:val>
                                                <p:strVal val="#ppt_x"/>
                                              </p:val>
                                            </p:tav>
                                          </p:tavLst>
                                        </p:anim>
                                        <p:anim calcmode="lin" valueType="num">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02320" y="1233488"/>
            <a:ext cx="8830733" cy="1371600"/>
          </a:xfrm>
          <a:prstGeom prst="roundRect">
            <a:avLst>
              <a:gd name="adj" fmla="val 16667"/>
            </a:avLst>
          </a:prstGeom>
          <a:solidFill>
            <a:srgbClr val="C00000"/>
          </a:solidFill>
          <a:ln w="9525">
            <a:solidFill>
              <a:srgbClr val="FF6600"/>
            </a:solidFill>
            <a:round/>
            <a:headEnd/>
            <a:tailEnd/>
          </a:ln>
        </p:spPr>
        <p:txBody>
          <a:bodyPr wrap="none" lIns="57540" tIns="28771" rIns="57540" bIns="28771" anchor="ctr"/>
          <a:lstStyle/>
          <a:p>
            <a:pPr eaLnBrk="0" fontAlgn="base" hangingPunct="0">
              <a:spcBef>
                <a:spcPct val="0"/>
              </a:spcBef>
              <a:spcAft>
                <a:spcPct val="0"/>
              </a:spcAft>
            </a:pPr>
            <a:r>
              <a:rPr lang="en-US" altLang="en-US" sz="2300" b="1" dirty="0">
                <a:solidFill>
                  <a:srgbClr val="FFFFFF"/>
                </a:solidFill>
                <a:latin typeface="Times New Roman" pitchFamily="18" charset="0"/>
              </a:rPr>
              <a:t>  </a:t>
            </a:r>
            <a:endParaRPr lang="en-US" sz="4000" b="1" dirty="0">
              <a:solidFill>
                <a:srgbClr val="FFFFFF"/>
              </a:solidFill>
              <a:latin typeface="Times New Roman" pitchFamily="18" charset="0"/>
            </a:endParaRPr>
          </a:p>
        </p:txBody>
      </p:sp>
      <p:grpSp>
        <p:nvGrpSpPr>
          <p:cNvPr id="83971" name="Group 51"/>
          <p:cNvGrpSpPr>
            <a:grpSpLocks/>
          </p:cNvGrpSpPr>
          <p:nvPr/>
        </p:nvGrpSpPr>
        <p:grpSpPr bwMode="auto">
          <a:xfrm>
            <a:off x="262481" y="14288"/>
            <a:ext cx="319617"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latin typeface=".VnTime" pitchFamily="34" charset="0"/>
              </a:endParaRPr>
            </a:p>
          </p:txBody>
        </p:sp>
        <p:sp>
          <p:nvSpPr>
            <p:cNvPr id="8401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4" name="Rectangle 13"/>
            <p:cNvSpPr/>
            <p:nvPr/>
          </p:nvSpPr>
          <p:spPr bwMode="auto">
            <a:xfrm>
              <a:off x="324945" y="-307983"/>
              <a:ext cx="74014"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effectLst>
                  <a:glow rad="101600">
                    <a:srgbClr val="BBE0E3">
                      <a:satMod val="175000"/>
                      <a:alpha val="40000"/>
                    </a:srgbClr>
                  </a:glow>
                </a:effectLst>
                <a:latin typeface=".VnTime" pitchFamily="34" charset="0"/>
              </a:endParaRPr>
            </a:p>
          </p:txBody>
        </p:sp>
      </p:grpSp>
      <p:sp>
        <p:nvSpPr>
          <p:cNvPr id="3" name="AutoShape 51"/>
          <p:cNvSpPr>
            <a:spLocks noChangeArrowheads="1"/>
          </p:cNvSpPr>
          <p:nvPr/>
        </p:nvSpPr>
        <p:spPr bwMode="auto">
          <a:xfrm>
            <a:off x="2400301" y="2768600"/>
            <a:ext cx="5556251"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đỏ vàng</a:t>
            </a:r>
            <a:endParaRPr lang="en-US" sz="3600" dirty="0">
              <a:solidFill>
                <a:srgbClr val="FFFFFF"/>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293848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1700" y="28051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1143014" y="28781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044" name="WordArt 226"/>
          <p:cNvSpPr>
            <a:spLocks noChangeArrowheads="1" noChangeShapeType="1" noTextEdit="1"/>
          </p:cNvSpPr>
          <p:nvPr/>
        </p:nvSpPr>
        <p:spPr bwMode="auto">
          <a:xfrm>
            <a:off x="1039298" y="29019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129367" y="3657600"/>
            <a:ext cx="5827184"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nâu</a:t>
            </a:r>
            <a:endParaRPr lang="en-US" sz="3600" dirty="0">
              <a:solidFill>
                <a:srgbClr val="000000"/>
              </a:solidFil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731" y="3929071"/>
            <a:ext cx="59478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8717" y="370681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20248" y="3844928"/>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8" name="WordArt 226"/>
          <p:cNvSpPr>
            <a:spLocks noChangeArrowheads="1" noChangeShapeType="1" noTextEdit="1"/>
          </p:cNvSpPr>
          <p:nvPr/>
        </p:nvSpPr>
        <p:spPr bwMode="auto">
          <a:xfrm>
            <a:off x="1041400" y="38925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1936751" y="4660900"/>
            <a:ext cx="60198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phù sa</a:t>
            </a:r>
            <a:endParaRPr lang="en-US" sz="3600" dirty="0">
              <a:solidFill>
                <a:srgbClr val="000000"/>
              </a:solidFil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495143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94267" y="46974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52514" y="48212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5" name="WordArt 226"/>
          <p:cNvSpPr>
            <a:spLocks noChangeArrowheads="1" noChangeShapeType="1" noTextEdit="1"/>
          </p:cNvSpPr>
          <p:nvPr/>
        </p:nvSpPr>
        <p:spPr bwMode="auto">
          <a:xfrm>
            <a:off x="1020248" y="48831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c</a:t>
            </a:r>
          </a:p>
        </p:txBody>
      </p:sp>
      <p:sp>
        <p:nvSpPr>
          <p:cNvPr id="20" name="WordArt 226"/>
          <p:cNvSpPr>
            <a:spLocks noChangeArrowheads="1" noChangeShapeType="1" noTextEdit="1"/>
          </p:cNvSpPr>
          <p:nvPr/>
        </p:nvSpPr>
        <p:spPr bwMode="auto">
          <a:xfrm>
            <a:off x="2400300" y="58737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endParaRPr lang="en-US" sz="3000" kern="10">
              <a:ln w="9525">
                <a:solidFill>
                  <a:srgbClr val="FFFF00"/>
                </a:solidFill>
                <a:round/>
                <a:headEnd/>
                <a:tailEnd/>
              </a:ln>
              <a:solidFill>
                <a:srgbClr val="FFFF00"/>
              </a:solidFill>
              <a:latin typeface=".VnTimeH"/>
            </a:endParaRPr>
          </a:p>
        </p:txBody>
      </p:sp>
      <p:sp>
        <p:nvSpPr>
          <p:cNvPr id="6171" name="AutoShape 27"/>
          <p:cNvSpPr>
            <a:spLocks noChangeArrowheads="1"/>
          </p:cNvSpPr>
          <p:nvPr/>
        </p:nvSpPr>
        <p:spPr bwMode="auto">
          <a:xfrm>
            <a:off x="419100" y="1135063"/>
            <a:ext cx="1540933"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57540" tIns="28771" rIns="57540" bIns="28771" anchor="ctr"/>
          <a:lstStyle/>
          <a:p>
            <a:pPr fontAlgn="base">
              <a:spcBef>
                <a:spcPct val="0"/>
              </a:spcBef>
              <a:spcAft>
                <a:spcPct val="0"/>
              </a:spcAft>
            </a:pPr>
            <a:endParaRPr lang="en-US" altLang="en-US">
              <a:solidFill>
                <a:srgbClr val="000000"/>
              </a:solidFill>
            </a:endParaRPr>
          </a:p>
        </p:txBody>
      </p:sp>
      <p:sp>
        <p:nvSpPr>
          <p:cNvPr id="6172" name="WordArt 28"/>
          <p:cNvSpPr>
            <a:spLocks noChangeArrowheads="1" noChangeShapeType="1" noTextEdit="1"/>
          </p:cNvSpPr>
          <p:nvPr/>
        </p:nvSpPr>
        <p:spPr bwMode="auto">
          <a:xfrm>
            <a:off x="853019" y="1533525"/>
            <a:ext cx="673100" cy="5905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b="1" kern="1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 1</a:t>
            </a:r>
          </a:p>
        </p:txBody>
      </p:sp>
      <p:pic>
        <p:nvPicPr>
          <p:cNvPr id="8399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8248" y="769938"/>
            <a:ext cx="9133417"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WordArt 30"/>
          <p:cNvSpPr>
            <a:spLocks noChangeArrowheads="1" noChangeShapeType="1" noTextEdit="1"/>
          </p:cNvSpPr>
          <p:nvPr/>
        </p:nvSpPr>
        <p:spPr bwMode="auto">
          <a:xfrm>
            <a:off x="3225803" y="12700"/>
            <a:ext cx="5966884"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3992"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2232" y="5715000"/>
            <a:ext cx="969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10433053" y="1735138"/>
            <a:ext cx="1750483" cy="1752600"/>
            <a:chOff x="5385" y="3109"/>
            <a:chExt cx="1104" cy="1104"/>
          </a:xfrm>
        </p:grpSpPr>
        <p:sp>
          <p:nvSpPr>
            <p:cNvPr id="84009" name="AutoShape 34"/>
            <p:cNvSpPr>
              <a:spLocks noChangeArrowheads="1"/>
            </p:cNvSpPr>
            <p:nvPr/>
          </p:nvSpPr>
          <p:spPr bwMode="auto">
            <a:xfrm>
              <a:off x="5385" y="3109"/>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altLang="en-US" sz="5000" b="1">
                <a:solidFill>
                  <a:srgbClr val="FF0066"/>
                </a:solidFill>
                <a:latin typeface=".VnHelvetInsH" pitchFamily="34" charset="0"/>
              </a:endParaRPr>
            </a:p>
          </p:txBody>
        </p:sp>
        <p:sp>
          <p:nvSpPr>
            <p:cNvPr id="84010" name="WordArt 35"/>
            <p:cNvSpPr>
              <a:spLocks noChangeArrowheads="1" noChangeShapeType="1" noTextEdit="1"/>
            </p:cNvSpPr>
            <p:nvPr/>
          </p:nvSpPr>
          <p:spPr bwMode="auto">
            <a:xfrm>
              <a:off x="5601" y="333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a:ln w="9525">
                    <a:solidFill>
                      <a:srgbClr val="000000"/>
                    </a:solidFill>
                    <a:round/>
                    <a:headEnd/>
                    <a:tailEnd/>
                  </a:ln>
                  <a:solidFill>
                    <a:srgbClr val="000000"/>
                  </a:solidFill>
                  <a:latin typeface="Times New Roman"/>
                  <a:cs typeface="Times New Roman"/>
                </a:rPr>
                <a:t>Hết giờ</a:t>
              </a:r>
            </a:p>
          </p:txBody>
        </p:sp>
      </p:grpSp>
      <p:sp>
        <p:nvSpPr>
          <p:cNvPr id="6181" name="WordArt 37"/>
          <p:cNvSpPr>
            <a:spLocks noChangeArrowheads="1" noChangeShapeType="1" noTextEdit="1"/>
          </p:cNvSpPr>
          <p:nvPr/>
        </p:nvSpPr>
        <p:spPr bwMode="auto">
          <a:xfrm>
            <a:off x="9478448"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621652"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564322" y="34655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604809" y="3548066"/>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692233" y="3533085"/>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629610" y="34909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759276" y="340836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9692231" y="3428759"/>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9604809" y="353308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9606928" y="352107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6194" name="WordArt 50"/>
          <p:cNvSpPr>
            <a:spLocks noChangeArrowheads="1" noChangeShapeType="1" noTextEdit="1"/>
          </p:cNvSpPr>
          <p:nvPr/>
        </p:nvSpPr>
        <p:spPr bwMode="auto">
          <a:xfrm>
            <a:off x="9078033" y="4030387"/>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92" y="-314325"/>
            <a:ext cx="1847851"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Snip Diagonal Corner Rectangle 3">
            <a:extLst>
              <a:ext uri="{FF2B5EF4-FFF2-40B4-BE49-F238E27FC236}">
                <a16:creationId xmlns:a16="http://schemas.microsoft.com/office/drawing/2014/main" id="{0BEB7791-20AB-4543-B399-7279E390E3E2}"/>
              </a:ext>
            </a:extLst>
          </p:cNvPr>
          <p:cNvSpPr/>
          <p:nvPr/>
        </p:nvSpPr>
        <p:spPr>
          <a:xfrm>
            <a:off x="1602323" y="1392514"/>
            <a:ext cx="8830732" cy="1053548"/>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3400770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8" presetClass="emph" presetSubtype="0" repeatCount="indefinite" fill="hold" grpId="1" nodeType="withEffect">
                                  <p:stCondLst>
                                    <p:cond delay="0"/>
                                  </p:stCondLst>
                                  <p:childTnLst>
                                    <p:animRot by="21600000">
                                      <p:cBhvr>
                                        <p:cTn id="21" dur="2000" fill="hold"/>
                                        <p:tgtEl>
                                          <p:spTgt spid="6171"/>
                                        </p:tgtEl>
                                        <p:attrNameLst>
                                          <p:attrName>r</p:attrName>
                                        </p:attrNameLst>
                                      </p:cBhvr>
                                    </p:animRot>
                                  </p:childTnLst>
                                </p:cTn>
                              </p:par>
                              <p:par>
                                <p:cTn id="22" presetID="2" presetClass="entr" presetSubtype="8" fill="hold" nodeType="withEffect">
                                  <p:stCondLst>
                                    <p:cond delay="50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0-#ppt_w/2"/>
                                          </p:val>
                                        </p:tav>
                                        <p:tav tm="100000">
                                          <p:val>
                                            <p:strVal val="#ppt_x"/>
                                          </p:val>
                                        </p:tav>
                                      </p:tavLst>
                                    </p:anim>
                                    <p:anim calcmode="lin" valueType="num">
                                      <p:cBhvr additive="base">
                                        <p:cTn id="2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Jet Fighter 2-DVDH.wav"/>
                                        </p:tgtEl>
                                      </p:cMediaNode>
                                    </p:audio>
                                  </p:subTnLst>
                                </p:cTn>
                              </p:par>
                              <p:par>
                                <p:cTn id="26" presetID="5" presetClass="entr" presetSubtype="10" fill="hold" nodeType="withEffect">
                                  <p:stCondLst>
                                    <p:cond delay="200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2000"/>
                                  </p:stCondLst>
                                  <p:childTnLst>
                                    <p:set>
                                      <p:cBhvr>
                                        <p:cTn id="30" dur="1" fill="hold">
                                          <p:stCondLst>
                                            <p:cond delay="0"/>
                                          </p:stCondLst>
                                        </p:cTn>
                                        <p:tgtEl>
                                          <p:spTgt spid="40"/>
                                        </p:tgtEl>
                                        <p:attrNameLst>
                                          <p:attrName>style.visibility</p:attrName>
                                        </p:attrNameLst>
                                      </p:cBhvr>
                                      <p:to>
                                        <p:strVal val="visible"/>
                                      </p:to>
                                    </p:set>
                                    <p:animEffect transition="in" filter="checkerboard(across)">
                                      <p:cBhvr>
                                        <p:cTn id="31"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Chimes 3-CL (2).wav"/>
                                        </p:tgtEl>
                                      </p:cMediaNode>
                                    </p:audio>
                                  </p:subTnLst>
                                </p:cTn>
                              </p:par>
                              <p:par>
                                <p:cTn id="32" presetID="5" presetClass="entr" presetSubtype="10" fill="hold" nodeType="withEffect">
                                  <p:stCondLst>
                                    <p:cond delay="2000"/>
                                  </p:stCondLst>
                                  <p:childTnLst>
                                    <p:set>
                                      <p:cBhvr>
                                        <p:cTn id="33" dur="1" fill="hold">
                                          <p:stCondLst>
                                            <p:cond delay="0"/>
                                          </p:stCondLst>
                                        </p:cTn>
                                        <p:tgtEl>
                                          <p:spTgt spid="1043"/>
                                        </p:tgtEl>
                                        <p:attrNameLst>
                                          <p:attrName>style.visibility</p:attrName>
                                        </p:attrNameLst>
                                      </p:cBhvr>
                                      <p:to>
                                        <p:strVal val="visible"/>
                                      </p:to>
                                    </p:set>
                                    <p:animEffect transition="in" filter="checkerboard(across)">
                                      <p:cBhvr>
                                        <p:cTn id="34" dur="500"/>
                                        <p:tgtEl>
                                          <p:spTgt spid="1043"/>
                                        </p:tgtEl>
                                      </p:cBhvr>
                                    </p:animEffect>
                                  </p:childTnLst>
                                </p:cTn>
                              </p:par>
                              <p:par>
                                <p:cTn id="35" presetID="5" presetClass="entr" presetSubtype="10" fill="hold" grpId="0" nodeType="withEffect">
                                  <p:stCondLst>
                                    <p:cond delay="2000"/>
                                  </p:stCondLst>
                                  <p:childTnLst>
                                    <p:set>
                                      <p:cBhvr>
                                        <p:cTn id="36" dur="1" fill="hold">
                                          <p:stCondLst>
                                            <p:cond delay="0"/>
                                          </p:stCondLst>
                                        </p:cTn>
                                        <p:tgtEl>
                                          <p:spTgt spid="1044"/>
                                        </p:tgtEl>
                                        <p:attrNameLst>
                                          <p:attrName>style.visibility</p:attrName>
                                        </p:attrNameLst>
                                      </p:cBhvr>
                                      <p:to>
                                        <p:strVal val="visible"/>
                                      </p:to>
                                    </p:set>
                                    <p:animEffect transition="in" filter="checkerboard(across)">
                                      <p:cBhvr>
                                        <p:cTn id="37" dur="500"/>
                                        <p:tgtEl>
                                          <p:spTgt spid="1044"/>
                                        </p:tgtEl>
                                      </p:cBhvr>
                                    </p:animEffect>
                                  </p:childTnLst>
                                </p:cTn>
                              </p:par>
                              <p:par>
                                <p:cTn id="38" presetID="22" presetClass="entr" presetSubtype="8" fill="hold" nodeType="withEffect">
                                  <p:stCondLst>
                                    <p:cond delay="2000"/>
                                  </p:stCondLst>
                                  <p:iterate type="lt">
                                    <p:tmPct val="0"/>
                                  </p:iterate>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5" presetClass="entr" presetSubtype="10" fill="hold"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5" presetClass="entr" presetSubtype="10" fill="hold" nodeType="withEffect">
                                  <p:stCondLst>
                                    <p:cond delay="300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 3-CL (2).wav"/>
                                        </p:tgtEl>
                                      </p:cMediaNode>
                                    </p:audio>
                                  </p:subTnLst>
                                </p:cTn>
                              </p:par>
                              <p:par>
                                <p:cTn id="47" presetID="5" presetClass="entr" presetSubtype="10" fill="hold" nodeType="withEffect">
                                  <p:stCondLst>
                                    <p:cond delay="300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par>
                                <p:cTn id="50" presetID="5" presetClass="entr" presetSubtype="10" fill="hold" grpId="0" nodeType="withEffect">
                                  <p:stCondLst>
                                    <p:cond delay="300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par>
                                <p:cTn id="53" presetID="22" presetClass="entr" presetSubtype="8" fill="hold" nodeType="withEffect">
                                  <p:stCondLst>
                                    <p:cond delay="300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5" presetClass="entr" presetSubtype="10" fill="hold" nodeType="withEffect">
                                  <p:stCondLst>
                                    <p:cond delay="4000"/>
                                  </p:stCondLst>
                                  <p:childTnLst>
                                    <p:set>
                                      <p:cBhvr>
                                        <p:cTn id="57" dur="1" fill="hold">
                                          <p:stCondLst>
                                            <p:cond delay="0"/>
                                          </p:stCondLst>
                                        </p:cTn>
                                        <p:tgtEl>
                                          <p:spTgt spid="11"/>
                                        </p:tgtEl>
                                        <p:attrNameLst>
                                          <p:attrName>style.visibility</p:attrName>
                                        </p:attrNameLst>
                                      </p:cBhvr>
                                      <p:to>
                                        <p:strVal val="visible"/>
                                      </p:to>
                                    </p:set>
                                    <p:animEffect transition="in" filter="checkerboard(across)">
                                      <p:cBhvr>
                                        <p:cTn id="58" dur="500"/>
                                        <p:tgtEl>
                                          <p:spTgt spid="11"/>
                                        </p:tgtEl>
                                      </p:cBhvr>
                                    </p:animEffect>
                                  </p:childTnLst>
                                </p:cTn>
                              </p:par>
                              <p:par>
                                <p:cTn id="59" presetID="5" presetClass="entr" presetSubtype="10" fill="hold" nodeType="withEffect">
                                  <p:stCondLst>
                                    <p:cond delay="400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 3-CL (2).wav"/>
                                        </p:tgtEl>
                                      </p:cMediaNode>
                                    </p:audio>
                                  </p:subTnLst>
                                </p:cTn>
                              </p:par>
                              <p:par>
                                <p:cTn id="62" presetID="5" presetClass="entr" presetSubtype="10" fill="hold" nodeType="withEffect">
                                  <p:stCondLst>
                                    <p:cond delay="4000"/>
                                  </p:stCondLst>
                                  <p:childTnLst>
                                    <p:set>
                                      <p:cBhvr>
                                        <p:cTn id="63" dur="1" fill="hold">
                                          <p:stCondLst>
                                            <p:cond delay="0"/>
                                          </p:stCondLst>
                                        </p:cTn>
                                        <p:tgtEl>
                                          <p:spTgt spid="13"/>
                                        </p:tgtEl>
                                        <p:attrNameLst>
                                          <p:attrName>style.visibility</p:attrName>
                                        </p:attrNameLst>
                                      </p:cBhvr>
                                      <p:to>
                                        <p:strVal val="visible"/>
                                      </p:to>
                                    </p:set>
                                    <p:animEffect transition="in" filter="checkerboard(across)">
                                      <p:cBhvr>
                                        <p:cTn id="64" dur="500"/>
                                        <p:tgtEl>
                                          <p:spTgt spid="13"/>
                                        </p:tgtEl>
                                      </p:cBhvr>
                                    </p:animEffect>
                                  </p:childTnLst>
                                </p:cTn>
                              </p:par>
                              <p:par>
                                <p:cTn id="65" presetID="5" presetClass="entr" presetSubtype="10" fill="hold" grpId="0" nodeType="withEffect">
                                  <p:stCondLst>
                                    <p:cond delay="400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par>
                                <p:cTn id="68" presetID="22" presetClass="entr" presetSubtype="8" fill="hold" nodeType="withEffect">
                                  <p:stCondLst>
                                    <p:cond delay="40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par>
                                <p:cTn id="71" presetID="5" presetClass="entr" presetSubtype="10" fill="hold" grpId="0" nodeType="withEffect" nodePh="1">
                                  <p:stCondLst>
                                    <p:cond delay="5000"/>
                                  </p:stCondLst>
                                  <p:endCondLst>
                                    <p:cond evt="begin" delay="0">
                                      <p:tn val="71"/>
                                    </p:cond>
                                  </p:end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par>
                          <p:cTn id="74" fill="hold" nodeType="afterGroup">
                            <p:stCondLst>
                              <p:cond delay="5500"/>
                            </p:stCondLst>
                            <p:childTnLst>
                              <p:par>
                                <p:cTn id="75" presetID="9" presetClass="entr" presetSubtype="0" fill="hold" grpId="0" nodeType="afterEffect" nodePh="1">
                                  <p:stCondLst>
                                    <p:cond delay="0"/>
                                  </p:stCondLst>
                                  <p:endCondLst>
                                    <p:cond evt="begin" delay="0">
                                      <p:tn val="75"/>
                                    </p:cond>
                                  </p:endCondLst>
                                  <p:childTnLst>
                                    <p:set>
                                      <p:cBhvr>
                                        <p:cTn id="76" dur="1" fill="hold">
                                          <p:stCondLst>
                                            <p:cond delay="0"/>
                                          </p:stCondLst>
                                        </p:cTn>
                                        <p:tgtEl>
                                          <p:spTgt spid="6194"/>
                                        </p:tgtEl>
                                        <p:attrNameLst>
                                          <p:attrName>style.visibility</p:attrName>
                                        </p:attrNameLst>
                                      </p:cBhvr>
                                      <p:to>
                                        <p:strVal val="visible"/>
                                      </p:to>
                                    </p:set>
                                    <p:animEffect transition="in" filter="dissolve">
                                      <p:cBhvr>
                                        <p:cTn id="77" dur="500"/>
                                        <p:tgtEl>
                                          <p:spTgt spid="6194"/>
                                        </p:tgtEl>
                                      </p:cBhvr>
                                    </p:animEffect>
                                  </p:childTnLst>
                                  <p:subTnLst>
                                    <p:audio>
                                      <p:cMediaNode>
                                        <p:cTn display="0" masterRel="sameClick">
                                          <p:stCondLst>
                                            <p:cond evt="begin" delay="0">
                                              <p:tn val="75"/>
                                            </p:cond>
                                          </p:stCondLst>
                                          <p:endCondLst>
                                            <p:cond evt="onStopAudio" delay="0">
                                              <p:tgtEl>
                                                <p:sldTgt/>
                                              </p:tgtEl>
                                            </p:cond>
                                          </p:endCondLst>
                                        </p:cTn>
                                        <p:tgtEl>
                                          <p:sndTgt r:embed="rId5" name="camera.wav"/>
                                        </p:tgtEl>
                                      </p:cMediaNode>
                                    </p:audio>
                                  </p:subTnLst>
                                </p:cTn>
                              </p:par>
                            </p:childTnLst>
                          </p:cTn>
                        </p:par>
                        <p:par>
                          <p:cTn id="78" fill="hold" nodeType="afterGroup">
                            <p:stCondLst>
                              <p:cond delay="6000"/>
                            </p:stCondLst>
                            <p:childTnLst>
                              <p:par>
                                <p:cTn id="79" presetID="53" presetClass="exit" presetSubtype="0" fill="hold" grpId="1" nodeType="afterEffect" nodePh="1">
                                  <p:stCondLst>
                                    <p:cond delay="0"/>
                                  </p:stCondLst>
                                  <p:endCondLst>
                                    <p:cond evt="begin" delay="0">
                                      <p:tn val="79"/>
                                    </p:cond>
                                  </p:endCondLst>
                                  <p:childTnLst>
                                    <p:anim calcmode="lin" valueType="num">
                                      <p:cBhvr>
                                        <p:cTn id="80" dur="500"/>
                                        <p:tgtEl>
                                          <p:spTgt spid="6194"/>
                                        </p:tgtEl>
                                        <p:attrNameLst>
                                          <p:attrName>ppt_w</p:attrName>
                                        </p:attrNameLst>
                                      </p:cBhvr>
                                      <p:tavLst>
                                        <p:tav tm="0">
                                          <p:val>
                                            <p:strVal val="ppt_w"/>
                                          </p:val>
                                        </p:tav>
                                        <p:tav tm="100000">
                                          <p:val>
                                            <p:fltVal val="0"/>
                                          </p:val>
                                        </p:tav>
                                      </p:tavLst>
                                    </p:anim>
                                    <p:anim calcmode="lin" valueType="num">
                                      <p:cBhvr>
                                        <p:cTn id="81" dur="500"/>
                                        <p:tgtEl>
                                          <p:spTgt spid="6194"/>
                                        </p:tgtEl>
                                        <p:attrNameLst>
                                          <p:attrName>ppt_h</p:attrName>
                                        </p:attrNameLst>
                                      </p:cBhvr>
                                      <p:tavLst>
                                        <p:tav tm="0">
                                          <p:val>
                                            <p:strVal val="ppt_h"/>
                                          </p:val>
                                        </p:tav>
                                        <p:tav tm="100000">
                                          <p:val>
                                            <p:fltVal val="0"/>
                                          </p:val>
                                        </p:tav>
                                      </p:tavLst>
                                    </p:anim>
                                    <p:animEffect transition="out" filter="fade">
                                      <p:cBhvr>
                                        <p:cTn id="82" dur="500"/>
                                        <p:tgtEl>
                                          <p:spTgt spid="6194"/>
                                        </p:tgtEl>
                                      </p:cBhvr>
                                    </p:animEffect>
                                    <p:set>
                                      <p:cBhvr>
                                        <p:cTn id="83" dur="1" fill="hold">
                                          <p:stCondLst>
                                            <p:cond delay="499"/>
                                          </p:stCondLst>
                                        </p:cTn>
                                        <p:tgtEl>
                                          <p:spTgt spid="6194"/>
                                        </p:tgtEl>
                                        <p:attrNameLst>
                                          <p:attrName>style.visibility</p:attrName>
                                        </p:attrNameLst>
                                      </p:cBhvr>
                                      <p:to>
                                        <p:strVal val="hidden"/>
                                      </p:to>
                                    </p:set>
                                  </p:childTnLst>
                                </p:cTn>
                              </p:par>
                            </p:childTnLst>
                          </p:cTn>
                        </p:par>
                        <p:par>
                          <p:cTn id="84" fill="hold" nodeType="afterGroup">
                            <p:stCondLst>
                              <p:cond delay="6500"/>
                            </p:stCondLst>
                            <p:childTnLst>
                              <p:par>
                                <p:cTn id="85" presetID="9" presetClass="entr" presetSubtype="0" fill="hold" grpId="0" nodeType="afterEffect">
                                  <p:stCondLst>
                                    <p:cond delay="0"/>
                                  </p:stCondLst>
                                  <p:childTnLst>
                                    <p:set>
                                      <p:cBhvr>
                                        <p:cTn id="86" dur="1" fill="hold">
                                          <p:stCondLst>
                                            <p:cond delay="0"/>
                                          </p:stCondLst>
                                        </p:cTn>
                                        <p:tgtEl>
                                          <p:spTgt spid="6190"/>
                                        </p:tgtEl>
                                        <p:attrNameLst>
                                          <p:attrName>style.visibility</p:attrName>
                                        </p:attrNameLst>
                                      </p:cBhvr>
                                      <p:to>
                                        <p:strVal val="visible"/>
                                      </p:to>
                                    </p:set>
                                    <p:animEffect transition="in" filter="dissolve">
                                      <p:cBhvr>
                                        <p:cTn id="87" dur="500"/>
                                        <p:tgtEl>
                                          <p:spTgt spid="6190"/>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par>
                          <p:cTn id="88" fill="hold" nodeType="afterGroup">
                            <p:stCondLst>
                              <p:cond delay="7000"/>
                            </p:stCondLst>
                            <p:childTnLst>
                              <p:par>
                                <p:cTn id="89" presetID="53" presetClass="exit" presetSubtype="0" fill="hold" grpId="1" nodeType="afterEffect">
                                  <p:stCondLst>
                                    <p:cond delay="0"/>
                                  </p:stCondLst>
                                  <p:childTnLst>
                                    <p:anim calcmode="lin" valueType="num">
                                      <p:cBhvr>
                                        <p:cTn id="90" dur="500"/>
                                        <p:tgtEl>
                                          <p:spTgt spid="6190"/>
                                        </p:tgtEl>
                                        <p:attrNameLst>
                                          <p:attrName>ppt_w</p:attrName>
                                        </p:attrNameLst>
                                      </p:cBhvr>
                                      <p:tavLst>
                                        <p:tav tm="0">
                                          <p:val>
                                            <p:strVal val="ppt_w"/>
                                          </p:val>
                                        </p:tav>
                                        <p:tav tm="100000">
                                          <p:val>
                                            <p:fltVal val="0"/>
                                          </p:val>
                                        </p:tav>
                                      </p:tavLst>
                                    </p:anim>
                                    <p:anim calcmode="lin" valueType="num">
                                      <p:cBhvr>
                                        <p:cTn id="91" dur="500"/>
                                        <p:tgtEl>
                                          <p:spTgt spid="6190"/>
                                        </p:tgtEl>
                                        <p:attrNameLst>
                                          <p:attrName>ppt_h</p:attrName>
                                        </p:attrNameLst>
                                      </p:cBhvr>
                                      <p:tavLst>
                                        <p:tav tm="0">
                                          <p:val>
                                            <p:strVal val="ppt_h"/>
                                          </p:val>
                                        </p:tav>
                                        <p:tav tm="100000">
                                          <p:val>
                                            <p:fltVal val="0"/>
                                          </p:val>
                                        </p:tav>
                                      </p:tavLst>
                                    </p:anim>
                                    <p:animEffect transition="out" filter="fade">
                                      <p:cBhvr>
                                        <p:cTn id="92" dur="500"/>
                                        <p:tgtEl>
                                          <p:spTgt spid="6190"/>
                                        </p:tgtEl>
                                      </p:cBhvr>
                                    </p:animEffect>
                                    <p:set>
                                      <p:cBhvr>
                                        <p:cTn id="93" dur="1" fill="hold">
                                          <p:stCondLst>
                                            <p:cond delay="499"/>
                                          </p:stCondLst>
                                        </p:cTn>
                                        <p:tgtEl>
                                          <p:spTgt spid="6190"/>
                                        </p:tgtEl>
                                        <p:attrNameLst>
                                          <p:attrName>style.visibility</p:attrName>
                                        </p:attrNameLst>
                                      </p:cBhvr>
                                      <p:to>
                                        <p:strVal val="hidden"/>
                                      </p:to>
                                    </p:set>
                                  </p:childTnLst>
                                </p:cTn>
                              </p:par>
                            </p:childTnLst>
                          </p:cTn>
                        </p:par>
                        <p:par>
                          <p:cTn id="94" fill="hold" nodeType="afterGroup">
                            <p:stCondLst>
                              <p:cond delay="7500"/>
                            </p:stCondLst>
                            <p:childTnLst>
                              <p:par>
                                <p:cTn id="95" presetID="9" presetClass="entr" presetSubtype="0" fill="hold" grpId="0" nodeType="afterEffect">
                                  <p:stCondLst>
                                    <p:cond delay="0"/>
                                  </p:stCondLst>
                                  <p:childTnLst>
                                    <p:set>
                                      <p:cBhvr>
                                        <p:cTn id="96" dur="1" fill="hold">
                                          <p:stCondLst>
                                            <p:cond delay="0"/>
                                          </p:stCondLst>
                                        </p:cTn>
                                        <p:tgtEl>
                                          <p:spTgt spid="6189"/>
                                        </p:tgtEl>
                                        <p:attrNameLst>
                                          <p:attrName>style.visibility</p:attrName>
                                        </p:attrNameLst>
                                      </p:cBhvr>
                                      <p:to>
                                        <p:strVal val="visible"/>
                                      </p:to>
                                    </p:set>
                                    <p:animEffect transition="in" filter="dissolve">
                                      <p:cBhvr>
                                        <p:cTn id="97" dur="500"/>
                                        <p:tgtEl>
                                          <p:spTgt spid="6189"/>
                                        </p:tgtEl>
                                      </p:cBhvr>
                                    </p:animEffect>
                                  </p:childTnLst>
                                  <p:subTnLst>
                                    <p:audio>
                                      <p:cMediaNode>
                                        <p:cTn display="0" masterRel="sameClick">
                                          <p:stCondLst>
                                            <p:cond evt="begin" delay="0">
                                              <p:tn val="95"/>
                                            </p:cond>
                                          </p:stCondLst>
                                          <p:endCondLst>
                                            <p:cond evt="onStopAudio" delay="0">
                                              <p:tgtEl>
                                                <p:sldTgt/>
                                              </p:tgtEl>
                                            </p:cond>
                                          </p:endCondLst>
                                        </p:cTn>
                                        <p:tgtEl>
                                          <p:sndTgt r:embed="rId5" name="camera.wav"/>
                                        </p:tgtEl>
                                      </p:cMediaNode>
                                    </p:audio>
                                  </p:subTnLst>
                                </p:cTn>
                              </p:par>
                            </p:childTnLst>
                          </p:cTn>
                        </p:par>
                        <p:par>
                          <p:cTn id="98" fill="hold" nodeType="afterGroup">
                            <p:stCondLst>
                              <p:cond delay="8000"/>
                            </p:stCondLst>
                            <p:childTnLst>
                              <p:par>
                                <p:cTn id="99" presetID="53" presetClass="exit" presetSubtype="0" fill="hold" grpId="1" nodeType="afterEffect">
                                  <p:stCondLst>
                                    <p:cond delay="0"/>
                                  </p:stCondLst>
                                  <p:childTnLst>
                                    <p:anim calcmode="lin" valueType="num">
                                      <p:cBhvr>
                                        <p:cTn id="100" dur="500"/>
                                        <p:tgtEl>
                                          <p:spTgt spid="6189"/>
                                        </p:tgtEl>
                                        <p:attrNameLst>
                                          <p:attrName>ppt_w</p:attrName>
                                        </p:attrNameLst>
                                      </p:cBhvr>
                                      <p:tavLst>
                                        <p:tav tm="0">
                                          <p:val>
                                            <p:strVal val="ppt_w"/>
                                          </p:val>
                                        </p:tav>
                                        <p:tav tm="100000">
                                          <p:val>
                                            <p:fltVal val="0"/>
                                          </p:val>
                                        </p:tav>
                                      </p:tavLst>
                                    </p:anim>
                                    <p:anim calcmode="lin" valueType="num">
                                      <p:cBhvr>
                                        <p:cTn id="101" dur="500"/>
                                        <p:tgtEl>
                                          <p:spTgt spid="6189"/>
                                        </p:tgtEl>
                                        <p:attrNameLst>
                                          <p:attrName>ppt_h</p:attrName>
                                        </p:attrNameLst>
                                      </p:cBhvr>
                                      <p:tavLst>
                                        <p:tav tm="0">
                                          <p:val>
                                            <p:strVal val="ppt_h"/>
                                          </p:val>
                                        </p:tav>
                                        <p:tav tm="100000">
                                          <p:val>
                                            <p:fltVal val="0"/>
                                          </p:val>
                                        </p:tav>
                                      </p:tavLst>
                                    </p:anim>
                                    <p:animEffect transition="out" filter="fade">
                                      <p:cBhvr>
                                        <p:cTn id="102" dur="500"/>
                                        <p:tgtEl>
                                          <p:spTgt spid="6189"/>
                                        </p:tgtEl>
                                      </p:cBhvr>
                                    </p:animEffect>
                                    <p:set>
                                      <p:cBhvr>
                                        <p:cTn id="103" dur="1" fill="hold">
                                          <p:stCondLst>
                                            <p:cond delay="499"/>
                                          </p:stCondLst>
                                        </p:cTn>
                                        <p:tgtEl>
                                          <p:spTgt spid="6189"/>
                                        </p:tgtEl>
                                        <p:attrNameLst>
                                          <p:attrName>style.visibility</p:attrName>
                                        </p:attrNameLst>
                                      </p:cBhvr>
                                      <p:to>
                                        <p:strVal val="hidden"/>
                                      </p:to>
                                    </p:set>
                                  </p:childTnLst>
                                </p:cTn>
                              </p:par>
                            </p:childTnLst>
                          </p:cTn>
                        </p:par>
                        <p:par>
                          <p:cTn id="104" fill="hold" nodeType="afterGroup">
                            <p:stCondLst>
                              <p:cond delay="8500"/>
                            </p:stCondLst>
                            <p:childTnLst>
                              <p:par>
                                <p:cTn id="105" presetID="9" presetClass="entr" presetSubtype="0" fill="hold" grpId="0" nodeType="afterEffect">
                                  <p:stCondLst>
                                    <p:cond delay="0"/>
                                  </p:stCondLst>
                                  <p:childTnLst>
                                    <p:set>
                                      <p:cBhvr>
                                        <p:cTn id="106" dur="1" fill="hold">
                                          <p:stCondLst>
                                            <p:cond delay="0"/>
                                          </p:stCondLst>
                                        </p:cTn>
                                        <p:tgtEl>
                                          <p:spTgt spid="6188"/>
                                        </p:tgtEl>
                                        <p:attrNameLst>
                                          <p:attrName>style.visibility</p:attrName>
                                        </p:attrNameLst>
                                      </p:cBhvr>
                                      <p:to>
                                        <p:strVal val="visible"/>
                                      </p:to>
                                    </p:set>
                                    <p:animEffect transition="in" filter="dissolve">
                                      <p:cBhvr>
                                        <p:cTn id="107" dur="500"/>
                                        <p:tgtEl>
                                          <p:spTgt spid="6188"/>
                                        </p:tgtEl>
                                      </p:cBhvr>
                                    </p:animEffect>
                                  </p:childTnLst>
                                  <p:subTnLst>
                                    <p:audio>
                                      <p:cMediaNode>
                                        <p:cTn display="0" masterRel="sameClick">
                                          <p:stCondLst>
                                            <p:cond evt="begin" delay="0">
                                              <p:tn val="105"/>
                                            </p:cond>
                                          </p:stCondLst>
                                          <p:endCondLst>
                                            <p:cond evt="onStopAudio" delay="0">
                                              <p:tgtEl>
                                                <p:sldTgt/>
                                              </p:tgtEl>
                                            </p:cond>
                                          </p:endCondLst>
                                        </p:cTn>
                                        <p:tgtEl>
                                          <p:sndTgt r:embed="rId5" name="camera.wav"/>
                                        </p:tgtEl>
                                      </p:cMediaNode>
                                    </p:audio>
                                  </p:subTnLst>
                                </p:cTn>
                              </p:par>
                            </p:childTnLst>
                          </p:cTn>
                        </p:par>
                        <p:par>
                          <p:cTn id="108" fill="hold" nodeType="afterGroup">
                            <p:stCondLst>
                              <p:cond delay="9000"/>
                            </p:stCondLst>
                            <p:childTnLst>
                              <p:par>
                                <p:cTn id="109" presetID="53" presetClass="exit" presetSubtype="0" fill="hold" grpId="1" nodeType="afterEffect">
                                  <p:stCondLst>
                                    <p:cond delay="0"/>
                                  </p:stCondLst>
                                  <p:childTnLst>
                                    <p:anim calcmode="lin" valueType="num">
                                      <p:cBhvr>
                                        <p:cTn id="110" dur="500"/>
                                        <p:tgtEl>
                                          <p:spTgt spid="6188"/>
                                        </p:tgtEl>
                                        <p:attrNameLst>
                                          <p:attrName>ppt_w</p:attrName>
                                        </p:attrNameLst>
                                      </p:cBhvr>
                                      <p:tavLst>
                                        <p:tav tm="0">
                                          <p:val>
                                            <p:strVal val="ppt_w"/>
                                          </p:val>
                                        </p:tav>
                                        <p:tav tm="100000">
                                          <p:val>
                                            <p:fltVal val="0"/>
                                          </p:val>
                                        </p:tav>
                                      </p:tavLst>
                                    </p:anim>
                                    <p:anim calcmode="lin" valueType="num">
                                      <p:cBhvr>
                                        <p:cTn id="111" dur="500"/>
                                        <p:tgtEl>
                                          <p:spTgt spid="6188"/>
                                        </p:tgtEl>
                                        <p:attrNameLst>
                                          <p:attrName>ppt_h</p:attrName>
                                        </p:attrNameLst>
                                      </p:cBhvr>
                                      <p:tavLst>
                                        <p:tav tm="0">
                                          <p:val>
                                            <p:strVal val="ppt_h"/>
                                          </p:val>
                                        </p:tav>
                                        <p:tav tm="100000">
                                          <p:val>
                                            <p:fltVal val="0"/>
                                          </p:val>
                                        </p:tav>
                                      </p:tavLst>
                                    </p:anim>
                                    <p:animEffect transition="out" filter="fade">
                                      <p:cBhvr>
                                        <p:cTn id="112" dur="500"/>
                                        <p:tgtEl>
                                          <p:spTgt spid="6188"/>
                                        </p:tgtEl>
                                      </p:cBhvr>
                                    </p:animEffect>
                                    <p:set>
                                      <p:cBhvr>
                                        <p:cTn id="113" dur="1" fill="hold">
                                          <p:stCondLst>
                                            <p:cond delay="499"/>
                                          </p:stCondLst>
                                        </p:cTn>
                                        <p:tgtEl>
                                          <p:spTgt spid="6188"/>
                                        </p:tgtEl>
                                        <p:attrNameLst>
                                          <p:attrName>style.visibility</p:attrName>
                                        </p:attrNameLst>
                                      </p:cBhvr>
                                      <p:to>
                                        <p:strVal val="hidden"/>
                                      </p:to>
                                    </p:set>
                                  </p:childTnLst>
                                </p:cTn>
                              </p:par>
                            </p:childTnLst>
                          </p:cTn>
                        </p:par>
                        <p:par>
                          <p:cTn id="114" fill="hold" nodeType="afterGroup">
                            <p:stCondLst>
                              <p:cond delay="9500"/>
                            </p:stCondLst>
                            <p:childTnLst>
                              <p:par>
                                <p:cTn id="115" presetID="9" presetClass="entr" presetSubtype="0" fill="hold" grpId="0" nodeType="afterEffect">
                                  <p:stCondLst>
                                    <p:cond delay="0"/>
                                  </p:stCondLst>
                                  <p:childTnLst>
                                    <p:set>
                                      <p:cBhvr>
                                        <p:cTn id="116" dur="1" fill="hold">
                                          <p:stCondLst>
                                            <p:cond delay="0"/>
                                          </p:stCondLst>
                                        </p:cTn>
                                        <p:tgtEl>
                                          <p:spTgt spid="6187"/>
                                        </p:tgtEl>
                                        <p:attrNameLst>
                                          <p:attrName>style.visibility</p:attrName>
                                        </p:attrNameLst>
                                      </p:cBhvr>
                                      <p:to>
                                        <p:strVal val="visible"/>
                                      </p:to>
                                    </p:set>
                                    <p:animEffect transition="in" filter="dissolve">
                                      <p:cBhvr>
                                        <p:cTn id="117" dur="500"/>
                                        <p:tgtEl>
                                          <p:spTgt spid="6187"/>
                                        </p:tgtEl>
                                      </p:cBhvr>
                                    </p:animEffect>
                                  </p:childTnLst>
                                  <p:subTnLst>
                                    <p:audio>
                                      <p:cMediaNode>
                                        <p:cTn display="0" masterRel="sameClick">
                                          <p:stCondLst>
                                            <p:cond evt="begin" delay="0">
                                              <p:tn val="115"/>
                                            </p:cond>
                                          </p:stCondLst>
                                          <p:endCondLst>
                                            <p:cond evt="onStopAudio" delay="0">
                                              <p:tgtEl>
                                                <p:sldTgt/>
                                              </p:tgtEl>
                                            </p:cond>
                                          </p:endCondLst>
                                        </p:cTn>
                                        <p:tgtEl>
                                          <p:sndTgt r:embed="rId5" name="camera.wav"/>
                                        </p:tgtEl>
                                      </p:cMediaNode>
                                    </p:audio>
                                  </p:subTnLst>
                                </p:cTn>
                              </p:par>
                            </p:childTnLst>
                          </p:cTn>
                        </p:par>
                        <p:par>
                          <p:cTn id="118" fill="hold" nodeType="afterGroup">
                            <p:stCondLst>
                              <p:cond delay="10000"/>
                            </p:stCondLst>
                            <p:childTnLst>
                              <p:par>
                                <p:cTn id="119" presetID="53" presetClass="exit" presetSubtype="0" fill="hold" grpId="1" nodeType="afterEffect">
                                  <p:stCondLst>
                                    <p:cond delay="0"/>
                                  </p:stCondLst>
                                  <p:childTnLst>
                                    <p:anim calcmode="lin" valueType="num">
                                      <p:cBhvr>
                                        <p:cTn id="120" dur="500"/>
                                        <p:tgtEl>
                                          <p:spTgt spid="6187"/>
                                        </p:tgtEl>
                                        <p:attrNameLst>
                                          <p:attrName>ppt_w</p:attrName>
                                        </p:attrNameLst>
                                      </p:cBhvr>
                                      <p:tavLst>
                                        <p:tav tm="0">
                                          <p:val>
                                            <p:strVal val="ppt_w"/>
                                          </p:val>
                                        </p:tav>
                                        <p:tav tm="100000">
                                          <p:val>
                                            <p:fltVal val="0"/>
                                          </p:val>
                                        </p:tav>
                                      </p:tavLst>
                                    </p:anim>
                                    <p:anim calcmode="lin" valueType="num">
                                      <p:cBhvr>
                                        <p:cTn id="121" dur="500"/>
                                        <p:tgtEl>
                                          <p:spTgt spid="6187"/>
                                        </p:tgtEl>
                                        <p:attrNameLst>
                                          <p:attrName>ppt_h</p:attrName>
                                        </p:attrNameLst>
                                      </p:cBhvr>
                                      <p:tavLst>
                                        <p:tav tm="0">
                                          <p:val>
                                            <p:strVal val="ppt_h"/>
                                          </p:val>
                                        </p:tav>
                                        <p:tav tm="100000">
                                          <p:val>
                                            <p:fltVal val="0"/>
                                          </p:val>
                                        </p:tav>
                                      </p:tavLst>
                                    </p:anim>
                                    <p:animEffect transition="out" filter="fade">
                                      <p:cBhvr>
                                        <p:cTn id="122" dur="500"/>
                                        <p:tgtEl>
                                          <p:spTgt spid="6187"/>
                                        </p:tgtEl>
                                      </p:cBhvr>
                                    </p:animEffect>
                                    <p:set>
                                      <p:cBhvr>
                                        <p:cTn id="123" dur="1" fill="hold">
                                          <p:stCondLst>
                                            <p:cond delay="499"/>
                                          </p:stCondLst>
                                        </p:cTn>
                                        <p:tgtEl>
                                          <p:spTgt spid="6187"/>
                                        </p:tgtEl>
                                        <p:attrNameLst>
                                          <p:attrName>style.visibility</p:attrName>
                                        </p:attrNameLst>
                                      </p:cBhvr>
                                      <p:to>
                                        <p:strVal val="hidden"/>
                                      </p:to>
                                    </p:set>
                                  </p:childTnLst>
                                </p:cTn>
                              </p:par>
                            </p:childTnLst>
                          </p:cTn>
                        </p:par>
                        <p:par>
                          <p:cTn id="124" fill="hold" nodeType="afterGroup">
                            <p:stCondLst>
                              <p:cond delay="10500"/>
                            </p:stCondLst>
                            <p:childTnLst>
                              <p:par>
                                <p:cTn id="125" presetID="9" presetClass="entr" presetSubtype="0" fill="hold" grpId="0" nodeType="afterEffect">
                                  <p:stCondLst>
                                    <p:cond delay="0"/>
                                  </p:stCondLst>
                                  <p:childTnLst>
                                    <p:set>
                                      <p:cBhvr>
                                        <p:cTn id="126" dur="1" fill="hold">
                                          <p:stCondLst>
                                            <p:cond delay="0"/>
                                          </p:stCondLst>
                                        </p:cTn>
                                        <p:tgtEl>
                                          <p:spTgt spid="6186"/>
                                        </p:tgtEl>
                                        <p:attrNameLst>
                                          <p:attrName>style.visibility</p:attrName>
                                        </p:attrNameLst>
                                      </p:cBhvr>
                                      <p:to>
                                        <p:strVal val="visible"/>
                                      </p:to>
                                    </p:set>
                                    <p:animEffect transition="in" filter="dissolve">
                                      <p:cBhvr>
                                        <p:cTn id="127" dur="500"/>
                                        <p:tgtEl>
                                          <p:spTgt spid="6186"/>
                                        </p:tgtEl>
                                      </p:cBhvr>
                                    </p:animEffect>
                                  </p:childTnLst>
                                  <p:subTnLst>
                                    <p:audio>
                                      <p:cMediaNode>
                                        <p:cTn display="0" masterRel="sameClick">
                                          <p:stCondLst>
                                            <p:cond evt="begin" delay="0">
                                              <p:tn val="125"/>
                                            </p:cond>
                                          </p:stCondLst>
                                          <p:endCondLst>
                                            <p:cond evt="onStopAudio" delay="0">
                                              <p:tgtEl>
                                                <p:sldTgt/>
                                              </p:tgtEl>
                                            </p:cond>
                                          </p:endCondLst>
                                        </p:cTn>
                                        <p:tgtEl>
                                          <p:sndTgt r:embed="rId5" name="camera.wav"/>
                                        </p:tgtEl>
                                      </p:cMediaNode>
                                    </p:audio>
                                  </p:subTnLst>
                                </p:cTn>
                              </p:par>
                            </p:childTnLst>
                          </p:cTn>
                        </p:par>
                        <p:par>
                          <p:cTn id="128" fill="hold" nodeType="afterGroup">
                            <p:stCondLst>
                              <p:cond delay="11000"/>
                            </p:stCondLst>
                            <p:childTnLst>
                              <p:par>
                                <p:cTn id="129" presetID="53" presetClass="exit" presetSubtype="0" fill="hold" grpId="1" nodeType="afterEffect">
                                  <p:stCondLst>
                                    <p:cond delay="0"/>
                                  </p:stCondLst>
                                  <p:childTnLst>
                                    <p:anim calcmode="lin" valueType="num">
                                      <p:cBhvr>
                                        <p:cTn id="130" dur="500"/>
                                        <p:tgtEl>
                                          <p:spTgt spid="6186"/>
                                        </p:tgtEl>
                                        <p:attrNameLst>
                                          <p:attrName>ppt_w</p:attrName>
                                        </p:attrNameLst>
                                      </p:cBhvr>
                                      <p:tavLst>
                                        <p:tav tm="0">
                                          <p:val>
                                            <p:strVal val="ppt_w"/>
                                          </p:val>
                                        </p:tav>
                                        <p:tav tm="100000">
                                          <p:val>
                                            <p:fltVal val="0"/>
                                          </p:val>
                                        </p:tav>
                                      </p:tavLst>
                                    </p:anim>
                                    <p:anim calcmode="lin" valueType="num">
                                      <p:cBhvr>
                                        <p:cTn id="131" dur="500"/>
                                        <p:tgtEl>
                                          <p:spTgt spid="6186"/>
                                        </p:tgtEl>
                                        <p:attrNameLst>
                                          <p:attrName>ppt_h</p:attrName>
                                        </p:attrNameLst>
                                      </p:cBhvr>
                                      <p:tavLst>
                                        <p:tav tm="0">
                                          <p:val>
                                            <p:strVal val="ppt_h"/>
                                          </p:val>
                                        </p:tav>
                                        <p:tav tm="100000">
                                          <p:val>
                                            <p:fltVal val="0"/>
                                          </p:val>
                                        </p:tav>
                                      </p:tavLst>
                                    </p:anim>
                                    <p:animEffect transition="out" filter="fade">
                                      <p:cBhvr>
                                        <p:cTn id="132" dur="500"/>
                                        <p:tgtEl>
                                          <p:spTgt spid="6186"/>
                                        </p:tgtEl>
                                      </p:cBhvr>
                                    </p:animEffect>
                                    <p:set>
                                      <p:cBhvr>
                                        <p:cTn id="133" dur="1" fill="hold">
                                          <p:stCondLst>
                                            <p:cond delay="499"/>
                                          </p:stCondLst>
                                        </p:cTn>
                                        <p:tgtEl>
                                          <p:spTgt spid="6186"/>
                                        </p:tgtEl>
                                        <p:attrNameLst>
                                          <p:attrName>style.visibility</p:attrName>
                                        </p:attrNameLst>
                                      </p:cBhvr>
                                      <p:to>
                                        <p:strVal val="hidden"/>
                                      </p:to>
                                    </p:set>
                                  </p:childTnLst>
                                </p:cTn>
                              </p:par>
                            </p:childTnLst>
                          </p:cTn>
                        </p:par>
                        <p:par>
                          <p:cTn id="134" fill="hold" nodeType="afterGroup">
                            <p:stCondLst>
                              <p:cond delay="11500"/>
                            </p:stCondLst>
                            <p:childTnLst>
                              <p:par>
                                <p:cTn id="135" presetID="9" presetClass="entr" presetSubtype="0" fill="hold" grpId="0" nodeType="afterEffect">
                                  <p:stCondLst>
                                    <p:cond delay="0"/>
                                  </p:stCondLst>
                                  <p:childTnLst>
                                    <p:set>
                                      <p:cBhvr>
                                        <p:cTn id="136" dur="1" fill="hold">
                                          <p:stCondLst>
                                            <p:cond delay="0"/>
                                          </p:stCondLst>
                                        </p:cTn>
                                        <p:tgtEl>
                                          <p:spTgt spid="6185"/>
                                        </p:tgtEl>
                                        <p:attrNameLst>
                                          <p:attrName>style.visibility</p:attrName>
                                        </p:attrNameLst>
                                      </p:cBhvr>
                                      <p:to>
                                        <p:strVal val="visible"/>
                                      </p:to>
                                    </p:set>
                                    <p:animEffect transition="in" filter="dissolve">
                                      <p:cBhvr>
                                        <p:cTn id="137" dur="500"/>
                                        <p:tgtEl>
                                          <p:spTgt spid="6185"/>
                                        </p:tgtEl>
                                      </p:cBhvr>
                                    </p:animEffect>
                                  </p:childTnLst>
                                  <p:subTnLst>
                                    <p:audio>
                                      <p:cMediaNode>
                                        <p:cTn display="0" masterRel="sameClick">
                                          <p:stCondLst>
                                            <p:cond evt="begin" delay="0">
                                              <p:tn val="135"/>
                                            </p:cond>
                                          </p:stCondLst>
                                          <p:endCondLst>
                                            <p:cond evt="onStopAudio" delay="0">
                                              <p:tgtEl>
                                                <p:sldTgt/>
                                              </p:tgtEl>
                                            </p:cond>
                                          </p:endCondLst>
                                        </p:cTn>
                                        <p:tgtEl>
                                          <p:sndTgt r:embed="rId5" name="camera.wav"/>
                                        </p:tgtEl>
                                      </p:cMediaNode>
                                    </p:audio>
                                  </p:subTnLst>
                                </p:cTn>
                              </p:par>
                            </p:childTnLst>
                          </p:cTn>
                        </p:par>
                        <p:par>
                          <p:cTn id="138" fill="hold" nodeType="afterGroup">
                            <p:stCondLst>
                              <p:cond delay="12000"/>
                            </p:stCondLst>
                            <p:childTnLst>
                              <p:par>
                                <p:cTn id="139" presetID="53" presetClass="exit" presetSubtype="0" fill="hold" grpId="1" nodeType="afterEffect">
                                  <p:stCondLst>
                                    <p:cond delay="0"/>
                                  </p:stCondLst>
                                  <p:childTnLst>
                                    <p:anim calcmode="lin" valueType="num">
                                      <p:cBhvr>
                                        <p:cTn id="140" dur="500"/>
                                        <p:tgtEl>
                                          <p:spTgt spid="6185"/>
                                        </p:tgtEl>
                                        <p:attrNameLst>
                                          <p:attrName>ppt_w</p:attrName>
                                        </p:attrNameLst>
                                      </p:cBhvr>
                                      <p:tavLst>
                                        <p:tav tm="0">
                                          <p:val>
                                            <p:strVal val="ppt_w"/>
                                          </p:val>
                                        </p:tav>
                                        <p:tav tm="100000">
                                          <p:val>
                                            <p:fltVal val="0"/>
                                          </p:val>
                                        </p:tav>
                                      </p:tavLst>
                                    </p:anim>
                                    <p:anim calcmode="lin" valueType="num">
                                      <p:cBhvr>
                                        <p:cTn id="141" dur="500"/>
                                        <p:tgtEl>
                                          <p:spTgt spid="6185"/>
                                        </p:tgtEl>
                                        <p:attrNameLst>
                                          <p:attrName>ppt_h</p:attrName>
                                        </p:attrNameLst>
                                      </p:cBhvr>
                                      <p:tavLst>
                                        <p:tav tm="0">
                                          <p:val>
                                            <p:strVal val="ppt_h"/>
                                          </p:val>
                                        </p:tav>
                                        <p:tav tm="100000">
                                          <p:val>
                                            <p:fltVal val="0"/>
                                          </p:val>
                                        </p:tav>
                                      </p:tavLst>
                                    </p:anim>
                                    <p:animEffect transition="out" filter="fade">
                                      <p:cBhvr>
                                        <p:cTn id="142" dur="500"/>
                                        <p:tgtEl>
                                          <p:spTgt spid="6185"/>
                                        </p:tgtEl>
                                      </p:cBhvr>
                                    </p:animEffect>
                                    <p:set>
                                      <p:cBhvr>
                                        <p:cTn id="143" dur="1" fill="hold">
                                          <p:stCondLst>
                                            <p:cond delay="499"/>
                                          </p:stCondLst>
                                        </p:cTn>
                                        <p:tgtEl>
                                          <p:spTgt spid="6185"/>
                                        </p:tgtEl>
                                        <p:attrNameLst>
                                          <p:attrName>style.visibility</p:attrName>
                                        </p:attrNameLst>
                                      </p:cBhvr>
                                      <p:to>
                                        <p:strVal val="hidden"/>
                                      </p:to>
                                    </p:set>
                                  </p:childTnLst>
                                </p:cTn>
                              </p:par>
                            </p:childTnLst>
                          </p:cTn>
                        </p:par>
                        <p:par>
                          <p:cTn id="144" fill="hold" nodeType="afterGroup">
                            <p:stCondLst>
                              <p:cond delay="12500"/>
                            </p:stCondLst>
                            <p:childTnLst>
                              <p:par>
                                <p:cTn id="145" presetID="9" presetClass="entr" presetSubtype="0" fill="hold" grpId="0" nodeType="afterEffect">
                                  <p:stCondLst>
                                    <p:cond delay="0"/>
                                  </p:stCondLst>
                                  <p:childTnLst>
                                    <p:set>
                                      <p:cBhvr>
                                        <p:cTn id="146" dur="1" fill="hold">
                                          <p:stCondLst>
                                            <p:cond delay="0"/>
                                          </p:stCondLst>
                                        </p:cTn>
                                        <p:tgtEl>
                                          <p:spTgt spid="6184"/>
                                        </p:tgtEl>
                                        <p:attrNameLst>
                                          <p:attrName>style.visibility</p:attrName>
                                        </p:attrNameLst>
                                      </p:cBhvr>
                                      <p:to>
                                        <p:strVal val="visible"/>
                                      </p:to>
                                    </p:set>
                                    <p:animEffect transition="in" filter="dissolve">
                                      <p:cBhvr>
                                        <p:cTn id="147" dur="500"/>
                                        <p:tgtEl>
                                          <p:spTgt spid="6184"/>
                                        </p:tgtEl>
                                      </p:cBhvr>
                                    </p:animEffect>
                                  </p:childTnLst>
                                  <p:subTnLst>
                                    <p:audio>
                                      <p:cMediaNode>
                                        <p:cTn display="0" masterRel="sameClick">
                                          <p:stCondLst>
                                            <p:cond evt="begin" delay="0">
                                              <p:tn val="145"/>
                                            </p:cond>
                                          </p:stCondLst>
                                          <p:endCondLst>
                                            <p:cond evt="onStopAudio" delay="0">
                                              <p:tgtEl>
                                                <p:sldTgt/>
                                              </p:tgtEl>
                                            </p:cond>
                                          </p:endCondLst>
                                        </p:cTn>
                                        <p:tgtEl>
                                          <p:sndTgt r:embed="rId5" name="camera.wav"/>
                                        </p:tgtEl>
                                      </p:cMediaNode>
                                    </p:audio>
                                  </p:subTnLst>
                                </p:cTn>
                              </p:par>
                            </p:childTnLst>
                          </p:cTn>
                        </p:par>
                        <p:par>
                          <p:cTn id="148" fill="hold" nodeType="afterGroup">
                            <p:stCondLst>
                              <p:cond delay="13000"/>
                            </p:stCondLst>
                            <p:childTnLst>
                              <p:par>
                                <p:cTn id="149" presetID="53" presetClass="exit" presetSubtype="0" fill="hold" grpId="1" nodeType="afterEffect">
                                  <p:stCondLst>
                                    <p:cond delay="0"/>
                                  </p:stCondLst>
                                  <p:childTnLst>
                                    <p:anim calcmode="lin" valueType="num">
                                      <p:cBhvr>
                                        <p:cTn id="150" dur="500"/>
                                        <p:tgtEl>
                                          <p:spTgt spid="6184"/>
                                        </p:tgtEl>
                                        <p:attrNameLst>
                                          <p:attrName>ppt_w</p:attrName>
                                        </p:attrNameLst>
                                      </p:cBhvr>
                                      <p:tavLst>
                                        <p:tav tm="0">
                                          <p:val>
                                            <p:strVal val="ppt_w"/>
                                          </p:val>
                                        </p:tav>
                                        <p:tav tm="100000">
                                          <p:val>
                                            <p:fltVal val="0"/>
                                          </p:val>
                                        </p:tav>
                                      </p:tavLst>
                                    </p:anim>
                                    <p:anim calcmode="lin" valueType="num">
                                      <p:cBhvr>
                                        <p:cTn id="151" dur="500"/>
                                        <p:tgtEl>
                                          <p:spTgt spid="6184"/>
                                        </p:tgtEl>
                                        <p:attrNameLst>
                                          <p:attrName>ppt_h</p:attrName>
                                        </p:attrNameLst>
                                      </p:cBhvr>
                                      <p:tavLst>
                                        <p:tav tm="0">
                                          <p:val>
                                            <p:strVal val="ppt_h"/>
                                          </p:val>
                                        </p:tav>
                                        <p:tav tm="100000">
                                          <p:val>
                                            <p:fltVal val="0"/>
                                          </p:val>
                                        </p:tav>
                                      </p:tavLst>
                                    </p:anim>
                                    <p:animEffect transition="out" filter="fade">
                                      <p:cBhvr>
                                        <p:cTn id="152" dur="500"/>
                                        <p:tgtEl>
                                          <p:spTgt spid="6184"/>
                                        </p:tgtEl>
                                      </p:cBhvr>
                                    </p:animEffect>
                                    <p:set>
                                      <p:cBhvr>
                                        <p:cTn id="153" dur="1" fill="hold">
                                          <p:stCondLst>
                                            <p:cond delay="499"/>
                                          </p:stCondLst>
                                        </p:cTn>
                                        <p:tgtEl>
                                          <p:spTgt spid="6184"/>
                                        </p:tgtEl>
                                        <p:attrNameLst>
                                          <p:attrName>style.visibility</p:attrName>
                                        </p:attrNameLst>
                                      </p:cBhvr>
                                      <p:to>
                                        <p:strVal val="hidden"/>
                                      </p:to>
                                    </p:set>
                                  </p:childTnLst>
                                </p:cTn>
                              </p:par>
                            </p:childTnLst>
                          </p:cTn>
                        </p:par>
                        <p:par>
                          <p:cTn id="154" fill="hold" nodeType="afterGroup">
                            <p:stCondLst>
                              <p:cond delay="13500"/>
                            </p:stCondLst>
                            <p:childTnLst>
                              <p:par>
                                <p:cTn id="155" presetID="9" presetClass="entr" presetSubtype="0" fill="hold" grpId="0" nodeType="afterEffect">
                                  <p:stCondLst>
                                    <p:cond delay="0"/>
                                  </p:stCondLst>
                                  <p:childTnLst>
                                    <p:set>
                                      <p:cBhvr>
                                        <p:cTn id="156" dur="1" fill="hold">
                                          <p:stCondLst>
                                            <p:cond delay="0"/>
                                          </p:stCondLst>
                                        </p:cTn>
                                        <p:tgtEl>
                                          <p:spTgt spid="6183"/>
                                        </p:tgtEl>
                                        <p:attrNameLst>
                                          <p:attrName>style.visibility</p:attrName>
                                        </p:attrNameLst>
                                      </p:cBhvr>
                                      <p:to>
                                        <p:strVal val="visible"/>
                                      </p:to>
                                    </p:set>
                                    <p:animEffect transition="in" filter="dissolve">
                                      <p:cBhvr>
                                        <p:cTn id="157" dur="500"/>
                                        <p:tgtEl>
                                          <p:spTgt spid="6183"/>
                                        </p:tgtEl>
                                      </p:cBhvr>
                                    </p:animEffect>
                                  </p:childTnLst>
                                  <p:subTnLst>
                                    <p:audio>
                                      <p:cMediaNode>
                                        <p:cTn display="0" masterRel="sameClick">
                                          <p:stCondLst>
                                            <p:cond evt="begin" delay="0">
                                              <p:tn val="155"/>
                                            </p:cond>
                                          </p:stCondLst>
                                          <p:endCondLst>
                                            <p:cond evt="onStopAudio" delay="0">
                                              <p:tgtEl>
                                                <p:sldTgt/>
                                              </p:tgtEl>
                                            </p:cond>
                                          </p:endCondLst>
                                        </p:cTn>
                                        <p:tgtEl>
                                          <p:sndTgt r:embed="rId5" name="camera.wav"/>
                                        </p:tgtEl>
                                      </p:cMediaNode>
                                    </p:audio>
                                  </p:subTnLst>
                                </p:cTn>
                              </p:par>
                            </p:childTnLst>
                          </p:cTn>
                        </p:par>
                        <p:par>
                          <p:cTn id="158" fill="hold" nodeType="afterGroup">
                            <p:stCondLst>
                              <p:cond delay="14000"/>
                            </p:stCondLst>
                            <p:childTnLst>
                              <p:par>
                                <p:cTn id="159" presetID="53" presetClass="exit" presetSubtype="0" fill="hold" grpId="1" nodeType="afterEffect">
                                  <p:stCondLst>
                                    <p:cond delay="0"/>
                                  </p:stCondLst>
                                  <p:childTnLst>
                                    <p:anim calcmode="lin" valueType="num">
                                      <p:cBhvr>
                                        <p:cTn id="160" dur="500"/>
                                        <p:tgtEl>
                                          <p:spTgt spid="6183"/>
                                        </p:tgtEl>
                                        <p:attrNameLst>
                                          <p:attrName>ppt_w</p:attrName>
                                        </p:attrNameLst>
                                      </p:cBhvr>
                                      <p:tavLst>
                                        <p:tav tm="0">
                                          <p:val>
                                            <p:strVal val="ppt_w"/>
                                          </p:val>
                                        </p:tav>
                                        <p:tav tm="100000">
                                          <p:val>
                                            <p:fltVal val="0"/>
                                          </p:val>
                                        </p:tav>
                                      </p:tavLst>
                                    </p:anim>
                                    <p:anim calcmode="lin" valueType="num">
                                      <p:cBhvr>
                                        <p:cTn id="161" dur="500"/>
                                        <p:tgtEl>
                                          <p:spTgt spid="6183"/>
                                        </p:tgtEl>
                                        <p:attrNameLst>
                                          <p:attrName>ppt_h</p:attrName>
                                        </p:attrNameLst>
                                      </p:cBhvr>
                                      <p:tavLst>
                                        <p:tav tm="0">
                                          <p:val>
                                            <p:strVal val="ppt_h"/>
                                          </p:val>
                                        </p:tav>
                                        <p:tav tm="100000">
                                          <p:val>
                                            <p:fltVal val="0"/>
                                          </p:val>
                                        </p:tav>
                                      </p:tavLst>
                                    </p:anim>
                                    <p:animEffect transition="out" filter="fade">
                                      <p:cBhvr>
                                        <p:cTn id="162" dur="500"/>
                                        <p:tgtEl>
                                          <p:spTgt spid="6183"/>
                                        </p:tgtEl>
                                      </p:cBhvr>
                                    </p:animEffect>
                                    <p:set>
                                      <p:cBhvr>
                                        <p:cTn id="163" dur="1" fill="hold">
                                          <p:stCondLst>
                                            <p:cond delay="499"/>
                                          </p:stCondLst>
                                        </p:cTn>
                                        <p:tgtEl>
                                          <p:spTgt spid="6183"/>
                                        </p:tgtEl>
                                        <p:attrNameLst>
                                          <p:attrName>style.visibility</p:attrName>
                                        </p:attrNameLst>
                                      </p:cBhvr>
                                      <p:to>
                                        <p:strVal val="hidden"/>
                                      </p:to>
                                    </p:set>
                                  </p:childTnLst>
                                </p:cTn>
                              </p:par>
                            </p:childTnLst>
                          </p:cTn>
                        </p:par>
                        <p:par>
                          <p:cTn id="164" fill="hold" nodeType="afterGroup">
                            <p:stCondLst>
                              <p:cond delay="14500"/>
                            </p:stCondLst>
                            <p:childTnLst>
                              <p:par>
                                <p:cTn id="165" presetID="9" presetClass="entr" presetSubtype="0" fill="hold" grpId="0" nodeType="afterEffect">
                                  <p:stCondLst>
                                    <p:cond delay="0"/>
                                  </p:stCondLst>
                                  <p:childTnLst>
                                    <p:set>
                                      <p:cBhvr>
                                        <p:cTn id="166" dur="1" fill="hold">
                                          <p:stCondLst>
                                            <p:cond delay="0"/>
                                          </p:stCondLst>
                                        </p:cTn>
                                        <p:tgtEl>
                                          <p:spTgt spid="6182"/>
                                        </p:tgtEl>
                                        <p:attrNameLst>
                                          <p:attrName>style.visibility</p:attrName>
                                        </p:attrNameLst>
                                      </p:cBhvr>
                                      <p:to>
                                        <p:strVal val="visible"/>
                                      </p:to>
                                    </p:set>
                                    <p:animEffect transition="in" filter="dissolve">
                                      <p:cBhvr>
                                        <p:cTn id="167" dur="500"/>
                                        <p:tgtEl>
                                          <p:spTgt spid="6182"/>
                                        </p:tgtEl>
                                      </p:cBhvr>
                                    </p:animEffect>
                                  </p:childTnLst>
                                  <p:subTnLst>
                                    <p:audio>
                                      <p:cMediaNode>
                                        <p:cTn display="0" masterRel="sameClick">
                                          <p:stCondLst>
                                            <p:cond evt="begin" delay="0">
                                              <p:tn val="165"/>
                                            </p:cond>
                                          </p:stCondLst>
                                          <p:endCondLst>
                                            <p:cond evt="onStopAudio" delay="0">
                                              <p:tgtEl>
                                                <p:sldTgt/>
                                              </p:tgtEl>
                                            </p:cond>
                                          </p:endCondLst>
                                        </p:cTn>
                                        <p:tgtEl>
                                          <p:sndTgt r:embed="rId5" name="camera.wav"/>
                                        </p:tgtEl>
                                      </p:cMediaNode>
                                    </p:audio>
                                  </p:subTnLst>
                                </p:cTn>
                              </p:par>
                            </p:childTnLst>
                          </p:cTn>
                        </p:par>
                        <p:par>
                          <p:cTn id="168" fill="hold" nodeType="afterGroup">
                            <p:stCondLst>
                              <p:cond delay="15000"/>
                            </p:stCondLst>
                            <p:childTnLst>
                              <p:par>
                                <p:cTn id="169" presetID="53" presetClass="exit" presetSubtype="0" fill="hold" grpId="1" nodeType="afterEffect">
                                  <p:stCondLst>
                                    <p:cond delay="0"/>
                                  </p:stCondLst>
                                  <p:childTnLst>
                                    <p:anim calcmode="lin" valueType="num">
                                      <p:cBhvr>
                                        <p:cTn id="170" dur="500"/>
                                        <p:tgtEl>
                                          <p:spTgt spid="6182"/>
                                        </p:tgtEl>
                                        <p:attrNameLst>
                                          <p:attrName>ppt_w</p:attrName>
                                        </p:attrNameLst>
                                      </p:cBhvr>
                                      <p:tavLst>
                                        <p:tav tm="0">
                                          <p:val>
                                            <p:strVal val="ppt_w"/>
                                          </p:val>
                                        </p:tav>
                                        <p:tav tm="100000">
                                          <p:val>
                                            <p:fltVal val="0"/>
                                          </p:val>
                                        </p:tav>
                                      </p:tavLst>
                                    </p:anim>
                                    <p:anim calcmode="lin" valueType="num">
                                      <p:cBhvr>
                                        <p:cTn id="171" dur="500"/>
                                        <p:tgtEl>
                                          <p:spTgt spid="6182"/>
                                        </p:tgtEl>
                                        <p:attrNameLst>
                                          <p:attrName>ppt_h</p:attrName>
                                        </p:attrNameLst>
                                      </p:cBhvr>
                                      <p:tavLst>
                                        <p:tav tm="0">
                                          <p:val>
                                            <p:strVal val="ppt_h"/>
                                          </p:val>
                                        </p:tav>
                                        <p:tav tm="100000">
                                          <p:val>
                                            <p:fltVal val="0"/>
                                          </p:val>
                                        </p:tav>
                                      </p:tavLst>
                                    </p:anim>
                                    <p:animEffect transition="out" filter="fade">
                                      <p:cBhvr>
                                        <p:cTn id="172" dur="500"/>
                                        <p:tgtEl>
                                          <p:spTgt spid="6182"/>
                                        </p:tgtEl>
                                      </p:cBhvr>
                                    </p:animEffect>
                                    <p:set>
                                      <p:cBhvr>
                                        <p:cTn id="173" dur="1" fill="hold">
                                          <p:stCondLst>
                                            <p:cond delay="499"/>
                                          </p:stCondLst>
                                        </p:cTn>
                                        <p:tgtEl>
                                          <p:spTgt spid="6182"/>
                                        </p:tgtEl>
                                        <p:attrNameLst>
                                          <p:attrName>style.visibility</p:attrName>
                                        </p:attrNameLst>
                                      </p:cBhvr>
                                      <p:to>
                                        <p:strVal val="hidden"/>
                                      </p:to>
                                    </p:set>
                                  </p:childTnLst>
                                </p:cTn>
                              </p:par>
                            </p:childTnLst>
                          </p:cTn>
                        </p:par>
                        <p:par>
                          <p:cTn id="174" fill="hold" nodeType="afterGroup">
                            <p:stCondLst>
                              <p:cond delay="15500"/>
                            </p:stCondLst>
                            <p:childTnLst>
                              <p:par>
                                <p:cTn id="175" presetID="9" presetClass="entr" presetSubtype="0" fill="hold" grpId="0" nodeType="afterEffect">
                                  <p:stCondLst>
                                    <p:cond delay="0"/>
                                  </p:stCondLst>
                                  <p:childTnLst>
                                    <p:set>
                                      <p:cBhvr>
                                        <p:cTn id="176" dur="1" fill="hold">
                                          <p:stCondLst>
                                            <p:cond delay="0"/>
                                          </p:stCondLst>
                                        </p:cTn>
                                        <p:tgtEl>
                                          <p:spTgt spid="6181"/>
                                        </p:tgtEl>
                                        <p:attrNameLst>
                                          <p:attrName>style.visibility</p:attrName>
                                        </p:attrNameLst>
                                      </p:cBhvr>
                                      <p:to>
                                        <p:strVal val="visible"/>
                                      </p:to>
                                    </p:set>
                                    <p:animEffect transition="in" filter="dissolve">
                                      <p:cBhvr>
                                        <p:cTn id="177" dur="500"/>
                                        <p:tgtEl>
                                          <p:spTgt spid="6181"/>
                                        </p:tgtEl>
                                      </p:cBhvr>
                                    </p:animEffect>
                                  </p:childTnLst>
                                  <p:subTnLst>
                                    <p:audio>
                                      <p:cMediaNode>
                                        <p:cTn display="0" masterRel="sameClick">
                                          <p:stCondLst>
                                            <p:cond evt="begin" delay="0">
                                              <p:tn val="175"/>
                                            </p:cond>
                                          </p:stCondLst>
                                          <p:endCondLst>
                                            <p:cond evt="onStopAudio" delay="0">
                                              <p:tgtEl>
                                                <p:sldTgt/>
                                              </p:tgtEl>
                                            </p:cond>
                                          </p:endCondLst>
                                        </p:cTn>
                                        <p:tgtEl>
                                          <p:sndTgt r:embed="rId5" name="camera.wav"/>
                                        </p:tgtEl>
                                      </p:cMediaNode>
                                    </p:audio>
                                  </p:subTnLst>
                                </p:cTn>
                              </p:par>
                            </p:childTnLst>
                          </p:cTn>
                        </p:par>
                        <p:par>
                          <p:cTn id="178" fill="hold" nodeType="afterGroup">
                            <p:stCondLst>
                              <p:cond delay="16000"/>
                            </p:stCondLst>
                            <p:childTnLst>
                              <p:par>
                                <p:cTn id="179" presetID="53" presetClass="exit" presetSubtype="0" fill="hold" grpId="1" nodeType="afterEffect">
                                  <p:stCondLst>
                                    <p:cond delay="0"/>
                                  </p:stCondLst>
                                  <p:childTnLst>
                                    <p:anim calcmode="lin" valueType="num">
                                      <p:cBhvr>
                                        <p:cTn id="180" dur="500"/>
                                        <p:tgtEl>
                                          <p:spTgt spid="6181"/>
                                        </p:tgtEl>
                                        <p:attrNameLst>
                                          <p:attrName>ppt_w</p:attrName>
                                        </p:attrNameLst>
                                      </p:cBhvr>
                                      <p:tavLst>
                                        <p:tav tm="0">
                                          <p:val>
                                            <p:strVal val="ppt_w"/>
                                          </p:val>
                                        </p:tav>
                                        <p:tav tm="100000">
                                          <p:val>
                                            <p:fltVal val="0"/>
                                          </p:val>
                                        </p:tav>
                                      </p:tavLst>
                                    </p:anim>
                                    <p:anim calcmode="lin" valueType="num">
                                      <p:cBhvr>
                                        <p:cTn id="181" dur="500"/>
                                        <p:tgtEl>
                                          <p:spTgt spid="6181"/>
                                        </p:tgtEl>
                                        <p:attrNameLst>
                                          <p:attrName>ppt_h</p:attrName>
                                        </p:attrNameLst>
                                      </p:cBhvr>
                                      <p:tavLst>
                                        <p:tav tm="0">
                                          <p:val>
                                            <p:strVal val="ppt_h"/>
                                          </p:val>
                                        </p:tav>
                                        <p:tav tm="100000">
                                          <p:val>
                                            <p:fltVal val="0"/>
                                          </p:val>
                                        </p:tav>
                                      </p:tavLst>
                                    </p:anim>
                                    <p:animEffect transition="out" filter="fade">
                                      <p:cBhvr>
                                        <p:cTn id="182" dur="500"/>
                                        <p:tgtEl>
                                          <p:spTgt spid="6181"/>
                                        </p:tgtEl>
                                      </p:cBhvr>
                                    </p:animEffect>
                                    <p:set>
                                      <p:cBhvr>
                                        <p:cTn id="183" dur="1" fill="hold">
                                          <p:stCondLst>
                                            <p:cond delay="499"/>
                                          </p:stCondLst>
                                        </p:cTn>
                                        <p:tgtEl>
                                          <p:spTgt spid="6181"/>
                                        </p:tgtEl>
                                        <p:attrNameLst>
                                          <p:attrName>style.visibility</p:attrName>
                                        </p:attrNameLst>
                                      </p:cBhvr>
                                      <p:to>
                                        <p:strVal val="hidden"/>
                                      </p:to>
                                    </p:set>
                                  </p:childTnLst>
                                </p:cTn>
                              </p:par>
                              <p:par>
                                <p:cTn id="184" presetID="53" presetClass="entr" presetSubtype="0" fill="hold" nodeType="withEffect">
                                  <p:stCondLst>
                                    <p:cond delay="0"/>
                                  </p:stCondLst>
                                  <p:childTnLst>
                                    <p:set>
                                      <p:cBhvr>
                                        <p:cTn id="185" dur="1" fill="hold">
                                          <p:stCondLst>
                                            <p:cond delay="0"/>
                                          </p:stCondLst>
                                        </p:cTn>
                                        <p:tgtEl>
                                          <p:spTgt spid="26"/>
                                        </p:tgtEl>
                                        <p:attrNameLst>
                                          <p:attrName>style.visibility</p:attrName>
                                        </p:attrNameLst>
                                      </p:cBhvr>
                                      <p:to>
                                        <p:strVal val="visible"/>
                                      </p:to>
                                    </p:set>
                                    <p:anim calcmode="lin" valueType="num">
                                      <p:cBhvr>
                                        <p:cTn id="186" dur="500" fill="hold"/>
                                        <p:tgtEl>
                                          <p:spTgt spid="26"/>
                                        </p:tgtEl>
                                        <p:attrNameLst>
                                          <p:attrName>ppt_w</p:attrName>
                                        </p:attrNameLst>
                                      </p:cBhvr>
                                      <p:tavLst>
                                        <p:tav tm="0">
                                          <p:val>
                                            <p:fltVal val="0"/>
                                          </p:val>
                                        </p:tav>
                                        <p:tav tm="100000">
                                          <p:val>
                                            <p:strVal val="#ppt_w"/>
                                          </p:val>
                                        </p:tav>
                                      </p:tavLst>
                                    </p:anim>
                                    <p:anim calcmode="lin" valueType="num">
                                      <p:cBhvr>
                                        <p:cTn id="187" dur="500" fill="hold"/>
                                        <p:tgtEl>
                                          <p:spTgt spid="26"/>
                                        </p:tgtEl>
                                        <p:attrNameLst>
                                          <p:attrName>ppt_h</p:attrName>
                                        </p:attrNameLst>
                                      </p:cBhvr>
                                      <p:tavLst>
                                        <p:tav tm="0">
                                          <p:val>
                                            <p:fltVal val="0"/>
                                          </p:val>
                                        </p:tav>
                                        <p:tav tm="100000">
                                          <p:val>
                                            <p:strVal val="#ppt_h"/>
                                          </p:val>
                                        </p:tav>
                                      </p:tavLst>
                                    </p:anim>
                                    <p:animEffect transition="in" filter="fade">
                                      <p:cBhvr>
                                        <p:cTn id="188" dur="500"/>
                                        <p:tgtEl>
                                          <p:spTgt spid="26"/>
                                        </p:tgtEl>
                                      </p:cBhvr>
                                    </p:animEffect>
                                  </p:childTnLst>
                                  <p:subTnLst>
                                    <p:audio>
                                      <p:cMediaNode>
                                        <p:cTn display="0" masterRel="sameClick">
                                          <p:stCondLst>
                                            <p:cond evt="begin" delay="0">
                                              <p:tn val="184"/>
                                            </p:cond>
                                          </p:stCondLst>
                                          <p:endCondLst>
                                            <p:cond evt="onStopAudio" delay="0">
                                              <p:tgtEl>
                                                <p:sldTgt/>
                                              </p:tgtEl>
                                            </p:cond>
                                          </p:endCondLst>
                                        </p:cTn>
                                        <p:tgtEl>
                                          <p:sndTgt r:embed="rId6" name="chimes.wav"/>
                                        </p:tgtEl>
                                      </p:cMediaNode>
                                    </p:audio>
                                  </p:sub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xit" presetSubtype="2" fill="hold" nodeType="clickEffect">
                                  <p:stCondLst>
                                    <p:cond delay="0"/>
                                  </p:stCondLst>
                                  <p:childTnLst>
                                    <p:anim calcmode="lin" valueType="num">
                                      <p:cBhvr additive="base">
                                        <p:cTn id="192" dur="500"/>
                                        <p:tgtEl>
                                          <p:spTgt spid="26"/>
                                        </p:tgtEl>
                                        <p:attrNameLst>
                                          <p:attrName>ppt_x</p:attrName>
                                        </p:attrNameLst>
                                      </p:cBhvr>
                                      <p:tavLst>
                                        <p:tav tm="0">
                                          <p:val>
                                            <p:strVal val="ppt_x"/>
                                          </p:val>
                                        </p:tav>
                                        <p:tav tm="100000">
                                          <p:val>
                                            <p:strVal val="1+ppt_w/2"/>
                                          </p:val>
                                        </p:tav>
                                      </p:tavLst>
                                    </p:anim>
                                    <p:anim calcmode="lin" valueType="num">
                                      <p:cBhvr additive="base">
                                        <p:cTn id="193" dur="500"/>
                                        <p:tgtEl>
                                          <p:spTgt spid="26"/>
                                        </p:tgtEl>
                                        <p:attrNameLst>
                                          <p:attrName>ppt_y</p:attrName>
                                        </p:attrNameLst>
                                      </p:cBhvr>
                                      <p:tavLst>
                                        <p:tav tm="0">
                                          <p:val>
                                            <p:strVal val="ppt_y"/>
                                          </p:val>
                                        </p:tav>
                                        <p:tav tm="100000">
                                          <p:val>
                                            <p:strVal val="ppt_y"/>
                                          </p:val>
                                        </p:tav>
                                      </p:tavLst>
                                    </p:anim>
                                    <p:set>
                                      <p:cBhvr>
                                        <p:cTn id="194" dur="1" fill="hold">
                                          <p:stCondLst>
                                            <p:cond delay="499"/>
                                          </p:stCondLst>
                                        </p:cTn>
                                        <p:tgtEl>
                                          <p:spTgt spid="26"/>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3" presetClass="emph" presetSubtype="0" fill="hold" grpId="1" nodeType="clickEffect">
                                  <p:stCondLst>
                                    <p:cond delay="0"/>
                                  </p:stCondLst>
                                  <p:iterate type="lt">
                                    <p:tmPct val="0"/>
                                  </p:iterate>
                                  <p:childTnLst>
                                    <p:animClr clrSpc="hsl" dir="cw">
                                      <p:cBhvr override="childStyle">
                                        <p:cTn id="198" dur="500" fill="hold"/>
                                        <p:tgtEl>
                                          <p:spTgt spid="3"/>
                                        </p:tgtEl>
                                        <p:attrNameLst>
                                          <p:attrName>style.color</p:attrName>
                                        </p:attrNameLst>
                                      </p:cBhvr>
                                      <p:by>
                                        <p:hsl h="10842353" s="0" l="0"/>
                                      </p:by>
                                    </p:animClr>
                                    <p:animClr clrSpc="hsl" dir="cw">
                                      <p:cBhvr>
                                        <p:cTn id="199" dur="500" fill="hold"/>
                                        <p:tgtEl>
                                          <p:spTgt spid="3"/>
                                        </p:tgtEl>
                                        <p:attrNameLst>
                                          <p:attrName>fillcolor</p:attrName>
                                        </p:attrNameLst>
                                      </p:cBhvr>
                                      <p:by>
                                        <p:hsl h="10842353" s="0" l="0"/>
                                      </p:by>
                                    </p:animClr>
                                    <p:animClr clrSpc="hsl" dir="cw">
                                      <p:cBhvr>
                                        <p:cTn id="200" dur="500" fill="hold"/>
                                        <p:tgtEl>
                                          <p:spTgt spid="3"/>
                                        </p:tgtEl>
                                        <p:attrNameLst>
                                          <p:attrName>stroke.color</p:attrName>
                                        </p:attrNameLst>
                                      </p:cBhvr>
                                      <p:by>
                                        <p:hsl h="10842353" s="0" l="0"/>
                                      </p:by>
                                    </p:animClr>
                                    <p:set>
                                      <p:cBhvr>
                                        <p:cTn id="201" dur="500" fill="hold"/>
                                        <p:tgtEl>
                                          <p:spTgt spid="3"/>
                                        </p:tgtEl>
                                        <p:attrNameLst>
                                          <p:attrName>fill.type</p:attrName>
                                        </p:attrNameLst>
                                      </p:cBhvr>
                                      <p:to>
                                        <p:strVal val="solid"/>
                                      </p:to>
                                    </p:set>
                                  </p:childTnLst>
                                  <p:subTnLst>
                                    <p:audio>
                                      <p:cMediaNode>
                                        <p:cTn display="0" masterRel="sameClick">
                                          <p:stCondLst>
                                            <p:cond evt="begin" delay="0">
                                              <p:tn val="197"/>
                                            </p:cond>
                                          </p:stCondLst>
                                          <p:endCondLst>
                                            <p:cond evt="onStopAudio" delay="0">
                                              <p:tgtEl>
                                                <p:sldTgt/>
                                              </p:tgtEl>
                                            </p:cond>
                                          </p:endCondLst>
                                        </p:cTn>
                                        <p:tgtEl>
                                          <p:sndTgt r:embed="rId7" name="FELIZ2.WAV"/>
                                        </p:tgtEl>
                                      </p:cMediaNode>
                                    </p:audio>
                                  </p:subTnLst>
                                </p:cTn>
                              </p:par>
                              <p:par>
                                <p:cTn id="202" presetID="34" presetClass="emph" presetSubtype="0" fill="hold" grpId="0" nodeType="withEffect">
                                  <p:stCondLst>
                                    <p:cond delay="0"/>
                                  </p:stCondLst>
                                  <p:iterate type="lt">
                                    <p:tmPct val="10000"/>
                                  </p:iterate>
                                  <p:childTnLst>
                                    <p:animMotion origin="layout" path="M 0.0 0.0 L 0.0 -0.07213" pathEditMode="relative" ptsTypes="">
                                      <p:cBhvr>
                                        <p:cTn id="203" dur="250" accel="50000" decel="50000" autoRev="1" fill="hold">
                                          <p:stCondLst>
                                            <p:cond delay="0"/>
                                          </p:stCondLst>
                                        </p:cTn>
                                        <p:tgtEl>
                                          <p:spTgt spid="3"/>
                                        </p:tgtEl>
                                        <p:attrNameLst>
                                          <p:attrName>ppt_x</p:attrName>
                                          <p:attrName>ppt_y</p:attrName>
                                        </p:attrNameLst>
                                      </p:cBhvr>
                                    </p:animMotion>
                                    <p:animRot by="1500000">
                                      <p:cBhvr>
                                        <p:cTn id="204" dur="125" fill="hold">
                                          <p:stCondLst>
                                            <p:cond delay="0"/>
                                          </p:stCondLst>
                                        </p:cTn>
                                        <p:tgtEl>
                                          <p:spTgt spid="3"/>
                                        </p:tgtEl>
                                        <p:attrNameLst>
                                          <p:attrName>r</p:attrName>
                                        </p:attrNameLst>
                                      </p:cBhvr>
                                    </p:animRot>
                                    <p:animRot by="-1500000">
                                      <p:cBhvr>
                                        <p:cTn id="205" dur="125" fill="hold">
                                          <p:stCondLst>
                                            <p:cond delay="125"/>
                                          </p:stCondLst>
                                        </p:cTn>
                                        <p:tgtEl>
                                          <p:spTgt spid="3"/>
                                        </p:tgtEl>
                                        <p:attrNameLst>
                                          <p:attrName>r</p:attrName>
                                        </p:attrNameLst>
                                      </p:cBhvr>
                                    </p:animRot>
                                    <p:animRot by="-1500000">
                                      <p:cBhvr>
                                        <p:cTn id="206" dur="125" fill="hold">
                                          <p:stCondLst>
                                            <p:cond delay="250"/>
                                          </p:stCondLst>
                                        </p:cTn>
                                        <p:tgtEl>
                                          <p:spTgt spid="3"/>
                                        </p:tgtEl>
                                        <p:attrNameLst>
                                          <p:attrName>r</p:attrName>
                                        </p:attrNameLst>
                                      </p:cBhvr>
                                    </p:animRot>
                                    <p:animRot by="1500000">
                                      <p:cBhvr>
                                        <p:cTn id="207" dur="125" fill="hold">
                                          <p:stCondLst>
                                            <p:cond delay="375"/>
                                          </p:stCondLst>
                                        </p:cTn>
                                        <p:tgtEl>
                                          <p:spTgt spid="3"/>
                                        </p:tgtEl>
                                        <p:attrNameLst>
                                          <p:attrName>r</p:attrName>
                                        </p:attrNameLst>
                                      </p:cBhvr>
                                    </p:animRot>
                                  </p:childTnLst>
                                  <p:subTnLst>
                                    <p:audio>
                                      <p:cMediaNode>
                                        <p:cTn display="0" masterRel="sameClick">
                                          <p:stCondLst>
                                            <p:cond evt="begin" delay="0">
                                              <p:tn val="202"/>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20" grpId="0" animBg="1"/>
      <p:bldP spid="6171" grpId="0" animBg="1"/>
      <p:bldP spid="6171" grpId="1" animBg="1"/>
      <p:bldP spid="6172" grpId="0"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6194" grpId="0" animBg="1"/>
      <p:bldP spid="6194" grpId="1"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p:cNvSpPr>
            <a:spLocks noChangeArrowheads="1"/>
          </p:cNvSpPr>
          <p:nvPr/>
        </p:nvSpPr>
        <p:spPr bwMode="auto">
          <a:xfrm>
            <a:off x="1828813" y="990600"/>
            <a:ext cx="8961967" cy="1752600"/>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pPr>
            <a:endParaRPr lang="en-US" sz="4000" dirty="0">
              <a:solidFill>
                <a:prstClr val="white"/>
              </a:solidFill>
              <a:latin typeface="Times New Roman" pitchFamily="18" charset="0"/>
              <a:cs typeface="Times New Roman" pitchFamily="18" charset="0"/>
            </a:endParaRPr>
          </a:p>
        </p:txBody>
      </p:sp>
      <p:grpSp>
        <p:nvGrpSpPr>
          <p:cNvPr id="87043" name="Group 51"/>
          <p:cNvGrpSpPr>
            <a:grpSpLocks/>
          </p:cNvGrpSpPr>
          <p:nvPr/>
        </p:nvGrpSpPr>
        <p:grpSpPr bwMode="auto">
          <a:xfrm>
            <a:off x="8481" y="14288"/>
            <a:ext cx="427567" cy="6858000"/>
            <a:chOff x="202295" y="-322943"/>
            <a:chExt cx="319314" cy="7180943"/>
          </a:xfrm>
        </p:grpSpPr>
        <p:sp>
          <p:nvSpPr>
            <p:cNvPr id="4" name="Rectangle 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708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6" name="Rectangle 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7" name="AutoShape 51"/>
          <p:cNvSpPr>
            <a:spLocks noChangeArrowheads="1"/>
          </p:cNvSpPr>
          <p:nvPr/>
        </p:nvSpPr>
        <p:spPr bwMode="auto">
          <a:xfrm>
            <a:off x="2288215" y="3091554"/>
            <a:ext cx="7277100" cy="976864"/>
          </a:xfrm>
          <a:prstGeom prst="roundRect">
            <a:avLst>
              <a:gd name="adj" fmla="val 16667"/>
            </a:avLst>
          </a:prstGeom>
          <a:solidFill>
            <a:schemeClr val="bg2"/>
          </a:solidFill>
          <a:ln>
            <a:solidFill>
              <a:schemeClr val="accent3">
                <a:lumMod val="20000"/>
                <a:lumOff val="80000"/>
              </a:schemeClr>
            </a:solidFill>
          </a:ln>
        </p:spPr>
        <p:txBody>
          <a:bodyPr wrap="none" anchor="ctr"/>
          <a:lstStyle/>
          <a:p>
            <a:pPr lvl="0" algn="just">
              <a:defRPr/>
            </a:pPr>
            <a:r>
              <a:rPr lang="en-US" sz="3600" b="1" kern="0" dirty="0">
                <a:solidFill>
                  <a:prstClr val="black"/>
                </a:solidFill>
                <a:latin typeface="Calibri" panose="020F0502020204030204" pitchFamily="34" charset="0"/>
                <a:ea typeface="微软雅黑"/>
                <a:cs typeface="Calibri" panose="020F0502020204030204" pitchFamily="34" charset="0"/>
              </a:rPr>
              <a:t>Nhiệt đới ẩm gió mùa với mùa đông</a:t>
            </a:r>
          </a:p>
          <a:p>
            <a:pPr lvl="0" algn="just">
              <a:defRPr/>
            </a:pPr>
            <a:r>
              <a:rPr lang="en-US" sz="3600" b="1" kern="0" dirty="0" err="1">
                <a:solidFill>
                  <a:prstClr val="black"/>
                </a:solidFill>
                <a:latin typeface="Calibri" panose="020F0502020204030204" pitchFamily="34" charset="0"/>
                <a:ea typeface="微软雅黑"/>
                <a:cs typeface="Calibri" panose="020F0502020204030204" pitchFamily="34" charset="0"/>
              </a:rPr>
              <a:t>không</a:t>
            </a:r>
            <a:r>
              <a:rPr lang="en-US" sz="3600" b="1" kern="0" dirty="0">
                <a:solidFill>
                  <a:prstClr val="black"/>
                </a:solidFill>
                <a:latin typeface="Calibri" panose="020F0502020204030204" pitchFamily="34" charset="0"/>
                <a:ea typeface="微软雅黑"/>
                <a:cs typeface="Calibri" panose="020F0502020204030204" pitchFamily="34" charset="0"/>
              </a:rPr>
              <a:t> lạnh</a:t>
            </a:r>
            <a:endParaRPr lang="vi-VN" sz="3600" b="1" kern="0" dirty="0">
              <a:solidFill>
                <a:prstClr val="black"/>
              </a:solidFill>
              <a:latin typeface="Calibri" panose="020F0502020204030204" pitchFamily="34" charset="0"/>
              <a:ea typeface="微软雅黑"/>
              <a:cs typeface="Calibri" panose="020F0502020204030204" pitchFamily="34" charset="0"/>
            </a:endParaRPr>
          </a:p>
        </p:txBody>
      </p:sp>
      <p:pic>
        <p:nvPicPr>
          <p:cNvPr id="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1" y="3302000"/>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76265" y="3079750"/>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9">
            <a:hlinkHover r:id="" action="ppaction://noaction" highlightClick="1">
              <a:snd r:embed="rId9" name="cached_combo42.wav"/>
            </a:hlinkHover>
          </p:cNvPr>
          <p:cNvSpPr>
            <a:spLocks noChangeArrowheads="1"/>
          </p:cNvSpPr>
          <p:nvPr/>
        </p:nvSpPr>
        <p:spPr bwMode="auto">
          <a:xfrm>
            <a:off x="577853" y="3152783"/>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1" name="WordArt 226"/>
          <p:cNvSpPr>
            <a:spLocks noChangeArrowheads="1" noChangeShapeType="1" noTextEdit="1"/>
          </p:cNvSpPr>
          <p:nvPr/>
        </p:nvSpPr>
        <p:spPr bwMode="auto">
          <a:xfrm>
            <a:off x="853032" y="3265488"/>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A</a:t>
            </a:r>
          </a:p>
        </p:txBody>
      </p:sp>
      <p:sp>
        <p:nvSpPr>
          <p:cNvPr id="12" name="AutoShape 51"/>
          <p:cNvSpPr>
            <a:spLocks noChangeArrowheads="1"/>
          </p:cNvSpPr>
          <p:nvPr/>
        </p:nvSpPr>
        <p:spPr bwMode="auto">
          <a:xfrm>
            <a:off x="2091268" y="4302142"/>
            <a:ext cx="7649080" cy="1012825"/>
          </a:xfrm>
          <a:prstGeom prst="roundRect">
            <a:avLst>
              <a:gd name="adj" fmla="val 16667"/>
            </a:avLst>
          </a:prstGeom>
          <a:solidFill>
            <a:schemeClr val="bg2"/>
          </a:solidFill>
          <a:ln>
            <a:noFill/>
          </a:ln>
        </p:spPr>
        <p:txBody>
          <a:bodyPr wrap="none" anchor="ctr"/>
          <a:lstStyle/>
          <a:p>
            <a:pPr lvl="0" algn="just">
              <a:defRPr/>
            </a:pPr>
            <a:r>
              <a:rPr lang="en-US" sz="3600" b="1" dirty="0">
                <a:solidFill>
                  <a:prstClr val="black"/>
                </a:solidFill>
                <a:latin typeface="Calibri" panose="020F0502020204030204" pitchFamily="34" charset="0"/>
                <a:ea typeface="微软雅黑"/>
                <a:cs typeface="Calibri" panose="020F0502020204030204" pitchFamily="34" charset="0"/>
              </a:rPr>
              <a:t>Nhiệt đới ẩm gió mùa với mùa đông</a:t>
            </a:r>
          </a:p>
          <a:p>
            <a:pPr lvl="0" algn="just">
              <a:defRPr/>
            </a:pPr>
            <a:r>
              <a:rPr lang="en-US" sz="3600" b="1" dirty="0">
                <a:solidFill>
                  <a:prstClr val="black"/>
                </a:solidFill>
                <a:latin typeface="Calibri" panose="020F0502020204030204" pitchFamily="34" charset="0"/>
                <a:ea typeface="微软雅黑"/>
                <a:cs typeface="Calibri" panose="020F0502020204030204" pitchFamily="34" charset="0"/>
              </a:rPr>
              <a:t> lạnh nhất cả nước</a:t>
            </a:r>
            <a:endParaRPr lang="vi-VN" sz="3600" b="1" dirty="0">
              <a:solidFill>
                <a:prstClr val="black"/>
              </a:solidFill>
              <a:latin typeface="Calibri" panose="020F0502020204030204" pitchFamily="34" charset="0"/>
              <a:ea typeface="微软雅黑"/>
              <a:cs typeface="Calibri" panose="020F0502020204030204" pitchFamily="34" charset="0"/>
            </a:endParaRPr>
          </a:p>
        </p:txBody>
      </p:sp>
      <p:pic>
        <p:nvPicPr>
          <p:cNvPr id="13"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44799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42576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9" name="cached_combo42.wav"/>
            </a:hlinkHover>
          </p:cNvPr>
          <p:cNvSpPr>
            <a:spLocks noChangeArrowheads="1"/>
          </p:cNvSpPr>
          <p:nvPr/>
        </p:nvSpPr>
        <p:spPr bwMode="auto">
          <a:xfrm>
            <a:off x="552453" y="43307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6" name="WordArt 226"/>
          <p:cNvSpPr>
            <a:spLocks noChangeArrowheads="1" noChangeShapeType="1" noTextEdit="1"/>
          </p:cNvSpPr>
          <p:nvPr/>
        </p:nvSpPr>
        <p:spPr bwMode="auto">
          <a:xfrm>
            <a:off x="827632" y="44434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a:ln w="9525">
                  <a:solidFill>
                    <a:srgbClr val="FFFF00"/>
                  </a:solidFill>
                  <a:round/>
                  <a:headEnd/>
                  <a:tailEnd/>
                </a:ln>
                <a:solidFill>
                  <a:srgbClr val="FFFF00"/>
                </a:solidFill>
                <a:latin typeface=".VnTimeH"/>
              </a:rPr>
              <a:t>B</a:t>
            </a:r>
          </a:p>
        </p:txBody>
      </p:sp>
      <p:sp>
        <p:nvSpPr>
          <p:cNvPr id="17" name="AutoShape 51"/>
          <p:cNvSpPr>
            <a:spLocks noChangeArrowheads="1"/>
          </p:cNvSpPr>
          <p:nvPr/>
        </p:nvSpPr>
        <p:spPr bwMode="auto">
          <a:xfrm>
            <a:off x="1993903" y="5638803"/>
            <a:ext cx="6379556" cy="825500"/>
          </a:xfrm>
          <a:prstGeom prst="roundRect">
            <a:avLst>
              <a:gd name="adj" fmla="val 16667"/>
            </a:avLst>
          </a:prstGeom>
          <a:solidFill>
            <a:schemeClr val="bg2"/>
          </a:solidFill>
          <a:ln>
            <a:noFill/>
          </a:ln>
        </p:spPr>
        <p:txBody>
          <a:bodyPr wrap="none" anchor="ctr"/>
          <a:lstStyle/>
          <a:p>
            <a:pPr lvl="0" algn="just">
              <a:defRPr/>
            </a:pPr>
            <a:r>
              <a:rPr lang="en-US" sz="3600" b="1" dirty="0">
                <a:solidFill>
                  <a:prstClr val="black"/>
                </a:solidFill>
                <a:latin typeface="Calibri" panose="020F0502020204030204" pitchFamily="34" charset="0"/>
                <a:ea typeface="微软雅黑"/>
                <a:cs typeface="Calibri" panose="020F0502020204030204" pitchFamily="34" charset="0"/>
              </a:rPr>
              <a:t>    Ôn hòa</a:t>
            </a:r>
            <a:endParaRPr lang="vi-VN" sz="3600" b="1" dirty="0">
              <a:solidFill>
                <a:prstClr val="black"/>
              </a:solidFill>
              <a:latin typeface="Calibri" panose="020F0502020204030204" pitchFamily="34" charset="0"/>
              <a:ea typeface="微软雅黑"/>
              <a:cs typeface="Calibri" panose="020F0502020204030204" pitchFamily="34" charset="0"/>
            </a:endParaRPr>
          </a:p>
        </p:txBody>
      </p:sp>
      <p:pic>
        <p:nvPicPr>
          <p:cNvPr id="1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57880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55657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9" name="cached_combo42.wav"/>
            </a:hlinkHover>
          </p:cNvPr>
          <p:cNvSpPr>
            <a:spLocks noChangeArrowheads="1"/>
          </p:cNvSpPr>
          <p:nvPr/>
        </p:nvSpPr>
        <p:spPr bwMode="auto">
          <a:xfrm>
            <a:off x="552453" y="56388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21" name="WordArt 226"/>
          <p:cNvSpPr>
            <a:spLocks noChangeArrowheads="1" noChangeShapeType="1" noTextEdit="1"/>
          </p:cNvSpPr>
          <p:nvPr/>
        </p:nvSpPr>
        <p:spPr bwMode="auto">
          <a:xfrm>
            <a:off x="827632" y="57515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c</a:t>
            </a:r>
          </a:p>
        </p:txBody>
      </p:sp>
      <p:sp>
        <p:nvSpPr>
          <p:cNvPr id="22" name="AutoShape 27"/>
          <p:cNvSpPr>
            <a:spLocks noChangeArrowheads="1"/>
          </p:cNvSpPr>
          <p:nvPr/>
        </p:nvSpPr>
        <p:spPr bwMode="auto">
          <a:xfrm>
            <a:off x="139700" y="1014413"/>
            <a:ext cx="18542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23" name="WordArt 28"/>
          <p:cNvSpPr>
            <a:spLocks noChangeArrowheads="1" noChangeShapeType="1" noTextEdit="1"/>
          </p:cNvSpPr>
          <p:nvPr/>
        </p:nvSpPr>
        <p:spPr bwMode="auto">
          <a:xfrm>
            <a:off x="624420" y="1428771"/>
            <a:ext cx="946149" cy="5302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Câu 2</a:t>
            </a:r>
          </a:p>
        </p:txBody>
      </p:sp>
      <p:pic>
        <p:nvPicPr>
          <p:cNvPr id="87061"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741363"/>
            <a:ext cx="12192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2" name="WordArt 30"/>
          <p:cNvSpPr>
            <a:spLocks noChangeArrowheads="1" noChangeShapeType="1" noTextEdit="1"/>
          </p:cNvSpPr>
          <p:nvPr/>
        </p:nvSpPr>
        <p:spPr bwMode="auto">
          <a:xfrm>
            <a:off x="2296584" y="26988"/>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7063" name="Picture 31"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WordArt 34"/>
          <p:cNvSpPr>
            <a:spLocks noChangeArrowheads="1" noChangeShapeType="1" noTextEdit="1"/>
          </p:cNvSpPr>
          <p:nvPr/>
        </p:nvSpPr>
        <p:spPr bwMode="auto">
          <a:xfrm>
            <a:off x="10712451" y="4659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0" name="WordArt 35"/>
          <p:cNvSpPr>
            <a:spLocks noChangeArrowheads="1" noChangeShapeType="1" noTextEdit="1"/>
          </p:cNvSpPr>
          <p:nvPr/>
        </p:nvSpPr>
        <p:spPr bwMode="auto">
          <a:xfrm>
            <a:off x="10712451" y="47148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1" name="WordArt 36"/>
          <p:cNvSpPr>
            <a:spLocks noChangeArrowheads="1" noChangeShapeType="1" noTextEdit="1"/>
          </p:cNvSpPr>
          <p:nvPr/>
        </p:nvSpPr>
        <p:spPr bwMode="auto">
          <a:xfrm>
            <a:off x="10564284" y="47926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3" name="WordArt 38"/>
          <p:cNvSpPr>
            <a:spLocks noChangeArrowheads="1" noChangeShapeType="1" noTextEdit="1"/>
          </p:cNvSpPr>
          <p:nvPr/>
        </p:nvSpPr>
        <p:spPr bwMode="auto">
          <a:xfrm>
            <a:off x="10725151" y="46878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34" name="WordArt 39"/>
          <p:cNvSpPr>
            <a:spLocks noChangeArrowheads="1" noChangeShapeType="1" noTextEdit="1"/>
          </p:cNvSpPr>
          <p:nvPr/>
        </p:nvSpPr>
        <p:spPr bwMode="auto">
          <a:xfrm>
            <a:off x="10790767" y="4572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35" name="WordArt 40"/>
          <p:cNvSpPr>
            <a:spLocks noChangeArrowheads="1" noChangeShapeType="1" noTextEdit="1"/>
          </p:cNvSpPr>
          <p:nvPr/>
        </p:nvSpPr>
        <p:spPr bwMode="auto">
          <a:xfrm>
            <a:off x="10735733" y="46720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36" name="WordArt 41"/>
          <p:cNvSpPr>
            <a:spLocks noChangeArrowheads="1" noChangeShapeType="1" noTextEdit="1"/>
          </p:cNvSpPr>
          <p:nvPr/>
        </p:nvSpPr>
        <p:spPr bwMode="auto">
          <a:xfrm>
            <a:off x="10615084" y="4699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37" name="WordArt 42"/>
          <p:cNvSpPr>
            <a:spLocks noChangeArrowheads="1" noChangeShapeType="1" noTextEdit="1"/>
          </p:cNvSpPr>
          <p:nvPr/>
        </p:nvSpPr>
        <p:spPr bwMode="auto">
          <a:xfrm>
            <a:off x="10790767" y="47386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38" name="WordArt 43"/>
          <p:cNvSpPr>
            <a:spLocks noChangeArrowheads="1" noChangeShapeType="1" noTextEdit="1"/>
          </p:cNvSpPr>
          <p:nvPr/>
        </p:nvSpPr>
        <p:spPr bwMode="auto">
          <a:xfrm>
            <a:off x="10636251" y="47720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5" name="Group 49"/>
          <p:cNvGrpSpPr>
            <a:grpSpLocks/>
          </p:cNvGrpSpPr>
          <p:nvPr/>
        </p:nvGrpSpPr>
        <p:grpSpPr bwMode="auto">
          <a:xfrm>
            <a:off x="9855200" y="2590800"/>
            <a:ext cx="2336800" cy="1752600"/>
            <a:chOff x="4320" y="2928"/>
            <a:chExt cx="1104" cy="1104"/>
          </a:xfrm>
        </p:grpSpPr>
        <p:sp>
          <p:nvSpPr>
            <p:cNvPr id="8708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a:solidFill>
                  <a:srgbClr val="FF0066"/>
                </a:solidFill>
                <a:latin typeface=".VnHelvetInsH" pitchFamily="34" charset="0"/>
              </a:endParaRPr>
            </a:p>
          </p:txBody>
        </p:sp>
        <p:sp>
          <p:nvSpPr>
            <p:cNvPr id="87081"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46" name="Snip Diagonal Corner Rectangle 3">
            <a:extLst>
              <a:ext uri="{FF2B5EF4-FFF2-40B4-BE49-F238E27FC236}">
                <a16:creationId xmlns:a16="http://schemas.microsoft.com/office/drawing/2014/main" id="{0BEB7791-20AB-4543-B399-7279E390E3E2}"/>
              </a:ext>
            </a:extLst>
          </p:cNvPr>
          <p:cNvSpPr/>
          <p:nvPr/>
        </p:nvSpPr>
        <p:spPr>
          <a:xfrm>
            <a:off x="1841179" y="1022526"/>
            <a:ext cx="8949588" cy="1688747"/>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khí</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hậu</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như</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thế</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nào</a:t>
            </a:r>
            <a:r>
              <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0" name="Picture 49">
            <a:extLst>
              <a:ext uri="{FF2B5EF4-FFF2-40B4-BE49-F238E27FC236}">
                <a16:creationId xmlns:a16="http://schemas.microsoft.com/office/drawing/2014/main" id="{A30936A0-B094-4C58-AB3F-1DA17E023A7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44" y="-408236"/>
            <a:ext cx="1846928" cy="1846928"/>
          </a:xfrm>
          <a:prstGeom prst="rect">
            <a:avLst/>
          </a:prstGeom>
        </p:spPr>
      </p:pic>
    </p:spTree>
    <p:extLst>
      <p:ext uri="{BB962C8B-B14F-4D97-AF65-F5344CB8AC3E}">
        <p14:creationId xmlns:p14="http://schemas.microsoft.com/office/powerpoint/2010/main" val="374522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Jet Fighter 2-DVDH.wav"/>
                                        </p:tgtEl>
                                      </p:cMediaNode>
                                    </p:audio>
                                  </p:subTnLst>
                                </p:cTn>
                              </p:par>
                              <p:par>
                                <p:cTn id="8" presetID="6" presetClass="entr" presetSubtype="16"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par>
                                <p:cTn id="11" presetID="53" presetClass="entr" presetSubtype="16"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8" presetClass="emph" presetSubtype="0" repeatCount="indefinite" fill="hold" grpId="1" nodeType="withEffect">
                                  <p:stCondLst>
                                    <p:cond delay="500"/>
                                  </p:stCondLst>
                                  <p:childTnLst>
                                    <p:animRot by="21600000">
                                      <p:cBhvr>
                                        <p:cTn id="17" dur="1500" fill="hold"/>
                                        <p:tgtEl>
                                          <p:spTgt spid="22"/>
                                        </p:tgtEl>
                                        <p:attrNameLst>
                                          <p:attrName>r</p:attrName>
                                        </p:attrNameLst>
                                      </p:cBhvr>
                                    </p:animRo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0-#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5" presetClass="entr" presetSubtype="10" fill="hold"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 3-CL (2).wav"/>
                                        </p:tgtEl>
                                      </p:cMediaNode>
                                    </p:audio>
                                  </p:subTnLst>
                                </p:cTn>
                              </p:par>
                              <p:par>
                                <p:cTn id="28" presetID="5" presetClass="entr" presetSubtype="10"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grpId="0" nodeType="withEffect">
                                  <p:stCondLst>
                                    <p:cond delay="200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22" presetClass="entr" presetSubtype="8" fill="hold" nodeType="withEffect">
                                  <p:stCondLst>
                                    <p:cond delay="2000"/>
                                  </p:stCondLst>
                                  <p:iterate type="lt">
                                    <p:tmPct val="0"/>
                                  </p:iterate>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5" presetClass="entr" presetSubtype="10" fill="hold" nodeType="withEffect">
                                  <p:stCondLst>
                                    <p:cond delay="300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nodeType="withEffect">
                                  <p:stCondLst>
                                    <p:cond delay="300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 3-CL (2).wav"/>
                                        </p:tgtEl>
                                      </p:cMediaNode>
                                    </p:audio>
                                  </p:subTnLst>
                                </p:cTn>
                              </p:par>
                              <p:par>
                                <p:cTn id="43" presetID="5" presetClass="entr" presetSubtype="10" fill="hold" grpId="0" nodeType="withEffect">
                                  <p:stCondLst>
                                    <p:cond delay="300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grpId="0" nodeType="withEffect">
                                  <p:stCondLst>
                                    <p:cond delay="3000"/>
                                  </p:stCondLst>
                                  <p:childTnLst>
                                    <p:set>
                                      <p:cBhvr>
                                        <p:cTn id="47" dur="1" fill="hold">
                                          <p:stCondLst>
                                            <p:cond delay="0"/>
                                          </p:stCondLst>
                                        </p:cTn>
                                        <p:tgtEl>
                                          <p:spTgt spid="16"/>
                                        </p:tgtEl>
                                        <p:attrNameLst>
                                          <p:attrName>style.visibility</p:attrName>
                                        </p:attrNameLst>
                                      </p:cBhvr>
                                      <p:to>
                                        <p:strVal val="visible"/>
                                      </p:to>
                                    </p:set>
                                    <p:animEffect transition="in" filter="checkerboard(across)">
                                      <p:cBhvr>
                                        <p:cTn id="48" dur="500"/>
                                        <p:tgtEl>
                                          <p:spTgt spid="16"/>
                                        </p:tgtEl>
                                      </p:cBhvr>
                                    </p:animEffect>
                                  </p:childTnLst>
                                </p:cTn>
                              </p:par>
                              <p:par>
                                <p:cTn id="49" presetID="22" presetClass="entr" presetSubtype="1" fill="hold" grpId="2" nodeType="withEffect">
                                  <p:stCondLst>
                                    <p:cond delay="3000"/>
                                  </p:stCondLst>
                                  <p:iterate type="lt">
                                    <p:tmPct val="0"/>
                                  </p:iterate>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5" presetClass="entr" presetSubtype="10" fill="hold" nodeType="withEffect">
                                  <p:stCondLst>
                                    <p:cond delay="4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cTn>
                              </p:par>
                              <p:par>
                                <p:cTn id="55" presetID="5" presetClass="entr" presetSubtype="10" fill="hold" nodeType="withEffect">
                                  <p:stCondLst>
                                    <p:cond delay="4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 3-CL (2).wav"/>
                                        </p:tgtEl>
                                      </p:cMediaNode>
                                    </p:audio>
                                  </p:subTnLst>
                                </p:cTn>
                              </p:par>
                              <p:par>
                                <p:cTn id="58" presetID="5" presetClass="entr" presetSubtype="10" fill="hold" grpId="0" nodeType="withEffect">
                                  <p:stCondLst>
                                    <p:cond delay="4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5" presetClass="entr" presetSubtype="10" fill="hold" grpId="0" nodeType="withEffect">
                                  <p:stCondLst>
                                    <p:cond delay="4000"/>
                                  </p:stCondLst>
                                  <p:childTnLst>
                                    <p:set>
                                      <p:cBhvr>
                                        <p:cTn id="62" dur="1" fill="hold">
                                          <p:stCondLst>
                                            <p:cond delay="0"/>
                                          </p:stCondLst>
                                        </p:cTn>
                                        <p:tgtEl>
                                          <p:spTgt spid="21"/>
                                        </p:tgtEl>
                                        <p:attrNameLst>
                                          <p:attrName>style.visibility</p:attrName>
                                        </p:attrNameLst>
                                      </p:cBhvr>
                                      <p:to>
                                        <p:strVal val="visible"/>
                                      </p:to>
                                    </p:set>
                                    <p:animEffect transition="in" filter="checkerboard(across)">
                                      <p:cBhvr>
                                        <p:cTn id="63" dur="500"/>
                                        <p:tgtEl>
                                          <p:spTgt spid="21"/>
                                        </p:tgtEl>
                                      </p:cBhvr>
                                    </p:animEffect>
                                  </p:childTnLst>
                                </p:cTn>
                              </p:par>
                              <p:par>
                                <p:cTn id="64" presetID="22" presetClass="entr" presetSubtype="8" fill="hold" nodeType="withEffect">
                                  <p:stCondLst>
                                    <p:cond delay="4000"/>
                                  </p:stCondLst>
                                  <p:iterate type="lt">
                                    <p:tmPct val="0"/>
                                  </p:iterate>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dissolv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0"/>
                            </p:stCondLst>
                            <p:childTnLst>
                              <p:par>
                                <p:cTn id="72" presetID="53" presetClass="exit" presetSubtype="0" fill="hold" grpId="1" nodeType="afterEffect">
                                  <p:stCondLst>
                                    <p:cond delay="0"/>
                                  </p:stCondLst>
                                  <p:childTnLst>
                                    <p:anim calcmode="lin" valueType="num">
                                      <p:cBhvr>
                                        <p:cTn id="73" dur="500"/>
                                        <p:tgtEl>
                                          <p:spTgt spid="38"/>
                                        </p:tgtEl>
                                        <p:attrNameLst>
                                          <p:attrName>ppt_w</p:attrName>
                                        </p:attrNameLst>
                                      </p:cBhvr>
                                      <p:tavLst>
                                        <p:tav tm="0">
                                          <p:val>
                                            <p:strVal val="ppt_w"/>
                                          </p:val>
                                        </p:tav>
                                        <p:tav tm="100000">
                                          <p:val>
                                            <p:fltVal val="0"/>
                                          </p:val>
                                        </p:tav>
                                      </p:tavLst>
                                    </p:anim>
                                    <p:anim calcmode="lin" valueType="num">
                                      <p:cBhvr>
                                        <p:cTn id="74" dur="500"/>
                                        <p:tgtEl>
                                          <p:spTgt spid="38"/>
                                        </p:tgtEl>
                                        <p:attrNameLst>
                                          <p:attrName>ppt_h</p:attrName>
                                        </p:attrNameLst>
                                      </p:cBhvr>
                                      <p:tavLst>
                                        <p:tav tm="0">
                                          <p:val>
                                            <p:strVal val="ppt_h"/>
                                          </p:val>
                                        </p:tav>
                                        <p:tav tm="100000">
                                          <p:val>
                                            <p:fltVal val="0"/>
                                          </p:val>
                                        </p:tav>
                                      </p:tavLst>
                                    </p:anim>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childTnLst>
                          </p:cTn>
                        </p:par>
                        <p:par>
                          <p:cTn id="77" fill="hold" nodeType="afterGroup">
                            <p:stCondLst>
                              <p:cond delay="5500"/>
                            </p:stCondLst>
                            <p:childTnLst>
                              <p:par>
                                <p:cTn id="78" presetID="9" presetClass="entr" presetSubtype="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dissolve">
                                      <p:cBhvr>
                                        <p:cTn id="80" dur="500"/>
                                        <p:tgtEl>
                                          <p:spTgt spid="3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6000"/>
                            </p:stCondLst>
                            <p:childTnLst>
                              <p:par>
                                <p:cTn id="82" presetID="53" presetClass="exit" presetSubtype="0" fill="hold" grpId="1" nodeType="afterEffect">
                                  <p:stCondLst>
                                    <p:cond delay="0"/>
                                  </p:stCondLst>
                                  <p:childTnLst>
                                    <p:anim calcmode="lin" valueType="num">
                                      <p:cBhvr>
                                        <p:cTn id="83" dur="500"/>
                                        <p:tgtEl>
                                          <p:spTgt spid="37"/>
                                        </p:tgtEl>
                                        <p:attrNameLst>
                                          <p:attrName>ppt_w</p:attrName>
                                        </p:attrNameLst>
                                      </p:cBhvr>
                                      <p:tavLst>
                                        <p:tav tm="0">
                                          <p:val>
                                            <p:strVal val="ppt_w"/>
                                          </p:val>
                                        </p:tav>
                                        <p:tav tm="100000">
                                          <p:val>
                                            <p:fltVal val="0"/>
                                          </p:val>
                                        </p:tav>
                                      </p:tavLst>
                                    </p:anim>
                                    <p:anim calcmode="lin" valueType="num">
                                      <p:cBhvr>
                                        <p:cTn id="84" dur="500"/>
                                        <p:tgtEl>
                                          <p:spTgt spid="37"/>
                                        </p:tgtEl>
                                        <p:attrNameLst>
                                          <p:attrName>ppt_h</p:attrName>
                                        </p:attrNameLst>
                                      </p:cBhvr>
                                      <p:tavLst>
                                        <p:tav tm="0">
                                          <p:val>
                                            <p:strVal val="ppt_h"/>
                                          </p:val>
                                        </p:tav>
                                        <p:tav tm="100000">
                                          <p:val>
                                            <p:fltVal val="0"/>
                                          </p:val>
                                        </p:tav>
                                      </p:tavLst>
                                    </p:anim>
                                    <p:animEffect transition="out" filter="fad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childTnLst>
                          </p:cTn>
                        </p:par>
                        <p:par>
                          <p:cTn id="87" fill="hold" nodeType="afterGroup">
                            <p:stCondLst>
                              <p:cond delay="6500"/>
                            </p:stCondLst>
                            <p:childTnLst>
                              <p:par>
                                <p:cTn id="88" presetID="9"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dissolve">
                                      <p:cBhvr>
                                        <p:cTn id="90" dur="500"/>
                                        <p:tgtEl>
                                          <p:spTgt spid="3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7000"/>
                            </p:stCondLst>
                            <p:childTnLst>
                              <p:par>
                                <p:cTn id="92" presetID="53" presetClass="exit" presetSubtype="0" fill="hold" grpId="1" nodeType="afterEffect">
                                  <p:stCondLst>
                                    <p:cond delay="0"/>
                                  </p:stCondLst>
                                  <p:childTnLst>
                                    <p:anim calcmode="lin" valueType="num">
                                      <p:cBhvr>
                                        <p:cTn id="93" dur="500"/>
                                        <p:tgtEl>
                                          <p:spTgt spid="36"/>
                                        </p:tgtEl>
                                        <p:attrNameLst>
                                          <p:attrName>ppt_w</p:attrName>
                                        </p:attrNameLst>
                                      </p:cBhvr>
                                      <p:tavLst>
                                        <p:tav tm="0">
                                          <p:val>
                                            <p:strVal val="ppt_w"/>
                                          </p:val>
                                        </p:tav>
                                        <p:tav tm="100000">
                                          <p:val>
                                            <p:fltVal val="0"/>
                                          </p:val>
                                        </p:tav>
                                      </p:tavLst>
                                    </p:anim>
                                    <p:anim calcmode="lin" valueType="num">
                                      <p:cBhvr>
                                        <p:cTn id="94" dur="500"/>
                                        <p:tgtEl>
                                          <p:spTgt spid="36"/>
                                        </p:tgtEl>
                                        <p:attrNameLst>
                                          <p:attrName>ppt_h</p:attrName>
                                        </p:attrNameLst>
                                      </p:cBhvr>
                                      <p:tavLst>
                                        <p:tav tm="0">
                                          <p:val>
                                            <p:strVal val="ppt_h"/>
                                          </p:val>
                                        </p:tav>
                                        <p:tav tm="100000">
                                          <p:val>
                                            <p:fltVal val="0"/>
                                          </p:val>
                                        </p:tav>
                                      </p:tavLst>
                                    </p:anim>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par>
                          <p:cTn id="97" fill="hold" nodeType="afterGroup">
                            <p:stCondLst>
                              <p:cond delay="7500"/>
                            </p:stCondLst>
                            <p:childTnLst>
                              <p:par>
                                <p:cTn id="98" presetID="9" presetClass="entr" presetSubtype="0"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ssolve">
                                      <p:cBhvr>
                                        <p:cTn id="100" dur="500"/>
                                        <p:tgtEl>
                                          <p:spTgt spid="3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8000"/>
                            </p:stCondLst>
                            <p:childTnLst>
                              <p:par>
                                <p:cTn id="102" presetID="53" presetClass="exit" presetSubtype="0" fill="hold" grpId="1" nodeType="afterEffect">
                                  <p:stCondLst>
                                    <p:cond delay="0"/>
                                  </p:stCondLst>
                                  <p:childTnLst>
                                    <p:anim calcmode="lin" valueType="num">
                                      <p:cBhvr>
                                        <p:cTn id="103" dur="500"/>
                                        <p:tgtEl>
                                          <p:spTgt spid="35"/>
                                        </p:tgtEl>
                                        <p:attrNameLst>
                                          <p:attrName>ppt_w</p:attrName>
                                        </p:attrNameLst>
                                      </p:cBhvr>
                                      <p:tavLst>
                                        <p:tav tm="0">
                                          <p:val>
                                            <p:strVal val="ppt_w"/>
                                          </p:val>
                                        </p:tav>
                                        <p:tav tm="100000">
                                          <p:val>
                                            <p:fltVal val="0"/>
                                          </p:val>
                                        </p:tav>
                                      </p:tavLst>
                                    </p:anim>
                                    <p:anim calcmode="lin" valueType="num">
                                      <p:cBhvr>
                                        <p:cTn id="104" dur="500"/>
                                        <p:tgtEl>
                                          <p:spTgt spid="35"/>
                                        </p:tgtEl>
                                        <p:attrNameLst>
                                          <p:attrName>ppt_h</p:attrName>
                                        </p:attrNameLst>
                                      </p:cBhvr>
                                      <p:tavLst>
                                        <p:tav tm="0">
                                          <p:val>
                                            <p:strVal val="ppt_h"/>
                                          </p:val>
                                        </p:tav>
                                        <p:tav tm="100000">
                                          <p:val>
                                            <p:fltVal val="0"/>
                                          </p:val>
                                        </p:tav>
                                      </p:tavLst>
                                    </p:anim>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childTnLst>
                          </p:cTn>
                        </p:par>
                        <p:par>
                          <p:cTn id="107" fill="hold" nodeType="afterGroup">
                            <p:stCondLst>
                              <p:cond delay="8500"/>
                            </p:stCondLst>
                            <p:childTnLst>
                              <p:par>
                                <p:cTn id="108" presetID="9" presetClass="entr" presetSubtype="0" fill="hold" grpId="0"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dissolve">
                                      <p:cBhvr>
                                        <p:cTn id="110" dur="500"/>
                                        <p:tgtEl>
                                          <p:spTgt spid="3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9000"/>
                            </p:stCondLst>
                            <p:childTnLst>
                              <p:par>
                                <p:cTn id="112" presetID="53" presetClass="exit" presetSubtype="0" fill="hold" grpId="1" nodeType="afterEffect">
                                  <p:stCondLst>
                                    <p:cond delay="0"/>
                                  </p:stCondLst>
                                  <p:childTnLst>
                                    <p:anim calcmode="lin" valueType="num">
                                      <p:cBhvr>
                                        <p:cTn id="113" dur="500"/>
                                        <p:tgtEl>
                                          <p:spTgt spid="34"/>
                                        </p:tgtEl>
                                        <p:attrNameLst>
                                          <p:attrName>ppt_w</p:attrName>
                                        </p:attrNameLst>
                                      </p:cBhvr>
                                      <p:tavLst>
                                        <p:tav tm="0">
                                          <p:val>
                                            <p:strVal val="ppt_w"/>
                                          </p:val>
                                        </p:tav>
                                        <p:tav tm="100000">
                                          <p:val>
                                            <p:fltVal val="0"/>
                                          </p:val>
                                        </p:tav>
                                      </p:tavLst>
                                    </p:anim>
                                    <p:anim calcmode="lin" valueType="num">
                                      <p:cBhvr>
                                        <p:cTn id="114" dur="500"/>
                                        <p:tgtEl>
                                          <p:spTgt spid="34"/>
                                        </p:tgtEl>
                                        <p:attrNameLst>
                                          <p:attrName>ppt_h</p:attrName>
                                        </p:attrNameLst>
                                      </p:cBhvr>
                                      <p:tavLst>
                                        <p:tav tm="0">
                                          <p:val>
                                            <p:strVal val="ppt_h"/>
                                          </p:val>
                                        </p:tav>
                                        <p:tav tm="100000">
                                          <p:val>
                                            <p:fltVal val="0"/>
                                          </p:val>
                                        </p:tav>
                                      </p:tavLst>
                                    </p:anim>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par>
                          <p:cTn id="117" fill="hold" nodeType="afterGroup">
                            <p:stCondLst>
                              <p:cond delay="9500"/>
                            </p:stCondLst>
                            <p:childTnLst>
                              <p:par>
                                <p:cTn id="118" presetID="9" presetClass="entr" presetSubtype="0" fill="hold" grpId="0" nodeType="after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dissolve">
                                      <p:cBhvr>
                                        <p:cTn id="120" dur="500"/>
                                        <p:tgtEl>
                                          <p:spTgt spid="33"/>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10000"/>
                            </p:stCondLst>
                            <p:childTnLst>
                              <p:par>
                                <p:cTn id="122" presetID="53" presetClass="exit" presetSubtype="0" fill="hold" grpId="1" nodeType="afterEffect">
                                  <p:stCondLst>
                                    <p:cond delay="0"/>
                                  </p:stCondLst>
                                  <p:childTnLst>
                                    <p:anim calcmode="lin" valueType="num">
                                      <p:cBhvr>
                                        <p:cTn id="123" dur="500"/>
                                        <p:tgtEl>
                                          <p:spTgt spid="33"/>
                                        </p:tgtEl>
                                        <p:attrNameLst>
                                          <p:attrName>ppt_w</p:attrName>
                                        </p:attrNameLst>
                                      </p:cBhvr>
                                      <p:tavLst>
                                        <p:tav tm="0">
                                          <p:val>
                                            <p:strVal val="ppt_w"/>
                                          </p:val>
                                        </p:tav>
                                        <p:tav tm="100000">
                                          <p:val>
                                            <p:fltVal val="0"/>
                                          </p:val>
                                        </p:tav>
                                      </p:tavLst>
                                    </p:anim>
                                    <p:anim calcmode="lin" valueType="num">
                                      <p:cBhvr>
                                        <p:cTn id="124" dur="500"/>
                                        <p:tgtEl>
                                          <p:spTgt spid="33"/>
                                        </p:tgtEl>
                                        <p:attrNameLst>
                                          <p:attrName>ppt_h</p:attrName>
                                        </p:attrNameLst>
                                      </p:cBhvr>
                                      <p:tavLst>
                                        <p:tav tm="0">
                                          <p:val>
                                            <p:strVal val="ppt_h"/>
                                          </p:val>
                                        </p:tav>
                                        <p:tav tm="100000">
                                          <p:val>
                                            <p:fltVal val="0"/>
                                          </p:val>
                                        </p:tav>
                                      </p:tavLst>
                                    </p:anim>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childTnLst>
                          </p:cTn>
                        </p:par>
                        <p:par>
                          <p:cTn id="127" fill="hold" nodeType="afterGroup">
                            <p:stCondLst>
                              <p:cond delay="10500"/>
                            </p:stCondLst>
                            <p:childTnLst>
                              <p:par>
                                <p:cTn id="128" presetID="9" presetClass="entr" presetSubtype="0" fill="hold" grpId="0" nodeType="after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dissolve">
                                      <p:cBhvr>
                                        <p:cTn id="130" dur="500"/>
                                        <p:tgtEl>
                                          <p:spTgt spid="31"/>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11000"/>
                            </p:stCondLst>
                            <p:childTnLst>
                              <p:par>
                                <p:cTn id="132" presetID="53" presetClass="exit" presetSubtype="0" fill="hold" grpId="1" nodeType="afterEffect">
                                  <p:stCondLst>
                                    <p:cond delay="0"/>
                                  </p:stCondLst>
                                  <p:childTnLst>
                                    <p:anim calcmode="lin" valueType="num">
                                      <p:cBhvr>
                                        <p:cTn id="133" dur="500"/>
                                        <p:tgtEl>
                                          <p:spTgt spid="31"/>
                                        </p:tgtEl>
                                        <p:attrNameLst>
                                          <p:attrName>ppt_w</p:attrName>
                                        </p:attrNameLst>
                                      </p:cBhvr>
                                      <p:tavLst>
                                        <p:tav tm="0">
                                          <p:val>
                                            <p:strVal val="ppt_w"/>
                                          </p:val>
                                        </p:tav>
                                        <p:tav tm="100000">
                                          <p:val>
                                            <p:fltVal val="0"/>
                                          </p:val>
                                        </p:tav>
                                      </p:tavLst>
                                    </p:anim>
                                    <p:anim calcmode="lin" valueType="num">
                                      <p:cBhvr>
                                        <p:cTn id="134" dur="500"/>
                                        <p:tgtEl>
                                          <p:spTgt spid="31"/>
                                        </p:tgtEl>
                                        <p:attrNameLst>
                                          <p:attrName>ppt_h</p:attrName>
                                        </p:attrNameLst>
                                      </p:cBhvr>
                                      <p:tavLst>
                                        <p:tav tm="0">
                                          <p:val>
                                            <p:strVal val="ppt_h"/>
                                          </p:val>
                                        </p:tav>
                                        <p:tav tm="100000">
                                          <p:val>
                                            <p:fltVal val="0"/>
                                          </p:val>
                                        </p:tav>
                                      </p:tavLst>
                                    </p:anim>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childTnLst>
                          </p:cTn>
                        </p:par>
                        <p:par>
                          <p:cTn id="137" fill="hold" nodeType="afterGroup">
                            <p:stCondLst>
                              <p:cond delay="11500"/>
                            </p:stCondLst>
                            <p:childTnLst>
                              <p:par>
                                <p:cTn id="138" presetID="9" presetClass="entr" presetSubtype="0" fill="hold" grpId="0" nodeType="after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dissolve">
                                      <p:cBhvr>
                                        <p:cTn id="140" dur="500"/>
                                        <p:tgtEl>
                                          <p:spTgt spid="30"/>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12000"/>
                            </p:stCondLst>
                            <p:childTnLst>
                              <p:par>
                                <p:cTn id="142" presetID="53" presetClass="exit" presetSubtype="0" fill="hold" grpId="1" nodeType="afterEffect">
                                  <p:stCondLst>
                                    <p:cond delay="0"/>
                                  </p:stCondLst>
                                  <p:childTnLst>
                                    <p:anim calcmode="lin" valueType="num">
                                      <p:cBhvr>
                                        <p:cTn id="143" dur="500"/>
                                        <p:tgtEl>
                                          <p:spTgt spid="30"/>
                                        </p:tgtEl>
                                        <p:attrNameLst>
                                          <p:attrName>ppt_w</p:attrName>
                                        </p:attrNameLst>
                                      </p:cBhvr>
                                      <p:tavLst>
                                        <p:tav tm="0">
                                          <p:val>
                                            <p:strVal val="ppt_w"/>
                                          </p:val>
                                        </p:tav>
                                        <p:tav tm="100000">
                                          <p:val>
                                            <p:fltVal val="0"/>
                                          </p:val>
                                        </p:tav>
                                      </p:tavLst>
                                    </p:anim>
                                    <p:anim calcmode="lin" valueType="num">
                                      <p:cBhvr>
                                        <p:cTn id="144" dur="500"/>
                                        <p:tgtEl>
                                          <p:spTgt spid="30"/>
                                        </p:tgtEl>
                                        <p:attrNameLst>
                                          <p:attrName>ppt_h</p:attrName>
                                        </p:attrNameLst>
                                      </p:cBhvr>
                                      <p:tavLst>
                                        <p:tav tm="0">
                                          <p:val>
                                            <p:strVal val="ppt_h"/>
                                          </p:val>
                                        </p:tav>
                                        <p:tav tm="100000">
                                          <p:val>
                                            <p:fltVal val="0"/>
                                          </p:val>
                                        </p:tav>
                                      </p:tavLst>
                                    </p:anim>
                                    <p:animEffect transition="out" filter="fade">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cTn>
                              </p:par>
                            </p:childTnLst>
                          </p:cTn>
                        </p:par>
                        <p:par>
                          <p:cTn id="147" fill="hold" nodeType="afterGroup">
                            <p:stCondLst>
                              <p:cond delay="12500"/>
                            </p:stCondLst>
                            <p:childTnLst>
                              <p:par>
                                <p:cTn id="148" presetID="9" presetClass="entr" presetSubtype="0" fill="hold" grpId="0" nodeType="afterEffect">
                                  <p:stCondLst>
                                    <p:cond delay="0"/>
                                  </p:stCondLst>
                                  <p:childTnLst>
                                    <p:set>
                                      <p:cBhvr>
                                        <p:cTn id="149" dur="1" fill="hold">
                                          <p:stCondLst>
                                            <p:cond delay="0"/>
                                          </p:stCondLst>
                                        </p:cTn>
                                        <p:tgtEl>
                                          <p:spTgt spid="29"/>
                                        </p:tgtEl>
                                        <p:attrNameLst>
                                          <p:attrName>style.visibility</p:attrName>
                                        </p:attrNameLst>
                                      </p:cBhvr>
                                      <p:to>
                                        <p:strVal val="visible"/>
                                      </p:to>
                                    </p:set>
                                    <p:animEffect transition="in" filter="dissolve">
                                      <p:cBhvr>
                                        <p:cTn id="150" dur="500"/>
                                        <p:tgtEl>
                                          <p:spTgt spid="29"/>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13000"/>
                            </p:stCondLst>
                            <p:childTnLst>
                              <p:par>
                                <p:cTn id="152" presetID="53" presetClass="exit" presetSubtype="0" fill="hold" grpId="1" nodeType="afterEffect">
                                  <p:stCondLst>
                                    <p:cond delay="0"/>
                                  </p:stCondLst>
                                  <p:childTnLst>
                                    <p:anim calcmode="lin" valueType="num">
                                      <p:cBhvr>
                                        <p:cTn id="153" dur="500"/>
                                        <p:tgtEl>
                                          <p:spTgt spid="29"/>
                                        </p:tgtEl>
                                        <p:attrNameLst>
                                          <p:attrName>ppt_w</p:attrName>
                                        </p:attrNameLst>
                                      </p:cBhvr>
                                      <p:tavLst>
                                        <p:tav tm="0">
                                          <p:val>
                                            <p:strVal val="ppt_w"/>
                                          </p:val>
                                        </p:tav>
                                        <p:tav tm="100000">
                                          <p:val>
                                            <p:fltVal val="0"/>
                                          </p:val>
                                        </p:tav>
                                      </p:tavLst>
                                    </p:anim>
                                    <p:anim calcmode="lin" valueType="num">
                                      <p:cBhvr>
                                        <p:cTn id="154" dur="500"/>
                                        <p:tgtEl>
                                          <p:spTgt spid="29"/>
                                        </p:tgtEl>
                                        <p:attrNameLst>
                                          <p:attrName>ppt_h</p:attrName>
                                        </p:attrNameLst>
                                      </p:cBhvr>
                                      <p:tavLst>
                                        <p:tav tm="0">
                                          <p:val>
                                            <p:strVal val="ppt_h"/>
                                          </p:val>
                                        </p:tav>
                                        <p:tav tm="100000">
                                          <p:val>
                                            <p:fltVal val="0"/>
                                          </p:val>
                                        </p:tav>
                                      </p:tavLst>
                                    </p:anim>
                                    <p:animEffect transition="out" filter="fade">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par>
                                <p:cTn id="157" presetID="53"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p:cTn id="159" dur="500" fill="hold"/>
                                        <p:tgtEl>
                                          <p:spTgt spid="5"/>
                                        </p:tgtEl>
                                        <p:attrNameLst>
                                          <p:attrName>ppt_w</p:attrName>
                                        </p:attrNameLst>
                                      </p:cBhvr>
                                      <p:tavLst>
                                        <p:tav tm="0">
                                          <p:val>
                                            <p:fltVal val="0"/>
                                          </p:val>
                                        </p:tav>
                                        <p:tav tm="100000">
                                          <p:val>
                                            <p:strVal val="#ppt_w"/>
                                          </p:val>
                                        </p:tav>
                                      </p:tavLst>
                                    </p:anim>
                                    <p:anim calcmode="lin" valueType="num">
                                      <p:cBhvr>
                                        <p:cTn id="160" dur="500" fill="hold"/>
                                        <p:tgtEl>
                                          <p:spTgt spid="5"/>
                                        </p:tgtEl>
                                        <p:attrNameLst>
                                          <p:attrName>ppt_h</p:attrName>
                                        </p:attrNameLst>
                                      </p:cBhvr>
                                      <p:tavLst>
                                        <p:tav tm="0">
                                          <p:val>
                                            <p:fltVal val="0"/>
                                          </p:val>
                                        </p:tav>
                                        <p:tav tm="100000">
                                          <p:val>
                                            <p:strVal val="#ppt_h"/>
                                          </p:val>
                                        </p:tav>
                                      </p:tavLst>
                                    </p:anim>
                                    <p:animEffect transition="in" filter="fade">
                                      <p:cBhvr>
                                        <p:cTn id="161" dur="500"/>
                                        <p:tgtEl>
                                          <p:spTgt spid="5"/>
                                        </p:tgtEl>
                                      </p:cBhvr>
                                    </p:animEffect>
                                  </p:childTnLst>
                                  <p:subTnLst>
                                    <p:audio>
                                      <p:cMediaNode>
                                        <p:cTn display="0" masterRel="sameClick">
                                          <p:stCondLst>
                                            <p:cond evt="begin" delay="0">
                                              <p:tn val="157"/>
                                            </p:cond>
                                          </p:stCondLst>
                                          <p:endCondLst>
                                            <p:cond evt="onStopAudio" delay="0">
                                              <p:tgtEl>
                                                <p:sldTgt/>
                                              </p:tgtEl>
                                            </p:cond>
                                          </p:endCondLst>
                                        </p:cTn>
                                        <p:tgtEl>
                                          <p:sndTgt r:embed="rId5" name="chimes.wav"/>
                                        </p:tgtEl>
                                      </p:cMediaNode>
                                    </p:audio>
                                  </p:subTnLst>
                                </p:cTn>
                              </p:par>
                            </p:childTnLst>
                          </p:cTn>
                        </p:par>
                      </p:childTnLst>
                    </p:cTn>
                  </p:par>
                  <p:par>
                    <p:cTn id="162" fill="hold" nodeType="clickPar">
                      <p:stCondLst>
                        <p:cond delay="indefinite"/>
                      </p:stCondLst>
                      <p:childTnLst>
                        <p:par>
                          <p:cTn id="163" fill="hold" nodeType="withGroup">
                            <p:stCondLst>
                              <p:cond delay="0"/>
                            </p:stCondLst>
                            <p:childTnLst>
                              <p:par>
                                <p:cTn id="164" presetID="2" presetClass="exit" presetSubtype="2" fill="hold" nodeType="clickEffect">
                                  <p:stCondLst>
                                    <p:cond delay="0"/>
                                  </p:stCondLst>
                                  <p:childTnLst>
                                    <p:anim calcmode="lin" valueType="num">
                                      <p:cBhvr additive="base">
                                        <p:cTn id="165" dur="500"/>
                                        <p:tgtEl>
                                          <p:spTgt spid="5"/>
                                        </p:tgtEl>
                                        <p:attrNameLst>
                                          <p:attrName>ppt_x</p:attrName>
                                        </p:attrNameLst>
                                      </p:cBhvr>
                                      <p:tavLst>
                                        <p:tav tm="0">
                                          <p:val>
                                            <p:strVal val="ppt_x"/>
                                          </p:val>
                                        </p:tav>
                                        <p:tav tm="100000">
                                          <p:val>
                                            <p:strVal val="1+ppt_w/2"/>
                                          </p:val>
                                        </p:tav>
                                      </p:tavLst>
                                    </p:anim>
                                    <p:anim calcmode="lin" valueType="num">
                                      <p:cBhvr additive="base">
                                        <p:cTn id="166" dur="500"/>
                                        <p:tgtEl>
                                          <p:spTgt spid="5"/>
                                        </p:tgtEl>
                                        <p:attrNameLst>
                                          <p:attrName>ppt_y</p:attrName>
                                        </p:attrNameLst>
                                      </p:cBhvr>
                                      <p:tavLst>
                                        <p:tav tm="0">
                                          <p:val>
                                            <p:strVal val="ppt_y"/>
                                          </p:val>
                                        </p:tav>
                                        <p:tav tm="100000">
                                          <p:val>
                                            <p:strVal val="ppt_y"/>
                                          </p:val>
                                        </p:tav>
                                      </p:tavLst>
                                    </p:anim>
                                    <p:set>
                                      <p:cBhvr>
                                        <p:cTn id="167" dur="1" fill="hold">
                                          <p:stCondLst>
                                            <p:cond delay="499"/>
                                          </p:stCondLst>
                                        </p:cTn>
                                        <p:tgtEl>
                                          <p:spTgt spid="5"/>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3" presetClass="emph" presetSubtype="0" fill="hold" grpId="0" nodeType="clickEffect">
                                  <p:stCondLst>
                                    <p:cond delay="0"/>
                                  </p:stCondLst>
                                  <p:iterate type="lt">
                                    <p:tmPct val="0"/>
                                  </p:iterate>
                                  <p:childTnLst>
                                    <p:animClr clrSpc="hsl" dir="cw">
                                      <p:cBhvr override="childStyle">
                                        <p:cTn id="171" dur="500" fill="hold"/>
                                        <p:tgtEl>
                                          <p:spTgt spid="12"/>
                                        </p:tgtEl>
                                        <p:attrNameLst>
                                          <p:attrName>style.color</p:attrName>
                                        </p:attrNameLst>
                                      </p:cBhvr>
                                      <p:by>
                                        <p:hsl h="10842353" s="0" l="0"/>
                                      </p:by>
                                    </p:animClr>
                                    <p:animClr clrSpc="hsl" dir="cw">
                                      <p:cBhvr>
                                        <p:cTn id="172" dur="500" fill="hold"/>
                                        <p:tgtEl>
                                          <p:spTgt spid="12"/>
                                        </p:tgtEl>
                                        <p:attrNameLst>
                                          <p:attrName>fillcolor</p:attrName>
                                        </p:attrNameLst>
                                      </p:cBhvr>
                                      <p:by>
                                        <p:hsl h="10842353" s="0" l="0"/>
                                      </p:by>
                                    </p:animClr>
                                    <p:animClr clrSpc="hsl" dir="cw">
                                      <p:cBhvr>
                                        <p:cTn id="173" dur="500" fill="hold"/>
                                        <p:tgtEl>
                                          <p:spTgt spid="12"/>
                                        </p:tgtEl>
                                        <p:attrNameLst>
                                          <p:attrName>stroke.color</p:attrName>
                                        </p:attrNameLst>
                                      </p:cBhvr>
                                      <p:by>
                                        <p:hsl h="10842353" s="0" l="0"/>
                                      </p:by>
                                    </p:animClr>
                                    <p:set>
                                      <p:cBhvr>
                                        <p:cTn id="174" dur="500" fill="hold"/>
                                        <p:tgtEl>
                                          <p:spTgt spid="12"/>
                                        </p:tgtEl>
                                        <p:attrNameLst>
                                          <p:attrName>fill.type</p:attrName>
                                        </p:attrNameLst>
                                      </p:cBhvr>
                                      <p:to>
                                        <p:strVal val="solid"/>
                                      </p:to>
                                    </p:set>
                                  </p:childTnLst>
                                  <p:subTnLst>
                                    <p:audio>
                                      <p:cMediaNode>
                                        <p:cTn display="0" masterRel="sameClick">
                                          <p:stCondLst>
                                            <p:cond evt="begin" delay="0">
                                              <p:tn val="170"/>
                                            </p:cond>
                                          </p:stCondLst>
                                          <p:endCondLst>
                                            <p:cond evt="onStopAudio" delay="0">
                                              <p:tgtEl>
                                                <p:sldTgt/>
                                              </p:tgtEl>
                                            </p:cond>
                                          </p:endCondLst>
                                        </p:cTn>
                                        <p:tgtEl>
                                          <p:sndTgt r:embed="rId6" name="FELIZ2.WAV"/>
                                        </p:tgtEl>
                                      </p:cMediaNode>
                                    </p:audio>
                                  </p:subTnLst>
                                </p:cTn>
                              </p:par>
                              <p:par>
                                <p:cTn id="175"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76" dur="250" accel="50000" decel="50000" autoRev="1" fill="hold">
                                          <p:stCondLst>
                                            <p:cond delay="0"/>
                                          </p:stCondLst>
                                        </p:cTn>
                                        <p:tgtEl>
                                          <p:spTgt spid="12"/>
                                        </p:tgtEl>
                                        <p:attrNameLst>
                                          <p:attrName>ppt_x</p:attrName>
                                          <p:attrName>ppt_y</p:attrName>
                                        </p:attrNameLst>
                                      </p:cBhvr>
                                      <p:rCtr x="0" y="-3330"/>
                                    </p:animMotion>
                                    <p:animRot by="1500000">
                                      <p:cBhvr>
                                        <p:cTn id="177" dur="125" fill="hold">
                                          <p:stCondLst>
                                            <p:cond delay="0"/>
                                          </p:stCondLst>
                                        </p:cTn>
                                        <p:tgtEl>
                                          <p:spTgt spid="12"/>
                                        </p:tgtEl>
                                        <p:attrNameLst>
                                          <p:attrName>r</p:attrName>
                                        </p:attrNameLst>
                                      </p:cBhvr>
                                    </p:animRot>
                                    <p:animRot by="-1500000">
                                      <p:cBhvr>
                                        <p:cTn id="178" dur="125" fill="hold">
                                          <p:stCondLst>
                                            <p:cond delay="125"/>
                                          </p:stCondLst>
                                        </p:cTn>
                                        <p:tgtEl>
                                          <p:spTgt spid="12"/>
                                        </p:tgtEl>
                                        <p:attrNameLst>
                                          <p:attrName>r</p:attrName>
                                        </p:attrNameLst>
                                      </p:cBhvr>
                                    </p:animRot>
                                    <p:animRot by="-1500000">
                                      <p:cBhvr>
                                        <p:cTn id="179" dur="125" fill="hold">
                                          <p:stCondLst>
                                            <p:cond delay="250"/>
                                          </p:stCondLst>
                                        </p:cTn>
                                        <p:tgtEl>
                                          <p:spTgt spid="12"/>
                                        </p:tgtEl>
                                        <p:attrNameLst>
                                          <p:attrName>r</p:attrName>
                                        </p:attrNameLst>
                                      </p:cBhvr>
                                    </p:animRot>
                                    <p:animRot by="1500000">
                                      <p:cBhvr>
                                        <p:cTn id="180" dur="125" fill="hold">
                                          <p:stCondLst>
                                            <p:cond delay="375"/>
                                          </p:stCondLst>
                                        </p:cTn>
                                        <p:tgtEl>
                                          <p:spTgt spid="12"/>
                                        </p:tgtEl>
                                        <p:attrNameLst>
                                          <p:attrName>r</p:attrName>
                                        </p:attrNameLst>
                                      </p:cBhvr>
                                    </p:animRot>
                                  </p:childTnLst>
                                </p:cTn>
                              </p:par>
                            </p:childTnLst>
                          </p:cTn>
                        </p:par>
                        <p:par>
                          <p:cTn id="181" fill="hold">
                            <p:stCondLst>
                              <p:cond delay="2450"/>
                            </p:stCondLst>
                            <p:childTnLst>
                              <p:par>
                                <p:cTn id="182" presetID="53" presetClass="entr" presetSubtype="16" fill="hold" nodeType="afterEffect">
                                  <p:stCondLst>
                                    <p:cond delay="0"/>
                                  </p:stCondLst>
                                  <p:childTnLst>
                                    <p:set>
                                      <p:cBhvr>
                                        <p:cTn id="183" dur="1" fill="hold">
                                          <p:stCondLst>
                                            <p:cond delay="0"/>
                                          </p:stCondLst>
                                        </p:cTn>
                                        <p:tgtEl>
                                          <p:spTgt spid="50"/>
                                        </p:tgtEl>
                                        <p:attrNameLst>
                                          <p:attrName>style.visibility</p:attrName>
                                        </p:attrNameLst>
                                      </p:cBhvr>
                                      <p:to>
                                        <p:strVal val="visible"/>
                                      </p:to>
                                    </p:set>
                                    <p:anim calcmode="lin" valueType="num">
                                      <p:cBhvr>
                                        <p:cTn id="184" dur="500" fill="hold"/>
                                        <p:tgtEl>
                                          <p:spTgt spid="50"/>
                                        </p:tgtEl>
                                        <p:attrNameLst>
                                          <p:attrName>ppt_w</p:attrName>
                                        </p:attrNameLst>
                                      </p:cBhvr>
                                      <p:tavLst>
                                        <p:tav tm="0">
                                          <p:val>
                                            <p:fltVal val="0"/>
                                          </p:val>
                                        </p:tav>
                                        <p:tav tm="100000">
                                          <p:val>
                                            <p:strVal val="#ppt_w"/>
                                          </p:val>
                                        </p:tav>
                                      </p:tavLst>
                                    </p:anim>
                                    <p:anim calcmode="lin" valueType="num">
                                      <p:cBhvr>
                                        <p:cTn id="185" dur="500" fill="hold"/>
                                        <p:tgtEl>
                                          <p:spTgt spid="50"/>
                                        </p:tgtEl>
                                        <p:attrNameLst>
                                          <p:attrName>ppt_h</p:attrName>
                                        </p:attrNameLst>
                                      </p:cBhvr>
                                      <p:tavLst>
                                        <p:tav tm="0">
                                          <p:val>
                                            <p:fltVal val="0"/>
                                          </p:val>
                                        </p:tav>
                                        <p:tav tm="100000">
                                          <p:val>
                                            <p:strVal val="#ppt_h"/>
                                          </p:val>
                                        </p:tav>
                                      </p:tavLst>
                                    </p:anim>
                                    <p:animEffect transition="in" filter="fade">
                                      <p:cBhvr>
                                        <p:cTn id="1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2" grpId="1" animBg="1"/>
      <p:bldP spid="12" grpId="2" animBg="1"/>
      <p:bldP spid="15" grpId="0" animBg="1"/>
      <p:bldP spid="16" grpId="0" animBg="1"/>
      <p:bldP spid="20" grpId="0" animBg="1"/>
      <p:bldP spid="21" grpId="0" animBg="1"/>
      <p:bldP spid="22" grpId="0" animBg="1"/>
      <p:bldP spid="22" grpId="1" animBg="1"/>
      <p:bldP spid="23" grpId="0"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828801" y="1219203"/>
            <a:ext cx="9838267" cy="1217613"/>
          </a:xfrm>
          <a:prstGeom prst="roundRect">
            <a:avLst>
              <a:gd name="adj" fmla="val 16667"/>
            </a:avLst>
          </a:prstGeom>
          <a:solidFill>
            <a:srgbClr val="C00000"/>
          </a:solidFill>
          <a:ln w="9525">
            <a:solidFill>
              <a:srgbClr val="FF6600"/>
            </a:solidFill>
            <a:round/>
            <a:headEnd/>
            <a:tailEnd/>
          </a:ln>
        </p:spPr>
        <p:txBody>
          <a:bodyPr wrap="none" lIns="91404" tIns="45702" rIns="91404" bIns="45702" anchor="ctr"/>
          <a:lstStyle/>
          <a:p>
            <a:pPr algn="ctr" fontAlgn="base">
              <a:spcBef>
                <a:spcPct val="0"/>
              </a:spcBef>
              <a:spcAft>
                <a:spcPct val="0"/>
              </a:spcAft>
            </a:pPr>
            <a:endParaRPr lang="en-US" sz="4000" dirty="0">
              <a:solidFill>
                <a:prstClr val="white"/>
              </a:solidFill>
              <a:latin typeface="Times New Roman" pitchFamily="18" charset="0"/>
              <a:cs typeface="Times New Roman" pitchFamily="18" charset="0"/>
            </a:endParaRPr>
          </a:p>
        </p:txBody>
      </p:sp>
      <p:grpSp>
        <p:nvGrpSpPr>
          <p:cNvPr id="88067" name="Group 51"/>
          <p:cNvGrpSpPr>
            <a:grpSpLocks/>
          </p:cNvGrpSpPr>
          <p:nvPr/>
        </p:nvGrpSpPr>
        <p:grpSpPr bwMode="auto">
          <a:xfrm>
            <a:off x="-16932" y="-85725"/>
            <a:ext cx="427567" cy="7162800"/>
            <a:chOff x="202295" y="-322943"/>
            <a:chExt cx="319314" cy="7180943"/>
          </a:xfrm>
        </p:grpSpPr>
        <p:sp>
          <p:nvSpPr>
            <p:cNvPr id="10" name="Rectangle 9"/>
            <p:cNvSpPr/>
            <p:nvPr/>
          </p:nvSpPr>
          <p:spPr bwMode="auto">
            <a:xfrm>
              <a:off x="202295" y="-322943"/>
              <a:ext cx="319314" cy="716662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810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4" name="Rectangle 13"/>
            <p:cNvSpPr/>
            <p:nvPr/>
          </p:nvSpPr>
          <p:spPr bwMode="auto">
            <a:xfrm>
              <a:off x="324014" y="-308620"/>
              <a:ext cx="75877" cy="7166620"/>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3" name="AutoShape 51"/>
          <p:cNvSpPr>
            <a:spLocks noChangeArrowheads="1"/>
          </p:cNvSpPr>
          <p:nvPr/>
        </p:nvSpPr>
        <p:spPr bwMode="auto">
          <a:xfrm>
            <a:off x="2070103" y="2667017"/>
            <a:ext cx="6278768"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3600" b="1" dirty="0">
                <a:solidFill>
                  <a:schemeClr val="bg1"/>
                </a:solidFill>
                <a:latin typeface="Calibri" panose="020F0502020204030204" pitchFamily="34" charset="0"/>
                <a:ea typeface="微软雅黑"/>
                <a:cs typeface="Calibri" panose="020F0502020204030204" pitchFamily="34" charset="0"/>
              </a:rPr>
              <a:t>     Quặng, kẽm, chì, đồng…</a:t>
            </a:r>
            <a:endParaRPr lang="vi-VN" sz="3600" b="1" dirty="0">
              <a:solidFill>
                <a:schemeClr val="bg1"/>
              </a:solidFill>
              <a:latin typeface="Calibri" panose="020F0502020204030204" pitchFamily="34" charset="0"/>
              <a:ea typeface="微软雅黑"/>
              <a:cs typeface="Calibri" panose="020F0502020204030204" pitchFamily="34"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7" y="29241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69901" y="2701925"/>
            <a:ext cx="168909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571503" y="27749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044" name="WordArt 226"/>
          <p:cNvSpPr>
            <a:spLocks noChangeArrowheads="1" noChangeShapeType="1" noTextEdit="1"/>
          </p:cNvSpPr>
          <p:nvPr/>
        </p:nvSpPr>
        <p:spPr bwMode="auto">
          <a:xfrm>
            <a:off x="846678" y="28876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260603" y="3722688"/>
            <a:ext cx="7200900" cy="760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4000" b="1" dirty="0">
                <a:solidFill>
                  <a:schemeClr val="bg1"/>
                </a:solidFill>
                <a:latin typeface="Calibri" panose="020F0502020204030204" pitchFamily="34" charset="0"/>
                <a:ea typeface="微软雅黑"/>
                <a:cs typeface="Calibri" panose="020F0502020204030204" pitchFamily="34" charset="0"/>
              </a:rPr>
              <a:t> Vàng, bạc, nhôm… </a:t>
            </a:r>
            <a:endParaRPr lang="vi-VN" sz="4000" b="1" dirty="0">
              <a:solidFill>
                <a:schemeClr val="bg1"/>
              </a:solidFill>
              <a:latin typeface="Calibri" panose="020F0502020204030204" pitchFamily="34" charset="0"/>
              <a:ea typeface="微软雅黑"/>
              <a:cs typeface="Calibri" panose="020F0502020204030204" pitchFamily="34"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39147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36925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546103" y="3765553"/>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8" name="WordArt 226"/>
          <p:cNvSpPr>
            <a:spLocks noChangeArrowheads="1" noChangeShapeType="1" noTextEdit="1"/>
          </p:cNvSpPr>
          <p:nvPr/>
        </p:nvSpPr>
        <p:spPr bwMode="auto">
          <a:xfrm>
            <a:off x="821278" y="38782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421467" y="4756167"/>
            <a:ext cx="7200900"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ctr">
              <a:defRPr/>
            </a:pPr>
            <a:r>
              <a:rPr lang="en-US" sz="4000" b="1" dirty="0">
                <a:solidFill>
                  <a:schemeClr val="bg1"/>
                </a:solidFill>
                <a:latin typeface="Calibri" panose="020F0502020204030204" pitchFamily="34" charset="0"/>
                <a:ea typeface="微软雅黑"/>
                <a:cs typeface="Calibri" panose="020F0502020204030204" pitchFamily="34" charset="0"/>
              </a:rPr>
              <a:t> Than, sắt, a-pa-tít, đá vôi…</a:t>
            </a:r>
            <a:endParaRPr lang="vi-VN" sz="4000" b="1" dirty="0">
              <a:solidFill>
                <a:schemeClr val="bg1"/>
              </a:solidFill>
              <a:latin typeface="Calibri" panose="020F0502020204030204" pitchFamily="34" charset="0"/>
              <a:ea typeface="微软雅黑"/>
              <a:cs typeface="Calibri" panose="020F0502020204030204" pitchFamily="34" charset="0"/>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49053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46831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546103" y="47561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5" name="WordArt 226"/>
          <p:cNvSpPr>
            <a:spLocks noChangeArrowheads="1" noChangeShapeType="1" noTextEdit="1"/>
          </p:cNvSpPr>
          <p:nvPr/>
        </p:nvSpPr>
        <p:spPr bwMode="auto">
          <a:xfrm>
            <a:off x="821278" y="48688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c</a:t>
            </a:r>
          </a:p>
        </p:txBody>
      </p:sp>
      <p:sp>
        <p:nvSpPr>
          <p:cNvPr id="10267" name="AutoShape 27"/>
          <p:cNvSpPr>
            <a:spLocks noChangeArrowheads="1"/>
          </p:cNvSpPr>
          <p:nvPr/>
        </p:nvSpPr>
        <p:spPr bwMode="auto">
          <a:xfrm>
            <a:off x="101600" y="1231900"/>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91404" tIns="45702" rIns="91404" bIns="45702" anchor="ctr"/>
          <a:lstStyle/>
          <a:p>
            <a:pPr fontAlgn="base">
              <a:spcBef>
                <a:spcPct val="0"/>
              </a:spcBef>
              <a:spcAft>
                <a:spcPct val="0"/>
              </a:spcAft>
            </a:pPr>
            <a:endParaRPr lang="en-US">
              <a:solidFill>
                <a:srgbClr val="000000"/>
              </a:solidFill>
              <a:latin typeface="Arial" pitchFamily="34" charset="0"/>
            </a:endParaRPr>
          </a:p>
        </p:txBody>
      </p:sp>
      <p:sp>
        <p:nvSpPr>
          <p:cNvPr id="10268" name="WordArt 28"/>
          <p:cNvSpPr>
            <a:spLocks noChangeArrowheads="1" noChangeShapeType="1" noTextEdit="1"/>
          </p:cNvSpPr>
          <p:nvPr/>
        </p:nvSpPr>
        <p:spPr bwMode="auto">
          <a:xfrm>
            <a:off x="590562" y="1627188"/>
            <a:ext cx="1035049" cy="58261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Câu 3</a:t>
            </a:r>
          </a:p>
        </p:txBody>
      </p:sp>
      <p:pic>
        <p:nvPicPr>
          <p:cNvPr id="88085"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49" y="798513"/>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6" name="WordArt 30"/>
          <p:cNvSpPr>
            <a:spLocks noChangeArrowheads="1" noChangeShapeType="1" noTextEdit="1"/>
          </p:cNvSpPr>
          <p:nvPr/>
        </p:nvSpPr>
        <p:spPr bwMode="auto">
          <a:xfrm>
            <a:off x="3109384" y="12700"/>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8087"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WordArt 35"/>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0276" name="WordArt 36"/>
          <p:cNvSpPr>
            <a:spLocks noChangeArrowheads="1" noChangeShapeType="1" noTextEdit="1"/>
          </p:cNvSpPr>
          <p:nvPr/>
        </p:nvSpPr>
        <p:spPr bwMode="auto">
          <a:xfrm>
            <a:off x="10972800" y="39401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277" name="WordArt 37"/>
          <p:cNvSpPr>
            <a:spLocks noChangeArrowheads="1" noChangeShapeType="1" noTextEdit="1"/>
          </p:cNvSpPr>
          <p:nvPr/>
        </p:nvSpPr>
        <p:spPr bwMode="auto">
          <a:xfrm>
            <a:off x="10989733"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0278" name="WordArt 38"/>
          <p:cNvSpPr>
            <a:spLocks noChangeArrowheads="1" noChangeShapeType="1" noTextEdit="1"/>
          </p:cNvSpPr>
          <p:nvPr/>
        </p:nvSpPr>
        <p:spPr bwMode="auto">
          <a:xfrm>
            <a:off x="10989733" y="39417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0279" name="WordArt 39"/>
          <p:cNvSpPr>
            <a:spLocks noChangeArrowheads="1" noChangeShapeType="1" noTextEdit="1"/>
          </p:cNvSpPr>
          <p:nvPr/>
        </p:nvSpPr>
        <p:spPr bwMode="auto">
          <a:xfrm>
            <a:off x="11074400" y="38385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0280" name="WordArt 40"/>
          <p:cNvSpPr>
            <a:spLocks noChangeArrowheads="1" noChangeShapeType="1" noTextEdit="1"/>
          </p:cNvSpPr>
          <p:nvPr/>
        </p:nvSpPr>
        <p:spPr bwMode="auto">
          <a:xfrm>
            <a:off x="11074400" y="38782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0281" name="WordArt 41"/>
          <p:cNvSpPr>
            <a:spLocks noChangeArrowheads="1" noChangeShapeType="1" noTextEdit="1"/>
          </p:cNvSpPr>
          <p:nvPr/>
        </p:nvSpPr>
        <p:spPr bwMode="auto">
          <a:xfrm>
            <a:off x="11099800" y="3770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0282" name="WordArt 42"/>
          <p:cNvSpPr>
            <a:spLocks noChangeArrowheads="1" noChangeShapeType="1" noTextEdit="1"/>
          </p:cNvSpPr>
          <p:nvPr/>
        </p:nvSpPr>
        <p:spPr bwMode="auto">
          <a:xfrm>
            <a:off x="11239500" y="39131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0283" name="WordArt 43"/>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9"/>
          <p:cNvGrpSpPr>
            <a:grpSpLocks/>
          </p:cNvGrpSpPr>
          <p:nvPr/>
        </p:nvGrpSpPr>
        <p:grpSpPr bwMode="auto">
          <a:xfrm>
            <a:off x="9347200" y="2286000"/>
            <a:ext cx="2336800" cy="1524000"/>
            <a:chOff x="4320" y="2928"/>
            <a:chExt cx="1104" cy="1104"/>
          </a:xfrm>
        </p:grpSpPr>
        <p:sp>
          <p:nvSpPr>
            <p:cNvPr id="8810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a:solidFill>
                  <a:srgbClr val="FF0066"/>
                </a:solidFill>
                <a:latin typeface=".VnHelvetInsH" pitchFamily="34" charset="0"/>
              </a:endParaRPr>
            </a:p>
          </p:txBody>
        </p:sp>
        <p:sp>
          <p:nvSpPr>
            <p:cNvPr id="8810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pic>
        <p:nvPicPr>
          <p:cNvPr id="48" name="Picture 47">
            <a:extLst>
              <a:ext uri="{FF2B5EF4-FFF2-40B4-BE49-F238E27FC236}">
                <a16:creationId xmlns:a16="http://schemas.microsoft.com/office/drawing/2014/main" id="{A30936A0-B094-4C58-AB3F-1DA17E023A7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659" y="-308226"/>
            <a:ext cx="1846928" cy="1846928"/>
          </a:xfrm>
          <a:prstGeom prst="rect">
            <a:avLst/>
          </a:prstGeom>
        </p:spPr>
      </p:pic>
      <p:sp>
        <p:nvSpPr>
          <p:cNvPr id="49" name="Snip Diagonal Corner Rectangle 3">
            <a:extLst>
              <a:ext uri="{FF2B5EF4-FFF2-40B4-BE49-F238E27FC236}">
                <a16:creationId xmlns:a16="http://schemas.microsoft.com/office/drawing/2014/main" id="{0BEB7791-20AB-4543-B399-7279E390E3E2}"/>
              </a:ext>
            </a:extLst>
          </p:cNvPr>
          <p:cNvSpPr/>
          <p:nvPr/>
        </p:nvSpPr>
        <p:spPr>
          <a:xfrm>
            <a:off x="1878585" y="954227"/>
            <a:ext cx="9665715" cy="1482603"/>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Tree>
    <p:custDataLst>
      <p:tags r:id="rId1"/>
    </p:custDataLst>
    <p:extLst>
      <p:ext uri="{BB962C8B-B14F-4D97-AF65-F5344CB8AC3E}">
        <p14:creationId xmlns:p14="http://schemas.microsoft.com/office/powerpoint/2010/main" val="39068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267"/>
                                        </p:tgtEl>
                                        <p:attrNameLst>
                                          <p:attrName>style.visibility</p:attrName>
                                        </p:attrNameLst>
                                      </p:cBhvr>
                                      <p:to>
                                        <p:strVal val="visible"/>
                                      </p:to>
                                    </p:set>
                                    <p:animEffect transition="in" filter="fade">
                                      <p:cBhvr>
                                        <p:cTn id="12" dur="500"/>
                                        <p:tgtEl>
                                          <p:spTgt spid="10267"/>
                                        </p:tgtEl>
                                      </p:cBhvr>
                                    </p:animEffect>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par>
                                <p:cTn id="13" presetID="53" presetClass="entr" presetSubtype="16" fill="hold" grpId="0" nodeType="withEffect">
                                  <p:stCondLst>
                                    <p:cond delay="50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ppt_w</p:attrName>
                                        </p:attrNameLst>
                                      </p:cBhvr>
                                      <p:tavLst>
                                        <p:tav tm="0">
                                          <p:val>
                                            <p:fltVal val="0"/>
                                          </p:val>
                                        </p:tav>
                                        <p:tav tm="100000">
                                          <p:val>
                                            <p:strVal val="#ppt_w"/>
                                          </p:val>
                                        </p:tav>
                                      </p:tavLst>
                                    </p:anim>
                                    <p:anim calcmode="lin" valueType="num">
                                      <p:cBhvr>
                                        <p:cTn id="16" dur="500" fill="hold"/>
                                        <p:tgtEl>
                                          <p:spTgt spid="49"/>
                                        </p:tgtEl>
                                        <p:attrNameLst>
                                          <p:attrName>ppt_h</p:attrName>
                                        </p:attrNameLst>
                                      </p:cBhvr>
                                      <p:tavLst>
                                        <p:tav tm="0">
                                          <p:val>
                                            <p:fltVal val="0"/>
                                          </p:val>
                                        </p:tav>
                                        <p:tav tm="100000">
                                          <p:val>
                                            <p:strVal val="#ppt_h"/>
                                          </p:val>
                                        </p:tav>
                                      </p:tavLst>
                                    </p:anim>
                                    <p:animEffect transition="in" filter="fade">
                                      <p:cBhvr>
                                        <p:cTn id="17" dur="500"/>
                                        <p:tgtEl>
                                          <p:spTgt spid="49"/>
                                        </p:tgtEl>
                                      </p:cBhvr>
                                    </p:animEffect>
                                  </p:childTnLst>
                                </p:cTn>
                              </p:par>
                              <p:par>
                                <p:cTn id="18" presetID="6" presetClass="entr" presetSubtype="16" fill="hold" grpId="0" nodeType="withEffect">
                                  <p:stCondLst>
                                    <p:cond delay="500"/>
                                  </p:stCondLst>
                                  <p:childTnLst>
                                    <p:set>
                                      <p:cBhvr>
                                        <p:cTn id="19" dur="1" fill="hold">
                                          <p:stCondLst>
                                            <p:cond delay="0"/>
                                          </p:stCondLst>
                                        </p:cTn>
                                        <p:tgtEl>
                                          <p:spTgt spid="10268"/>
                                        </p:tgtEl>
                                        <p:attrNameLst>
                                          <p:attrName>style.visibility</p:attrName>
                                        </p:attrNameLst>
                                      </p:cBhvr>
                                      <p:to>
                                        <p:strVal val="visible"/>
                                      </p:to>
                                    </p:set>
                                    <p:animEffect transition="in" filter="circle(in)">
                                      <p:cBhvr>
                                        <p:cTn id="20" dur="500"/>
                                        <p:tgtEl>
                                          <p:spTgt spid="10268"/>
                                        </p:tgtEl>
                                      </p:cBhvr>
                                    </p:animEffect>
                                  </p:childTnLst>
                                </p:cTn>
                              </p:par>
                              <p:par>
                                <p:cTn id="21" presetID="8" presetClass="emph" presetSubtype="0" repeatCount="indefinite" fill="hold" grpId="1" nodeType="withEffect">
                                  <p:stCondLst>
                                    <p:cond delay="500"/>
                                  </p:stCondLst>
                                  <p:childTnLst>
                                    <p:animRot by="21600000">
                                      <p:cBhvr>
                                        <p:cTn id="22" dur="1500" fill="hold"/>
                                        <p:tgtEl>
                                          <p:spTgt spid="10267"/>
                                        </p:tgtEl>
                                        <p:attrNameLst>
                                          <p:attrName>r</p:attrName>
                                        </p:attrNameLst>
                                      </p:cBhvr>
                                    </p:animRot>
                                  </p:childTnLst>
                                </p:cTn>
                              </p:par>
                              <p:par>
                                <p:cTn id="23" presetID="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0-#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par>
                                <p:cTn id="27" presetID="5" presetClass="entr" presetSubtype="10" fill="hold" nodeType="withEffect">
                                  <p:stCondLst>
                                    <p:cond delay="2000"/>
                                  </p:stCondLst>
                                  <p:childTnLst>
                                    <p:set>
                                      <p:cBhvr>
                                        <p:cTn id="28" dur="1" fill="hold">
                                          <p:stCondLst>
                                            <p:cond delay="0"/>
                                          </p:stCondLst>
                                        </p:cTn>
                                        <p:tgtEl>
                                          <p:spTgt spid="39"/>
                                        </p:tgtEl>
                                        <p:attrNameLst>
                                          <p:attrName>style.visibility</p:attrName>
                                        </p:attrNameLst>
                                      </p:cBhvr>
                                      <p:to>
                                        <p:strVal val="visible"/>
                                      </p:to>
                                    </p:set>
                                    <p:animEffect transition="in" filter="checkerboard(across)">
                                      <p:cBhvr>
                                        <p:cTn id="29" dur="500"/>
                                        <p:tgtEl>
                                          <p:spTgt spid="39"/>
                                        </p:tgtEl>
                                      </p:cBhvr>
                                    </p:animEffect>
                                  </p:childTnLst>
                                </p:cTn>
                              </p:par>
                              <p:par>
                                <p:cTn id="30" presetID="5" presetClass="entr" presetSubtype="10" fill="hold" nodeType="withEffect">
                                  <p:stCondLst>
                                    <p:cond delay="200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grpId="0" nodeType="withEffect">
                                  <p:stCondLst>
                                    <p:cond delay="200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grpId="0" nodeType="withEffect">
                                  <p:stCondLst>
                                    <p:cond delay="200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par>
                                <p:cTn id="39" presetID="22" presetClass="entr" presetSubtype="8" fill="hold" nodeType="withEffect">
                                  <p:stCondLst>
                                    <p:cond delay="2000"/>
                                  </p:stCondLst>
                                  <p:iterate type="lt">
                                    <p:tmPct val="0"/>
                                  </p:iterate>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par>
                                <p:cTn id="42" presetID="5" presetClass="entr" presetSubtype="10" fill="hold" nodeType="withEffect">
                                  <p:stCondLst>
                                    <p:cond delay="300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par>
                                <p:cTn id="45" presetID="5" presetClass="entr" presetSubtype="10" fill="hold" nodeType="withEffect">
                                  <p:stCondLst>
                                    <p:cond delay="300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 3-CL (2).wav"/>
                                        </p:tgtEl>
                                      </p:cMediaNode>
                                    </p:audio>
                                  </p:subTnLst>
                                </p:cTn>
                              </p:par>
                              <p:par>
                                <p:cTn id="48" presetID="5" presetClass="entr" presetSubtype="10" fill="hold" grpId="0" nodeType="withEffect">
                                  <p:stCondLst>
                                    <p:cond delay="3000"/>
                                  </p:st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5" presetClass="entr" presetSubtype="10" fill="hold" grpId="0" nodeType="withEffect">
                                  <p:stCondLst>
                                    <p:cond delay="3000"/>
                                  </p:stCondLst>
                                  <p:childTnLst>
                                    <p:set>
                                      <p:cBhvr>
                                        <p:cTn id="52" dur="1" fill="hold">
                                          <p:stCondLst>
                                            <p:cond delay="0"/>
                                          </p:stCondLst>
                                        </p:cTn>
                                        <p:tgtEl>
                                          <p:spTgt spid="8"/>
                                        </p:tgtEl>
                                        <p:attrNameLst>
                                          <p:attrName>style.visibility</p:attrName>
                                        </p:attrNameLst>
                                      </p:cBhvr>
                                      <p:to>
                                        <p:strVal val="visible"/>
                                      </p:to>
                                    </p:set>
                                    <p:animEffect transition="in" filter="checkerboard(across)">
                                      <p:cBhvr>
                                        <p:cTn id="53" dur="500"/>
                                        <p:tgtEl>
                                          <p:spTgt spid="8"/>
                                        </p:tgtEl>
                                      </p:cBhvr>
                                    </p:animEffect>
                                  </p:childTnLst>
                                </p:cTn>
                              </p:par>
                              <p:par>
                                <p:cTn id="54" presetID="22" presetClass="entr" presetSubtype="8" fill="hold" nodeType="withEffect">
                                  <p:stCondLst>
                                    <p:cond delay="3000"/>
                                  </p:stCondLst>
                                  <p:iterate type="lt">
                                    <p:tmPct val="0"/>
                                  </p:iterate>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5" presetClass="entr" presetSubtype="10" fill="hold" nodeType="withEffect">
                                  <p:stCondLst>
                                    <p:cond delay="400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400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grpId="0" nodeType="withEffect">
                                  <p:stCondLst>
                                    <p:cond delay="400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grpId="0" nodeType="withEffect">
                                  <p:stCondLst>
                                    <p:cond delay="400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4000"/>
                                  </p:stCondLst>
                                  <p:iterate type="lt">
                                    <p:tmPct val="0"/>
                                  </p:iterate>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par>
                          <p:cTn id="72" fill="hold" nodeType="afterGroup">
                            <p:stCondLst>
                              <p:cond delay="4500"/>
                            </p:stCondLst>
                            <p:childTnLst>
                              <p:par>
                                <p:cTn id="73" presetID="9" presetClass="entr" presetSubtype="0" fill="hold" grpId="0" nodeType="afterEffect">
                                  <p:stCondLst>
                                    <p:cond delay="0"/>
                                  </p:stCondLst>
                                  <p:childTnLst>
                                    <p:set>
                                      <p:cBhvr>
                                        <p:cTn id="74" dur="1" fill="hold">
                                          <p:stCondLst>
                                            <p:cond delay="0"/>
                                          </p:stCondLst>
                                        </p:cTn>
                                        <p:tgtEl>
                                          <p:spTgt spid="10283"/>
                                        </p:tgtEl>
                                        <p:attrNameLst>
                                          <p:attrName>style.visibility</p:attrName>
                                        </p:attrNameLst>
                                      </p:cBhvr>
                                      <p:to>
                                        <p:strVal val="visible"/>
                                      </p:to>
                                    </p:set>
                                    <p:animEffect transition="in" filter="dissolve">
                                      <p:cBhvr>
                                        <p:cTn id="75" dur="500"/>
                                        <p:tgtEl>
                                          <p:spTgt spid="10283"/>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000"/>
                            </p:stCondLst>
                            <p:childTnLst>
                              <p:par>
                                <p:cTn id="77" presetID="53" presetClass="exit" presetSubtype="0" fill="hold" grpId="1" nodeType="afterEffect">
                                  <p:stCondLst>
                                    <p:cond delay="0"/>
                                  </p:stCondLst>
                                  <p:childTnLst>
                                    <p:anim calcmode="lin" valueType="num">
                                      <p:cBhvr>
                                        <p:cTn id="78" dur="500"/>
                                        <p:tgtEl>
                                          <p:spTgt spid="10283"/>
                                        </p:tgtEl>
                                        <p:attrNameLst>
                                          <p:attrName>ppt_w</p:attrName>
                                        </p:attrNameLst>
                                      </p:cBhvr>
                                      <p:tavLst>
                                        <p:tav tm="0">
                                          <p:val>
                                            <p:strVal val="ppt_w"/>
                                          </p:val>
                                        </p:tav>
                                        <p:tav tm="100000">
                                          <p:val>
                                            <p:fltVal val="0"/>
                                          </p:val>
                                        </p:tav>
                                      </p:tavLst>
                                    </p:anim>
                                    <p:anim calcmode="lin" valueType="num">
                                      <p:cBhvr>
                                        <p:cTn id="79" dur="500"/>
                                        <p:tgtEl>
                                          <p:spTgt spid="10283"/>
                                        </p:tgtEl>
                                        <p:attrNameLst>
                                          <p:attrName>ppt_h</p:attrName>
                                        </p:attrNameLst>
                                      </p:cBhvr>
                                      <p:tavLst>
                                        <p:tav tm="0">
                                          <p:val>
                                            <p:strVal val="ppt_h"/>
                                          </p:val>
                                        </p:tav>
                                        <p:tav tm="100000">
                                          <p:val>
                                            <p:fltVal val="0"/>
                                          </p:val>
                                        </p:tav>
                                      </p:tavLst>
                                    </p:anim>
                                    <p:animEffect transition="out" filter="fade">
                                      <p:cBhvr>
                                        <p:cTn id="80" dur="500"/>
                                        <p:tgtEl>
                                          <p:spTgt spid="10283"/>
                                        </p:tgtEl>
                                      </p:cBhvr>
                                    </p:animEffect>
                                    <p:set>
                                      <p:cBhvr>
                                        <p:cTn id="81" dur="1" fill="hold">
                                          <p:stCondLst>
                                            <p:cond delay="499"/>
                                          </p:stCondLst>
                                        </p:cTn>
                                        <p:tgtEl>
                                          <p:spTgt spid="10283"/>
                                        </p:tgtEl>
                                        <p:attrNameLst>
                                          <p:attrName>style.visibility</p:attrName>
                                        </p:attrNameLst>
                                      </p:cBhvr>
                                      <p:to>
                                        <p:strVal val="hidden"/>
                                      </p:to>
                                    </p:set>
                                  </p:childTnLst>
                                </p:cTn>
                              </p:par>
                            </p:childTnLst>
                          </p:cTn>
                        </p:par>
                        <p:par>
                          <p:cTn id="82" fill="hold" nodeType="afterGroup">
                            <p:stCondLst>
                              <p:cond delay="5500"/>
                            </p:stCondLst>
                            <p:childTnLst>
                              <p:par>
                                <p:cTn id="83" presetID="9" presetClass="entr" presetSubtype="0" fill="hold" grpId="0" nodeType="afterEffect">
                                  <p:stCondLst>
                                    <p:cond delay="0"/>
                                  </p:stCondLst>
                                  <p:childTnLst>
                                    <p:set>
                                      <p:cBhvr>
                                        <p:cTn id="84" dur="1" fill="hold">
                                          <p:stCondLst>
                                            <p:cond delay="0"/>
                                          </p:stCondLst>
                                        </p:cTn>
                                        <p:tgtEl>
                                          <p:spTgt spid="10282"/>
                                        </p:tgtEl>
                                        <p:attrNameLst>
                                          <p:attrName>style.visibility</p:attrName>
                                        </p:attrNameLst>
                                      </p:cBhvr>
                                      <p:to>
                                        <p:strVal val="visible"/>
                                      </p:to>
                                    </p:set>
                                    <p:animEffect transition="in" filter="dissolve">
                                      <p:cBhvr>
                                        <p:cTn id="85" dur="500"/>
                                        <p:tgtEl>
                                          <p:spTgt spid="10282"/>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000"/>
                            </p:stCondLst>
                            <p:childTnLst>
                              <p:par>
                                <p:cTn id="87" presetID="53" presetClass="exit" presetSubtype="0" fill="hold" grpId="1" nodeType="afterEffect">
                                  <p:stCondLst>
                                    <p:cond delay="0"/>
                                  </p:stCondLst>
                                  <p:childTnLst>
                                    <p:anim calcmode="lin" valueType="num">
                                      <p:cBhvr>
                                        <p:cTn id="88" dur="500"/>
                                        <p:tgtEl>
                                          <p:spTgt spid="10282"/>
                                        </p:tgtEl>
                                        <p:attrNameLst>
                                          <p:attrName>ppt_w</p:attrName>
                                        </p:attrNameLst>
                                      </p:cBhvr>
                                      <p:tavLst>
                                        <p:tav tm="0">
                                          <p:val>
                                            <p:strVal val="ppt_w"/>
                                          </p:val>
                                        </p:tav>
                                        <p:tav tm="100000">
                                          <p:val>
                                            <p:fltVal val="0"/>
                                          </p:val>
                                        </p:tav>
                                      </p:tavLst>
                                    </p:anim>
                                    <p:anim calcmode="lin" valueType="num">
                                      <p:cBhvr>
                                        <p:cTn id="89" dur="500"/>
                                        <p:tgtEl>
                                          <p:spTgt spid="10282"/>
                                        </p:tgtEl>
                                        <p:attrNameLst>
                                          <p:attrName>ppt_h</p:attrName>
                                        </p:attrNameLst>
                                      </p:cBhvr>
                                      <p:tavLst>
                                        <p:tav tm="0">
                                          <p:val>
                                            <p:strVal val="ppt_h"/>
                                          </p:val>
                                        </p:tav>
                                        <p:tav tm="100000">
                                          <p:val>
                                            <p:fltVal val="0"/>
                                          </p:val>
                                        </p:tav>
                                      </p:tavLst>
                                    </p:anim>
                                    <p:animEffect transition="out" filter="fade">
                                      <p:cBhvr>
                                        <p:cTn id="90" dur="500"/>
                                        <p:tgtEl>
                                          <p:spTgt spid="10282"/>
                                        </p:tgtEl>
                                      </p:cBhvr>
                                    </p:animEffect>
                                    <p:set>
                                      <p:cBhvr>
                                        <p:cTn id="91" dur="1" fill="hold">
                                          <p:stCondLst>
                                            <p:cond delay="499"/>
                                          </p:stCondLst>
                                        </p:cTn>
                                        <p:tgtEl>
                                          <p:spTgt spid="10282"/>
                                        </p:tgtEl>
                                        <p:attrNameLst>
                                          <p:attrName>style.visibility</p:attrName>
                                        </p:attrNameLst>
                                      </p:cBhvr>
                                      <p:to>
                                        <p:strVal val="hidden"/>
                                      </p:to>
                                    </p:se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0281"/>
                                        </p:tgtEl>
                                        <p:attrNameLst>
                                          <p:attrName>style.visibility</p:attrName>
                                        </p:attrNameLst>
                                      </p:cBhvr>
                                      <p:to>
                                        <p:strVal val="visible"/>
                                      </p:to>
                                    </p:set>
                                    <p:animEffect transition="in" filter="dissolve">
                                      <p:cBhvr>
                                        <p:cTn id="95" dur="500"/>
                                        <p:tgtEl>
                                          <p:spTgt spid="10281"/>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000"/>
                            </p:stCondLst>
                            <p:childTnLst>
                              <p:par>
                                <p:cTn id="97" presetID="53" presetClass="exit" presetSubtype="0" fill="hold" grpId="1" nodeType="afterEffect">
                                  <p:stCondLst>
                                    <p:cond delay="0"/>
                                  </p:stCondLst>
                                  <p:childTnLst>
                                    <p:anim calcmode="lin" valueType="num">
                                      <p:cBhvr>
                                        <p:cTn id="98" dur="500"/>
                                        <p:tgtEl>
                                          <p:spTgt spid="10281"/>
                                        </p:tgtEl>
                                        <p:attrNameLst>
                                          <p:attrName>ppt_w</p:attrName>
                                        </p:attrNameLst>
                                      </p:cBhvr>
                                      <p:tavLst>
                                        <p:tav tm="0">
                                          <p:val>
                                            <p:strVal val="ppt_w"/>
                                          </p:val>
                                        </p:tav>
                                        <p:tav tm="100000">
                                          <p:val>
                                            <p:fltVal val="0"/>
                                          </p:val>
                                        </p:tav>
                                      </p:tavLst>
                                    </p:anim>
                                    <p:anim calcmode="lin" valueType="num">
                                      <p:cBhvr>
                                        <p:cTn id="99" dur="500"/>
                                        <p:tgtEl>
                                          <p:spTgt spid="10281"/>
                                        </p:tgtEl>
                                        <p:attrNameLst>
                                          <p:attrName>ppt_h</p:attrName>
                                        </p:attrNameLst>
                                      </p:cBhvr>
                                      <p:tavLst>
                                        <p:tav tm="0">
                                          <p:val>
                                            <p:strVal val="ppt_h"/>
                                          </p:val>
                                        </p:tav>
                                        <p:tav tm="100000">
                                          <p:val>
                                            <p:fltVal val="0"/>
                                          </p:val>
                                        </p:tav>
                                      </p:tavLst>
                                    </p:anim>
                                    <p:animEffect transition="out" filter="fade">
                                      <p:cBhvr>
                                        <p:cTn id="100" dur="500"/>
                                        <p:tgtEl>
                                          <p:spTgt spid="10281"/>
                                        </p:tgtEl>
                                      </p:cBhvr>
                                    </p:animEffect>
                                    <p:set>
                                      <p:cBhvr>
                                        <p:cTn id="101" dur="1" fill="hold">
                                          <p:stCondLst>
                                            <p:cond delay="499"/>
                                          </p:stCondLst>
                                        </p:cTn>
                                        <p:tgtEl>
                                          <p:spTgt spid="10281"/>
                                        </p:tgtEl>
                                        <p:attrNameLst>
                                          <p:attrName>style.visibility</p:attrName>
                                        </p:attrNameLst>
                                      </p:cBhvr>
                                      <p:to>
                                        <p:strVal val="hidden"/>
                                      </p:to>
                                    </p:set>
                                  </p:childTnLst>
                                </p:cTn>
                              </p:par>
                            </p:childTnLst>
                          </p:cTn>
                        </p:par>
                        <p:par>
                          <p:cTn id="102" fill="hold" nodeType="afterGroup">
                            <p:stCondLst>
                              <p:cond delay="7500"/>
                            </p:stCondLst>
                            <p:childTnLst>
                              <p:par>
                                <p:cTn id="103" presetID="9" presetClass="entr" presetSubtype="0" fill="hold" grpId="0" nodeType="afterEffect">
                                  <p:stCondLst>
                                    <p:cond delay="0"/>
                                  </p:stCondLst>
                                  <p:childTnLst>
                                    <p:set>
                                      <p:cBhvr>
                                        <p:cTn id="104" dur="1" fill="hold">
                                          <p:stCondLst>
                                            <p:cond delay="0"/>
                                          </p:stCondLst>
                                        </p:cTn>
                                        <p:tgtEl>
                                          <p:spTgt spid="10280"/>
                                        </p:tgtEl>
                                        <p:attrNameLst>
                                          <p:attrName>style.visibility</p:attrName>
                                        </p:attrNameLst>
                                      </p:cBhvr>
                                      <p:to>
                                        <p:strVal val="visible"/>
                                      </p:to>
                                    </p:set>
                                    <p:animEffect transition="in" filter="dissolve">
                                      <p:cBhvr>
                                        <p:cTn id="105" dur="500"/>
                                        <p:tgtEl>
                                          <p:spTgt spid="10280"/>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000"/>
                            </p:stCondLst>
                            <p:childTnLst>
                              <p:par>
                                <p:cTn id="107" presetID="53" presetClass="exit" presetSubtype="0" fill="hold" grpId="1" nodeType="afterEffect">
                                  <p:stCondLst>
                                    <p:cond delay="0"/>
                                  </p:stCondLst>
                                  <p:childTnLst>
                                    <p:anim calcmode="lin" valueType="num">
                                      <p:cBhvr>
                                        <p:cTn id="108" dur="500"/>
                                        <p:tgtEl>
                                          <p:spTgt spid="10280"/>
                                        </p:tgtEl>
                                        <p:attrNameLst>
                                          <p:attrName>ppt_w</p:attrName>
                                        </p:attrNameLst>
                                      </p:cBhvr>
                                      <p:tavLst>
                                        <p:tav tm="0">
                                          <p:val>
                                            <p:strVal val="ppt_w"/>
                                          </p:val>
                                        </p:tav>
                                        <p:tav tm="100000">
                                          <p:val>
                                            <p:fltVal val="0"/>
                                          </p:val>
                                        </p:tav>
                                      </p:tavLst>
                                    </p:anim>
                                    <p:anim calcmode="lin" valueType="num">
                                      <p:cBhvr>
                                        <p:cTn id="109" dur="500"/>
                                        <p:tgtEl>
                                          <p:spTgt spid="10280"/>
                                        </p:tgtEl>
                                        <p:attrNameLst>
                                          <p:attrName>ppt_h</p:attrName>
                                        </p:attrNameLst>
                                      </p:cBhvr>
                                      <p:tavLst>
                                        <p:tav tm="0">
                                          <p:val>
                                            <p:strVal val="ppt_h"/>
                                          </p:val>
                                        </p:tav>
                                        <p:tav tm="100000">
                                          <p:val>
                                            <p:fltVal val="0"/>
                                          </p:val>
                                        </p:tav>
                                      </p:tavLst>
                                    </p:anim>
                                    <p:animEffect transition="out" filter="fade">
                                      <p:cBhvr>
                                        <p:cTn id="110" dur="500"/>
                                        <p:tgtEl>
                                          <p:spTgt spid="10280"/>
                                        </p:tgtEl>
                                      </p:cBhvr>
                                    </p:animEffect>
                                    <p:set>
                                      <p:cBhvr>
                                        <p:cTn id="111" dur="1" fill="hold">
                                          <p:stCondLst>
                                            <p:cond delay="499"/>
                                          </p:stCondLst>
                                        </p:cTn>
                                        <p:tgtEl>
                                          <p:spTgt spid="10280"/>
                                        </p:tgtEl>
                                        <p:attrNameLst>
                                          <p:attrName>style.visibility</p:attrName>
                                        </p:attrNameLst>
                                      </p:cBhvr>
                                      <p:to>
                                        <p:strVal val="hidden"/>
                                      </p:to>
                                    </p:set>
                                  </p:childTnLst>
                                </p:cTn>
                              </p:par>
                            </p:childTnLst>
                          </p:cTn>
                        </p:par>
                        <p:par>
                          <p:cTn id="112" fill="hold" nodeType="afterGroup">
                            <p:stCondLst>
                              <p:cond delay="8500"/>
                            </p:stCondLst>
                            <p:childTnLst>
                              <p:par>
                                <p:cTn id="113" presetID="9" presetClass="entr" presetSubtype="0" fill="hold" grpId="0" nodeType="afterEffect">
                                  <p:stCondLst>
                                    <p:cond delay="0"/>
                                  </p:stCondLst>
                                  <p:childTnLst>
                                    <p:set>
                                      <p:cBhvr>
                                        <p:cTn id="114" dur="1" fill="hold">
                                          <p:stCondLst>
                                            <p:cond delay="0"/>
                                          </p:stCondLst>
                                        </p:cTn>
                                        <p:tgtEl>
                                          <p:spTgt spid="10279"/>
                                        </p:tgtEl>
                                        <p:attrNameLst>
                                          <p:attrName>style.visibility</p:attrName>
                                        </p:attrNameLst>
                                      </p:cBhvr>
                                      <p:to>
                                        <p:strVal val="visible"/>
                                      </p:to>
                                    </p:set>
                                    <p:animEffect transition="in" filter="dissolve">
                                      <p:cBhvr>
                                        <p:cTn id="115" dur="500"/>
                                        <p:tgtEl>
                                          <p:spTgt spid="10279"/>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000"/>
                            </p:stCondLst>
                            <p:childTnLst>
                              <p:par>
                                <p:cTn id="117" presetID="53" presetClass="exit" presetSubtype="0" fill="hold" grpId="1" nodeType="afterEffect">
                                  <p:stCondLst>
                                    <p:cond delay="0"/>
                                  </p:stCondLst>
                                  <p:childTnLst>
                                    <p:anim calcmode="lin" valueType="num">
                                      <p:cBhvr>
                                        <p:cTn id="118" dur="500"/>
                                        <p:tgtEl>
                                          <p:spTgt spid="10279"/>
                                        </p:tgtEl>
                                        <p:attrNameLst>
                                          <p:attrName>ppt_w</p:attrName>
                                        </p:attrNameLst>
                                      </p:cBhvr>
                                      <p:tavLst>
                                        <p:tav tm="0">
                                          <p:val>
                                            <p:strVal val="ppt_w"/>
                                          </p:val>
                                        </p:tav>
                                        <p:tav tm="100000">
                                          <p:val>
                                            <p:fltVal val="0"/>
                                          </p:val>
                                        </p:tav>
                                      </p:tavLst>
                                    </p:anim>
                                    <p:anim calcmode="lin" valueType="num">
                                      <p:cBhvr>
                                        <p:cTn id="119" dur="500"/>
                                        <p:tgtEl>
                                          <p:spTgt spid="10279"/>
                                        </p:tgtEl>
                                        <p:attrNameLst>
                                          <p:attrName>ppt_h</p:attrName>
                                        </p:attrNameLst>
                                      </p:cBhvr>
                                      <p:tavLst>
                                        <p:tav tm="0">
                                          <p:val>
                                            <p:strVal val="ppt_h"/>
                                          </p:val>
                                        </p:tav>
                                        <p:tav tm="100000">
                                          <p:val>
                                            <p:fltVal val="0"/>
                                          </p:val>
                                        </p:tav>
                                      </p:tavLst>
                                    </p:anim>
                                    <p:animEffect transition="out" filter="fade">
                                      <p:cBhvr>
                                        <p:cTn id="120" dur="500"/>
                                        <p:tgtEl>
                                          <p:spTgt spid="10279"/>
                                        </p:tgtEl>
                                      </p:cBhvr>
                                    </p:animEffect>
                                    <p:set>
                                      <p:cBhvr>
                                        <p:cTn id="121" dur="1" fill="hold">
                                          <p:stCondLst>
                                            <p:cond delay="499"/>
                                          </p:stCondLst>
                                        </p:cTn>
                                        <p:tgtEl>
                                          <p:spTgt spid="10279"/>
                                        </p:tgtEl>
                                        <p:attrNameLst>
                                          <p:attrName>style.visibility</p:attrName>
                                        </p:attrNameLst>
                                      </p:cBhvr>
                                      <p:to>
                                        <p:strVal val="hidden"/>
                                      </p:to>
                                    </p:set>
                                  </p:childTnLst>
                                </p:cTn>
                              </p:par>
                            </p:childTnLst>
                          </p:cTn>
                        </p:par>
                        <p:par>
                          <p:cTn id="122" fill="hold" nodeType="afterGroup">
                            <p:stCondLst>
                              <p:cond delay="9500"/>
                            </p:stCondLst>
                            <p:childTnLst>
                              <p:par>
                                <p:cTn id="123" presetID="9" presetClass="entr" presetSubtype="0" fill="hold" grpId="0" nodeType="afterEffect">
                                  <p:stCondLst>
                                    <p:cond delay="0"/>
                                  </p:stCondLst>
                                  <p:childTnLst>
                                    <p:set>
                                      <p:cBhvr>
                                        <p:cTn id="124" dur="1" fill="hold">
                                          <p:stCondLst>
                                            <p:cond delay="0"/>
                                          </p:stCondLst>
                                        </p:cTn>
                                        <p:tgtEl>
                                          <p:spTgt spid="10278"/>
                                        </p:tgtEl>
                                        <p:attrNameLst>
                                          <p:attrName>style.visibility</p:attrName>
                                        </p:attrNameLst>
                                      </p:cBhvr>
                                      <p:to>
                                        <p:strVal val="visible"/>
                                      </p:to>
                                    </p:set>
                                    <p:animEffect transition="in" filter="dissolve">
                                      <p:cBhvr>
                                        <p:cTn id="125" dur="500"/>
                                        <p:tgtEl>
                                          <p:spTgt spid="10278"/>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000"/>
                            </p:stCondLst>
                            <p:childTnLst>
                              <p:par>
                                <p:cTn id="127" presetID="53" presetClass="exit" presetSubtype="0" fill="hold" grpId="1" nodeType="afterEffect">
                                  <p:stCondLst>
                                    <p:cond delay="0"/>
                                  </p:stCondLst>
                                  <p:childTnLst>
                                    <p:anim calcmode="lin" valueType="num">
                                      <p:cBhvr>
                                        <p:cTn id="128" dur="500"/>
                                        <p:tgtEl>
                                          <p:spTgt spid="10278"/>
                                        </p:tgtEl>
                                        <p:attrNameLst>
                                          <p:attrName>ppt_w</p:attrName>
                                        </p:attrNameLst>
                                      </p:cBhvr>
                                      <p:tavLst>
                                        <p:tav tm="0">
                                          <p:val>
                                            <p:strVal val="ppt_w"/>
                                          </p:val>
                                        </p:tav>
                                        <p:tav tm="100000">
                                          <p:val>
                                            <p:fltVal val="0"/>
                                          </p:val>
                                        </p:tav>
                                      </p:tavLst>
                                    </p:anim>
                                    <p:anim calcmode="lin" valueType="num">
                                      <p:cBhvr>
                                        <p:cTn id="129" dur="500"/>
                                        <p:tgtEl>
                                          <p:spTgt spid="10278"/>
                                        </p:tgtEl>
                                        <p:attrNameLst>
                                          <p:attrName>ppt_h</p:attrName>
                                        </p:attrNameLst>
                                      </p:cBhvr>
                                      <p:tavLst>
                                        <p:tav tm="0">
                                          <p:val>
                                            <p:strVal val="ppt_h"/>
                                          </p:val>
                                        </p:tav>
                                        <p:tav tm="100000">
                                          <p:val>
                                            <p:fltVal val="0"/>
                                          </p:val>
                                        </p:tav>
                                      </p:tavLst>
                                    </p:anim>
                                    <p:animEffect transition="out" filter="fade">
                                      <p:cBhvr>
                                        <p:cTn id="130" dur="500"/>
                                        <p:tgtEl>
                                          <p:spTgt spid="10278"/>
                                        </p:tgtEl>
                                      </p:cBhvr>
                                    </p:animEffect>
                                    <p:set>
                                      <p:cBhvr>
                                        <p:cTn id="131" dur="1" fill="hold">
                                          <p:stCondLst>
                                            <p:cond delay="499"/>
                                          </p:stCondLst>
                                        </p:cTn>
                                        <p:tgtEl>
                                          <p:spTgt spid="10278"/>
                                        </p:tgtEl>
                                        <p:attrNameLst>
                                          <p:attrName>style.visibility</p:attrName>
                                        </p:attrNameLst>
                                      </p:cBhvr>
                                      <p:to>
                                        <p:strVal val="hidden"/>
                                      </p:to>
                                    </p:set>
                                  </p:childTnLst>
                                </p:cTn>
                              </p:par>
                            </p:childTnLst>
                          </p:cTn>
                        </p:par>
                        <p:par>
                          <p:cTn id="132" fill="hold" nodeType="afterGroup">
                            <p:stCondLst>
                              <p:cond delay="10500"/>
                            </p:stCondLst>
                            <p:childTnLst>
                              <p:par>
                                <p:cTn id="133" presetID="9" presetClass="entr" presetSubtype="0" fill="hold" grpId="0" nodeType="afterEffect">
                                  <p:stCondLst>
                                    <p:cond delay="0"/>
                                  </p:stCondLst>
                                  <p:childTnLst>
                                    <p:set>
                                      <p:cBhvr>
                                        <p:cTn id="134" dur="1" fill="hold">
                                          <p:stCondLst>
                                            <p:cond delay="0"/>
                                          </p:stCondLst>
                                        </p:cTn>
                                        <p:tgtEl>
                                          <p:spTgt spid="10277"/>
                                        </p:tgtEl>
                                        <p:attrNameLst>
                                          <p:attrName>style.visibility</p:attrName>
                                        </p:attrNameLst>
                                      </p:cBhvr>
                                      <p:to>
                                        <p:strVal val="visible"/>
                                      </p:to>
                                    </p:set>
                                    <p:animEffect transition="in" filter="dissolve">
                                      <p:cBhvr>
                                        <p:cTn id="135" dur="500"/>
                                        <p:tgtEl>
                                          <p:spTgt spid="10277"/>
                                        </p:tgtEl>
                                      </p:cBhvr>
                                    </p:animEffect>
                                  </p:childTnLst>
                                  <p:subTnLst>
                                    <p:audio>
                                      <p:cMediaNode>
                                        <p:cTn display="0" masterRel="sameClick">
                                          <p:stCondLst>
                                            <p:cond evt="begin" delay="0">
                                              <p:tn val="133"/>
                                            </p:cond>
                                          </p:stCondLst>
                                          <p:endCondLst>
                                            <p:cond evt="onStopAudio" delay="0">
                                              <p:tgtEl>
                                                <p:sldTgt/>
                                              </p:tgtEl>
                                            </p:cond>
                                          </p:endCondLst>
                                        </p:cTn>
                                        <p:tgtEl>
                                          <p:sndTgt r:embed="rId5" name="camera.wav"/>
                                        </p:tgtEl>
                                      </p:cMediaNode>
                                    </p:audio>
                                  </p:subTnLst>
                                </p:cTn>
                              </p:par>
                            </p:childTnLst>
                          </p:cTn>
                        </p:par>
                        <p:par>
                          <p:cTn id="136" fill="hold" nodeType="afterGroup">
                            <p:stCondLst>
                              <p:cond delay="11000"/>
                            </p:stCondLst>
                            <p:childTnLst>
                              <p:par>
                                <p:cTn id="137" presetID="53" presetClass="exit" presetSubtype="0" fill="hold" grpId="1" nodeType="afterEffect">
                                  <p:stCondLst>
                                    <p:cond delay="0"/>
                                  </p:stCondLst>
                                  <p:childTnLst>
                                    <p:anim calcmode="lin" valueType="num">
                                      <p:cBhvr>
                                        <p:cTn id="138" dur="500"/>
                                        <p:tgtEl>
                                          <p:spTgt spid="10277"/>
                                        </p:tgtEl>
                                        <p:attrNameLst>
                                          <p:attrName>ppt_w</p:attrName>
                                        </p:attrNameLst>
                                      </p:cBhvr>
                                      <p:tavLst>
                                        <p:tav tm="0">
                                          <p:val>
                                            <p:strVal val="ppt_w"/>
                                          </p:val>
                                        </p:tav>
                                        <p:tav tm="100000">
                                          <p:val>
                                            <p:fltVal val="0"/>
                                          </p:val>
                                        </p:tav>
                                      </p:tavLst>
                                    </p:anim>
                                    <p:anim calcmode="lin" valueType="num">
                                      <p:cBhvr>
                                        <p:cTn id="139" dur="500"/>
                                        <p:tgtEl>
                                          <p:spTgt spid="10277"/>
                                        </p:tgtEl>
                                        <p:attrNameLst>
                                          <p:attrName>ppt_h</p:attrName>
                                        </p:attrNameLst>
                                      </p:cBhvr>
                                      <p:tavLst>
                                        <p:tav tm="0">
                                          <p:val>
                                            <p:strVal val="ppt_h"/>
                                          </p:val>
                                        </p:tav>
                                        <p:tav tm="100000">
                                          <p:val>
                                            <p:fltVal val="0"/>
                                          </p:val>
                                        </p:tav>
                                      </p:tavLst>
                                    </p:anim>
                                    <p:animEffect transition="out" filter="fade">
                                      <p:cBhvr>
                                        <p:cTn id="140" dur="500"/>
                                        <p:tgtEl>
                                          <p:spTgt spid="10277"/>
                                        </p:tgtEl>
                                      </p:cBhvr>
                                    </p:animEffect>
                                    <p:set>
                                      <p:cBhvr>
                                        <p:cTn id="141" dur="1" fill="hold">
                                          <p:stCondLst>
                                            <p:cond delay="499"/>
                                          </p:stCondLst>
                                        </p:cTn>
                                        <p:tgtEl>
                                          <p:spTgt spid="10277"/>
                                        </p:tgtEl>
                                        <p:attrNameLst>
                                          <p:attrName>style.visibility</p:attrName>
                                        </p:attrNameLst>
                                      </p:cBhvr>
                                      <p:to>
                                        <p:strVal val="hidden"/>
                                      </p:to>
                                    </p:set>
                                  </p:childTnLst>
                                </p:cTn>
                              </p:par>
                            </p:childTnLst>
                          </p:cTn>
                        </p:par>
                        <p:par>
                          <p:cTn id="142" fill="hold" nodeType="afterGroup">
                            <p:stCondLst>
                              <p:cond delay="11500"/>
                            </p:stCondLst>
                            <p:childTnLst>
                              <p:par>
                                <p:cTn id="143" presetID="9" presetClass="entr" presetSubtype="0" fill="hold" grpId="0" nodeType="afterEffect">
                                  <p:stCondLst>
                                    <p:cond delay="0"/>
                                  </p:stCondLst>
                                  <p:childTnLst>
                                    <p:set>
                                      <p:cBhvr>
                                        <p:cTn id="144" dur="1" fill="hold">
                                          <p:stCondLst>
                                            <p:cond delay="0"/>
                                          </p:stCondLst>
                                        </p:cTn>
                                        <p:tgtEl>
                                          <p:spTgt spid="10276"/>
                                        </p:tgtEl>
                                        <p:attrNameLst>
                                          <p:attrName>style.visibility</p:attrName>
                                        </p:attrNameLst>
                                      </p:cBhvr>
                                      <p:to>
                                        <p:strVal val="visible"/>
                                      </p:to>
                                    </p:set>
                                    <p:animEffect transition="in" filter="dissolve">
                                      <p:cBhvr>
                                        <p:cTn id="145" dur="500"/>
                                        <p:tgtEl>
                                          <p:spTgt spid="10276"/>
                                        </p:tgtEl>
                                      </p:cBhvr>
                                    </p:animEffect>
                                  </p:childTnLst>
                                  <p:subTnLst>
                                    <p:audio>
                                      <p:cMediaNode>
                                        <p:cTn display="0" masterRel="sameClick">
                                          <p:stCondLst>
                                            <p:cond evt="begin" delay="0">
                                              <p:tn val="143"/>
                                            </p:cond>
                                          </p:stCondLst>
                                          <p:endCondLst>
                                            <p:cond evt="onStopAudio" delay="0">
                                              <p:tgtEl>
                                                <p:sldTgt/>
                                              </p:tgtEl>
                                            </p:cond>
                                          </p:endCondLst>
                                        </p:cTn>
                                        <p:tgtEl>
                                          <p:sndTgt r:embed="rId5" name="camera.wav"/>
                                        </p:tgtEl>
                                      </p:cMediaNode>
                                    </p:audio>
                                  </p:subTnLst>
                                </p:cTn>
                              </p:par>
                            </p:childTnLst>
                          </p:cTn>
                        </p:par>
                        <p:par>
                          <p:cTn id="146" fill="hold" nodeType="afterGroup">
                            <p:stCondLst>
                              <p:cond delay="12000"/>
                            </p:stCondLst>
                            <p:childTnLst>
                              <p:par>
                                <p:cTn id="147" presetID="53" presetClass="exit" presetSubtype="0" fill="hold" grpId="1" nodeType="afterEffect">
                                  <p:stCondLst>
                                    <p:cond delay="0"/>
                                  </p:stCondLst>
                                  <p:childTnLst>
                                    <p:anim calcmode="lin" valueType="num">
                                      <p:cBhvr>
                                        <p:cTn id="148" dur="500"/>
                                        <p:tgtEl>
                                          <p:spTgt spid="10276"/>
                                        </p:tgtEl>
                                        <p:attrNameLst>
                                          <p:attrName>ppt_w</p:attrName>
                                        </p:attrNameLst>
                                      </p:cBhvr>
                                      <p:tavLst>
                                        <p:tav tm="0">
                                          <p:val>
                                            <p:strVal val="ppt_w"/>
                                          </p:val>
                                        </p:tav>
                                        <p:tav tm="100000">
                                          <p:val>
                                            <p:fltVal val="0"/>
                                          </p:val>
                                        </p:tav>
                                      </p:tavLst>
                                    </p:anim>
                                    <p:anim calcmode="lin" valueType="num">
                                      <p:cBhvr>
                                        <p:cTn id="149" dur="500"/>
                                        <p:tgtEl>
                                          <p:spTgt spid="10276"/>
                                        </p:tgtEl>
                                        <p:attrNameLst>
                                          <p:attrName>ppt_h</p:attrName>
                                        </p:attrNameLst>
                                      </p:cBhvr>
                                      <p:tavLst>
                                        <p:tav tm="0">
                                          <p:val>
                                            <p:strVal val="ppt_h"/>
                                          </p:val>
                                        </p:tav>
                                        <p:tav tm="100000">
                                          <p:val>
                                            <p:fltVal val="0"/>
                                          </p:val>
                                        </p:tav>
                                      </p:tavLst>
                                    </p:anim>
                                    <p:animEffect transition="out" filter="fade">
                                      <p:cBhvr>
                                        <p:cTn id="150" dur="500"/>
                                        <p:tgtEl>
                                          <p:spTgt spid="10276"/>
                                        </p:tgtEl>
                                      </p:cBhvr>
                                    </p:animEffect>
                                    <p:set>
                                      <p:cBhvr>
                                        <p:cTn id="151" dur="1" fill="hold">
                                          <p:stCondLst>
                                            <p:cond delay="499"/>
                                          </p:stCondLst>
                                        </p:cTn>
                                        <p:tgtEl>
                                          <p:spTgt spid="10276"/>
                                        </p:tgtEl>
                                        <p:attrNameLst>
                                          <p:attrName>style.visibility</p:attrName>
                                        </p:attrNameLst>
                                      </p:cBhvr>
                                      <p:to>
                                        <p:strVal val="hidden"/>
                                      </p:to>
                                    </p:set>
                                  </p:childTnLst>
                                </p:cTn>
                              </p:par>
                            </p:childTnLst>
                          </p:cTn>
                        </p:par>
                        <p:par>
                          <p:cTn id="152" fill="hold" nodeType="afterGroup">
                            <p:stCondLst>
                              <p:cond delay="12500"/>
                            </p:stCondLst>
                            <p:childTnLst>
                              <p:par>
                                <p:cTn id="153" presetID="9" presetClass="entr" presetSubtype="0" fill="hold" grpId="0" nodeType="afterEffect">
                                  <p:stCondLst>
                                    <p:cond delay="0"/>
                                  </p:stCondLst>
                                  <p:childTnLst>
                                    <p:set>
                                      <p:cBhvr>
                                        <p:cTn id="154" dur="1" fill="hold">
                                          <p:stCondLst>
                                            <p:cond delay="0"/>
                                          </p:stCondLst>
                                        </p:cTn>
                                        <p:tgtEl>
                                          <p:spTgt spid="10275"/>
                                        </p:tgtEl>
                                        <p:attrNameLst>
                                          <p:attrName>style.visibility</p:attrName>
                                        </p:attrNameLst>
                                      </p:cBhvr>
                                      <p:to>
                                        <p:strVal val="visible"/>
                                      </p:to>
                                    </p:set>
                                    <p:animEffect transition="in" filter="dissolve">
                                      <p:cBhvr>
                                        <p:cTn id="155" dur="500"/>
                                        <p:tgtEl>
                                          <p:spTgt spid="10275"/>
                                        </p:tgtEl>
                                      </p:cBhvr>
                                    </p:animEffect>
                                  </p:childTnLst>
                                  <p:subTnLst>
                                    <p:audio>
                                      <p:cMediaNode>
                                        <p:cTn display="0" masterRel="sameClick">
                                          <p:stCondLst>
                                            <p:cond evt="begin" delay="0">
                                              <p:tn val="153"/>
                                            </p:cond>
                                          </p:stCondLst>
                                          <p:endCondLst>
                                            <p:cond evt="onStopAudio" delay="0">
                                              <p:tgtEl>
                                                <p:sldTgt/>
                                              </p:tgtEl>
                                            </p:cond>
                                          </p:endCondLst>
                                        </p:cTn>
                                        <p:tgtEl>
                                          <p:sndTgt r:embed="rId5" name="camera.wav"/>
                                        </p:tgtEl>
                                      </p:cMediaNode>
                                    </p:audio>
                                  </p:subTnLst>
                                </p:cTn>
                              </p:par>
                            </p:childTnLst>
                          </p:cTn>
                        </p:par>
                        <p:par>
                          <p:cTn id="156" fill="hold" nodeType="afterGroup">
                            <p:stCondLst>
                              <p:cond delay="13000"/>
                            </p:stCondLst>
                            <p:childTnLst>
                              <p:par>
                                <p:cTn id="157" presetID="53" presetClass="exit" presetSubtype="0" fill="hold" grpId="1" nodeType="afterEffect">
                                  <p:stCondLst>
                                    <p:cond delay="0"/>
                                  </p:stCondLst>
                                  <p:childTnLst>
                                    <p:anim calcmode="lin" valueType="num">
                                      <p:cBhvr>
                                        <p:cTn id="158" dur="500"/>
                                        <p:tgtEl>
                                          <p:spTgt spid="10275"/>
                                        </p:tgtEl>
                                        <p:attrNameLst>
                                          <p:attrName>ppt_w</p:attrName>
                                        </p:attrNameLst>
                                      </p:cBhvr>
                                      <p:tavLst>
                                        <p:tav tm="0">
                                          <p:val>
                                            <p:strVal val="ppt_w"/>
                                          </p:val>
                                        </p:tav>
                                        <p:tav tm="100000">
                                          <p:val>
                                            <p:fltVal val="0"/>
                                          </p:val>
                                        </p:tav>
                                      </p:tavLst>
                                    </p:anim>
                                    <p:anim calcmode="lin" valueType="num">
                                      <p:cBhvr>
                                        <p:cTn id="159" dur="500"/>
                                        <p:tgtEl>
                                          <p:spTgt spid="10275"/>
                                        </p:tgtEl>
                                        <p:attrNameLst>
                                          <p:attrName>ppt_h</p:attrName>
                                        </p:attrNameLst>
                                      </p:cBhvr>
                                      <p:tavLst>
                                        <p:tav tm="0">
                                          <p:val>
                                            <p:strVal val="ppt_h"/>
                                          </p:val>
                                        </p:tav>
                                        <p:tav tm="100000">
                                          <p:val>
                                            <p:fltVal val="0"/>
                                          </p:val>
                                        </p:tav>
                                      </p:tavLst>
                                    </p:anim>
                                    <p:animEffect transition="out" filter="fade">
                                      <p:cBhvr>
                                        <p:cTn id="160" dur="500"/>
                                        <p:tgtEl>
                                          <p:spTgt spid="10275"/>
                                        </p:tgtEl>
                                      </p:cBhvr>
                                    </p:animEffect>
                                    <p:set>
                                      <p:cBhvr>
                                        <p:cTn id="161" dur="1" fill="hold">
                                          <p:stCondLst>
                                            <p:cond delay="499"/>
                                          </p:stCondLst>
                                        </p:cTn>
                                        <p:tgtEl>
                                          <p:spTgt spid="10275"/>
                                        </p:tgtEl>
                                        <p:attrNameLst>
                                          <p:attrName>style.visibility</p:attrName>
                                        </p:attrNameLst>
                                      </p:cBhvr>
                                      <p:to>
                                        <p:strVal val="hidden"/>
                                      </p:to>
                                    </p:set>
                                  </p:childTnLst>
                                </p:cTn>
                              </p:par>
                              <p:par>
                                <p:cTn id="162" presetID="53" presetClass="entr" presetSubtype="0" fill="hold" nodeType="with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Effect transition="in" filter="fade">
                                      <p:cBhvr>
                                        <p:cTn id="166" dur="500"/>
                                        <p:tgtEl>
                                          <p:spTgt spid="21"/>
                                        </p:tgtEl>
                                      </p:cBhvr>
                                    </p:animEffect>
                                  </p:childTnLst>
                                  <p:subTnLst>
                                    <p:audio>
                                      <p:cMediaNode>
                                        <p:cTn display="0" masterRel="sameClick">
                                          <p:stCondLst>
                                            <p:cond evt="begin" delay="0">
                                              <p:tn val="162"/>
                                            </p:cond>
                                          </p:stCondLst>
                                          <p:endCondLst>
                                            <p:cond evt="onStopAudio" delay="0">
                                              <p:tgtEl>
                                                <p:sldTgt/>
                                              </p:tgtEl>
                                            </p:cond>
                                          </p:endCondLst>
                                        </p:cTn>
                                        <p:tgtEl>
                                          <p:sndTgt r:embed="rId6" name="chimes.wav"/>
                                        </p:tgtEl>
                                      </p:cMediaNode>
                                    </p:audio>
                                  </p:subTnLst>
                                </p:cTn>
                              </p:par>
                            </p:childTnLst>
                          </p:cTn>
                        </p:par>
                      </p:childTnLst>
                    </p:cTn>
                  </p:par>
                  <p:par>
                    <p:cTn id="167" fill="hold" nodeType="clickPar">
                      <p:stCondLst>
                        <p:cond delay="indefinite"/>
                      </p:stCondLst>
                      <p:childTnLst>
                        <p:par>
                          <p:cTn id="168" fill="hold" nodeType="withGroup">
                            <p:stCondLst>
                              <p:cond delay="0"/>
                            </p:stCondLst>
                            <p:childTnLst>
                              <p:par>
                                <p:cTn id="169" presetID="2" presetClass="exit" presetSubtype="2" fill="hold" nodeType="clickEffect">
                                  <p:stCondLst>
                                    <p:cond delay="0"/>
                                  </p:stCondLst>
                                  <p:childTnLst>
                                    <p:anim calcmode="lin" valueType="num">
                                      <p:cBhvr additive="base">
                                        <p:cTn id="170" dur="500"/>
                                        <p:tgtEl>
                                          <p:spTgt spid="21"/>
                                        </p:tgtEl>
                                        <p:attrNameLst>
                                          <p:attrName>ppt_x</p:attrName>
                                        </p:attrNameLst>
                                      </p:cBhvr>
                                      <p:tavLst>
                                        <p:tav tm="0">
                                          <p:val>
                                            <p:strVal val="ppt_x"/>
                                          </p:val>
                                        </p:tav>
                                        <p:tav tm="100000">
                                          <p:val>
                                            <p:strVal val="1+ppt_w/2"/>
                                          </p:val>
                                        </p:tav>
                                      </p:tavLst>
                                    </p:anim>
                                    <p:anim calcmode="lin" valueType="num">
                                      <p:cBhvr additive="base">
                                        <p:cTn id="171" dur="500"/>
                                        <p:tgtEl>
                                          <p:spTgt spid="21"/>
                                        </p:tgtEl>
                                        <p:attrNameLst>
                                          <p:attrName>ppt_y</p:attrName>
                                        </p:attrNameLst>
                                      </p:cBhvr>
                                      <p:tavLst>
                                        <p:tav tm="0">
                                          <p:val>
                                            <p:strVal val="ppt_y"/>
                                          </p:val>
                                        </p:tav>
                                        <p:tav tm="100000">
                                          <p:val>
                                            <p:strVal val="ppt_y"/>
                                          </p:val>
                                        </p:tav>
                                      </p:tavLst>
                                    </p:anim>
                                    <p:set>
                                      <p:cBhvr>
                                        <p:cTn id="172" dur="1" fill="hold">
                                          <p:stCondLst>
                                            <p:cond delay="499"/>
                                          </p:stCondLst>
                                        </p:cTn>
                                        <p:tgtEl>
                                          <p:spTgt spid="21"/>
                                        </p:tgtEl>
                                        <p:attrNameLst>
                                          <p:attrName>style.visibility</p:attrName>
                                        </p:attrNameLst>
                                      </p:cBhvr>
                                      <p:to>
                                        <p:strVal val="hidden"/>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3" presetClass="emph" presetSubtype="0" fill="hold" grpId="0" nodeType="clickEffect">
                                  <p:stCondLst>
                                    <p:cond delay="0"/>
                                  </p:stCondLst>
                                  <p:iterate type="lt">
                                    <p:tmPct val="0"/>
                                  </p:iterate>
                                  <p:childTnLst>
                                    <p:animClr clrSpc="hsl" dir="cw">
                                      <p:cBhvr override="childStyle">
                                        <p:cTn id="176" dur="500" fill="hold"/>
                                        <p:tgtEl>
                                          <p:spTgt spid="9"/>
                                        </p:tgtEl>
                                        <p:attrNameLst>
                                          <p:attrName>style.color</p:attrName>
                                        </p:attrNameLst>
                                      </p:cBhvr>
                                      <p:by>
                                        <p:hsl h="10842353" s="0" l="0"/>
                                      </p:by>
                                    </p:animClr>
                                    <p:animClr clrSpc="hsl" dir="cw">
                                      <p:cBhvr>
                                        <p:cTn id="177" dur="500" fill="hold"/>
                                        <p:tgtEl>
                                          <p:spTgt spid="9"/>
                                        </p:tgtEl>
                                        <p:attrNameLst>
                                          <p:attrName>fillcolor</p:attrName>
                                        </p:attrNameLst>
                                      </p:cBhvr>
                                      <p:by>
                                        <p:hsl h="10842353" s="0" l="0"/>
                                      </p:by>
                                    </p:animClr>
                                    <p:animClr clrSpc="hsl" dir="cw">
                                      <p:cBhvr>
                                        <p:cTn id="178" dur="500" fill="hold"/>
                                        <p:tgtEl>
                                          <p:spTgt spid="9"/>
                                        </p:tgtEl>
                                        <p:attrNameLst>
                                          <p:attrName>stroke.color</p:attrName>
                                        </p:attrNameLst>
                                      </p:cBhvr>
                                      <p:by>
                                        <p:hsl h="10842353" s="0" l="0"/>
                                      </p:by>
                                    </p:animClr>
                                    <p:set>
                                      <p:cBhvr>
                                        <p:cTn id="179" dur="500" fill="hold"/>
                                        <p:tgtEl>
                                          <p:spTgt spid="9"/>
                                        </p:tgtEl>
                                        <p:attrNameLst>
                                          <p:attrName>fill.type</p:attrName>
                                        </p:attrNameLst>
                                      </p:cBhvr>
                                      <p:to>
                                        <p:strVal val="solid"/>
                                      </p:to>
                                    </p:set>
                                  </p:childTnLst>
                                  <p:subTnLst>
                                    <p:audio>
                                      <p:cMediaNode>
                                        <p:cTn display="0" masterRel="sameClick">
                                          <p:stCondLst>
                                            <p:cond evt="begin" delay="0">
                                              <p:tn val="175"/>
                                            </p:cond>
                                          </p:stCondLst>
                                          <p:endCondLst>
                                            <p:cond evt="onStopAudio" delay="0">
                                              <p:tgtEl>
                                                <p:sldTgt/>
                                              </p:tgtEl>
                                            </p:cond>
                                          </p:endCondLst>
                                        </p:cTn>
                                        <p:tgtEl>
                                          <p:sndTgt r:embed="rId7" name="FELIZ2.WAV"/>
                                        </p:tgtEl>
                                      </p:cMediaNode>
                                    </p:audio>
                                  </p:subTnLst>
                                </p:cTn>
                              </p:par>
                              <p:par>
                                <p:cTn id="180" presetID="34" presetClass="emph" presetSubtype="0" fill="hold" grpId="1" nodeType="withEffect">
                                  <p:stCondLst>
                                    <p:cond delay="0"/>
                                  </p:stCondLst>
                                  <p:iterate type="lt">
                                    <p:tmPct val="10000"/>
                                  </p:iterate>
                                  <p:childTnLst>
                                    <p:animMotion origin="layout" path="M 0.0 0.0 L 0.0 -0.07213" pathEditMode="relative" ptsTypes="">
                                      <p:cBhvr>
                                        <p:cTn id="181" dur="250" accel="50000" decel="50000" autoRev="1" fill="hold">
                                          <p:stCondLst>
                                            <p:cond delay="0"/>
                                          </p:stCondLst>
                                        </p:cTn>
                                        <p:tgtEl>
                                          <p:spTgt spid="9"/>
                                        </p:tgtEl>
                                        <p:attrNameLst>
                                          <p:attrName>ppt_x</p:attrName>
                                          <p:attrName>ppt_y</p:attrName>
                                        </p:attrNameLst>
                                      </p:cBhvr>
                                    </p:animMotion>
                                    <p:animRot by="1500000">
                                      <p:cBhvr>
                                        <p:cTn id="182" dur="125" fill="hold">
                                          <p:stCondLst>
                                            <p:cond delay="0"/>
                                          </p:stCondLst>
                                        </p:cTn>
                                        <p:tgtEl>
                                          <p:spTgt spid="9"/>
                                        </p:tgtEl>
                                        <p:attrNameLst>
                                          <p:attrName>r</p:attrName>
                                        </p:attrNameLst>
                                      </p:cBhvr>
                                    </p:animRot>
                                    <p:animRot by="-1500000">
                                      <p:cBhvr>
                                        <p:cTn id="183" dur="125" fill="hold">
                                          <p:stCondLst>
                                            <p:cond delay="125"/>
                                          </p:stCondLst>
                                        </p:cTn>
                                        <p:tgtEl>
                                          <p:spTgt spid="9"/>
                                        </p:tgtEl>
                                        <p:attrNameLst>
                                          <p:attrName>r</p:attrName>
                                        </p:attrNameLst>
                                      </p:cBhvr>
                                    </p:animRot>
                                    <p:animRot by="-1500000">
                                      <p:cBhvr>
                                        <p:cTn id="184" dur="125" fill="hold">
                                          <p:stCondLst>
                                            <p:cond delay="250"/>
                                          </p:stCondLst>
                                        </p:cTn>
                                        <p:tgtEl>
                                          <p:spTgt spid="9"/>
                                        </p:tgtEl>
                                        <p:attrNameLst>
                                          <p:attrName>r</p:attrName>
                                        </p:attrNameLst>
                                      </p:cBhvr>
                                    </p:animRot>
                                    <p:animRot by="1500000">
                                      <p:cBhvr>
                                        <p:cTn id="18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0267" grpId="0" animBg="1"/>
      <p:bldP spid="10267" grpId="1" animBg="1"/>
      <p:bldP spid="10268" grpId="0"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0320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eep118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0" y="61722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06400" y="1524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203200" y="63246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1988800" y="6172200"/>
            <a:ext cx="20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7" y="6783388"/>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1" descr="1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30273" flipH="1">
            <a:off x="8204200" y="1219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2" descr="1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20688">
            <a:off x="228600" y="1219200"/>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1625600" y="3657600"/>
            <a:ext cx="9448800"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Tuyệt vời</a:t>
            </a:r>
          </a:p>
        </p:txBody>
      </p:sp>
      <p:sp>
        <p:nvSpPr>
          <p:cNvPr id="94221" name="WordArt 30"/>
          <p:cNvSpPr>
            <a:spLocks noChangeArrowheads="1" noChangeShapeType="1" noTextEdit="1"/>
          </p:cNvSpPr>
          <p:nvPr/>
        </p:nvSpPr>
        <p:spPr bwMode="auto">
          <a:xfrm>
            <a:off x="2707217" y="5257800"/>
            <a:ext cx="5966883"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Vinh danh bạn </a:t>
            </a:r>
          </a:p>
        </p:txBody>
      </p:sp>
      <p:pic>
        <p:nvPicPr>
          <p:cNvPr id="14" name="Graphic 2">
            <a:extLst>
              <a:ext uri="{FF2B5EF4-FFF2-40B4-BE49-F238E27FC236}">
                <a16:creationId xmlns:a16="http://schemas.microsoft.com/office/drawing/2014/main" id="{F9B9161B-2CBC-4349-B2BC-C985A95558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62611" y="228600"/>
            <a:ext cx="8262544" cy="3075508"/>
          </a:xfrm>
          <a:prstGeom prst="rect">
            <a:avLst/>
          </a:prstGeom>
        </p:spPr>
      </p:pic>
    </p:spTree>
    <p:extLst>
      <p:ext uri="{BB962C8B-B14F-4D97-AF65-F5344CB8AC3E}">
        <p14:creationId xmlns:p14="http://schemas.microsoft.com/office/powerpoint/2010/main" val="25205400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grpId="1"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 -0.18889 " pathEditMode="relative" rAng="0" ptsTypes="AA">
                                      <p:cBhvr>
                                        <p:cTn id="27" dur="2000" fill="hold"/>
                                        <p:tgtEl>
                                          <p:spTgt spid="14"/>
                                        </p:tgtEl>
                                        <p:attrNameLst>
                                          <p:attrName>ppt_x</p:attrName>
                                          <p:attrName>ppt_y</p:attrName>
                                        </p:attrNameLst>
                                      </p:cBhvr>
                                      <p:rCtr x="0" y="-94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7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1376" fill="hold"/>
                                        <p:tgtEl>
                                          <p:spTgt spid="3074"/>
                                        </p:tgtEl>
                                      </p:cBhvr>
                                    </p:cmd>
                                  </p:childTnLst>
                                </p:cTn>
                              </p:par>
                            </p:childTnLst>
                          </p:cTn>
                        </p:par>
                      </p:childTnLst>
                    </p:cTn>
                  </p:par>
                </p:childTnLst>
              </p:cTn>
              <p:nextCondLst>
                <p:cond evt="onClick" delay="0">
                  <p:tgtEl>
                    <p:spTgt spid="3074"/>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34" restart="whenNotActive" fill="hold" evtFilter="cancelBubble" nodeType="interactiveSeq">
                <p:stCondLst>
                  <p:cond evt="onClick" delay="0">
                    <p:tgtEl>
                      <p:spTgt spid="307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104" fill="hold"/>
                                        <p:tgtEl>
                                          <p:spTgt spid="3075"/>
                                        </p:tgtEl>
                                      </p:cBhvr>
                                    </p:cmd>
                                  </p:childTnLst>
                                </p:cTn>
                              </p:par>
                            </p:childTnLst>
                          </p:cTn>
                        </p:par>
                      </p:childTnLst>
                    </p:cTn>
                  </p:par>
                </p:childTnLst>
              </p:cTn>
              <p:nextCondLst>
                <p:cond evt="onClick" delay="0">
                  <p:tgtEl>
                    <p:spTgt spid="3075"/>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40" restart="whenNotActive" fill="hold" evtFilter="cancelBubble" nodeType="interactiveSeq">
                <p:stCondLst>
                  <p:cond evt="onClick" delay="0">
                    <p:tgtEl>
                      <p:spTgt spid="307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mediacall" presetSubtype="0" fill="hold" nodeType="clickEffect">
                                  <p:stCondLst>
                                    <p:cond delay="0"/>
                                  </p:stCondLst>
                                  <p:childTnLst>
                                    <p:cmd type="call" cmd="playFrom(0.0)">
                                      <p:cBhvr>
                                        <p:cTn id="44" dur="2460" fill="hold"/>
                                        <p:tgtEl>
                                          <p:spTgt spid="3076"/>
                                        </p:tgtEl>
                                      </p:cBhvr>
                                    </p:cmd>
                                  </p:childTnLst>
                                </p:cTn>
                              </p:par>
                            </p:childTnLst>
                          </p:cTn>
                        </p:par>
                      </p:childTnLst>
                    </p:cTn>
                  </p:par>
                </p:childTnLst>
              </p:cTn>
              <p:nextCondLst>
                <p:cond evt="onClick" delay="0">
                  <p:tgtEl>
                    <p:spTgt spid="3076"/>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46" restart="whenNotActive" fill="hold" evtFilter="cancelBubble" nodeType="interactiveSeq">
                <p:stCondLst>
                  <p:cond evt="onClick" delay="0">
                    <p:tgtEl>
                      <p:spTgt spid="307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1376" fill="hold"/>
                                        <p:tgtEl>
                                          <p:spTgt spid="3078"/>
                                        </p:tgtEl>
                                      </p:cBhvr>
                                    </p:cmd>
                                  </p:childTnLst>
                                </p:cTn>
                              </p:par>
                            </p:childTnLst>
                          </p:cTn>
                        </p:par>
                      </p:childTnLst>
                    </p:cTn>
                  </p:par>
                </p:childTnLst>
              </p:cTn>
              <p:nextCondLst>
                <p:cond evt="onClick" delay="0">
                  <p:tgtEl>
                    <p:spTgt spid="3078"/>
                  </p:tgtEl>
                </p:cond>
              </p:nextCondLst>
            </p:seq>
            <p:seq concurrent="1" nextAc="seek">
              <p:cTn id="51" restart="whenNotActive" fill="hold" evtFilter="cancelBubble" nodeType="interactiveSeq">
                <p:stCondLst>
                  <p:cond evt="onClick" delay="0">
                    <p:tgtEl>
                      <p:spTgt spid="307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2460" fill="hold"/>
                                        <p:tgtEl>
                                          <p:spTgt spid="3079"/>
                                        </p:tgtEl>
                                      </p:cBhvr>
                                    </p:cmd>
                                  </p:childTnLst>
                                </p:cTn>
                              </p:par>
                            </p:childTnLst>
                          </p:cTn>
                        </p:par>
                      </p:childTnLst>
                    </p:cTn>
                  </p:par>
                </p:childTnLst>
              </p:cTn>
              <p:nextCondLst>
                <p:cond evt="onClick" delay="0">
                  <p:tgtEl>
                    <p:spTgt spid="3079"/>
                  </p:tgtEl>
                </p:cond>
              </p:nextCondLst>
            </p:seq>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7"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bldLst>
      <p:bldP spid="3085" grpId="0" animBg="1"/>
      <p:bldP spid="308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49" y="2781306"/>
            <a:ext cx="57340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768</Words>
  <Application>Microsoft Office PowerPoint</Application>
  <PresentationFormat>Widescreen</PresentationFormat>
  <Paragraphs>112</Paragraphs>
  <Slides>26</Slides>
  <Notes>18</Notes>
  <HiddenSlides>0</HiddenSlides>
  <MMClips>7</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26</vt:i4>
      </vt:variant>
    </vt:vector>
  </HeadingPairs>
  <TitlesOfParts>
    <vt:vector size="46" baseType="lpstr">
      <vt:lpstr>等线</vt:lpstr>
      <vt:lpstr>微软雅黑</vt:lpstr>
      <vt:lpstr>.VnHelvetInsH</vt:lpstr>
      <vt:lpstr>.VnTime</vt:lpstr>
      <vt:lpstr>.VnTimeH</vt:lpstr>
      <vt:lpstr>Arial</vt:lpstr>
      <vt:lpstr>Calibri</vt:lpstr>
      <vt:lpstr>Cambria</vt:lpstr>
      <vt:lpstr>Impact</vt:lpstr>
      <vt:lpstr>SVN-Genica Pro</vt:lpstr>
      <vt:lpstr>Times New Roman</vt:lpstr>
      <vt:lpstr>VNI-Times</vt:lpstr>
      <vt:lpstr>千图网海量PPT模板www.58pic.com​​</vt:lpstr>
      <vt:lpstr>Office 主题​​</vt:lpstr>
      <vt:lpstr>1_千图网海量PPT模板www.58pic.com​​</vt:lpstr>
      <vt:lpstr>1_Office 主题​​</vt:lpstr>
      <vt:lpstr>2_Default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75</cp:revision>
  <dcterms:created xsi:type="dcterms:W3CDTF">2023-07-08T11:19:38Z</dcterms:created>
  <dcterms:modified xsi:type="dcterms:W3CDTF">2025-01-13T14:44:56Z</dcterms:modified>
</cp:coreProperties>
</file>