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31"/>
  </p:notesMasterIdLst>
  <p:sldIdLst>
    <p:sldId id="309" r:id="rId4"/>
    <p:sldId id="371" r:id="rId5"/>
    <p:sldId id="375" r:id="rId6"/>
    <p:sldId id="373" r:id="rId7"/>
    <p:sldId id="374" r:id="rId8"/>
    <p:sldId id="257" r:id="rId9"/>
    <p:sldId id="376" r:id="rId10"/>
    <p:sldId id="317" r:id="rId11"/>
    <p:sldId id="333" r:id="rId12"/>
    <p:sldId id="332" r:id="rId13"/>
    <p:sldId id="328" r:id="rId14"/>
    <p:sldId id="377" r:id="rId15"/>
    <p:sldId id="378" r:id="rId16"/>
    <p:sldId id="283" r:id="rId17"/>
    <p:sldId id="379" r:id="rId18"/>
    <p:sldId id="380" r:id="rId19"/>
    <p:sldId id="381" r:id="rId20"/>
    <p:sldId id="382" r:id="rId21"/>
    <p:sldId id="383" r:id="rId22"/>
    <p:sldId id="384" r:id="rId23"/>
    <p:sldId id="385" r:id="rId24"/>
    <p:sldId id="389" r:id="rId25"/>
    <p:sldId id="386" r:id="rId26"/>
    <p:sldId id="387" r:id="rId27"/>
    <p:sldId id="388" r:id="rId28"/>
    <p:sldId id="259"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13/01/2025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a:t>
            </a:fld>
            <a:endParaRPr lang="en-US"/>
          </a:p>
        </p:txBody>
      </p:sp>
    </p:spTree>
    <p:extLst>
      <p:ext uri="{BB962C8B-B14F-4D97-AF65-F5344CB8AC3E}">
        <p14:creationId xmlns:p14="http://schemas.microsoft.com/office/powerpoint/2010/main" val="292891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3</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6</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10</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24</a:t>
            </a:fld>
            <a:endParaRPr lang="en-US"/>
          </a:p>
        </p:txBody>
      </p:sp>
    </p:spTree>
    <p:extLst>
      <p:ext uri="{BB962C8B-B14F-4D97-AF65-F5344CB8AC3E}">
        <p14:creationId xmlns:p14="http://schemas.microsoft.com/office/powerpoint/2010/main" val="362853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27</a:t>
            </a:fld>
            <a:endParaRPr lang="en-US"/>
          </a:p>
        </p:txBody>
      </p:sp>
    </p:spTree>
    <p:extLst>
      <p:ext uri="{BB962C8B-B14F-4D97-AF65-F5344CB8AC3E}">
        <p14:creationId xmlns:p14="http://schemas.microsoft.com/office/powerpoint/2010/main" val="294533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54290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41965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255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942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203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377449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9869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78004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446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71556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13/01/2025</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9134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32412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61658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9714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8581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13/01/2025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39757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13/01/2025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27216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3035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9605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16851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802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7089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13/01/2025</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4434475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13/01/2025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298412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1.xml"/><Relationship Id="rId7" Type="http://schemas.openxmlformats.org/officeDocument/2006/relationships/image" Target="../media/image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4.xml"/><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5.xml"/><Relationship Id="rId7" Type="http://schemas.openxmlformats.org/officeDocument/2006/relationships/image" Target="../media/image1.png"/><Relationship Id="rId12" Type="http://schemas.openxmlformats.org/officeDocument/2006/relationships/image" Target="../media/image3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5.xml"/><Relationship Id="rId11" Type="http://schemas.openxmlformats.org/officeDocument/2006/relationships/image" Target="../media/image33.emf"/><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6.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9.xml"/><Relationship Id="rId7" Type="http://schemas.openxmlformats.org/officeDocument/2006/relationships/image" Target="../media/image2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35.png"/><Relationship Id="rId4" Type="http://schemas.openxmlformats.org/officeDocument/2006/relationships/tags" Target="../tags/tag30.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3.xml"/><Relationship Id="rId7" Type="http://schemas.openxmlformats.org/officeDocument/2006/relationships/image" Target="../media/image26.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7.xml"/><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png"/><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tags" Target="../tags/tag38.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1.xml"/><Relationship Id="rId7" Type="http://schemas.openxmlformats.org/officeDocument/2006/relationships/image" Target="../media/image26.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png"/><Relationship Id="rId11" Type="http://schemas.openxmlformats.org/officeDocument/2006/relationships/image" Target="../media/image40.jpeg"/><Relationship Id="rId5" Type="http://schemas.openxmlformats.org/officeDocument/2006/relationships/slideLayout" Target="../slideLayouts/slideLayout2.xml"/><Relationship Id="rId10" Type="http://schemas.openxmlformats.org/officeDocument/2006/relationships/image" Target="../media/image39.jpeg"/><Relationship Id="rId4" Type="http://schemas.openxmlformats.org/officeDocument/2006/relationships/tags" Target="../tags/tag4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5.xml"/><Relationship Id="rId7" Type="http://schemas.openxmlformats.org/officeDocument/2006/relationships/image" Target="../media/image2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png"/><Relationship Id="rId11" Type="http://schemas.openxmlformats.org/officeDocument/2006/relationships/image" Target="../media/image42.jpeg"/><Relationship Id="rId5" Type="http://schemas.openxmlformats.org/officeDocument/2006/relationships/slideLayout" Target="../slideLayouts/slideLayout2.xml"/><Relationship Id="rId10" Type="http://schemas.openxmlformats.org/officeDocument/2006/relationships/image" Target="../media/image41.jpeg"/><Relationship Id="rId4" Type="http://schemas.openxmlformats.org/officeDocument/2006/relationships/tags" Target="../tags/tag46.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9.xml"/><Relationship Id="rId7" Type="http://schemas.openxmlformats.org/officeDocument/2006/relationships/image" Target="../media/image26.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png"/><Relationship Id="rId11" Type="http://schemas.openxmlformats.org/officeDocument/2006/relationships/image" Target="../media/image44.jpeg"/><Relationship Id="rId5" Type="http://schemas.openxmlformats.org/officeDocument/2006/relationships/slideLayout" Target="../slideLayouts/slideLayout2.xml"/><Relationship Id="rId10" Type="http://schemas.openxmlformats.org/officeDocument/2006/relationships/image" Target="../media/image43.jpeg"/><Relationship Id="rId4" Type="http://schemas.openxmlformats.org/officeDocument/2006/relationships/tags" Target="../tags/tag50.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3.xml"/><Relationship Id="rId7" Type="http://schemas.openxmlformats.org/officeDocument/2006/relationships/image" Target="../media/image26.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png"/><Relationship Id="rId11" Type="http://schemas.openxmlformats.org/officeDocument/2006/relationships/image" Target="../media/image46.jpeg"/><Relationship Id="rId5" Type="http://schemas.openxmlformats.org/officeDocument/2006/relationships/slideLayout" Target="../slideLayouts/slideLayout2.xml"/><Relationship Id="rId10" Type="http://schemas.openxmlformats.org/officeDocument/2006/relationships/image" Target="../media/image45.jpeg"/><Relationship Id="rId4" Type="http://schemas.openxmlformats.org/officeDocument/2006/relationships/tags" Target="../tags/tag54.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7.xml"/><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png"/><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tags" Target="../tags/tag58.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1.xml"/><Relationship Id="rId7" Type="http://schemas.openxmlformats.org/officeDocument/2006/relationships/image" Target="../media/image26.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6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5.xml"/><Relationship Id="rId7" Type="http://schemas.openxmlformats.org/officeDocument/2006/relationships/image" Target="../media/image2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47.jpeg"/><Relationship Id="rId4" Type="http://schemas.openxmlformats.org/officeDocument/2006/relationships/tags" Target="../tags/tag66.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9.xml"/><Relationship Id="rId7" Type="http://schemas.openxmlformats.org/officeDocument/2006/relationships/image" Target="../media/image1.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1.xml"/><Relationship Id="rId11" Type="http://schemas.openxmlformats.org/officeDocument/2006/relationships/image" Target="../media/image48.png"/><Relationship Id="rId5" Type="http://schemas.openxmlformats.org/officeDocument/2006/relationships/tags" Target="../tags/tag71.xml"/><Relationship Id="rId10" Type="http://schemas.openxmlformats.org/officeDocument/2006/relationships/image" Target="../media/image4.png"/><Relationship Id="rId4" Type="http://schemas.openxmlformats.org/officeDocument/2006/relationships/tags" Target="../tags/tag70.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1.png"/><Relationship Id="rId3" Type="http://schemas.openxmlformats.org/officeDocument/2006/relationships/tags" Target="../tags/tag74.xml"/><Relationship Id="rId7" Type="http://schemas.openxmlformats.org/officeDocument/2006/relationships/image" Target="../media/image1.png"/><Relationship Id="rId12" Type="http://schemas.openxmlformats.org/officeDocument/2006/relationships/image" Target="../media/image50.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6.xml"/><Relationship Id="rId11" Type="http://schemas.openxmlformats.org/officeDocument/2006/relationships/image" Target="../media/image49.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75.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8.xml"/><Relationship Id="rId7" Type="http://schemas.openxmlformats.org/officeDocument/2006/relationships/image" Target="../media/image26.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52.png"/><Relationship Id="rId4" Type="http://schemas.openxmlformats.org/officeDocument/2006/relationships/tags" Target="../tags/tag79.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media" Target="../media/media2.mp3"/><Relationship Id="rId7" Type="http://schemas.openxmlformats.org/officeDocument/2006/relationships/image" Target="../media/image5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slideLayout" Target="../slideLayouts/slideLayout32.xml"/><Relationship Id="rId9" Type="http://schemas.openxmlformats.org/officeDocument/2006/relationships/image" Target="../media/image57.gi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7.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png"/><Relationship Id="rId7" Type="http://schemas.openxmlformats.org/officeDocument/2006/relationships/image" Target="../media/image20.jpeg"/><Relationship Id="rId2" Type="http://schemas.openxmlformats.org/officeDocument/2006/relationships/image" Target="../media/image12.jpg"/><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image" Target="../media/image18.jpg"/><Relationship Id="rId5" Type="http://schemas.openxmlformats.org/officeDocument/2006/relationships/image" Target="../media/image21.jpeg"/><Relationship Id="rId10" Type="http://schemas.openxmlformats.org/officeDocument/2006/relationships/image" Target="../media/image23.jpeg"/><Relationship Id="rId4" Type="http://schemas.openxmlformats.org/officeDocument/2006/relationships/image" Target="../media/image16.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xml"/><Relationship Id="rId7" Type="http://schemas.openxmlformats.org/officeDocument/2006/relationships/image" Target="../media/image2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tags" Target="../tags/tag9.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image" Target="../media/image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xml"/><Relationship Id="rId11" Type="http://schemas.openxmlformats.org/officeDocument/2006/relationships/image" Target="../media/image28.png"/><Relationship Id="rId5" Type="http://schemas.openxmlformats.org/officeDocument/2006/relationships/tags" Target="../tags/tag14.xml"/><Relationship Id="rId10" Type="http://schemas.openxmlformats.org/officeDocument/2006/relationships/image" Target="../media/image4.png"/><Relationship Id="rId4" Type="http://schemas.openxmlformats.org/officeDocument/2006/relationships/tags" Target="../tags/tag13.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1.png"/><Relationship Id="rId3" Type="http://schemas.openxmlformats.org/officeDocument/2006/relationships/tags" Target="../tags/tag17.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png"/><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29.png"/><Relationship Id="rId4" Type="http://schemas.openxmlformats.org/officeDocument/2006/relationships/tags" Target="../tags/tag18.xml"/><Relationship Id="rId9" Type="http://schemas.openxmlformats.org/officeDocument/2006/relationships/image" Target="../media/image3.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2"/>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dirty="0">
                <a:ln w="0"/>
                <a:solidFill>
                  <a:srgbClr val="002060"/>
                </a:solidFill>
                <a:latin typeface="Cambria" panose="02040503050406030204" pitchFamily="18" charset="0"/>
                <a:ea typeface="Cambria" panose="02040503050406030204" pitchFamily="18" charset="0"/>
              </a:rPr>
              <a:t>:</a:t>
            </a:r>
            <a:r>
              <a:rPr lang="vi-VN" sz="32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3200" b="1" dirty="0">
              <a:ln w="0"/>
              <a:solidFill>
                <a:srgbClr val="002060"/>
              </a:solidFill>
              <a:latin typeface="Cambria" panose="02040503050406030204" pitchFamily="18" charset="0"/>
              <a:ea typeface="Cambria" panose="02040503050406030204" pitchFamily="18" charset="0"/>
            </a:endParaRP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val="2506457274"/>
                    </a:ext>
                  </a:extLst>
                </a:gridCol>
                <a:gridCol w="2371725">
                  <a:extLst>
                    <a:ext uri="{9D8B030D-6E8A-4147-A177-3AD203B41FA5}">
                      <a16:colId xmlns:a16="http://schemas.microsoft.com/office/drawing/2014/main"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Tree>
    <p:extLst>
      <p:ext uri="{BB962C8B-B14F-4D97-AF65-F5344CB8AC3E}">
        <p14:creationId xmlns:p14="http://schemas.microsoft.com/office/powerpoint/2010/main" val="23470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val="2506457274"/>
                    </a:ext>
                  </a:extLst>
                </a:gridCol>
                <a:gridCol w="6134101">
                  <a:extLst>
                    <a:ext uri="{9D8B030D-6E8A-4147-A177-3AD203B41FA5}">
                      <a16:colId xmlns:a16="http://schemas.microsoft.com/office/drawing/2014/main"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
        <p:nvSpPr>
          <p:cNvPr id="5" name="TextBox 4">
            <a:extLst>
              <a:ext uri="{FF2B5EF4-FFF2-40B4-BE49-F238E27FC236}">
                <a16:creationId xmlns:a16="http://schemas.microsoft.com/office/drawing/2014/main"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a16="http://schemas.microsoft.com/office/drawing/2014/main" id="{0E5E3DD6-DF90-EE15-45B2-559C9EA1CF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676" y="2315716"/>
            <a:ext cx="5523420"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a16="http://schemas.microsoft.com/office/drawing/2014/main"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362200"/>
            <a:ext cx="55371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a16="http://schemas.microsoft.com/office/drawing/2014/main"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2012419"/>
            <a:ext cx="4781550"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a16="http://schemas.microsoft.com/office/drawing/2014/main"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0" y="1952682"/>
            <a:ext cx="497205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pic>
        <p:nvPicPr>
          <p:cNvPr id="3" name="Picture 2">
            <a:extLst>
              <a:ext uri="{FF2B5EF4-FFF2-40B4-BE49-F238E27FC236}">
                <a16:creationId xmlns:a16="http://schemas.microsoft.com/office/drawing/2014/main" id="{AC38239C-2742-FEE7-BE39-A572619AE919}"/>
              </a:ext>
            </a:extLst>
          </p:cNvPr>
          <p:cNvPicPr>
            <a:picLocks noChangeAspect="1"/>
          </p:cNvPicPr>
          <p:nvPr/>
        </p:nvPicPr>
        <p:blipFill>
          <a:blip r:embed="rId7"/>
          <a:stretch>
            <a:fillRect/>
          </a:stretch>
        </p:blipFill>
        <p:spPr>
          <a:xfrm>
            <a:off x="257175" y="1131591"/>
            <a:ext cx="12192000" cy="1451568"/>
          </a:xfrm>
          <a:prstGeom prst="rect">
            <a:avLst/>
          </a:prstGeom>
        </p:spPr>
      </p:pic>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5" name="Picture 4">
            <a:extLst>
              <a:ext uri="{FF2B5EF4-FFF2-40B4-BE49-F238E27FC236}">
                <a16:creationId xmlns:a16="http://schemas.microsoft.com/office/drawing/2014/main" id="{3F063679-E6AB-107F-DEB5-5A88E0B825D3}"/>
              </a:ext>
            </a:extLst>
          </p:cNvPr>
          <p:cNvPicPr>
            <a:picLocks noChangeAspect="1"/>
          </p:cNvPicPr>
          <p:nvPr/>
        </p:nvPicPr>
        <p:blipFill>
          <a:blip r:embed="rId11"/>
          <a:stretch>
            <a:fillRect/>
          </a:stretch>
        </p:blipFill>
        <p:spPr>
          <a:xfrm>
            <a:off x="2366819" y="2336181"/>
            <a:ext cx="7706012" cy="2566638"/>
          </a:xfrm>
          <a:prstGeom prst="rect">
            <a:avLst/>
          </a:prstGeom>
        </p:spPr>
      </p:pic>
    </p:spTree>
    <p:extLst>
      <p:ext uri="{BB962C8B-B14F-4D97-AF65-F5344CB8AC3E}">
        <p14:creationId xmlns:p14="http://schemas.microsoft.com/office/powerpoint/2010/main" val="32198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a16="http://schemas.microsoft.com/office/drawing/2014/main" id="{7E623B4E-03E9-A605-1B15-9CA50A97365B}"/>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DE41DC70-F836-C2DE-4F01-2B1FF4C08E14}"/>
              </a:ext>
            </a:extLst>
          </p:cNvPr>
          <p:cNvSpPr txBox="1"/>
          <p:nvPr/>
        </p:nvSpPr>
        <p:spPr>
          <a:xfrm>
            <a:off x="857250" y="2394641"/>
            <a:ext cx="10172699"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DF41B506-4372-13C0-6571-6AB18F78E617}"/>
              </a:ext>
            </a:extLst>
          </p:cNvPr>
          <p:cNvPicPr>
            <a:picLocks noChangeAspect="1"/>
          </p:cNvPicPr>
          <p:nvPr/>
        </p:nvPicPr>
        <p:blipFill>
          <a:blip r:embed="rId10"/>
          <a:stretch>
            <a:fillRect/>
          </a:stretch>
        </p:blipFill>
        <p:spPr>
          <a:xfrm>
            <a:off x="4630919" y="851107"/>
            <a:ext cx="3139712" cy="1079086"/>
          </a:xfrm>
          <a:prstGeom prst="rect">
            <a:avLst/>
          </a:prstGeom>
        </p:spPr>
      </p:pic>
      <p:sp>
        <p:nvSpPr>
          <p:cNvPr id="8" name="TextBox 7">
            <a:extLst>
              <a:ext uri="{FF2B5EF4-FFF2-40B4-BE49-F238E27FC236}">
                <a16:creationId xmlns:a16="http://schemas.microsoft.com/office/drawing/2014/main" id="{1F3AA528-A72B-A962-EAC7-45D01D4AFCE7}"/>
              </a:ext>
            </a:extLst>
          </p:cNvPr>
          <p:cNvSpPr txBox="1"/>
          <p:nvPr/>
        </p:nvSpPr>
        <p:spPr>
          <a:xfrm>
            <a:off x="904875" y="3771900"/>
            <a:ext cx="10887075" cy="2308324"/>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ít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ánh sáng;</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7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7" name="Picture 6">
            <a:extLst>
              <a:ext uri="{FF2B5EF4-FFF2-40B4-BE49-F238E27FC236}">
                <a16:creationId xmlns:a16="http://schemas.microsoft.com/office/drawing/2014/main" id="{20958DA5-C37A-D805-BA34-566076BF1C08}"/>
              </a:ext>
            </a:extLst>
          </p:cNvPr>
          <p:cNvPicPr>
            <a:picLocks noChangeAspect="1"/>
          </p:cNvPicPr>
          <p:nvPr/>
        </p:nvPicPr>
        <p:blipFill>
          <a:blip r:embed="rId7"/>
          <a:stretch>
            <a:fillRect/>
          </a:stretch>
        </p:blipFill>
        <p:spPr>
          <a:xfrm>
            <a:off x="1544706" y="1311223"/>
            <a:ext cx="5730737" cy="4121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67585051"/>
                    </a:ext>
                  </a:extLst>
                </a:gridCol>
                <a:gridCol w="4064000">
                  <a:extLst>
                    <a:ext uri="{9D8B030D-6E8A-4147-A177-3AD203B41FA5}">
                      <a16:colId xmlns:a16="http://schemas.microsoft.com/office/drawing/2014/main"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6" name="Picture 5">
            <a:extLst>
              <a:ext uri="{FF2B5EF4-FFF2-40B4-BE49-F238E27FC236}">
                <a16:creationId xmlns:a16="http://schemas.microsoft.com/office/drawing/2014/main" id="{F7907BCB-0551-4D43-AEA1-F6ADF242BA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54" b="97919" l="10000" r="93485">
                        <a14:foregroundMark x1="42121" y1="6660" x2="63182" y2="4475"/>
                        <a14:foregroundMark x1="63182" y1="4475" x2="63788" y2="4266"/>
                        <a14:foregroundMark x1="50455" y1="31009" x2="67576" y2="33299"/>
                        <a14:foregroundMark x1="56061" y1="88450" x2="53788" y2="97294"/>
                        <a14:foregroundMark x1="68485" y1="97919" x2="56061" y2="97294"/>
                        <a14:foregroundMark x1="50000" y1="32986" x2="56818" y2="34547"/>
                        <a14:foregroundMark x1="43030" y1="4891" x2="40455" y2="10822"/>
                        <a14:foregroundMark x1="38788" y1="6348" x2="36515" y2="11655"/>
                        <a14:foregroundMark x1="90909" y1="26223" x2="93485" y2="35068"/>
                      </a14:backgroundRemoval>
                    </a14:imgEffect>
                  </a14:imgLayer>
                </a14:imgProps>
              </a:ext>
              <a:ext uri="{28A0092B-C50C-407E-A947-70E740481C1C}">
                <a14:useLocalDpi xmlns:a14="http://schemas.microsoft.com/office/drawing/2010/main" val="0"/>
              </a:ext>
            </a:extLst>
          </a:blip>
          <a:srcRect b="2217"/>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id="{9718A60B-064B-42CF-8940-5DB73B60A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id="{52C2B80B-FCCF-98E3-07B9-759C9F86B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id="{8F1C2796-8930-7215-87BA-04EBB851A2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id="{E10042A8-36C1-7682-5DE0-AF2AE3CA36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id="{E7B27927-2F62-418C-B438-3BC27D8922F9}"/>
              </a:ext>
            </a:extLst>
          </p:cNvPr>
          <p:cNvGraphicFramePr>
            <a:graphicFrameLocks noGrp="1"/>
          </p:cNvGraphicFramePr>
          <p:nvPr>
            <p:extLst>
              <p:ext uri="{D42A27DB-BD31-4B8C-83A1-F6EECF244321}">
                <p14:modId xmlns:p14="http://schemas.microsoft.com/office/powerpoint/2010/main" val="1661296049"/>
              </p:ext>
            </p:extLst>
          </p:nvPr>
        </p:nvGraphicFramePr>
        <p:xfrm>
          <a:off x="416654" y="246126"/>
          <a:ext cx="11529540" cy="6498803"/>
        </p:xfrm>
        <a:graphic>
          <a:graphicData uri="http://schemas.openxmlformats.org/drawingml/2006/table">
            <a:tbl>
              <a:tblPr firstRow="1" bandRow="1">
                <a:tableStyleId>{00A15C55-8517-42AA-B614-E9B94910E393}</a:tableStyleId>
              </a:tblPr>
              <a:tblGrid>
                <a:gridCol w="5764770">
                  <a:extLst>
                    <a:ext uri="{9D8B030D-6E8A-4147-A177-3AD203B41FA5}">
                      <a16:colId xmlns:a16="http://schemas.microsoft.com/office/drawing/2014/main" val="67585051"/>
                    </a:ext>
                  </a:extLst>
                </a:gridCol>
                <a:gridCol w="5764770">
                  <a:extLst>
                    <a:ext uri="{9D8B030D-6E8A-4147-A177-3AD203B41FA5}">
                      <a16:colId xmlns:a16="http://schemas.microsoft.com/office/drawing/2014/main"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a:tc>
                <a:extLst>
                  <a:ext uri="{0D108BD9-81ED-4DB2-BD59-A6C34878D82A}">
                    <a16:rowId xmlns:a16="http://schemas.microsoft.com/office/drawing/2014/main"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2" name="Picture 1">
            <a:extLst>
              <a:ext uri="{FF2B5EF4-FFF2-40B4-BE49-F238E27FC236}">
                <a16:creationId xmlns:a16="http://schemas.microsoft.com/office/drawing/2014/main" id="{FF712D8B-7726-413A-312A-911ADE0FEE12}"/>
              </a:ext>
            </a:extLst>
          </p:cNvPr>
          <p:cNvPicPr>
            <a:picLocks noChangeAspect="1"/>
          </p:cNvPicPr>
          <p:nvPr/>
        </p:nvPicPr>
        <p:blipFill rotWithShape="1">
          <a:blip r:embed="rId3"/>
          <a:srcRect t="853"/>
          <a:stretch/>
        </p:blipFill>
        <p:spPr>
          <a:xfrm>
            <a:off x="699903" y="1480677"/>
            <a:ext cx="2529899" cy="1548273"/>
          </a:xfrm>
          <a:prstGeom prst="rect">
            <a:avLst/>
          </a:prstGeom>
        </p:spPr>
      </p:pic>
      <p:pic>
        <p:nvPicPr>
          <p:cNvPr id="14" name="Picture 13">
            <a:extLst>
              <a:ext uri="{FF2B5EF4-FFF2-40B4-BE49-F238E27FC236}">
                <a16:creationId xmlns:a16="http://schemas.microsoft.com/office/drawing/2014/main" id="{C6131BF2-519B-8012-3B5D-04B9FF9808DC}"/>
              </a:ext>
            </a:extLst>
          </p:cNvPr>
          <p:cNvPicPr>
            <a:picLocks noChangeAspect="1"/>
          </p:cNvPicPr>
          <p:nvPr/>
        </p:nvPicPr>
        <p:blipFill rotWithShape="1">
          <a:blip r:embed="rId4"/>
          <a:srcRect l="5437" r="652"/>
          <a:stretch/>
        </p:blipFill>
        <p:spPr>
          <a:xfrm>
            <a:off x="3609975" y="1504101"/>
            <a:ext cx="2279960" cy="1556525"/>
          </a:xfrm>
          <a:prstGeom prst="rect">
            <a:avLst/>
          </a:prstGeom>
        </p:spPr>
      </p:pic>
      <p:pic>
        <p:nvPicPr>
          <p:cNvPr id="15" name="Picture 6" descr="1001 thắc mắc: Lí do gì khiến ngựa thích ngủ đứng?">
            <a:extLst>
              <a:ext uri="{FF2B5EF4-FFF2-40B4-BE49-F238E27FC236}">
                <a16:creationId xmlns:a16="http://schemas.microsoft.com/office/drawing/2014/main" id="{787EED1E-BCCC-5F92-4146-B7201E38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3266123"/>
            <a:ext cx="2419350"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a16="http://schemas.microsoft.com/office/drawing/2014/main" id="{0BA7BFE7-F48F-0CBA-CFD4-2EE26274A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925" y="3214165"/>
            <a:ext cx="2343524"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a16="http://schemas.microsoft.com/office/drawing/2014/main" id="{13FA245F-FA66-37CA-8248-833CE4388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5048250"/>
            <a:ext cx="231648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a16="http://schemas.microsoft.com/office/drawing/2014/main" id="{07246284-1E95-4641-321B-C8B45C1E1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52" t="13687" r="6557"/>
          <a:stretch/>
        </p:blipFill>
        <p:spPr bwMode="auto">
          <a:xfrm>
            <a:off x="6324311" y="1442577"/>
            <a:ext cx="2461306"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a16="http://schemas.microsoft.com/office/drawing/2014/main" id="{FE7D43A6-340D-8117-6AE0-8EA55A3AF9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200" y="1465508"/>
            <a:ext cx="220980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a16="http://schemas.microsoft.com/office/drawing/2014/main" id="{FF607A61-4F71-5D58-FBF5-6A4220D6C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3298825"/>
            <a:ext cx="23438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427DE76-2D49-4C77-85A9-749BC3F84011}"/>
              </a:ext>
            </a:extLst>
          </p:cNvPr>
          <p:cNvPicPr>
            <a:picLocks noChangeAspect="1"/>
          </p:cNvPicPr>
          <p:nvPr/>
        </p:nvPicPr>
        <p:blipFill rotWithShape="1">
          <a:blip r:embed="rId11">
            <a:extLst>
              <a:ext uri="{28A0092B-C50C-407E-A947-70E740481C1C}">
                <a14:useLocalDpi xmlns:a14="http://schemas.microsoft.com/office/drawing/2010/main" val="0"/>
              </a:ext>
            </a:extLst>
          </a:blip>
          <a:srcRect l="6387" t="8601" r="9828"/>
          <a:stretch/>
        </p:blipFill>
        <p:spPr>
          <a:xfrm>
            <a:off x="9210674" y="3224768"/>
            <a:ext cx="2319079" cy="1576690"/>
          </a:xfrm>
          <a:prstGeom prst="rect">
            <a:avLst/>
          </a:prstGeom>
        </p:spPr>
      </p:pic>
    </p:spTree>
    <p:extLst>
      <p:ext uri="{BB962C8B-B14F-4D97-AF65-F5344CB8AC3E}">
        <p14:creationId xmlns:p14="http://schemas.microsoft.com/office/powerpoint/2010/main" val="17994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a16="http://schemas.microsoft.com/office/drawing/2014/main" id="{7BBAA111-EC9D-A969-63D1-D35CFAA69D00}"/>
              </a:ext>
            </a:extLst>
          </p:cNvPr>
          <p:cNvPicPr>
            <a:picLocks noChangeAspect="1"/>
          </p:cNvPicPr>
          <p:nvPr/>
        </p:nvPicPr>
        <p:blipFill>
          <a:blip r:embed="rId7"/>
          <a:stretch>
            <a:fillRect/>
          </a:stretch>
        </p:blipFill>
        <p:spPr>
          <a:xfrm>
            <a:off x="3724870" y="217114"/>
            <a:ext cx="3846909" cy="1280271"/>
          </a:xfrm>
          <a:prstGeom prst="rect">
            <a:avLst/>
          </a:prstGeom>
        </p:spPr>
      </p:pic>
      <p:pic>
        <p:nvPicPr>
          <p:cNvPr id="10" name="Picture 9">
            <a:extLst>
              <a:ext uri="{FF2B5EF4-FFF2-40B4-BE49-F238E27FC236}">
                <a16:creationId xmlns:a16="http://schemas.microsoft.com/office/drawing/2014/main" id="{32F44E22-93AF-2C0C-3196-38E32B504075}"/>
              </a:ext>
            </a:extLst>
          </p:cNvPr>
          <p:cNvPicPr>
            <a:picLocks noChangeAspect="1"/>
          </p:cNvPicPr>
          <p:nvPr/>
        </p:nvPicPr>
        <p:blipFill>
          <a:blip r:embed="rId8"/>
          <a:stretch>
            <a:fillRect/>
          </a:stretch>
        </p:blipFill>
        <p:spPr>
          <a:xfrm>
            <a:off x="1303113" y="1659552"/>
            <a:ext cx="6633023" cy="193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Picture 4">
            <a:extLst>
              <a:ext uri="{FF2B5EF4-FFF2-40B4-BE49-F238E27FC236}">
                <a16:creationId xmlns:a16="http://schemas.microsoft.com/office/drawing/2014/main" id="{B1597ECD-2231-D5D1-0B8B-1BD9A4E36836}"/>
              </a:ext>
            </a:extLst>
          </p:cNvPr>
          <p:cNvPicPr>
            <a:picLocks noChangeAspect="1"/>
          </p:cNvPicPr>
          <p:nvPr/>
        </p:nvPicPr>
        <p:blipFill>
          <a:blip r:embed="rId10"/>
          <a:stretch>
            <a:fillRect/>
          </a:stretch>
        </p:blipFill>
        <p:spPr>
          <a:xfrm>
            <a:off x="3695121" y="0"/>
            <a:ext cx="4554107" cy="1176630"/>
          </a:xfrm>
          <a:prstGeom prst="rect">
            <a:avLst/>
          </a:prstGeom>
        </p:spPr>
      </p:pic>
      <p:sp>
        <p:nvSpPr>
          <p:cNvPr id="8" name="TextBox 7">
            <a:extLst>
              <a:ext uri="{FF2B5EF4-FFF2-40B4-BE49-F238E27FC236}">
                <a16:creationId xmlns:a16="http://schemas.microsoft.com/office/drawing/2014/main" id="{26F5DA32-5445-9D75-62C5-043F8556A0C9}"/>
              </a:ext>
            </a:extLst>
          </p:cNvPr>
          <p:cNvSpPr txBox="1"/>
          <p:nvPr/>
        </p:nvSpPr>
        <p:spPr>
          <a:xfrm>
            <a:off x="1190625" y="1714500"/>
            <a:ext cx="10458450" cy="3625608"/>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Vận dụng được kiến thức về nhu cầu sống của thực vật và động vật để đề xuất việc làm cụ thể trong chăm sóc cây trồng, gi</a:t>
            </a:r>
            <a:r>
              <a:rPr lang="vi-VN" sz="2800" dirty="0">
                <a:effectLst/>
                <a:latin typeface="Cambria" panose="02040503050406030204" pitchFamily="18" charset="0"/>
                <a:ea typeface="Cambria" panose="02040503050406030204" pitchFamily="18" charset="0"/>
              </a:rPr>
              <a:t>ải</a:t>
            </a:r>
            <a:r>
              <a:rPr lang="nl-NL" sz="2800" dirty="0">
                <a:effectLst/>
                <a:latin typeface="Cambria" panose="02040503050406030204" pitchFamily="18" charset="0"/>
                <a:ea typeface="Cambria" panose="02040503050406030204" pitchFamily="18" charset="0"/>
              </a:rPr>
              <a:t> thích được tại sao cần phải làm công việc đó.</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Thực hiện được việc làm phù hợp để chăm sóc cây trồng ở nhà.</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Rèn luyện kĩ năng làm thực hành, hoạt động trải nghiệm, qua đó góp phần phát triển kĩ thuật chăm sóc cây trồng</a:t>
            </a:r>
            <a:r>
              <a:rPr lang="nl-NL" sz="2800"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94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4" name="Picture 3">
            <a:extLst>
              <a:ext uri="{FF2B5EF4-FFF2-40B4-BE49-F238E27FC236}">
                <a16:creationId xmlns:a16="http://schemas.microsoft.com/office/drawing/2014/main" id="{2C19D15F-8838-2D22-B721-DF59490868EC}"/>
              </a:ext>
            </a:extLst>
          </p:cNvPr>
          <p:cNvPicPr>
            <a:picLocks noChangeAspect="1"/>
          </p:cNvPicPr>
          <p:nvPr/>
        </p:nvPicPr>
        <p:blipFill>
          <a:blip r:embed="rId11"/>
          <a:stretch>
            <a:fillRect/>
          </a:stretch>
        </p:blipFill>
        <p:spPr>
          <a:xfrm>
            <a:off x="2059783" y="2244759"/>
            <a:ext cx="7595149" cy="2489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a16="http://schemas.microsoft.com/office/drawing/2014/main" id="{864FA122-7E01-D831-8CA5-4156B1B934F9}"/>
              </a:ext>
            </a:extLst>
          </p:cNvPr>
          <p:cNvSpPr/>
          <p:nvPr/>
        </p:nvSpPr>
        <p:spPr>
          <a:xfrm rot="11112132">
            <a:off x="2477222" y="1045559"/>
            <a:ext cx="6737633"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id="{D487196D-8714-0646-B7BA-E7E326F5CFA6}"/>
              </a:ext>
            </a:extLst>
          </p:cNvPr>
          <p:cNvSpPr txBox="1">
            <a:spLocks noChangeArrowheads="1"/>
          </p:cNvSpPr>
          <p:nvPr/>
        </p:nvSpPr>
        <p:spPr bwMode="auto">
          <a:xfrm>
            <a:off x="2714625" y="2031786"/>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a16="http://schemas.microsoft.com/office/drawing/2014/main" id="{82F7A054-16A5-EA36-08B4-54487384D9A1}"/>
              </a:ext>
            </a:extLst>
          </p:cNvPr>
          <p:cNvGrpSpPr/>
          <p:nvPr/>
        </p:nvGrpSpPr>
        <p:grpSpPr>
          <a:xfrm>
            <a:off x="9466233" y="1786993"/>
            <a:ext cx="2797399" cy="5145812"/>
            <a:chOff x="12843095" y="658761"/>
            <a:chExt cx="3036002" cy="5584723"/>
          </a:xfrm>
        </p:grpSpPr>
        <p:pic>
          <p:nvPicPr>
            <p:cNvPr id="18" name="Picture 2" descr="Cartoon students Royalty Free Vector Image - VectorStock">
              <a:extLst>
                <a:ext uri="{FF2B5EF4-FFF2-40B4-BE49-F238E27FC236}">
                  <a16:creationId xmlns:a16="http://schemas.microsoft.com/office/drawing/2014/main" id="{FB4EF6D9-B532-9495-C1E0-4F4829602BA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students Royalty Free Vector Image - VectorStock">
              <a:extLst>
                <a:ext uri="{FF2B5EF4-FFF2-40B4-BE49-F238E27FC236}">
                  <a16:creationId xmlns:a16="http://schemas.microsoft.com/office/drawing/2014/main" id="{721DF55A-38DF-4A81-8C6C-F24243C6DE9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a16="http://schemas.microsoft.com/office/drawing/2014/main" id="{E97B4EBC-81F0-6D66-A713-C631CEB021F4}"/>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798</Words>
  <Application>Microsoft Office PowerPoint</Application>
  <PresentationFormat>Widescreen</PresentationFormat>
  <Paragraphs>90</Paragraphs>
  <Slides>27</Slides>
  <Notes>7</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Calibri</vt:lpstr>
      <vt:lpstr>Calibri Light</vt:lpstr>
      <vt:lpstr>Cambria</vt:lpstr>
      <vt:lpstr>Wingdings</vt:lpstr>
      <vt:lpstr>字魂50号-白鸽天行体</vt:lpstr>
      <vt:lpstr>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2023-10-03T10:40:10Z</dcterms:created>
  <dcterms:modified xsi:type="dcterms:W3CDTF">2025-01-13T14:50:41Z</dcterms:modified>
</cp:coreProperties>
</file>