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1" r:id="rId3"/>
    <p:sldMasterId id="2147483698" r:id="rId4"/>
  </p:sldMasterIdLst>
  <p:notesMasterIdLst>
    <p:notesMasterId r:id="rId29"/>
  </p:notesMasterIdLst>
  <p:sldIdLst>
    <p:sldId id="4414" r:id="rId5"/>
    <p:sldId id="257" r:id="rId6"/>
    <p:sldId id="259" r:id="rId7"/>
    <p:sldId id="330" r:id="rId8"/>
    <p:sldId id="331" r:id="rId9"/>
    <p:sldId id="332" r:id="rId10"/>
    <p:sldId id="320" r:id="rId11"/>
    <p:sldId id="260" r:id="rId12"/>
    <p:sldId id="295" r:id="rId13"/>
    <p:sldId id="301" r:id="rId14"/>
    <p:sldId id="4411" r:id="rId15"/>
    <p:sldId id="4419" r:id="rId16"/>
    <p:sldId id="335" r:id="rId17"/>
    <p:sldId id="334" r:id="rId18"/>
    <p:sldId id="336" r:id="rId19"/>
    <p:sldId id="4413" r:id="rId20"/>
    <p:sldId id="337" r:id="rId21"/>
    <p:sldId id="338" r:id="rId22"/>
    <p:sldId id="339" r:id="rId23"/>
    <p:sldId id="340" r:id="rId24"/>
    <p:sldId id="4416" r:id="rId25"/>
    <p:sldId id="4417" r:id="rId26"/>
    <p:sldId id="4415"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A0"/>
    <a:srgbClr val="F9CBF1"/>
    <a:srgbClr val="892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86ED8-9239-49E5-BF93-A15B2D711932}" type="datetimeFigureOut">
              <a:rPr lang="en-US" smtClean="0"/>
              <a:t>25/02/2025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681B7-FDF4-4810-8569-4D5AF848533D}" type="slidenum">
              <a:rPr lang="en-US" smtClean="0"/>
              <a:t>‹#›</a:t>
            </a:fld>
            <a:endParaRPr lang="en-US"/>
          </a:p>
        </p:txBody>
      </p:sp>
    </p:spTree>
    <p:extLst>
      <p:ext uri="{BB962C8B-B14F-4D97-AF65-F5344CB8AC3E}">
        <p14:creationId xmlns:p14="http://schemas.microsoft.com/office/powerpoint/2010/main" val="45281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369EF-F8BB-C6C2-0AD7-8546685965E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208D21-D02A-35FD-23F5-D2EF75BEA00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E3891C-60E9-0BF4-C6C6-C48E3D0EB64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DE00B96-516A-2A8E-6FD6-8527E00C67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3616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85C34-C4F7-21BB-1D03-ECC6B3B227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262D9F-847E-D872-FFF5-AFE5A3361E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CB340C9-E9A7-5E8B-55FA-3DF4405BDE2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8F284EF-EC02-28CC-E208-551E2BEA3E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6619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7410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8753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0028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CD87-62CD-8BA9-6751-3E2135247ED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82398EF-02E0-FFB0-48F3-87478D4ABDA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3E7B68D-6FC2-42E8-2D04-5B806DD5116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873FCD1-C33E-E838-710C-85784C5073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00581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553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6178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085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096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819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hoa để chọn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10A27-1213-4DB5-A1F1-0AC932ADE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44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785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874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Bấm ngôi sao để quay về</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6036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433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433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9304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6007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3733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40346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4109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4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0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1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08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734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1426800" y="1604997"/>
            <a:ext cx="9338400" cy="238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8500"/>
              <a:buNone/>
              <a:defRPr sz="11333"/>
            </a:lvl1pPr>
            <a:lvl2pPr lvl="1" algn="ctr">
              <a:spcBef>
                <a:spcPts val="0"/>
              </a:spcBef>
              <a:spcAft>
                <a:spcPts val="0"/>
              </a:spcAft>
              <a:buSzPts val="8500"/>
              <a:buNone/>
              <a:defRPr sz="11333"/>
            </a:lvl2pPr>
            <a:lvl3pPr lvl="2" algn="ctr">
              <a:spcBef>
                <a:spcPts val="0"/>
              </a:spcBef>
              <a:spcAft>
                <a:spcPts val="0"/>
              </a:spcAft>
              <a:buSzPts val="8500"/>
              <a:buNone/>
              <a:defRPr sz="11333"/>
            </a:lvl3pPr>
            <a:lvl4pPr lvl="3" algn="ctr">
              <a:spcBef>
                <a:spcPts val="0"/>
              </a:spcBef>
              <a:spcAft>
                <a:spcPts val="0"/>
              </a:spcAft>
              <a:buSzPts val="8500"/>
              <a:buNone/>
              <a:defRPr sz="11333"/>
            </a:lvl4pPr>
            <a:lvl5pPr lvl="4" algn="ctr">
              <a:spcBef>
                <a:spcPts val="0"/>
              </a:spcBef>
              <a:spcAft>
                <a:spcPts val="0"/>
              </a:spcAft>
              <a:buSzPts val="8500"/>
              <a:buNone/>
              <a:defRPr sz="11333"/>
            </a:lvl5pPr>
            <a:lvl6pPr lvl="5" algn="ctr">
              <a:spcBef>
                <a:spcPts val="0"/>
              </a:spcBef>
              <a:spcAft>
                <a:spcPts val="0"/>
              </a:spcAft>
              <a:buSzPts val="8500"/>
              <a:buNone/>
              <a:defRPr sz="11333"/>
            </a:lvl6pPr>
            <a:lvl7pPr lvl="6" algn="ctr">
              <a:spcBef>
                <a:spcPts val="0"/>
              </a:spcBef>
              <a:spcAft>
                <a:spcPts val="0"/>
              </a:spcAft>
              <a:buSzPts val="8500"/>
              <a:buNone/>
              <a:defRPr sz="11333"/>
            </a:lvl7pPr>
            <a:lvl8pPr lvl="7" algn="ctr">
              <a:spcBef>
                <a:spcPts val="0"/>
              </a:spcBef>
              <a:spcAft>
                <a:spcPts val="0"/>
              </a:spcAft>
              <a:buSzPts val="8500"/>
              <a:buNone/>
              <a:defRPr sz="11333"/>
            </a:lvl8pPr>
            <a:lvl9pPr lvl="8" algn="ctr">
              <a:spcBef>
                <a:spcPts val="0"/>
              </a:spcBef>
              <a:spcAft>
                <a:spcPts val="0"/>
              </a:spcAft>
              <a:buSzPts val="8500"/>
              <a:buNone/>
              <a:defRPr sz="11333"/>
            </a:lvl9pPr>
          </a:lstStyle>
          <a:p>
            <a:endParaRPr/>
          </a:p>
        </p:txBody>
      </p:sp>
      <p:sp>
        <p:nvSpPr>
          <p:cNvPr id="11" name="Google Shape;11;p2"/>
          <p:cNvSpPr txBox="1">
            <a:spLocks noGrp="1"/>
          </p:cNvSpPr>
          <p:nvPr>
            <p:ph type="subTitle" idx="1"/>
          </p:nvPr>
        </p:nvSpPr>
        <p:spPr>
          <a:xfrm>
            <a:off x="2290000" y="4340071"/>
            <a:ext cx="7612000" cy="2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400">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49900" y="4583433"/>
            <a:ext cx="12242088" cy="2274267"/>
            <a:chOff x="0" y="3555300"/>
            <a:chExt cx="9144075" cy="1588027"/>
          </a:xfrm>
        </p:grpSpPr>
        <p:sp>
          <p:nvSpPr>
            <p:cNvPr id="13" name="Google Shape;13;p2"/>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4" name="Google Shape;14;p2"/>
            <p:cNvGrpSpPr/>
            <p:nvPr/>
          </p:nvGrpSpPr>
          <p:grpSpPr>
            <a:xfrm>
              <a:off x="0" y="3555300"/>
              <a:ext cx="9144075" cy="1588027"/>
              <a:chOff x="0" y="3555300"/>
              <a:chExt cx="9144075" cy="1588027"/>
            </a:xfrm>
          </p:grpSpPr>
          <p:sp>
            <p:nvSpPr>
              <p:cNvPr id="15" name="Google Shape;15;p2"/>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6" name="Google Shape;16;p2"/>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7" name="Google Shape;17;p2"/>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18" name="Google Shape;18;p2"/>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4291450"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007732"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53168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2516804" flipH="1">
            <a:off x="7657780"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5233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2417287">
            <a:off x="4286302"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2516804">
            <a:off x="131397"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030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2517313" flipH="1">
            <a:off x="9528263"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580133"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1147802"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1482633"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8386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2516804" flipH="1">
            <a:off x="1161383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85667"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1782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2516804">
            <a:off x="311897"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1676284"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1933"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7358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 name="Google Shape;41;p3"/>
          <p:cNvSpPr txBox="1">
            <a:spLocks noGrp="1"/>
          </p:cNvSpPr>
          <p:nvPr>
            <p:ph type="title"/>
          </p:nvPr>
        </p:nvSpPr>
        <p:spPr>
          <a:xfrm>
            <a:off x="3439200" y="2844300"/>
            <a:ext cx="5313600" cy="112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2186600" y="4854759"/>
            <a:ext cx="781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5293000" y="1555660"/>
            <a:ext cx="160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 name="Google Shape;44;p3"/>
          <p:cNvSpPr/>
          <p:nvPr/>
        </p:nvSpPr>
        <p:spPr>
          <a:xfrm rot="5400000" flipH="1">
            <a:off x="9839496"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672438"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rot="10800000">
            <a:off x="0" y="-16063"/>
            <a:ext cx="12192000" cy="1673979"/>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3"/>
          <p:cNvGrpSpPr/>
          <p:nvPr/>
        </p:nvGrpSpPr>
        <p:grpSpPr>
          <a:xfrm>
            <a:off x="10954900" y="1694151"/>
            <a:ext cx="546000" cy="617833"/>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3"/>
          <p:cNvSpPr/>
          <p:nvPr/>
        </p:nvSpPr>
        <p:spPr>
          <a:xfrm rot="-5400000">
            <a:off x="10441317" y="2954984"/>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1899800" y="1186152"/>
            <a:ext cx="546000" cy="617833"/>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p:nvPr/>
        </p:nvSpPr>
        <p:spPr>
          <a:xfrm rot="-5400000">
            <a:off x="5183517" y="810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rot="-5400000">
            <a:off x="901184" y="3229385"/>
            <a:ext cx="546000" cy="617833"/>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2" name="Picture 21">
            <a:extLst>
              <a:ext uri="{FF2B5EF4-FFF2-40B4-BE49-F238E27FC236}">
                <a16:creationId xmlns:a16="http://schemas.microsoft.com/office/drawing/2014/main" id="{65E9EC89-78FA-4A9B-BF8B-5CB2BC301B23}"/>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23" name="Picture 22">
            <a:extLst>
              <a:ext uri="{FF2B5EF4-FFF2-40B4-BE49-F238E27FC236}">
                <a16:creationId xmlns:a16="http://schemas.microsoft.com/office/drawing/2014/main" id="{2AED74D2-DC7D-4871-9343-9887F7EF851C}"/>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24" name="Picture 23">
            <a:extLst>
              <a:ext uri="{FF2B5EF4-FFF2-40B4-BE49-F238E27FC236}">
                <a16:creationId xmlns:a16="http://schemas.microsoft.com/office/drawing/2014/main" id="{01CE14A4-F604-4869-9119-E9B55BC87295}"/>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25" name="Picture 24">
            <a:extLst>
              <a:ext uri="{FF2B5EF4-FFF2-40B4-BE49-F238E27FC236}">
                <a16:creationId xmlns:a16="http://schemas.microsoft.com/office/drawing/2014/main" id="{032FBBD8-962B-40D3-9F7C-F384C49AA58F}"/>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26" name="Picture 25">
            <a:extLst>
              <a:ext uri="{FF2B5EF4-FFF2-40B4-BE49-F238E27FC236}">
                <a16:creationId xmlns:a16="http://schemas.microsoft.com/office/drawing/2014/main" id="{A4B74FCB-15B9-4CEF-8C68-16164342E885}"/>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18264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60"/>
        <p:cNvGrpSpPr/>
        <p:nvPr/>
      </p:nvGrpSpPr>
      <p:grpSpPr>
        <a:xfrm>
          <a:off x="0" y="0"/>
          <a:ext cx="0" cy="0"/>
          <a:chOff x="0" y="0"/>
          <a:chExt cx="0" cy="0"/>
        </a:xfrm>
      </p:grpSpPr>
      <p:pic>
        <p:nvPicPr>
          <p:cNvPr id="61" name="Google Shape;61;p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2" name="Google Shape;62;p4"/>
          <p:cNvSpPr txBox="1">
            <a:spLocks noGrp="1"/>
          </p:cNvSpPr>
          <p:nvPr>
            <p:ph type="title"/>
          </p:nvPr>
        </p:nvSpPr>
        <p:spPr>
          <a:xfrm>
            <a:off x="960000" y="731536"/>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63" name="Google Shape;63;p4"/>
          <p:cNvSpPr txBox="1">
            <a:spLocks noGrp="1"/>
          </p:cNvSpPr>
          <p:nvPr>
            <p:ph type="body" idx="1"/>
          </p:nvPr>
        </p:nvSpPr>
        <p:spPr>
          <a:xfrm>
            <a:off x="960000" y="1625269"/>
            <a:ext cx="10272000" cy="422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grpSp>
        <p:nvGrpSpPr>
          <p:cNvPr id="64" name="Google Shape;64;p4"/>
          <p:cNvGrpSpPr/>
          <p:nvPr/>
        </p:nvGrpSpPr>
        <p:grpSpPr>
          <a:xfrm>
            <a:off x="269267" y="37034"/>
            <a:ext cx="546000" cy="617833"/>
            <a:chOff x="201950" y="103975"/>
            <a:chExt cx="409500" cy="463375"/>
          </a:xfrm>
        </p:grpSpPr>
        <p:sp>
          <p:nvSpPr>
            <p:cNvPr id="65" name="Google Shape;65;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4"/>
          <p:cNvGrpSpPr/>
          <p:nvPr/>
        </p:nvGrpSpPr>
        <p:grpSpPr>
          <a:xfrm rot="10800000" flipH="1">
            <a:off x="11376733" y="227534"/>
            <a:ext cx="546000" cy="617833"/>
            <a:chOff x="201950" y="103975"/>
            <a:chExt cx="409500" cy="463375"/>
          </a:xfrm>
        </p:grpSpPr>
        <p:sp>
          <p:nvSpPr>
            <p:cNvPr id="68" name="Google Shape;68;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4"/>
          <p:cNvGrpSpPr/>
          <p:nvPr/>
        </p:nvGrpSpPr>
        <p:grpSpPr>
          <a:xfrm rot="-5400000">
            <a:off x="9788033" y="19785"/>
            <a:ext cx="546000" cy="617833"/>
            <a:chOff x="156150" y="2997438"/>
            <a:chExt cx="409500" cy="463375"/>
          </a:xfrm>
        </p:grpSpPr>
        <p:sp>
          <p:nvSpPr>
            <p:cNvPr id="71" name="Google Shape;71;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4"/>
          <p:cNvSpPr/>
          <p:nvPr/>
        </p:nvSpPr>
        <p:spPr>
          <a:xfrm rot="5400000">
            <a:off x="9267017" y="836233"/>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4"/>
          <p:cNvSpPr/>
          <p:nvPr/>
        </p:nvSpPr>
        <p:spPr>
          <a:xfrm rot="-5400000" flipH="1">
            <a:off x="-722471"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4"/>
          <p:cNvSpPr/>
          <p:nvPr/>
        </p:nvSpPr>
        <p:spPr>
          <a:xfrm rot="5400000" flipH="1">
            <a:off x="-698184" y="4058986"/>
            <a:ext cx="3529751" cy="2117357"/>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4"/>
          <p:cNvSpPr/>
          <p:nvPr/>
        </p:nvSpPr>
        <p:spPr>
          <a:xfrm rot="-5400000">
            <a:off x="9554958" y="4253518"/>
            <a:ext cx="3286565" cy="1971479"/>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66675" dir="1062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4"/>
          <p:cNvSpPr/>
          <p:nvPr/>
        </p:nvSpPr>
        <p:spPr>
          <a:xfrm rot="10800000">
            <a:off x="8045317" y="389184"/>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4"/>
          <p:cNvSpPr/>
          <p:nvPr/>
        </p:nvSpPr>
        <p:spPr>
          <a:xfrm rot="10800000">
            <a:off x="6838817" y="15741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4"/>
          <p:cNvSpPr/>
          <p:nvPr/>
        </p:nvSpPr>
        <p:spPr>
          <a:xfrm rot="5400000">
            <a:off x="7256700" y="52851"/>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4"/>
          <p:cNvSpPr/>
          <p:nvPr/>
        </p:nvSpPr>
        <p:spPr>
          <a:xfrm rot="5400000">
            <a:off x="7790533" y="514851"/>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 name="Google Shape;81;p4"/>
          <p:cNvGrpSpPr/>
          <p:nvPr/>
        </p:nvGrpSpPr>
        <p:grpSpPr>
          <a:xfrm>
            <a:off x="513000" y="3590185"/>
            <a:ext cx="546000" cy="617833"/>
            <a:chOff x="156150" y="2997438"/>
            <a:chExt cx="409500" cy="463375"/>
          </a:xfrm>
        </p:grpSpPr>
        <p:sp>
          <p:nvSpPr>
            <p:cNvPr id="82" name="Google Shape;82;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4"/>
          <p:cNvSpPr/>
          <p:nvPr/>
        </p:nvSpPr>
        <p:spPr>
          <a:xfrm rot="2417287">
            <a:off x="2095535" y="275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3259400" y="151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4465900" y="3832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4"/>
          <p:cNvSpPr/>
          <p:nvPr/>
        </p:nvSpPr>
        <p:spPr>
          <a:xfrm flipH="1">
            <a:off x="418985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6007732"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18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299619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89"/>
        <p:cNvGrpSpPr/>
        <p:nvPr/>
      </p:nvGrpSpPr>
      <p:grpSpPr>
        <a:xfrm>
          <a:off x="0" y="0"/>
          <a:ext cx="0" cy="0"/>
          <a:chOff x="0" y="0"/>
          <a:chExt cx="0" cy="0"/>
        </a:xfrm>
      </p:grpSpPr>
      <p:pic>
        <p:nvPicPr>
          <p:cNvPr id="90" name="Google Shape;90;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1" name="Google Shape;91;p5"/>
          <p:cNvSpPr txBox="1">
            <a:spLocks noGrp="1"/>
          </p:cNvSpPr>
          <p:nvPr>
            <p:ph type="title"/>
          </p:nvPr>
        </p:nvSpPr>
        <p:spPr>
          <a:xfrm>
            <a:off x="1938433" y="3780263"/>
            <a:ext cx="31852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667">
                <a:solidFill>
                  <a:schemeClr val="dk1"/>
                </a:solidFill>
              </a:defRPr>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92" name="Google Shape;92;p5"/>
          <p:cNvSpPr txBox="1">
            <a:spLocks noGrp="1"/>
          </p:cNvSpPr>
          <p:nvPr>
            <p:ph type="title" idx="2"/>
          </p:nvPr>
        </p:nvSpPr>
        <p:spPr>
          <a:xfrm>
            <a:off x="7068367" y="3780263"/>
            <a:ext cx="3185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 name="Google Shape;93;p5"/>
          <p:cNvSpPr txBox="1">
            <a:spLocks noGrp="1"/>
          </p:cNvSpPr>
          <p:nvPr>
            <p:ph type="subTitle" idx="1"/>
          </p:nvPr>
        </p:nvSpPr>
        <p:spPr>
          <a:xfrm>
            <a:off x="1938433" y="4158637"/>
            <a:ext cx="3185200" cy="109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94" name="Google Shape;94;p5"/>
          <p:cNvSpPr txBox="1">
            <a:spLocks noGrp="1"/>
          </p:cNvSpPr>
          <p:nvPr>
            <p:ph type="subTitle" idx="3"/>
          </p:nvPr>
        </p:nvSpPr>
        <p:spPr>
          <a:xfrm>
            <a:off x="7068367" y="4158637"/>
            <a:ext cx="3185200" cy="109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95" name="Google Shape;95;p5"/>
          <p:cNvSpPr txBox="1">
            <a:spLocks noGrp="1"/>
          </p:cNvSpPr>
          <p:nvPr>
            <p:ph type="title" idx="4"/>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96" name="Google Shape;96;p5"/>
          <p:cNvSpPr/>
          <p:nvPr/>
        </p:nvSpPr>
        <p:spPr>
          <a:xfrm rot="-5400000">
            <a:off x="10006513" y="4705761"/>
            <a:ext cx="2577425" cy="1849519"/>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dir="1092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5"/>
          <p:cNvSpPr/>
          <p:nvPr/>
        </p:nvSpPr>
        <p:spPr>
          <a:xfrm rot="5400000" flipH="1">
            <a:off x="-404391" y="4669595"/>
            <a:ext cx="2577425" cy="1849519"/>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5"/>
          <p:cNvSpPr/>
          <p:nvPr/>
        </p:nvSpPr>
        <p:spPr>
          <a:xfrm rot="10800000">
            <a:off x="12730" y="-2"/>
            <a:ext cx="3767607" cy="730867"/>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47625" algn="bl" rotWithShape="0">
              <a:srgbClr val="AEDBE5">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rot="10800000">
            <a:off x="8758726" y="-40"/>
            <a:ext cx="3420545" cy="663541"/>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47625" dir="7800000" algn="bl" rotWithShape="0">
              <a:srgbClr val="AEDBE5">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5"/>
          <p:cNvSpPr/>
          <p:nvPr/>
        </p:nvSpPr>
        <p:spPr>
          <a:xfrm rot="5400000" flipH="1">
            <a:off x="-245678" y="5755261"/>
            <a:ext cx="1355363" cy="972585"/>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flipH="1">
            <a:off x="10878491" y="5974398"/>
            <a:ext cx="1355363" cy="972585"/>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dir="1086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rot="2417287">
            <a:off x="271469" y="11348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276618" y="4191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rot="2417287">
            <a:off x="11663369" y="2966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5"/>
          <p:cNvGrpSpPr/>
          <p:nvPr/>
        </p:nvGrpSpPr>
        <p:grpSpPr>
          <a:xfrm>
            <a:off x="276633" y="3484134"/>
            <a:ext cx="546000" cy="617833"/>
            <a:chOff x="201950" y="103975"/>
            <a:chExt cx="409500" cy="463375"/>
          </a:xfrm>
        </p:grpSpPr>
        <p:sp>
          <p:nvSpPr>
            <p:cNvPr id="106" name="Google Shape;106;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 name="Google Shape;108;p5"/>
          <p:cNvGrpSpPr/>
          <p:nvPr/>
        </p:nvGrpSpPr>
        <p:grpSpPr>
          <a:xfrm>
            <a:off x="276633" y="4760918"/>
            <a:ext cx="546000" cy="617833"/>
            <a:chOff x="156150" y="2997438"/>
            <a:chExt cx="409500" cy="463375"/>
          </a:xfrm>
        </p:grpSpPr>
        <p:sp>
          <p:nvSpPr>
            <p:cNvPr id="109" name="Google Shape;109;p5"/>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 name="Google Shape;111;p5"/>
          <p:cNvSpPr/>
          <p:nvPr/>
        </p:nvSpPr>
        <p:spPr>
          <a:xfrm rot="2417287">
            <a:off x="271469" y="2648089"/>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p:nvPr/>
        </p:nvSpPr>
        <p:spPr>
          <a:xfrm flipH="1">
            <a:off x="514218" y="459428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5"/>
          <p:cNvSpPr/>
          <p:nvPr/>
        </p:nvSpPr>
        <p:spPr>
          <a:xfrm rot="-2417287" flipH="1">
            <a:off x="7871469" y="23390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5"/>
          <p:cNvSpPr/>
          <p:nvPr/>
        </p:nvSpPr>
        <p:spPr>
          <a:xfrm flipH="1">
            <a:off x="4291450"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5"/>
          <p:cNvSpPr/>
          <p:nvPr/>
        </p:nvSpPr>
        <p:spPr>
          <a:xfrm rot="-2417287" flipH="1">
            <a:off x="11561769" y="4027822"/>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6" name="Google Shape;116;p5"/>
          <p:cNvGrpSpPr/>
          <p:nvPr/>
        </p:nvGrpSpPr>
        <p:grpSpPr>
          <a:xfrm>
            <a:off x="11241033" y="2811168"/>
            <a:ext cx="546000" cy="617833"/>
            <a:chOff x="201950" y="103975"/>
            <a:chExt cx="409500" cy="463375"/>
          </a:xfrm>
        </p:grpSpPr>
        <p:sp>
          <p:nvSpPr>
            <p:cNvPr id="117" name="Google Shape;117;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5"/>
          <p:cNvSpPr/>
          <p:nvPr/>
        </p:nvSpPr>
        <p:spPr>
          <a:xfrm>
            <a:off x="11574950" y="21129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 name="Google Shape;120;p5"/>
          <p:cNvGrpSpPr/>
          <p:nvPr/>
        </p:nvGrpSpPr>
        <p:grpSpPr>
          <a:xfrm>
            <a:off x="4751333" y="1533134"/>
            <a:ext cx="546000" cy="617833"/>
            <a:chOff x="201950" y="103975"/>
            <a:chExt cx="409500" cy="463375"/>
          </a:xfrm>
        </p:grpSpPr>
        <p:sp>
          <p:nvSpPr>
            <p:cNvPr id="121" name="Google Shape;121;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3811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9"/>
          <p:cNvSpPr txBox="1">
            <a:spLocks noGrp="1"/>
          </p:cNvSpPr>
          <p:nvPr>
            <p:ph type="title"/>
          </p:nvPr>
        </p:nvSpPr>
        <p:spPr>
          <a:xfrm>
            <a:off x="3434800" y="2046800"/>
            <a:ext cx="5322400" cy="11072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84" name="Google Shape;184;p9"/>
          <p:cNvSpPr txBox="1">
            <a:spLocks noGrp="1"/>
          </p:cNvSpPr>
          <p:nvPr>
            <p:ph type="subTitle" idx="1"/>
          </p:nvPr>
        </p:nvSpPr>
        <p:spPr>
          <a:xfrm>
            <a:off x="3434800" y="2950800"/>
            <a:ext cx="5322400" cy="186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9"/>
          <p:cNvGrpSpPr/>
          <p:nvPr/>
        </p:nvGrpSpPr>
        <p:grpSpPr>
          <a:xfrm>
            <a:off x="-49900" y="4583433"/>
            <a:ext cx="12242088" cy="2274267"/>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91" name="Google Shape;191;p9"/>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9"/>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9"/>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9"/>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9"/>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9"/>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9"/>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9"/>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9"/>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9"/>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9"/>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9"/>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727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9"/>
        <p:cNvGrpSpPr/>
        <p:nvPr/>
      </p:nvGrpSpPr>
      <p:grpSpPr>
        <a:xfrm>
          <a:off x="0" y="0"/>
          <a:ext cx="0" cy="0"/>
          <a:chOff x="0" y="0"/>
          <a:chExt cx="0" cy="0"/>
        </a:xfrm>
      </p:grpSpPr>
    </p:spTree>
    <p:extLst>
      <p:ext uri="{BB962C8B-B14F-4D97-AF65-F5344CB8AC3E}">
        <p14:creationId xmlns:p14="http://schemas.microsoft.com/office/powerpoint/2010/main" val="1841808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288"/>
        <p:cNvGrpSpPr/>
        <p:nvPr/>
      </p:nvGrpSpPr>
      <p:grpSpPr>
        <a:xfrm>
          <a:off x="0" y="0"/>
          <a:ext cx="0" cy="0"/>
          <a:chOff x="0" y="0"/>
          <a:chExt cx="0" cy="0"/>
        </a:xfrm>
      </p:grpSpPr>
      <p:pic>
        <p:nvPicPr>
          <p:cNvPr id="289" name="Google Shape;289;p1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90" name="Google Shape;290;p14"/>
          <p:cNvSpPr txBox="1">
            <a:spLocks noGrp="1"/>
          </p:cNvSpPr>
          <p:nvPr>
            <p:ph type="title"/>
          </p:nvPr>
        </p:nvSpPr>
        <p:spPr>
          <a:xfrm>
            <a:off x="3862600" y="4324100"/>
            <a:ext cx="4466800" cy="538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1" name="Google Shape;291;p14"/>
          <p:cNvSpPr txBox="1">
            <a:spLocks noGrp="1"/>
          </p:cNvSpPr>
          <p:nvPr>
            <p:ph type="subTitle" idx="1"/>
          </p:nvPr>
        </p:nvSpPr>
        <p:spPr>
          <a:xfrm>
            <a:off x="2543000" y="1277733"/>
            <a:ext cx="7106000" cy="264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4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4"/>
          <p:cNvSpPr/>
          <p:nvPr/>
        </p:nvSpPr>
        <p:spPr>
          <a:xfrm>
            <a:off x="1" y="-42592"/>
            <a:ext cx="12192167" cy="6900685"/>
          </a:xfrm>
          <a:custGeom>
            <a:avLst/>
            <a:gdLst/>
            <a:ahLst/>
            <a:cxnLst/>
            <a:rect l="l" t="t" r="r" b="b"/>
            <a:pathLst>
              <a:path w="128528" h="72746" extrusionOk="0">
                <a:moveTo>
                  <a:pt x="4179" y="0"/>
                </a:moveTo>
                <a:lnTo>
                  <a:pt x="3869" y="39"/>
                </a:lnTo>
                <a:lnTo>
                  <a:pt x="3579" y="78"/>
                </a:lnTo>
                <a:lnTo>
                  <a:pt x="3270" y="136"/>
                </a:lnTo>
                <a:lnTo>
                  <a:pt x="2980" y="213"/>
                </a:lnTo>
                <a:lnTo>
                  <a:pt x="2709" y="291"/>
                </a:lnTo>
                <a:lnTo>
                  <a:pt x="2438" y="387"/>
                </a:lnTo>
                <a:lnTo>
                  <a:pt x="1916" y="581"/>
                </a:lnTo>
                <a:lnTo>
                  <a:pt x="1452" y="813"/>
                </a:lnTo>
                <a:lnTo>
                  <a:pt x="1026" y="1026"/>
                </a:lnTo>
                <a:lnTo>
                  <a:pt x="678" y="1238"/>
                </a:lnTo>
                <a:lnTo>
                  <a:pt x="388" y="1432"/>
                </a:lnTo>
                <a:lnTo>
                  <a:pt x="175" y="1567"/>
                </a:lnTo>
                <a:lnTo>
                  <a:pt x="1" y="1703"/>
                </a:lnTo>
                <a:lnTo>
                  <a:pt x="1" y="72745"/>
                </a:lnTo>
                <a:lnTo>
                  <a:pt x="127696" y="72745"/>
                </a:lnTo>
                <a:lnTo>
                  <a:pt x="128528" y="37911"/>
                </a:lnTo>
                <a:lnTo>
                  <a:pt x="128353" y="37833"/>
                </a:lnTo>
                <a:lnTo>
                  <a:pt x="127831" y="37698"/>
                </a:lnTo>
                <a:lnTo>
                  <a:pt x="127483" y="37601"/>
                </a:lnTo>
                <a:lnTo>
                  <a:pt x="127058" y="37504"/>
                </a:lnTo>
                <a:lnTo>
                  <a:pt x="126574" y="37427"/>
                </a:lnTo>
                <a:lnTo>
                  <a:pt x="126052" y="37350"/>
                </a:lnTo>
                <a:lnTo>
                  <a:pt x="125491" y="37292"/>
                </a:lnTo>
                <a:lnTo>
                  <a:pt x="124872" y="37253"/>
                </a:lnTo>
                <a:lnTo>
                  <a:pt x="124253" y="37253"/>
                </a:lnTo>
                <a:lnTo>
                  <a:pt x="123595" y="37292"/>
                </a:lnTo>
                <a:lnTo>
                  <a:pt x="123247" y="37330"/>
                </a:lnTo>
                <a:lnTo>
                  <a:pt x="122918" y="37388"/>
                </a:lnTo>
                <a:lnTo>
                  <a:pt x="122570" y="37446"/>
                </a:lnTo>
                <a:lnTo>
                  <a:pt x="122222" y="37524"/>
                </a:lnTo>
                <a:lnTo>
                  <a:pt x="121874" y="37601"/>
                </a:lnTo>
                <a:lnTo>
                  <a:pt x="121545" y="37717"/>
                </a:lnTo>
                <a:lnTo>
                  <a:pt x="121197" y="37833"/>
                </a:lnTo>
                <a:lnTo>
                  <a:pt x="120849" y="37969"/>
                </a:lnTo>
                <a:lnTo>
                  <a:pt x="120520" y="38143"/>
                </a:lnTo>
                <a:lnTo>
                  <a:pt x="120191" y="38317"/>
                </a:lnTo>
                <a:lnTo>
                  <a:pt x="119862" y="38529"/>
                </a:lnTo>
                <a:lnTo>
                  <a:pt x="119553" y="38762"/>
                </a:lnTo>
                <a:lnTo>
                  <a:pt x="119243" y="39013"/>
                </a:lnTo>
                <a:lnTo>
                  <a:pt x="118953" y="39284"/>
                </a:lnTo>
                <a:lnTo>
                  <a:pt x="118663" y="39574"/>
                </a:lnTo>
                <a:lnTo>
                  <a:pt x="118373" y="39864"/>
                </a:lnTo>
                <a:lnTo>
                  <a:pt x="118102" y="40174"/>
                </a:lnTo>
                <a:lnTo>
                  <a:pt x="117851" y="40483"/>
                </a:lnTo>
                <a:lnTo>
                  <a:pt x="117348" y="41141"/>
                </a:lnTo>
                <a:lnTo>
                  <a:pt x="116903" y="41818"/>
                </a:lnTo>
                <a:lnTo>
                  <a:pt x="116497" y="42475"/>
                </a:lnTo>
                <a:lnTo>
                  <a:pt x="116110" y="43114"/>
                </a:lnTo>
                <a:lnTo>
                  <a:pt x="115781" y="43732"/>
                </a:lnTo>
                <a:lnTo>
                  <a:pt x="115259" y="44758"/>
                </a:lnTo>
                <a:lnTo>
                  <a:pt x="114911" y="45473"/>
                </a:lnTo>
                <a:lnTo>
                  <a:pt x="114814" y="45647"/>
                </a:lnTo>
                <a:lnTo>
                  <a:pt x="114775" y="45686"/>
                </a:lnTo>
                <a:lnTo>
                  <a:pt x="114756" y="45686"/>
                </a:lnTo>
                <a:lnTo>
                  <a:pt x="114679" y="45647"/>
                </a:lnTo>
                <a:lnTo>
                  <a:pt x="114524" y="45609"/>
                </a:lnTo>
                <a:lnTo>
                  <a:pt x="114273" y="45551"/>
                </a:lnTo>
                <a:lnTo>
                  <a:pt x="113944" y="45473"/>
                </a:lnTo>
                <a:lnTo>
                  <a:pt x="113538" y="45415"/>
                </a:lnTo>
                <a:lnTo>
                  <a:pt x="113093" y="45377"/>
                </a:lnTo>
                <a:lnTo>
                  <a:pt x="112571" y="45357"/>
                </a:lnTo>
                <a:lnTo>
                  <a:pt x="112029" y="45357"/>
                </a:lnTo>
                <a:lnTo>
                  <a:pt x="111429" y="45396"/>
                </a:lnTo>
                <a:lnTo>
                  <a:pt x="110810" y="45473"/>
                </a:lnTo>
                <a:lnTo>
                  <a:pt x="110501" y="45531"/>
                </a:lnTo>
                <a:lnTo>
                  <a:pt x="110172" y="45609"/>
                </a:lnTo>
                <a:lnTo>
                  <a:pt x="109863" y="45686"/>
                </a:lnTo>
                <a:lnTo>
                  <a:pt x="109534" y="45802"/>
                </a:lnTo>
                <a:lnTo>
                  <a:pt x="109205" y="45918"/>
                </a:lnTo>
                <a:lnTo>
                  <a:pt x="108876" y="46034"/>
                </a:lnTo>
                <a:lnTo>
                  <a:pt x="108547" y="46189"/>
                </a:lnTo>
                <a:lnTo>
                  <a:pt x="108238" y="46363"/>
                </a:lnTo>
                <a:lnTo>
                  <a:pt x="107909" y="46556"/>
                </a:lnTo>
                <a:lnTo>
                  <a:pt x="107600" y="46769"/>
                </a:lnTo>
                <a:lnTo>
                  <a:pt x="107290" y="47001"/>
                </a:lnTo>
                <a:lnTo>
                  <a:pt x="106981" y="47253"/>
                </a:lnTo>
                <a:lnTo>
                  <a:pt x="106420" y="47775"/>
                </a:lnTo>
                <a:lnTo>
                  <a:pt x="105936" y="48278"/>
                </a:lnTo>
                <a:lnTo>
                  <a:pt x="105511" y="48781"/>
                </a:lnTo>
                <a:lnTo>
                  <a:pt x="105163" y="49245"/>
                </a:lnTo>
                <a:lnTo>
                  <a:pt x="104872" y="49709"/>
                </a:lnTo>
                <a:lnTo>
                  <a:pt x="104640" y="50135"/>
                </a:lnTo>
                <a:lnTo>
                  <a:pt x="104447" y="50521"/>
                </a:lnTo>
                <a:lnTo>
                  <a:pt x="104292" y="50889"/>
                </a:lnTo>
                <a:lnTo>
                  <a:pt x="104176" y="51237"/>
                </a:lnTo>
                <a:lnTo>
                  <a:pt x="104099" y="51527"/>
                </a:lnTo>
                <a:lnTo>
                  <a:pt x="104041" y="51779"/>
                </a:lnTo>
                <a:lnTo>
                  <a:pt x="104002" y="52011"/>
                </a:lnTo>
                <a:lnTo>
                  <a:pt x="103983" y="52301"/>
                </a:lnTo>
                <a:lnTo>
                  <a:pt x="103983" y="52417"/>
                </a:lnTo>
                <a:lnTo>
                  <a:pt x="103828" y="52301"/>
                </a:lnTo>
                <a:lnTo>
                  <a:pt x="103383" y="52011"/>
                </a:lnTo>
                <a:lnTo>
                  <a:pt x="103054" y="51837"/>
                </a:lnTo>
                <a:lnTo>
                  <a:pt x="102687" y="51643"/>
                </a:lnTo>
                <a:lnTo>
                  <a:pt x="102242" y="51450"/>
                </a:lnTo>
                <a:lnTo>
                  <a:pt x="101758" y="51276"/>
                </a:lnTo>
                <a:lnTo>
                  <a:pt x="101236" y="51102"/>
                </a:lnTo>
                <a:lnTo>
                  <a:pt x="100675" y="50986"/>
                </a:lnTo>
                <a:lnTo>
                  <a:pt x="100366" y="50928"/>
                </a:lnTo>
                <a:lnTo>
                  <a:pt x="100076" y="50889"/>
                </a:lnTo>
                <a:lnTo>
                  <a:pt x="99766" y="50850"/>
                </a:lnTo>
                <a:lnTo>
                  <a:pt x="99109" y="50850"/>
                </a:lnTo>
                <a:lnTo>
                  <a:pt x="98780" y="50870"/>
                </a:lnTo>
                <a:lnTo>
                  <a:pt x="98451" y="50889"/>
                </a:lnTo>
                <a:lnTo>
                  <a:pt x="98122" y="50947"/>
                </a:lnTo>
                <a:lnTo>
                  <a:pt x="97774" y="51024"/>
                </a:lnTo>
                <a:lnTo>
                  <a:pt x="97426" y="51121"/>
                </a:lnTo>
                <a:lnTo>
                  <a:pt x="97078" y="51237"/>
                </a:lnTo>
                <a:lnTo>
                  <a:pt x="96730" y="51392"/>
                </a:lnTo>
                <a:lnTo>
                  <a:pt x="96401" y="51547"/>
                </a:lnTo>
                <a:lnTo>
                  <a:pt x="96072" y="51721"/>
                </a:lnTo>
                <a:lnTo>
                  <a:pt x="95762" y="51914"/>
                </a:lnTo>
                <a:lnTo>
                  <a:pt x="95472" y="52107"/>
                </a:lnTo>
                <a:lnTo>
                  <a:pt x="95221" y="52301"/>
                </a:lnTo>
                <a:lnTo>
                  <a:pt x="94969" y="52494"/>
                </a:lnTo>
                <a:lnTo>
                  <a:pt x="94718" y="52707"/>
                </a:lnTo>
                <a:lnTo>
                  <a:pt x="94505" y="52920"/>
                </a:lnTo>
                <a:lnTo>
                  <a:pt x="94292" y="53152"/>
                </a:lnTo>
                <a:lnTo>
                  <a:pt x="94118" y="53365"/>
                </a:lnTo>
                <a:lnTo>
                  <a:pt x="93770" y="53810"/>
                </a:lnTo>
                <a:lnTo>
                  <a:pt x="93480" y="54235"/>
                </a:lnTo>
                <a:lnTo>
                  <a:pt x="93248" y="54661"/>
                </a:lnTo>
                <a:lnTo>
                  <a:pt x="93055" y="55067"/>
                </a:lnTo>
                <a:lnTo>
                  <a:pt x="92880" y="55454"/>
                </a:lnTo>
                <a:lnTo>
                  <a:pt x="92764" y="55782"/>
                </a:lnTo>
                <a:lnTo>
                  <a:pt x="92687" y="56092"/>
                </a:lnTo>
                <a:lnTo>
                  <a:pt x="92571" y="56517"/>
                </a:lnTo>
                <a:lnTo>
                  <a:pt x="92552" y="56672"/>
                </a:lnTo>
                <a:lnTo>
                  <a:pt x="92242" y="56633"/>
                </a:lnTo>
                <a:lnTo>
                  <a:pt x="91894" y="56614"/>
                </a:lnTo>
                <a:lnTo>
                  <a:pt x="91488" y="56595"/>
                </a:lnTo>
                <a:lnTo>
                  <a:pt x="91024" y="56595"/>
                </a:lnTo>
                <a:lnTo>
                  <a:pt x="90792" y="56614"/>
                </a:lnTo>
                <a:lnTo>
                  <a:pt x="90540" y="56653"/>
                </a:lnTo>
                <a:lnTo>
                  <a:pt x="90308" y="56692"/>
                </a:lnTo>
                <a:lnTo>
                  <a:pt x="90095" y="56750"/>
                </a:lnTo>
                <a:lnTo>
                  <a:pt x="89883" y="56827"/>
                </a:lnTo>
                <a:lnTo>
                  <a:pt x="89689" y="56924"/>
                </a:lnTo>
                <a:lnTo>
                  <a:pt x="89496" y="57040"/>
                </a:lnTo>
                <a:lnTo>
                  <a:pt x="89341" y="57156"/>
                </a:lnTo>
                <a:lnTo>
                  <a:pt x="89206" y="57291"/>
                </a:lnTo>
                <a:lnTo>
                  <a:pt x="89070" y="57446"/>
                </a:lnTo>
                <a:lnTo>
                  <a:pt x="88954" y="57581"/>
                </a:lnTo>
                <a:lnTo>
                  <a:pt x="88838" y="57717"/>
                </a:lnTo>
                <a:lnTo>
                  <a:pt x="88683" y="58007"/>
                </a:lnTo>
                <a:lnTo>
                  <a:pt x="88548" y="58258"/>
                </a:lnTo>
                <a:lnTo>
                  <a:pt x="88471" y="58452"/>
                </a:lnTo>
                <a:lnTo>
                  <a:pt x="88413" y="58645"/>
                </a:lnTo>
                <a:lnTo>
                  <a:pt x="88316" y="58606"/>
                </a:lnTo>
                <a:lnTo>
                  <a:pt x="88045" y="58510"/>
                </a:lnTo>
                <a:lnTo>
                  <a:pt x="87600" y="58374"/>
                </a:lnTo>
                <a:lnTo>
                  <a:pt x="87329" y="58297"/>
                </a:lnTo>
                <a:lnTo>
                  <a:pt x="87039" y="58220"/>
                </a:lnTo>
                <a:lnTo>
                  <a:pt x="86691" y="58161"/>
                </a:lnTo>
                <a:lnTo>
                  <a:pt x="86324" y="58123"/>
                </a:lnTo>
                <a:lnTo>
                  <a:pt x="85937" y="58084"/>
                </a:lnTo>
                <a:lnTo>
                  <a:pt x="85511" y="58065"/>
                </a:lnTo>
                <a:lnTo>
                  <a:pt x="85086" y="58065"/>
                </a:lnTo>
                <a:lnTo>
                  <a:pt x="84622" y="58084"/>
                </a:lnTo>
                <a:lnTo>
                  <a:pt x="84138" y="58142"/>
                </a:lnTo>
                <a:lnTo>
                  <a:pt x="83654" y="58239"/>
                </a:lnTo>
                <a:lnTo>
                  <a:pt x="83403" y="58297"/>
                </a:lnTo>
                <a:lnTo>
                  <a:pt x="83171" y="58374"/>
                </a:lnTo>
                <a:lnTo>
                  <a:pt x="82958" y="58452"/>
                </a:lnTo>
                <a:lnTo>
                  <a:pt x="82726" y="58529"/>
                </a:lnTo>
                <a:lnTo>
                  <a:pt x="82339" y="58722"/>
                </a:lnTo>
                <a:lnTo>
                  <a:pt x="81972" y="58955"/>
                </a:lnTo>
                <a:lnTo>
                  <a:pt x="81643" y="59187"/>
                </a:lnTo>
                <a:lnTo>
                  <a:pt x="81353" y="59438"/>
                </a:lnTo>
                <a:lnTo>
                  <a:pt x="81101" y="59689"/>
                </a:lnTo>
                <a:lnTo>
                  <a:pt x="80869" y="59941"/>
                </a:lnTo>
                <a:lnTo>
                  <a:pt x="80676" y="60192"/>
                </a:lnTo>
                <a:lnTo>
                  <a:pt x="80502" y="60444"/>
                </a:lnTo>
                <a:lnTo>
                  <a:pt x="80366" y="60657"/>
                </a:lnTo>
                <a:lnTo>
                  <a:pt x="80270" y="60850"/>
                </a:lnTo>
                <a:lnTo>
                  <a:pt x="80134" y="61121"/>
                </a:lnTo>
                <a:lnTo>
                  <a:pt x="80076" y="61237"/>
                </a:lnTo>
                <a:lnTo>
                  <a:pt x="79902" y="61140"/>
                </a:lnTo>
                <a:lnTo>
                  <a:pt x="79670" y="61063"/>
                </a:lnTo>
                <a:lnTo>
                  <a:pt x="79361" y="60947"/>
                </a:lnTo>
                <a:lnTo>
                  <a:pt x="78974" y="60831"/>
                </a:lnTo>
                <a:lnTo>
                  <a:pt x="78529" y="60734"/>
                </a:lnTo>
                <a:lnTo>
                  <a:pt x="78007" y="60637"/>
                </a:lnTo>
                <a:lnTo>
                  <a:pt x="77426" y="60579"/>
                </a:lnTo>
                <a:lnTo>
                  <a:pt x="76479" y="60579"/>
                </a:lnTo>
                <a:lnTo>
                  <a:pt x="76130" y="60599"/>
                </a:lnTo>
                <a:lnTo>
                  <a:pt x="75782" y="60657"/>
                </a:lnTo>
                <a:lnTo>
                  <a:pt x="75415" y="60715"/>
                </a:lnTo>
                <a:lnTo>
                  <a:pt x="75047" y="60792"/>
                </a:lnTo>
                <a:lnTo>
                  <a:pt x="74680" y="60889"/>
                </a:lnTo>
                <a:lnTo>
                  <a:pt x="74293" y="61005"/>
                </a:lnTo>
                <a:lnTo>
                  <a:pt x="73887" y="61159"/>
                </a:lnTo>
                <a:lnTo>
                  <a:pt x="73500" y="61314"/>
                </a:lnTo>
                <a:lnTo>
                  <a:pt x="73094" y="61508"/>
                </a:lnTo>
                <a:lnTo>
                  <a:pt x="72688" y="61740"/>
                </a:lnTo>
                <a:lnTo>
                  <a:pt x="72262" y="61991"/>
                </a:lnTo>
                <a:lnTo>
                  <a:pt x="71856" y="62262"/>
                </a:lnTo>
                <a:lnTo>
                  <a:pt x="71430" y="62591"/>
                </a:lnTo>
                <a:lnTo>
                  <a:pt x="71334" y="62455"/>
                </a:lnTo>
                <a:lnTo>
                  <a:pt x="71218" y="62281"/>
                </a:lnTo>
                <a:lnTo>
                  <a:pt x="71044" y="62088"/>
                </a:lnTo>
                <a:lnTo>
                  <a:pt x="70811" y="61836"/>
                </a:lnTo>
                <a:lnTo>
                  <a:pt x="70541" y="61566"/>
                </a:lnTo>
                <a:lnTo>
                  <a:pt x="70212" y="61276"/>
                </a:lnTo>
                <a:lnTo>
                  <a:pt x="69825" y="60966"/>
                </a:lnTo>
                <a:lnTo>
                  <a:pt x="69380" y="60657"/>
                </a:lnTo>
                <a:lnTo>
                  <a:pt x="68897" y="60366"/>
                </a:lnTo>
                <a:lnTo>
                  <a:pt x="68626" y="60231"/>
                </a:lnTo>
                <a:lnTo>
                  <a:pt x="68355" y="60096"/>
                </a:lnTo>
                <a:lnTo>
                  <a:pt x="68046" y="59980"/>
                </a:lnTo>
                <a:lnTo>
                  <a:pt x="67755" y="59844"/>
                </a:lnTo>
                <a:lnTo>
                  <a:pt x="67427" y="59748"/>
                </a:lnTo>
                <a:lnTo>
                  <a:pt x="67078" y="59651"/>
                </a:lnTo>
                <a:lnTo>
                  <a:pt x="66730" y="59554"/>
                </a:lnTo>
                <a:lnTo>
                  <a:pt x="66363" y="59477"/>
                </a:lnTo>
                <a:lnTo>
                  <a:pt x="65976" y="59419"/>
                </a:lnTo>
                <a:lnTo>
                  <a:pt x="65589" y="59380"/>
                </a:lnTo>
                <a:lnTo>
                  <a:pt x="65183" y="59361"/>
                </a:lnTo>
                <a:lnTo>
                  <a:pt x="64757" y="59341"/>
                </a:lnTo>
                <a:lnTo>
                  <a:pt x="64255" y="59361"/>
                </a:lnTo>
                <a:lnTo>
                  <a:pt x="63790" y="59419"/>
                </a:lnTo>
                <a:lnTo>
                  <a:pt x="63345" y="59496"/>
                </a:lnTo>
                <a:lnTo>
                  <a:pt x="62939" y="59593"/>
                </a:lnTo>
                <a:lnTo>
                  <a:pt x="62552" y="59709"/>
                </a:lnTo>
                <a:lnTo>
                  <a:pt x="62204" y="59844"/>
                </a:lnTo>
                <a:lnTo>
                  <a:pt x="61895" y="59980"/>
                </a:lnTo>
                <a:lnTo>
                  <a:pt x="61605" y="60115"/>
                </a:lnTo>
                <a:lnTo>
                  <a:pt x="61353" y="60270"/>
                </a:lnTo>
                <a:lnTo>
                  <a:pt x="61140" y="60405"/>
                </a:lnTo>
                <a:lnTo>
                  <a:pt x="60792" y="60657"/>
                </a:lnTo>
                <a:lnTo>
                  <a:pt x="60599" y="60831"/>
                </a:lnTo>
                <a:lnTo>
                  <a:pt x="60522" y="60908"/>
                </a:lnTo>
                <a:lnTo>
                  <a:pt x="60483" y="60695"/>
                </a:lnTo>
                <a:lnTo>
                  <a:pt x="60425" y="60444"/>
                </a:lnTo>
                <a:lnTo>
                  <a:pt x="60328" y="60115"/>
                </a:lnTo>
                <a:lnTo>
                  <a:pt x="60193" y="59728"/>
                </a:lnTo>
                <a:lnTo>
                  <a:pt x="60019" y="59283"/>
                </a:lnTo>
                <a:lnTo>
                  <a:pt x="59787" y="58780"/>
                </a:lnTo>
                <a:lnTo>
                  <a:pt x="59496" y="58278"/>
                </a:lnTo>
                <a:lnTo>
                  <a:pt x="59322" y="58007"/>
                </a:lnTo>
                <a:lnTo>
                  <a:pt x="59129" y="57736"/>
                </a:lnTo>
                <a:lnTo>
                  <a:pt x="58936" y="57465"/>
                </a:lnTo>
                <a:lnTo>
                  <a:pt x="58703" y="57214"/>
                </a:lnTo>
                <a:lnTo>
                  <a:pt x="58471" y="56943"/>
                </a:lnTo>
                <a:lnTo>
                  <a:pt x="58220" y="56672"/>
                </a:lnTo>
                <a:lnTo>
                  <a:pt x="57930" y="56421"/>
                </a:lnTo>
                <a:lnTo>
                  <a:pt x="57640" y="56169"/>
                </a:lnTo>
                <a:lnTo>
                  <a:pt x="57311" y="55918"/>
                </a:lnTo>
                <a:lnTo>
                  <a:pt x="56963" y="55686"/>
                </a:lnTo>
                <a:lnTo>
                  <a:pt x="56595" y="55473"/>
                </a:lnTo>
                <a:lnTo>
                  <a:pt x="56208" y="55260"/>
                </a:lnTo>
                <a:lnTo>
                  <a:pt x="55783" y="55067"/>
                </a:lnTo>
                <a:lnTo>
                  <a:pt x="55357" y="54893"/>
                </a:lnTo>
                <a:lnTo>
                  <a:pt x="54874" y="54719"/>
                </a:lnTo>
                <a:lnTo>
                  <a:pt x="54390" y="54583"/>
                </a:lnTo>
                <a:lnTo>
                  <a:pt x="53887" y="54467"/>
                </a:lnTo>
                <a:lnTo>
                  <a:pt x="53384" y="54370"/>
                </a:lnTo>
                <a:lnTo>
                  <a:pt x="52882" y="54293"/>
                </a:lnTo>
                <a:lnTo>
                  <a:pt x="52398" y="54254"/>
                </a:lnTo>
                <a:lnTo>
                  <a:pt x="51934" y="54235"/>
                </a:lnTo>
                <a:lnTo>
                  <a:pt x="51450" y="54216"/>
                </a:lnTo>
                <a:lnTo>
                  <a:pt x="51005" y="54235"/>
                </a:lnTo>
                <a:lnTo>
                  <a:pt x="50560" y="54274"/>
                </a:lnTo>
                <a:lnTo>
                  <a:pt x="50116" y="54312"/>
                </a:lnTo>
                <a:lnTo>
                  <a:pt x="49690" y="54370"/>
                </a:lnTo>
                <a:lnTo>
                  <a:pt x="49284" y="54448"/>
                </a:lnTo>
                <a:lnTo>
                  <a:pt x="48878" y="54525"/>
                </a:lnTo>
                <a:lnTo>
                  <a:pt x="48491" y="54622"/>
                </a:lnTo>
                <a:lnTo>
                  <a:pt x="48123" y="54738"/>
                </a:lnTo>
                <a:lnTo>
                  <a:pt x="47427" y="54951"/>
                </a:lnTo>
                <a:lnTo>
                  <a:pt x="46789" y="55202"/>
                </a:lnTo>
                <a:lnTo>
                  <a:pt x="46228" y="55454"/>
                </a:lnTo>
                <a:lnTo>
                  <a:pt x="45725" y="55686"/>
                </a:lnTo>
                <a:lnTo>
                  <a:pt x="45319" y="55918"/>
                </a:lnTo>
                <a:lnTo>
                  <a:pt x="44971" y="56111"/>
                </a:lnTo>
                <a:lnTo>
                  <a:pt x="44739" y="56266"/>
                </a:lnTo>
                <a:lnTo>
                  <a:pt x="44526" y="56401"/>
                </a:lnTo>
                <a:lnTo>
                  <a:pt x="44545" y="56169"/>
                </a:lnTo>
                <a:lnTo>
                  <a:pt x="44565" y="55898"/>
                </a:lnTo>
                <a:lnTo>
                  <a:pt x="44565" y="55550"/>
                </a:lnTo>
                <a:lnTo>
                  <a:pt x="44526" y="55125"/>
                </a:lnTo>
                <a:lnTo>
                  <a:pt x="44487" y="54641"/>
                </a:lnTo>
                <a:lnTo>
                  <a:pt x="44410" y="54100"/>
                </a:lnTo>
                <a:lnTo>
                  <a:pt x="44274" y="53519"/>
                </a:lnTo>
                <a:lnTo>
                  <a:pt x="44197" y="53229"/>
                </a:lnTo>
                <a:lnTo>
                  <a:pt x="44100" y="52920"/>
                </a:lnTo>
                <a:lnTo>
                  <a:pt x="44004" y="52610"/>
                </a:lnTo>
                <a:lnTo>
                  <a:pt x="43888" y="52282"/>
                </a:lnTo>
                <a:lnTo>
                  <a:pt x="43733" y="51972"/>
                </a:lnTo>
                <a:lnTo>
                  <a:pt x="43578" y="51663"/>
                </a:lnTo>
                <a:lnTo>
                  <a:pt x="43404" y="51353"/>
                </a:lnTo>
                <a:lnTo>
                  <a:pt x="43211" y="51024"/>
                </a:lnTo>
                <a:lnTo>
                  <a:pt x="42998" y="50734"/>
                </a:lnTo>
                <a:lnTo>
                  <a:pt x="42766" y="50425"/>
                </a:lnTo>
                <a:lnTo>
                  <a:pt x="42495" y="50135"/>
                </a:lnTo>
                <a:lnTo>
                  <a:pt x="42224" y="49844"/>
                </a:lnTo>
                <a:lnTo>
                  <a:pt x="41915" y="49574"/>
                </a:lnTo>
                <a:lnTo>
                  <a:pt x="41586" y="49303"/>
                </a:lnTo>
                <a:lnTo>
                  <a:pt x="41238" y="49051"/>
                </a:lnTo>
                <a:lnTo>
                  <a:pt x="40851" y="48800"/>
                </a:lnTo>
                <a:lnTo>
                  <a:pt x="40445" y="48587"/>
                </a:lnTo>
                <a:lnTo>
                  <a:pt x="40058" y="48394"/>
                </a:lnTo>
                <a:lnTo>
                  <a:pt x="39690" y="48220"/>
                </a:lnTo>
                <a:lnTo>
                  <a:pt x="39304" y="48084"/>
                </a:lnTo>
                <a:lnTo>
                  <a:pt x="38936" y="47949"/>
                </a:lnTo>
                <a:lnTo>
                  <a:pt x="38569" y="47833"/>
                </a:lnTo>
                <a:lnTo>
                  <a:pt x="38201" y="47736"/>
                </a:lnTo>
                <a:lnTo>
                  <a:pt x="37853" y="47659"/>
                </a:lnTo>
                <a:lnTo>
                  <a:pt x="37505" y="47601"/>
                </a:lnTo>
                <a:lnTo>
                  <a:pt x="37157" y="47543"/>
                </a:lnTo>
                <a:lnTo>
                  <a:pt x="36828" y="47523"/>
                </a:lnTo>
                <a:lnTo>
                  <a:pt x="36499" y="47485"/>
                </a:lnTo>
                <a:lnTo>
                  <a:pt x="35880" y="47485"/>
                </a:lnTo>
                <a:lnTo>
                  <a:pt x="35319" y="47504"/>
                </a:lnTo>
                <a:lnTo>
                  <a:pt x="34797" y="47562"/>
                </a:lnTo>
                <a:lnTo>
                  <a:pt x="34333" y="47620"/>
                </a:lnTo>
                <a:lnTo>
                  <a:pt x="33907" y="47717"/>
                </a:lnTo>
                <a:lnTo>
                  <a:pt x="33559" y="47794"/>
                </a:lnTo>
                <a:lnTo>
                  <a:pt x="33095" y="47949"/>
                </a:lnTo>
                <a:lnTo>
                  <a:pt x="32921" y="48007"/>
                </a:lnTo>
                <a:lnTo>
                  <a:pt x="32959" y="47930"/>
                </a:lnTo>
                <a:lnTo>
                  <a:pt x="33075" y="47698"/>
                </a:lnTo>
                <a:lnTo>
                  <a:pt x="33192" y="47349"/>
                </a:lnTo>
                <a:lnTo>
                  <a:pt x="33250" y="47117"/>
                </a:lnTo>
                <a:lnTo>
                  <a:pt x="33308" y="46885"/>
                </a:lnTo>
                <a:lnTo>
                  <a:pt x="33327" y="46614"/>
                </a:lnTo>
                <a:lnTo>
                  <a:pt x="33346" y="46324"/>
                </a:lnTo>
                <a:lnTo>
                  <a:pt x="33346" y="46015"/>
                </a:lnTo>
                <a:lnTo>
                  <a:pt x="33288" y="45705"/>
                </a:lnTo>
                <a:lnTo>
                  <a:pt x="33211" y="45357"/>
                </a:lnTo>
                <a:lnTo>
                  <a:pt x="33095" y="45028"/>
                </a:lnTo>
                <a:lnTo>
                  <a:pt x="32940" y="44680"/>
                </a:lnTo>
                <a:lnTo>
                  <a:pt x="32727" y="44332"/>
                </a:lnTo>
                <a:lnTo>
                  <a:pt x="32592" y="44158"/>
                </a:lnTo>
                <a:lnTo>
                  <a:pt x="32457" y="44003"/>
                </a:lnTo>
                <a:lnTo>
                  <a:pt x="32321" y="43868"/>
                </a:lnTo>
                <a:lnTo>
                  <a:pt x="32166" y="43732"/>
                </a:lnTo>
                <a:lnTo>
                  <a:pt x="32012" y="43616"/>
                </a:lnTo>
                <a:lnTo>
                  <a:pt x="31857" y="43520"/>
                </a:lnTo>
                <a:lnTo>
                  <a:pt x="31702" y="43442"/>
                </a:lnTo>
                <a:lnTo>
                  <a:pt x="31528" y="43365"/>
                </a:lnTo>
                <a:lnTo>
                  <a:pt x="31180" y="43249"/>
                </a:lnTo>
                <a:lnTo>
                  <a:pt x="30832" y="43152"/>
                </a:lnTo>
                <a:lnTo>
                  <a:pt x="30484" y="43114"/>
                </a:lnTo>
                <a:lnTo>
                  <a:pt x="30135" y="43075"/>
                </a:lnTo>
                <a:lnTo>
                  <a:pt x="29807" y="43075"/>
                </a:lnTo>
                <a:lnTo>
                  <a:pt x="29517" y="43094"/>
                </a:lnTo>
                <a:lnTo>
                  <a:pt x="29226" y="43133"/>
                </a:lnTo>
                <a:lnTo>
                  <a:pt x="28994" y="43152"/>
                </a:lnTo>
                <a:lnTo>
                  <a:pt x="28646" y="43230"/>
                </a:lnTo>
                <a:lnTo>
                  <a:pt x="28511" y="43249"/>
                </a:lnTo>
                <a:lnTo>
                  <a:pt x="28646" y="43094"/>
                </a:lnTo>
                <a:lnTo>
                  <a:pt x="28762" y="42881"/>
                </a:lnTo>
                <a:lnTo>
                  <a:pt x="28936" y="42591"/>
                </a:lnTo>
                <a:lnTo>
                  <a:pt x="29110" y="42243"/>
                </a:lnTo>
                <a:lnTo>
                  <a:pt x="29284" y="41818"/>
                </a:lnTo>
                <a:lnTo>
                  <a:pt x="29439" y="41334"/>
                </a:lnTo>
                <a:lnTo>
                  <a:pt x="29517" y="41063"/>
                </a:lnTo>
                <a:lnTo>
                  <a:pt x="29594" y="40773"/>
                </a:lnTo>
                <a:lnTo>
                  <a:pt x="29633" y="40464"/>
                </a:lnTo>
                <a:lnTo>
                  <a:pt x="29691" y="40154"/>
                </a:lnTo>
                <a:lnTo>
                  <a:pt x="29710" y="39825"/>
                </a:lnTo>
                <a:lnTo>
                  <a:pt x="29729" y="39477"/>
                </a:lnTo>
                <a:lnTo>
                  <a:pt x="29729" y="39129"/>
                </a:lnTo>
                <a:lnTo>
                  <a:pt x="29710" y="38762"/>
                </a:lnTo>
                <a:lnTo>
                  <a:pt x="29671" y="38394"/>
                </a:lnTo>
                <a:lnTo>
                  <a:pt x="29613" y="37988"/>
                </a:lnTo>
                <a:lnTo>
                  <a:pt x="29517" y="37582"/>
                </a:lnTo>
                <a:lnTo>
                  <a:pt x="29420" y="37176"/>
                </a:lnTo>
                <a:lnTo>
                  <a:pt x="29265" y="36750"/>
                </a:lnTo>
                <a:lnTo>
                  <a:pt x="29110" y="36325"/>
                </a:lnTo>
                <a:lnTo>
                  <a:pt x="28917" y="35880"/>
                </a:lnTo>
                <a:lnTo>
                  <a:pt x="28685" y="35415"/>
                </a:lnTo>
                <a:lnTo>
                  <a:pt x="28414" y="34951"/>
                </a:lnTo>
                <a:lnTo>
                  <a:pt x="28124" y="34487"/>
                </a:lnTo>
                <a:lnTo>
                  <a:pt x="27853" y="34139"/>
                </a:lnTo>
                <a:lnTo>
                  <a:pt x="27582" y="33810"/>
                </a:lnTo>
                <a:lnTo>
                  <a:pt x="27292" y="33520"/>
                </a:lnTo>
                <a:lnTo>
                  <a:pt x="27002" y="33249"/>
                </a:lnTo>
                <a:lnTo>
                  <a:pt x="26693" y="32998"/>
                </a:lnTo>
                <a:lnTo>
                  <a:pt x="26364" y="32785"/>
                </a:lnTo>
                <a:lnTo>
                  <a:pt x="26035" y="32572"/>
                </a:lnTo>
                <a:lnTo>
                  <a:pt x="25706" y="32398"/>
                </a:lnTo>
                <a:lnTo>
                  <a:pt x="25358" y="32243"/>
                </a:lnTo>
                <a:lnTo>
                  <a:pt x="25010" y="32108"/>
                </a:lnTo>
                <a:lnTo>
                  <a:pt x="24662" y="31992"/>
                </a:lnTo>
                <a:lnTo>
                  <a:pt x="24314" y="31895"/>
                </a:lnTo>
                <a:lnTo>
                  <a:pt x="23965" y="31818"/>
                </a:lnTo>
                <a:lnTo>
                  <a:pt x="23617" y="31740"/>
                </a:lnTo>
                <a:lnTo>
                  <a:pt x="23288" y="31682"/>
                </a:lnTo>
                <a:lnTo>
                  <a:pt x="22960" y="31644"/>
                </a:lnTo>
                <a:lnTo>
                  <a:pt x="22321" y="31586"/>
                </a:lnTo>
                <a:lnTo>
                  <a:pt x="21180" y="31586"/>
                </a:lnTo>
                <a:lnTo>
                  <a:pt x="20697" y="31624"/>
                </a:lnTo>
                <a:lnTo>
                  <a:pt x="20310" y="31663"/>
                </a:lnTo>
                <a:lnTo>
                  <a:pt x="20020" y="31702"/>
                </a:lnTo>
                <a:lnTo>
                  <a:pt x="19768" y="31740"/>
                </a:lnTo>
                <a:lnTo>
                  <a:pt x="19826" y="31682"/>
                </a:lnTo>
                <a:lnTo>
                  <a:pt x="20000" y="31489"/>
                </a:lnTo>
                <a:lnTo>
                  <a:pt x="20194" y="31199"/>
                </a:lnTo>
                <a:lnTo>
                  <a:pt x="20310" y="31025"/>
                </a:lnTo>
                <a:lnTo>
                  <a:pt x="20426" y="30812"/>
                </a:lnTo>
                <a:lnTo>
                  <a:pt x="20503" y="30599"/>
                </a:lnTo>
                <a:lnTo>
                  <a:pt x="20581" y="30387"/>
                </a:lnTo>
                <a:lnTo>
                  <a:pt x="20639" y="30154"/>
                </a:lnTo>
                <a:lnTo>
                  <a:pt x="20658" y="29903"/>
                </a:lnTo>
                <a:lnTo>
                  <a:pt x="20658" y="29652"/>
                </a:lnTo>
                <a:lnTo>
                  <a:pt x="20619" y="29400"/>
                </a:lnTo>
                <a:lnTo>
                  <a:pt x="20561" y="29284"/>
                </a:lnTo>
                <a:lnTo>
                  <a:pt x="20523" y="29149"/>
                </a:lnTo>
                <a:lnTo>
                  <a:pt x="20445" y="29033"/>
                </a:lnTo>
                <a:lnTo>
                  <a:pt x="20368" y="28897"/>
                </a:lnTo>
                <a:lnTo>
                  <a:pt x="20194" y="28684"/>
                </a:lnTo>
                <a:lnTo>
                  <a:pt x="20000" y="28491"/>
                </a:lnTo>
                <a:lnTo>
                  <a:pt x="19807" y="28336"/>
                </a:lnTo>
                <a:lnTo>
                  <a:pt x="19614" y="28201"/>
                </a:lnTo>
                <a:lnTo>
                  <a:pt x="19439" y="28104"/>
                </a:lnTo>
                <a:lnTo>
                  <a:pt x="19246" y="28027"/>
                </a:lnTo>
                <a:lnTo>
                  <a:pt x="19053" y="27969"/>
                </a:lnTo>
                <a:lnTo>
                  <a:pt x="18879" y="27930"/>
                </a:lnTo>
                <a:lnTo>
                  <a:pt x="18724" y="27911"/>
                </a:lnTo>
                <a:lnTo>
                  <a:pt x="18318" y="27911"/>
                </a:lnTo>
                <a:lnTo>
                  <a:pt x="18163" y="27930"/>
                </a:lnTo>
                <a:lnTo>
                  <a:pt x="18105" y="27949"/>
                </a:lnTo>
                <a:lnTo>
                  <a:pt x="18221" y="27698"/>
                </a:lnTo>
                <a:lnTo>
                  <a:pt x="18337" y="27389"/>
                </a:lnTo>
                <a:lnTo>
                  <a:pt x="18492" y="27002"/>
                </a:lnTo>
                <a:lnTo>
                  <a:pt x="18646" y="26518"/>
                </a:lnTo>
                <a:lnTo>
                  <a:pt x="18801" y="25957"/>
                </a:lnTo>
                <a:lnTo>
                  <a:pt x="18956" y="25358"/>
                </a:lnTo>
                <a:lnTo>
                  <a:pt x="19053" y="24719"/>
                </a:lnTo>
                <a:lnTo>
                  <a:pt x="19091" y="24391"/>
                </a:lnTo>
                <a:lnTo>
                  <a:pt x="19111" y="24042"/>
                </a:lnTo>
                <a:lnTo>
                  <a:pt x="19130" y="23694"/>
                </a:lnTo>
                <a:lnTo>
                  <a:pt x="19111" y="23365"/>
                </a:lnTo>
                <a:lnTo>
                  <a:pt x="19091" y="23017"/>
                </a:lnTo>
                <a:lnTo>
                  <a:pt x="19053" y="22669"/>
                </a:lnTo>
                <a:lnTo>
                  <a:pt x="18975" y="22340"/>
                </a:lnTo>
                <a:lnTo>
                  <a:pt x="18879" y="21992"/>
                </a:lnTo>
                <a:lnTo>
                  <a:pt x="18762" y="21663"/>
                </a:lnTo>
                <a:lnTo>
                  <a:pt x="18627" y="21354"/>
                </a:lnTo>
                <a:lnTo>
                  <a:pt x="18434" y="21044"/>
                </a:lnTo>
                <a:lnTo>
                  <a:pt x="18240" y="20754"/>
                </a:lnTo>
                <a:lnTo>
                  <a:pt x="17989" y="20464"/>
                </a:lnTo>
                <a:lnTo>
                  <a:pt x="17718" y="20193"/>
                </a:lnTo>
                <a:lnTo>
                  <a:pt x="17409" y="19961"/>
                </a:lnTo>
                <a:lnTo>
                  <a:pt x="17060" y="19729"/>
                </a:lnTo>
                <a:lnTo>
                  <a:pt x="16693" y="19516"/>
                </a:lnTo>
                <a:lnTo>
                  <a:pt x="16345" y="19323"/>
                </a:lnTo>
                <a:lnTo>
                  <a:pt x="15977" y="19168"/>
                </a:lnTo>
                <a:lnTo>
                  <a:pt x="15629" y="19033"/>
                </a:lnTo>
                <a:lnTo>
                  <a:pt x="15300" y="18897"/>
                </a:lnTo>
                <a:lnTo>
                  <a:pt x="14971" y="18801"/>
                </a:lnTo>
                <a:lnTo>
                  <a:pt x="14643" y="18723"/>
                </a:lnTo>
                <a:lnTo>
                  <a:pt x="14333" y="18665"/>
                </a:lnTo>
                <a:lnTo>
                  <a:pt x="14024" y="18607"/>
                </a:lnTo>
                <a:lnTo>
                  <a:pt x="13714" y="18569"/>
                </a:lnTo>
                <a:lnTo>
                  <a:pt x="13424" y="18549"/>
                </a:lnTo>
                <a:lnTo>
                  <a:pt x="12631" y="18549"/>
                </a:lnTo>
                <a:lnTo>
                  <a:pt x="12148" y="18607"/>
                </a:lnTo>
                <a:lnTo>
                  <a:pt x="11703" y="18685"/>
                </a:lnTo>
                <a:lnTo>
                  <a:pt x="11316" y="18781"/>
                </a:lnTo>
                <a:lnTo>
                  <a:pt x="10987" y="18897"/>
                </a:lnTo>
                <a:lnTo>
                  <a:pt x="10697" y="18994"/>
                </a:lnTo>
                <a:lnTo>
                  <a:pt x="10465" y="19091"/>
                </a:lnTo>
                <a:lnTo>
                  <a:pt x="10310" y="19188"/>
                </a:lnTo>
                <a:lnTo>
                  <a:pt x="10175" y="19265"/>
                </a:lnTo>
                <a:lnTo>
                  <a:pt x="10368" y="19110"/>
                </a:lnTo>
                <a:lnTo>
                  <a:pt x="10581" y="18936"/>
                </a:lnTo>
                <a:lnTo>
                  <a:pt x="10852" y="18685"/>
                </a:lnTo>
                <a:lnTo>
                  <a:pt x="11180" y="18375"/>
                </a:lnTo>
                <a:lnTo>
                  <a:pt x="11548" y="18027"/>
                </a:lnTo>
                <a:lnTo>
                  <a:pt x="11915" y="17602"/>
                </a:lnTo>
                <a:lnTo>
                  <a:pt x="12283" y="17137"/>
                </a:lnTo>
                <a:lnTo>
                  <a:pt x="12631" y="16634"/>
                </a:lnTo>
                <a:lnTo>
                  <a:pt x="12805" y="16364"/>
                </a:lnTo>
                <a:lnTo>
                  <a:pt x="12960" y="16074"/>
                </a:lnTo>
                <a:lnTo>
                  <a:pt x="13095" y="15783"/>
                </a:lnTo>
                <a:lnTo>
                  <a:pt x="13231" y="15474"/>
                </a:lnTo>
                <a:lnTo>
                  <a:pt x="13347" y="15164"/>
                </a:lnTo>
                <a:lnTo>
                  <a:pt x="13443" y="14855"/>
                </a:lnTo>
                <a:lnTo>
                  <a:pt x="13521" y="14526"/>
                </a:lnTo>
                <a:lnTo>
                  <a:pt x="13579" y="14197"/>
                </a:lnTo>
                <a:lnTo>
                  <a:pt x="13618" y="13849"/>
                </a:lnTo>
                <a:lnTo>
                  <a:pt x="13637" y="13501"/>
                </a:lnTo>
                <a:lnTo>
                  <a:pt x="13618" y="13153"/>
                </a:lnTo>
                <a:lnTo>
                  <a:pt x="13579" y="12805"/>
                </a:lnTo>
                <a:lnTo>
                  <a:pt x="13501" y="12437"/>
                </a:lnTo>
                <a:lnTo>
                  <a:pt x="13405" y="12070"/>
                </a:lnTo>
                <a:lnTo>
                  <a:pt x="13269" y="11702"/>
                </a:lnTo>
                <a:lnTo>
                  <a:pt x="13115" y="11373"/>
                </a:lnTo>
                <a:lnTo>
                  <a:pt x="12960" y="11045"/>
                </a:lnTo>
                <a:lnTo>
                  <a:pt x="12786" y="10755"/>
                </a:lnTo>
                <a:lnTo>
                  <a:pt x="12592" y="10464"/>
                </a:lnTo>
                <a:lnTo>
                  <a:pt x="12380" y="10194"/>
                </a:lnTo>
                <a:lnTo>
                  <a:pt x="12186" y="9942"/>
                </a:lnTo>
                <a:lnTo>
                  <a:pt x="11954" y="9710"/>
                </a:lnTo>
                <a:lnTo>
                  <a:pt x="11741" y="9497"/>
                </a:lnTo>
                <a:lnTo>
                  <a:pt x="11509" y="9304"/>
                </a:lnTo>
                <a:lnTo>
                  <a:pt x="11277" y="9110"/>
                </a:lnTo>
                <a:lnTo>
                  <a:pt x="11026" y="8936"/>
                </a:lnTo>
                <a:lnTo>
                  <a:pt x="10562" y="8627"/>
                </a:lnTo>
                <a:lnTo>
                  <a:pt x="10078" y="8375"/>
                </a:lnTo>
                <a:lnTo>
                  <a:pt x="9633" y="8163"/>
                </a:lnTo>
                <a:lnTo>
                  <a:pt x="9208" y="8008"/>
                </a:lnTo>
                <a:lnTo>
                  <a:pt x="8821" y="7873"/>
                </a:lnTo>
                <a:lnTo>
                  <a:pt x="8492" y="7776"/>
                </a:lnTo>
                <a:lnTo>
                  <a:pt x="8028" y="7660"/>
                </a:lnTo>
                <a:lnTo>
                  <a:pt x="7912" y="7640"/>
                </a:lnTo>
                <a:lnTo>
                  <a:pt x="7970" y="7582"/>
                </a:lnTo>
                <a:lnTo>
                  <a:pt x="8086" y="7447"/>
                </a:lnTo>
                <a:lnTo>
                  <a:pt x="8221" y="7234"/>
                </a:lnTo>
                <a:lnTo>
                  <a:pt x="8395" y="6925"/>
                </a:lnTo>
                <a:lnTo>
                  <a:pt x="8569" y="6577"/>
                </a:lnTo>
                <a:lnTo>
                  <a:pt x="8743" y="6151"/>
                </a:lnTo>
                <a:lnTo>
                  <a:pt x="8898" y="5706"/>
                </a:lnTo>
                <a:lnTo>
                  <a:pt x="9034" y="5203"/>
                </a:lnTo>
                <a:lnTo>
                  <a:pt x="9092" y="4933"/>
                </a:lnTo>
                <a:lnTo>
                  <a:pt x="9111" y="4662"/>
                </a:lnTo>
                <a:lnTo>
                  <a:pt x="9150" y="4391"/>
                </a:lnTo>
                <a:lnTo>
                  <a:pt x="9150" y="4120"/>
                </a:lnTo>
                <a:lnTo>
                  <a:pt x="9150" y="3849"/>
                </a:lnTo>
                <a:lnTo>
                  <a:pt x="9111" y="3559"/>
                </a:lnTo>
                <a:lnTo>
                  <a:pt x="9053" y="3289"/>
                </a:lnTo>
                <a:lnTo>
                  <a:pt x="8995" y="2998"/>
                </a:lnTo>
                <a:lnTo>
                  <a:pt x="8898" y="2728"/>
                </a:lnTo>
                <a:lnTo>
                  <a:pt x="8782" y="2457"/>
                </a:lnTo>
                <a:lnTo>
                  <a:pt x="8627" y="2167"/>
                </a:lnTo>
                <a:lnTo>
                  <a:pt x="8453" y="1915"/>
                </a:lnTo>
                <a:lnTo>
                  <a:pt x="8260" y="1644"/>
                </a:lnTo>
                <a:lnTo>
                  <a:pt x="8008" y="1393"/>
                </a:lnTo>
                <a:lnTo>
                  <a:pt x="7738" y="1142"/>
                </a:lnTo>
                <a:lnTo>
                  <a:pt x="7447" y="910"/>
                </a:lnTo>
                <a:lnTo>
                  <a:pt x="7119" y="697"/>
                </a:lnTo>
                <a:lnTo>
                  <a:pt x="6790" y="523"/>
                </a:lnTo>
                <a:lnTo>
                  <a:pt x="6461" y="368"/>
                </a:lnTo>
                <a:lnTo>
                  <a:pt x="6132" y="233"/>
                </a:lnTo>
                <a:lnTo>
                  <a:pt x="5803" y="136"/>
                </a:lnTo>
                <a:lnTo>
                  <a:pt x="5475" y="78"/>
                </a:lnTo>
                <a:lnTo>
                  <a:pt x="5146" y="20"/>
                </a:lnTo>
                <a:lnTo>
                  <a:pt x="4817" y="0"/>
                </a:lnTo>
                <a:close/>
              </a:path>
            </a:pathLst>
          </a:custGeom>
          <a:solidFill>
            <a:schemeClr val="lt1"/>
          </a:solidFill>
          <a:ln>
            <a:noFill/>
          </a:ln>
          <a:effectLst>
            <a:outerShdw dist="66675" dir="1368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4"/>
          <p:cNvSpPr/>
          <p:nvPr/>
        </p:nvSpPr>
        <p:spPr>
          <a:xfrm>
            <a:off x="-79133" y="505228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4"/>
          <p:cNvSpPr/>
          <p:nvPr/>
        </p:nvSpPr>
        <p:spPr>
          <a:xfrm flipH="1">
            <a:off x="10370701" y="505228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4"/>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4"/>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4"/>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4"/>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4"/>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4"/>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4"/>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4"/>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4"/>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4"/>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4"/>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4"/>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4"/>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14"/>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14"/>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4"/>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14"/>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14"/>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14"/>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14"/>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0914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414"/>
        <p:cNvGrpSpPr/>
        <p:nvPr/>
      </p:nvGrpSpPr>
      <p:grpSpPr>
        <a:xfrm>
          <a:off x="0" y="0"/>
          <a:ext cx="0" cy="0"/>
          <a:chOff x="0" y="0"/>
          <a:chExt cx="0" cy="0"/>
        </a:xfrm>
      </p:grpSpPr>
      <p:pic>
        <p:nvPicPr>
          <p:cNvPr id="415" name="Google Shape;415;p1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6" name="Google Shape;416;p19"/>
          <p:cNvSpPr txBox="1">
            <a:spLocks noGrp="1"/>
          </p:cNvSpPr>
          <p:nvPr>
            <p:ph type="title"/>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417" name="Google Shape;417;p19"/>
          <p:cNvSpPr/>
          <p:nvPr/>
        </p:nvSpPr>
        <p:spPr>
          <a:xfrm rot="5400000">
            <a:off x="9782041" y="4469569"/>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1434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9"/>
          <p:cNvSpPr/>
          <p:nvPr/>
        </p:nvSpPr>
        <p:spPr>
          <a:xfrm rot="-5400000" flipH="1">
            <a:off x="-725819" y="4455710"/>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2154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9"/>
          <p:cNvSpPr/>
          <p:nvPr/>
        </p:nvSpPr>
        <p:spPr>
          <a:xfrm rot="10800000">
            <a:off x="10330233" y="-35935"/>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9"/>
          <p:cNvSpPr/>
          <p:nvPr/>
        </p:nvSpPr>
        <p:spPr>
          <a:xfrm rot="10800000" flipH="1">
            <a:off x="-38670" y="-220"/>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19"/>
          <p:cNvSpPr/>
          <p:nvPr/>
        </p:nvSpPr>
        <p:spPr>
          <a:xfrm>
            <a:off x="11706341" y="232208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9"/>
          <p:cNvSpPr/>
          <p:nvPr/>
        </p:nvSpPr>
        <p:spPr>
          <a:xfrm flipH="1">
            <a:off x="9729682" y="28405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19"/>
          <p:cNvSpPr/>
          <p:nvPr/>
        </p:nvSpPr>
        <p:spPr>
          <a:xfrm flipH="1">
            <a:off x="10045533" y="67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19"/>
          <p:cNvSpPr/>
          <p:nvPr/>
        </p:nvSpPr>
        <p:spPr>
          <a:xfrm rot="-2516804">
            <a:off x="4240921" y="2062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9"/>
          <p:cNvSpPr/>
          <p:nvPr/>
        </p:nvSpPr>
        <p:spPr>
          <a:xfrm flipH="1">
            <a:off x="3799000" y="2000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9"/>
          <p:cNvSpPr/>
          <p:nvPr/>
        </p:nvSpPr>
        <p:spPr>
          <a:xfrm rot="-2417287" flipH="1">
            <a:off x="7711077" y="801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9"/>
          <p:cNvSpPr/>
          <p:nvPr/>
        </p:nvSpPr>
        <p:spPr>
          <a:xfrm rot="2516804" flipH="1">
            <a:off x="11767304" y="795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9"/>
          <p:cNvSpPr/>
          <p:nvPr/>
        </p:nvSpPr>
        <p:spPr>
          <a:xfrm flipH="1">
            <a:off x="6011800" y="1014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19"/>
          <p:cNvSpPr/>
          <p:nvPr/>
        </p:nvSpPr>
        <p:spPr>
          <a:xfrm flipH="1">
            <a:off x="8992800" y="1113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19"/>
          <p:cNvSpPr/>
          <p:nvPr/>
        </p:nvSpPr>
        <p:spPr>
          <a:xfrm rot="-2517313">
            <a:off x="2593134" y="1136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19"/>
          <p:cNvSpPr/>
          <p:nvPr/>
        </p:nvSpPr>
        <p:spPr>
          <a:xfrm>
            <a:off x="11586675" y="423381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19"/>
          <p:cNvSpPr/>
          <p:nvPr/>
        </p:nvSpPr>
        <p:spPr>
          <a:xfrm>
            <a:off x="11181610" y="2764414"/>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19"/>
          <p:cNvSpPr/>
          <p:nvPr/>
        </p:nvSpPr>
        <p:spPr>
          <a:xfrm>
            <a:off x="11516441" y="2794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19"/>
          <p:cNvSpPr/>
          <p:nvPr/>
        </p:nvSpPr>
        <p:spPr>
          <a:xfrm flipH="1">
            <a:off x="585367" y="1654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19"/>
          <p:cNvSpPr/>
          <p:nvPr/>
        </p:nvSpPr>
        <p:spPr>
          <a:xfrm rot="2516804" flipH="1">
            <a:off x="11647639" y="32517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19"/>
          <p:cNvSpPr/>
          <p:nvPr/>
        </p:nvSpPr>
        <p:spPr>
          <a:xfrm flipH="1">
            <a:off x="369323" y="237483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19"/>
          <p:cNvSpPr/>
          <p:nvPr/>
        </p:nvSpPr>
        <p:spPr>
          <a:xfrm flipH="1">
            <a:off x="616667" y="43178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9"/>
          <p:cNvSpPr/>
          <p:nvPr/>
        </p:nvSpPr>
        <p:spPr>
          <a:xfrm rot="2516804" flipH="1">
            <a:off x="314837" y="3096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9"/>
          <p:cNvSpPr/>
          <p:nvPr/>
        </p:nvSpPr>
        <p:spPr>
          <a:xfrm flipH="1">
            <a:off x="166184" y="18984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9"/>
          <p:cNvSpPr/>
          <p:nvPr/>
        </p:nvSpPr>
        <p:spPr>
          <a:xfrm flipH="1">
            <a:off x="1722033" y="37750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9" name="Picture 28">
            <a:extLst>
              <a:ext uri="{FF2B5EF4-FFF2-40B4-BE49-F238E27FC236}">
                <a16:creationId xmlns:a16="http://schemas.microsoft.com/office/drawing/2014/main" id="{6DDC5B05-921A-4E32-AFE2-15DEE7C220E6}"/>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30" name="Picture 29">
            <a:extLst>
              <a:ext uri="{FF2B5EF4-FFF2-40B4-BE49-F238E27FC236}">
                <a16:creationId xmlns:a16="http://schemas.microsoft.com/office/drawing/2014/main" id="{64B285D3-E4C5-491A-9C30-07487CAB6271}"/>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31" name="Picture 30">
            <a:extLst>
              <a:ext uri="{FF2B5EF4-FFF2-40B4-BE49-F238E27FC236}">
                <a16:creationId xmlns:a16="http://schemas.microsoft.com/office/drawing/2014/main" id="{A3ABAACC-4C32-451C-9048-C549E7C6016E}"/>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32" name="Picture 31">
            <a:extLst>
              <a:ext uri="{FF2B5EF4-FFF2-40B4-BE49-F238E27FC236}">
                <a16:creationId xmlns:a16="http://schemas.microsoft.com/office/drawing/2014/main" id="{316DB38B-ACE3-475B-9264-AD7B98764287}"/>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33" name="Picture 32">
            <a:extLst>
              <a:ext uri="{FF2B5EF4-FFF2-40B4-BE49-F238E27FC236}">
                <a16:creationId xmlns:a16="http://schemas.microsoft.com/office/drawing/2014/main" id="{2A636695-35B0-41A9-9312-20BFD8DCD219}"/>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666101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62"/>
        <p:cNvGrpSpPr/>
        <p:nvPr/>
      </p:nvGrpSpPr>
      <p:grpSpPr>
        <a:xfrm>
          <a:off x="0" y="0"/>
          <a:ext cx="0" cy="0"/>
          <a:chOff x="0" y="0"/>
          <a:chExt cx="0" cy="0"/>
        </a:xfrm>
      </p:grpSpPr>
      <p:pic>
        <p:nvPicPr>
          <p:cNvPr id="563" name="Google Shape;563;p2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64" name="Google Shape;564;p25"/>
          <p:cNvSpPr txBox="1">
            <a:spLocks noGrp="1"/>
          </p:cNvSpPr>
          <p:nvPr>
            <p:ph type="subTitle" idx="1"/>
          </p:nvPr>
        </p:nvSpPr>
        <p:spPr>
          <a:xfrm>
            <a:off x="942112" y="2861571"/>
            <a:ext cx="5130400" cy="17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65" name="Google Shape;565;p25"/>
          <p:cNvSpPr txBox="1">
            <a:spLocks noGrp="1"/>
          </p:cNvSpPr>
          <p:nvPr>
            <p:ph type="title"/>
          </p:nvPr>
        </p:nvSpPr>
        <p:spPr>
          <a:xfrm>
            <a:off x="1198712" y="2104500"/>
            <a:ext cx="461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566" name="Google Shape;566;p25"/>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567" name="Google Shape;567;p25"/>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25"/>
          <p:cNvGrpSpPr/>
          <p:nvPr/>
        </p:nvGrpSpPr>
        <p:grpSpPr>
          <a:xfrm>
            <a:off x="4076700" y="4193418"/>
            <a:ext cx="9525000" cy="2802933"/>
            <a:chOff x="1698275" y="1828750"/>
            <a:chExt cx="7143750" cy="2102200"/>
          </a:xfrm>
        </p:grpSpPr>
        <p:sp>
          <p:nvSpPr>
            <p:cNvPr id="569" name="Google Shape;569;p25"/>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5"/>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5"/>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5"/>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5"/>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5"/>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5"/>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5"/>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5"/>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5"/>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5"/>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5"/>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5"/>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5"/>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5"/>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5"/>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5"/>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5"/>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5"/>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5"/>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5"/>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5"/>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5"/>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5"/>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5"/>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5"/>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5"/>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5"/>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5"/>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5"/>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5"/>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5"/>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5"/>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5"/>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5"/>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5"/>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5"/>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5"/>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5"/>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5"/>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5"/>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5"/>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25"/>
          <p:cNvSpPr/>
          <p:nvPr/>
        </p:nvSpPr>
        <p:spPr>
          <a:xfrm rot="-5400000" flipH="1">
            <a:off x="177167" y="2488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25"/>
          <p:cNvSpPr/>
          <p:nvPr/>
        </p:nvSpPr>
        <p:spPr>
          <a:xfrm rot="-5400000" flipH="1">
            <a:off x="557475" y="307054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25"/>
          <p:cNvSpPr/>
          <p:nvPr/>
        </p:nvSpPr>
        <p:spPr>
          <a:xfrm rot="-5400000" flipH="1">
            <a:off x="602067" y="3390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25"/>
          <p:cNvSpPr/>
          <p:nvPr/>
        </p:nvSpPr>
        <p:spPr>
          <a:xfrm>
            <a:off x="7033707" y="264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25"/>
          <p:cNvSpPr/>
          <p:nvPr/>
        </p:nvSpPr>
        <p:spPr>
          <a:xfrm flipH="1">
            <a:off x="5333482" y="264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25"/>
          <p:cNvSpPr/>
          <p:nvPr/>
        </p:nvSpPr>
        <p:spPr>
          <a:xfrm flipH="1">
            <a:off x="6108667" y="424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25"/>
          <p:cNvSpPr/>
          <p:nvPr/>
        </p:nvSpPr>
        <p:spPr>
          <a:xfrm rot="-2516804">
            <a:off x="3558388" y="385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25"/>
          <p:cNvSpPr/>
          <p:nvPr/>
        </p:nvSpPr>
        <p:spPr>
          <a:xfrm flipH="1">
            <a:off x="4902167" y="656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25"/>
          <p:cNvSpPr/>
          <p:nvPr/>
        </p:nvSpPr>
        <p:spPr>
          <a:xfrm rot="-2417287" flipH="1">
            <a:off x="7028543" y="980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25"/>
          <p:cNvSpPr/>
          <p:nvPr/>
        </p:nvSpPr>
        <p:spPr>
          <a:xfrm flipH="1">
            <a:off x="5329267" y="1194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25"/>
          <p:cNvSpPr/>
          <p:nvPr/>
        </p:nvSpPr>
        <p:spPr>
          <a:xfrm flipH="1">
            <a:off x="8310267" y="1292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084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63" name="Google Shape;663;p28"/>
          <p:cNvSpPr/>
          <p:nvPr/>
        </p:nvSpPr>
        <p:spPr>
          <a:xfrm>
            <a:off x="-597656" y="25649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11524461" y="20385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5401226" y="-387825"/>
            <a:ext cx="1389549" cy="76290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11905"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3855861" y="1505868"/>
            <a:ext cx="1381135" cy="7582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8741271" y="494744"/>
            <a:ext cx="818125" cy="449176"/>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8"/>
          <p:cNvGrpSpPr/>
          <p:nvPr/>
        </p:nvGrpSpPr>
        <p:grpSpPr>
          <a:xfrm>
            <a:off x="9439567" y="3723342"/>
            <a:ext cx="459964" cy="95140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96" name="Google Shape;696;p28"/>
          <p:cNvGrpSpPr/>
          <p:nvPr/>
        </p:nvGrpSpPr>
        <p:grpSpPr>
          <a:xfrm>
            <a:off x="8906449" y="4139303"/>
            <a:ext cx="459980" cy="509527"/>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5" name="Google Shape;705;p28"/>
          <p:cNvSpPr/>
          <p:nvPr/>
        </p:nvSpPr>
        <p:spPr>
          <a:xfrm>
            <a:off x="819267" y="4594227"/>
            <a:ext cx="1199069" cy="449136"/>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6" name="Google Shape;706;p28"/>
          <p:cNvGrpSpPr/>
          <p:nvPr/>
        </p:nvGrpSpPr>
        <p:grpSpPr>
          <a:xfrm>
            <a:off x="431701" y="3642822"/>
            <a:ext cx="459964" cy="95140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28"/>
          <p:cNvGrpSpPr/>
          <p:nvPr/>
        </p:nvGrpSpPr>
        <p:grpSpPr>
          <a:xfrm>
            <a:off x="1642774" y="3965080"/>
            <a:ext cx="375575" cy="416104"/>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2" name="Google Shape;722;p28"/>
          <p:cNvGrpSpPr/>
          <p:nvPr/>
        </p:nvGrpSpPr>
        <p:grpSpPr>
          <a:xfrm>
            <a:off x="11443334" y="3799022"/>
            <a:ext cx="459964" cy="95140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28"/>
          <p:cNvGrpSpPr/>
          <p:nvPr/>
        </p:nvGrpSpPr>
        <p:grpSpPr>
          <a:xfrm>
            <a:off x="11100650" y="3757855"/>
            <a:ext cx="283433" cy="586263"/>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6" name="Google Shape;736;p28"/>
          <p:cNvSpPr/>
          <p:nvPr/>
        </p:nvSpPr>
        <p:spPr>
          <a:xfrm>
            <a:off x="10154000" y="4551095"/>
            <a:ext cx="936256" cy="350695"/>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7" name="Google Shape;737;p28"/>
          <p:cNvGrpSpPr/>
          <p:nvPr/>
        </p:nvGrpSpPr>
        <p:grpSpPr>
          <a:xfrm>
            <a:off x="698066" y="4353524"/>
            <a:ext cx="1693063" cy="1617025"/>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8"/>
          <p:cNvGrpSpPr/>
          <p:nvPr/>
        </p:nvGrpSpPr>
        <p:grpSpPr>
          <a:xfrm>
            <a:off x="9644828" y="3703091"/>
            <a:ext cx="2017968" cy="230828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0" name="Google Shape;780;p28"/>
          <p:cNvGrpSpPr/>
          <p:nvPr/>
        </p:nvGrpSpPr>
        <p:grpSpPr>
          <a:xfrm>
            <a:off x="9563483" y="5250055"/>
            <a:ext cx="1280252" cy="1115023"/>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28"/>
          <p:cNvGrpSpPr/>
          <p:nvPr/>
        </p:nvGrpSpPr>
        <p:grpSpPr>
          <a:xfrm>
            <a:off x="10124196" y="4962492"/>
            <a:ext cx="2948793" cy="1943243"/>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28"/>
          <p:cNvGrpSpPr/>
          <p:nvPr/>
        </p:nvGrpSpPr>
        <p:grpSpPr>
          <a:xfrm>
            <a:off x="-880987" y="4966459"/>
            <a:ext cx="2948793" cy="1943243"/>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5579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845" name="Google Shape;845;p29"/>
          <p:cNvGrpSpPr/>
          <p:nvPr/>
        </p:nvGrpSpPr>
        <p:grpSpPr>
          <a:xfrm>
            <a:off x="831062" y="2809979"/>
            <a:ext cx="3597857" cy="2054261"/>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8" name="Google Shape;848;p29"/>
          <p:cNvGrpSpPr/>
          <p:nvPr/>
        </p:nvGrpSpPr>
        <p:grpSpPr>
          <a:xfrm>
            <a:off x="8695642" y="2797659"/>
            <a:ext cx="2515421" cy="1725771"/>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9"/>
          <p:cNvSpPr/>
          <p:nvPr/>
        </p:nvSpPr>
        <p:spPr>
          <a:xfrm flipH="1">
            <a:off x="-36488"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9"/>
          <p:cNvSpPr/>
          <p:nvPr/>
        </p:nvSpPr>
        <p:spPr>
          <a:xfrm flipH="1">
            <a:off x="-36488" y="43711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9"/>
          <p:cNvSpPr/>
          <p:nvPr/>
        </p:nvSpPr>
        <p:spPr>
          <a:xfrm rot="10800000">
            <a:off x="10318555" y="-819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9"/>
          <p:cNvSpPr/>
          <p:nvPr/>
        </p:nvSpPr>
        <p:spPr>
          <a:xfrm rot="-5400000" flipH="1">
            <a:off x="-672438"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29"/>
          <p:cNvSpPr/>
          <p:nvPr/>
        </p:nvSpPr>
        <p:spPr>
          <a:xfrm flipH="1">
            <a:off x="4444925" y="491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29"/>
          <p:cNvSpPr/>
          <p:nvPr/>
        </p:nvSpPr>
        <p:spPr>
          <a:xfrm>
            <a:off x="6161207" y="491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29"/>
          <p:cNvSpPr/>
          <p:nvPr/>
        </p:nvSpPr>
        <p:spPr>
          <a:xfrm>
            <a:off x="5470273" y="65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29"/>
          <p:cNvSpPr/>
          <p:nvPr/>
        </p:nvSpPr>
        <p:spPr>
          <a:xfrm rot="2516804" flipH="1">
            <a:off x="7811255" y="612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6676773" y="883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29"/>
          <p:cNvSpPr/>
          <p:nvPr/>
        </p:nvSpPr>
        <p:spPr>
          <a:xfrm rot="2417287">
            <a:off x="4439775" y="1207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29"/>
          <p:cNvSpPr/>
          <p:nvPr/>
        </p:nvSpPr>
        <p:spPr>
          <a:xfrm rot="-2516804">
            <a:off x="284871" y="12017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6165273" y="1421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29"/>
          <p:cNvSpPr/>
          <p:nvPr/>
        </p:nvSpPr>
        <p:spPr>
          <a:xfrm>
            <a:off x="3184273" y="1519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29"/>
          <p:cNvSpPr/>
          <p:nvPr/>
        </p:nvSpPr>
        <p:spPr>
          <a:xfrm rot="2517313" flipH="1">
            <a:off x="9681736" y="15153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10733607" y="1681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11301275" y="20765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29"/>
          <p:cNvSpPr/>
          <p:nvPr/>
        </p:nvSpPr>
        <p:spPr>
          <a:xfrm>
            <a:off x="11636107" y="21066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29"/>
          <p:cNvSpPr/>
          <p:nvPr/>
        </p:nvSpPr>
        <p:spPr>
          <a:xfrm>
            <a:off x="1992073" y="21910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29"/>
          <p:cNvSpPr/>
          <p:nvPr/>
        </p:nvSpPr>
        <p:spPr>
          <a:xfrm rot="2516804" flipH="1">
            <a:off x="11767304" y="2563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639141" y="28791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29"/>
          <p:cNvSpPr/>
          <p:nvPr/>
        </p:nvSpPr>
        <p:spPr>
          <a:xfrm>
            <a:off x="11935973" y="330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29"/>
          <p:cNvSpPr/>
          <p:nvPr/>
        </p:nvSpPr>
        <p:spPr>
          <a:xfrm rot="-2516804">
            <a:off x="465371" y="37502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1829757" y="40970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855407" y="431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1388401" y="26745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3302235" y="31416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329535" y="27795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10371868" y="30998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9"/>
          <p:cNvSpPr/>
          <p:nvPr/>
        </p:nvSpPr>
        <p:spPr>
          <a:xfrm>
            <a:off x="9594906" y="3559951"/>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9"/>
          <p:cNvSpPr/>
          <p:nvPr/>
        </p:nvSpPr>
        <p:spPr>
          <a:xfrm>
            <a:off x="2587464" y="1156970"/>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3844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881"/>
        <p:cNvGrpSpPr/>
        <p:nvPr/>
      </p:nvGrpSpPr>
      <p:grpSpPr>
        <a:xfrm>
          <a:off x="0" y="0"/>
          <a:ext cx="0" cy="0"/>
          <a:chOff x="0" y="0"/>
          <a:chExt cx="0" cy="0"/>
        </a:xfrm>
      </p:grpSpPr>
      <p:pic>
        <p:nvPicPr>
          <p:cNvPr id="882" name="Google Shape;882;p3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83" name="Google Shape;883;p30"/>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884" name="Google Shape;884;p30"/>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30"/>
          <p:cNvSpPr/>
          <p:nvPr/>
        </p:nvSpPr>
        <p:spPr>
          <a:xfrm flipH="1">
            <a:off x="10659503" y="5402998"/>
            <a:ext cx="1570031" cy="1491764"/>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55486" y="5268964"/>
            <a:ext cx="2368315" cy="1699464"/>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8" name="Google Shape;888;p30"/>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9" name="Google Shape;889;p30"/>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30"/>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1" name="Google Shape;891;p30"/>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2" name="Google Shape;892;p30"/>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3" name="Google Shape;893;p30"/>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4" name="Google Shape;894;p30"/>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30"/>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30"/>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7" name="Google Shape;897;p30"/>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30"/>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30"/>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30"/>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30"/>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30"/>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30"/>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30"/>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30"/>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30"/>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7" name="Google Shape;907;p30"/>
          <p:cNvGrpSpPr/>
          <p:nvPr/>
        </p:nvGrpSpPr>
        <p:grpSpPr>
          <a:xfrm>
            <a:off x="1333500" y="4091818"/>
            <a:ext cx="9525000" cy="2802933"/>
            <a:chOff x="1698275" y="1828750"/>
            <a:chExt cx="7143750" cy="2102200"/>
          </a:xfrm>
        </p:grpSpPr>
        <p:sp>
          <p:nvSpPr>
            <p:cNvPr id="908" name="Google Shape;908;p30"/>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0" name="Google Shape;950;p30"/>
          <p:cNvSpPr/>
          <p:nvPr/>
        </p:nvSpPr>
        <p:spPr>
          <a:xfrm>
            <a:off x="6401801" y="24244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3586468" y="21693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8913199" y="1784459"/>
            <a:ext cx="1900160" cy="10432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8913200" y="1277730"/>
            <a:ext cx="684257" cy="37567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9953849" y="5529567"/>
            <a:ext cx="1518063" cy="87924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5" name="Google Shape;955;p30"/>
          <p:cNvGrpSpPr/>
          <p:nvPr/>
        </p:nvGrpSpPr>
        <p:grpSpPr>
          <a:xfrm>
            <a:off x="10067402" y="4608313"/>
            <a:ext cx="1518153" cy="1415764"/>
            <a:chOff x="10877375" y="3226825"/>
            <a:chExt cx="871100" cy="812350"/>
          </a:xfrm>
        </p:grpSpPr>
        <p:sp>
          <p:nvSpPr>
            <p:cNvPr id="956" name="Google Shape;956;p30"/>
            <p:cNvSpPr/>
            <p:nvPr/>
          </p:nvSpPr>
          <p:spPr>
            <a:xfrm>
              <a:off x="11298225" y="3849025"/>
              <a:ext cx="137800" cy="175725"/>
            </a:xfrm>
            <a:custGeom>
              <a:avLst/>
              <a:gdLst/>
              <a:ahLst/>
              <a:cxnLst/>
              <a:rect l="l" t="t" r="r" b="b"/>
              <a:pathLst>
                <a:path w="5512" h="7029" extrusionOk="0">
                  <a:moveTo>
                    <a:pt x="2543" y="0"/>
                  </a:moveTo>
                  <a:lnTo>
                    <a:pt x="2457" y="22"/>
                  </a:lnTo>
                  <a:lnTo>
                    <a:pt x="2372" y="43"/>
                  </a:lnTo>
                  <a:lnTo>
                    <a:pt x="2286" y="107"/>
                  </a:lnTo>
                  <a:lnTo>
                    <a:pt x="2222" y="171"/>
                  </a:lnTo>
                  <a:lnTo>
                    <a:pt x="2158" y="257"/>
                  </a:lnTo>
                  <a:lnTo>
                    <a:pt x="0" y="4444"/>
                  </a:lnTo>
                  <a:lnTo>
                    <a:pt x="4123" y="5085"/>
                  </a:lnTo>
                  <a:lnTo>
                    <a:pt x="3632" y="6345"/>
                  </a:lnTo>
                  <a:lnTo>
                    <a:pt x="3589" y="6452"/>
                  </a:lnTo>
                  <a:lnTo>
                    <a:pt x="3589" y="6537"/>
                  </a:lnTo>
                  <a:lnTo>
                    <a:pt x="3611" y="6644"/>
                  </a:lnTo>
                  <a:lnTo>
                    <a:pt x="3632" y="6730"/>
                  </a:lnTo>
                  <a:lnTo>
                    <a:pt x="3675" y="6815"/>
                  </a:lnTo>
                  <a:lnTo>
                    <a:pt x="3739" y="6879"/>
                  </a:lnTo>
                  <a:lnTo>
                    <a:pt x="3803" y="6943"/>
                  </a:lnTo>
                  <a:lnTo>
                    <a:pt x="3910" y="6986"/>
                  </a:lnTo>
                  <a:lnTo>
                    <a:pt x="3995" y="7007"/>
                  </a:lnTo>
                  <a:lnTo>
                    <a:pt x="4081" y="7029"/>
                  </a:lnTo>
                  <a:lnTo>
                    <a:pt x="4230" y="7007"/>
                  </a:lnTo>
                  <a:lnTo>
                    <a:pt x="4358" y="6943"/>
                  </a:lnTo>
                  <a:lnTo>
                    <a:pt x="4465" y="6836"/>
                  </a:lnTo>
                  <a:lnTo>
                    <a:pt x="4551" y="6708"/>
                  </a:lnTo>
                  <a:lnTo>
                    <a:pt x="5512" y="4294"/>
                  </a:lnTo>
                  <a:lnTo>
                    <a:pt x="1496" y="3675"/>
                  </a:lnTo>
                  <a:lnTo>
                    <a:pt x="3034" y="705"/>
                  </a:lnTo>
                  <a:lnTo>
                    <a:pt x="3077" y="620"/>
                  </a:lnTo>
                  <a:lnTo>
                    <a:pt x="3098" y="513"/>
                  </a:lnTo>
                  <a:lnTo>
                    <a:pt x="3098" y="427"/>
                  </a:lnTo>
                  <a:lnTo>
                    <a:pt x="3077" y="342"/>
                  </a:lnTo>
                  <a:lnTo>
                    <a:pt x="3034" y="235"/>
                  </a:lnTo>
                  <a:lnTo>
                    <a:pt x="2991" y="171"/>
                  </a:lnTo>
                  <a:lnTo>
                    <a:pt x="2906" y="107"/>
                  </a:lnTo>
                  <a:lnTo>
                    <a:pt x="2820" y="43"/>
                  </a:lnTo>
                  <a:lnTo>
                    <a:pt x="2735"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11147075" y="3852225"/>
              <a:ext cx="128200" cy="186950"/>
            </a:xfrm>
            <a:custGeom>
              <a:avLst/>
              <a:gdLst/>
              <a:ahLst/>
              <a:cxnLst/>
              <a:rect l="l" t="t" r="r" b="b"/>
              <a:pathLst>
                <a:path w="5128" h="7478" extrusionOk="0">
                  <a:moveTo>
                    <a:pt x="3889" y="0"/>
                  </a:moveTo>
                  <a:lnTo>
                    <a:pt x="3782" y="22"/>
                  </a:lnTo>
                  <a:lnTo>
                    <a:pt x="3696" y="64"/>
                  </a:lnTo>
                  <a:lnTo>
                    <a:pt x="3611" y="129"/>
                  </a:lnTo>
                  <a:lnTo>
                    <a:pt x="1" y="3141"/>
                  </a:lnTo>
                  <a:lnTo>
                    <a:pt x="3590" y="5341"/>
                  </a:lnTo>
                  <a:lnTo>
                    <a:pt x="2329" y="6644"/>
                  </a:lnTo>
                  <a:lnTo>
                    <a:pt x="2265" y="6730"/>
                  </a:lnTo>
                  <a:lnTo>
                    <a:pt x="2222" y="6815"/>
                  </a:lnTo>
                  <a:lnTo>
                    <a:pt x="2201" y="6901"/>
                  </a:lnTo>
                  <a:lnTo>
                    <a:pt x="2201" y="7007"/>
                  </a:lnTo>
                  <a:lnTo>
                    <a:pt x="2222" y="7093"/>
                  </a:lnTo>
                  <a:lnTo>
                    <a:pt x="2244" y="7200"/>
                  </a:lnTo>
                  <a:lnTo>
                    <a:pt x="2286" y="7264"/>
                  </a:lnTo>
                  <a:lnTo>
                    <a:pt x="2351" y="7349"/>
                  </a:lnTo>
                  <a:lnTo>
                    <a:pt x="2436" y="7413"/>
                  </a:lnTo>
                  <a:lnTo>
                    <a:pt x="2521" y="7456"/>
                  </a:lnTo>
                  <a:lnTo>
                    <a:pt x="2607" y="7477"/>
                  </a:lnTo>
                  <a:lnTo>
                    <a:pt x="2799" y="7477"/>
                  </a:lnTo>
                  <a:lnTo>
                    <a:pt x="2885" y="7456"/>
                  </a:lnTo>
                  <a:lnTo>
                    <a:pt x="2970" y="7392"/>
                  </a:lnTo>
                  <a:lnTo>
                    <a:pt x="3056" y="7328"/>
                  </a:lnTo>
                  <a:lnTo>
                    <a:pt x="5128" y="5128"/>
                  </a:lnTo>
                  <a:lnTo>
                    <a:pt x="1688" y="3013"/>
                  </a:lnTo>
                  <a:lnTo>
                    <a:pt x="4252" y="876"/>
                  </a:lnTo>
                  <a:lnTo>
                    <a:pt x="4316" y="812"/>
                  </a:lnTo>
                  <a:lnTo>
                    <a:pt x="4380" y="727"/>
                  </a:lnTo>
                  <a:lnTo>
                    <a:pt x="4401" y="641"/>
                  </a:lnTo>
                  <a:lnTo>
                    <a:pt x="4423" y="534"/>
                  </a:lnTo>
                  <a:lnTo>
                    <a:pt x="4423" y="449"/>
                  </a:lnTo>
                  <a:lnTo>
                    <a:pt x="4401" y="364"/>
                  </a:lnTo>
                  <a:lnTo>
                    <a:pt x="4380" y="257"/>
                  </a:lnTo>
                  <a:lnTo>
                    <a:pt x="4316" y="193"/>
                  </a:lnTo>
                  <a:lnTo>
                    <a:pt x="4252" y="107"/>
                  </a:lnTo>
                  <a:lnTo>
                    <a:pt x="4166" y="64"/>
                  </a:lnTo>
                  <a:lnTo>
                    <a:pt x="4081" y="22"/>
                  </a:lnTo>
                  <a:lnTo>
                    <a:pt x="3974"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11168975" y="3308525"/>
              <a:ext cx="324750" cy="232900"/>
            </a:xfrm>
            <a:custGeom>
              <a:avLst/>
              <a:gdLst/>
              <a:ahLst/>
              <a:cxnLst/>
              <a:rect l="l" t="t" r="r" b="b"/>
              <a:pathLst>
                <a:path w="12990" h="9316" extrusionOk="0">
                  <a:moveTo>
                    <a:pt x="3803" y="1"/>
                  </a:moveTo>
                  <a:lnTo>
                    <a:pt x="3461" y="22"/>
                  </a:lnTo>
                  <a:lnTo>
                    <a:pt x="3098" y="65"/>
                  </a:lnTo>
                  <a:lnTo>
                    <a:pt x="2735" y="129"/>
                  </a:lnTo>
                  <a:lnTo>
                    <a:pt x="2372" y="214"/>
                  </a:lnTo>
                  <a:lnTo>
                    <a:pt x="1987" y="321"/>
                  </a:lnTo>
                  <a:lnTo>
                    <a:pt x="1603" y="449"/>
                  </a:lnTo>
                  <a:lnTo>
                    <a:pt x="1218" y="599"/>
                  </a:lnTo>
                  <a:lnTo>
                    <a:pt x="812" y="770"/>
                  </a:lnTo>
                  <a:lnTo>
                    <a:pt x="406" y="962"/>
                  </a:lnTo>
                  <a:lnTo>
                    <a:pt x="0" y="1197"/>
                  </a:lnTo>
                  <a:lnTo>
                    <a:pt x="65" y="1710"/>
                  </a:lnTo>
                  <a:lnTo>
                    <a:pt x="150" y="2223"/>
                  </a:lnTo>
                  <a:lnTo>
                    <a:pt x="257" y="2714"/>
                  </a:lnTo>
                  <a:lnTo>
                    <a:pt x="364" y="3184"/>
                  </a:lnTo>
                  <a:lnTo>
                    <a:pt x="492" y="3633"/>
                  </a:lnTo>
                  <a:lnTo>
                    <a:pt x="620" y="4060"/>
                  </a:lnTo>
                  <a:lnTo>
                    <a:pt x="791" y="4444"/>
                  </a:lnTo>
                  <a:lnTo>
                    <a:pt x="940" y="4829"/>
                  </a:lnTo>
                  <a:lnTo>
                    <a:pt x="1111" y="5192"/>
                  </a:lnTo>
                  <a:lnTo>
                    <a:pt x="1304" y="5555"/>
                  </a:lnTo>
                  <a:lnTo>
                    <a:pt x="1496" y="5876"/>
                  </a:lnTo>
                  <a:lnTo>
                    <a:pt x="1688" y="6175"/>
                  </a:lnTo>
                  <a:lnTo>
                    <a:pt x="1902" y="6474"/>
                  </a:lnTo>
                  <a:lnTo>
                    <a:pt x="2137" y="6752"/>
                  </a:lnTo>
                  <a:lnTo>
                    <a:pt x="2372" y="7008"/>
                  </a:lnTo>
                  <a:lnTo>
                    <a:pt x="2607" y="7243"/>
                  </a:lnTo>
                  <a:lnTo>
                    <a:pt x="2842" y="7457"/>
                  </a:lnTo>
                  <a:lnTo>
                    <a:pt x="3098" y="7670"/>
                  </a:lnTo>
                  <a:lnTo>
                    <a:pt x="3354" y="7862"/>
                  </a:lnTo>
                  <a:lnTo>
                    <a:pt x="3611" y="8055"/>
                  </a:lnTo>
                  <a:lnTo>
                    <a:pt x="3867" y="8204"/>
                  </a:lnTo>
                  <a:lnTo>
                    <a:pt x="4145" y="8354"/>
                  </a:lnTo>
                  <a:lnTo>
                    <a:pt x="4423" y="8503"/>
                  </a:lnTo>
                  <a:lnTo>
                    <a:pt x="4700" y="8631"/>
                  </a:lnTo>
                  <a:lnTo>
                    <a:pt x="5277" y="8845"/>
                  </a:lnTo>
                  <a:lnTo>
                    <a:pt x="5854" y="9016"/>
                  </a:lnTo>
                  <a:lnTo>
                    <a:pt x="6431" y="9144"/>
                  </a:lnTo>
                  <a:lnTo>
                    <a:pt x="7008" y="9230"/>
                  </a:lnTo>
                  <a:lnTo>
                    <a:pt x="7584" y="9294"/>
                  </a:lnTo>
                  <a:lnTo>
                    <a:pt x="8140" y="9315"/>
                  </a:lnTo>
                  <a:lnTo>
                    <a:pt x="8695" y="9315"/>
                  </a:lnTo>
                  <a:lnTo>
                    <a:pt x="9229" y="9294"/>
                  </a:lnTo>
                  <a:lnTo>
                    <a:pt x="9763" y="9251"/>
                  </a:lnTo>
                  <a:lnTo>
                    <a:pt x="10255" y="9208"/>
                  </a:lnTo>
                  <a:lnTo>
                    <a:pt x="10725" y="9123"/>
                  </a:lnTo>
                  <a:lnTo>
                    <a:pt x="11152" y="9059"/>
                  </a:lnTo>
                  <a:lnTo>
                    <a:pt x="11900" y="8888"/>
                  </a:lnTo>
                  <a:lnTo>
                    <a:pt x="12498" y="8738"/>
                  </a:lnTo>
                  <a:lnTo>
                    <a:pt x="12989" y="8589"/>
                  </a:lnTo>
                  <a:lnTo>
                    <a:pt x="12797" y="8055"/>
                  </a:lnTo>
                  <a:lnTo>
                    <a:pt x="12541" y="7478"/>
                  </a:lnTo>
                  <a:lnTo>
                    <a:pt x="12199" y="6730"/>
                  </a:lnTo>
                  <a:lnTo>
                    <a:pt x="11772" y="5854"/>
                  </a:lnTo>
                  <a:lnTo>
                    <a:pt x="11494" y="5406"/>
                  </a:lnTo>
                  <a:lnTo>
                    <a:pt x="11216" y="4914"/>
                  </a:lnTo>
                  <a:lnTo>
                    <a:pt x="10896" y="4444"/>
                  </a:lnTo>
                  <a:lnTo>
                    <a:pt x="10575" y="3953"/>
                  </a:lnTo>
                  <a:lnTo>
                    <a:pt x="10212" y="3483"/>
                  </a:lnTo>
                  <a:lnTo>
                    <a:pt x="9827" y="3013"/>
                  </a:lnTo>
                  <a:lnTo>
                    <a:pt x="9400" y="2564"/>
                  </a:lnTo>
                  <a:lnTo>
                    <a:pt x="8973" y="2116"/>
                  </a:lnTo>
                  <a:lnTo>
                    <a:pt x="8503" y="1710"/>
                  </a:lnTo>
                  <a:lnTo>
                    <a:pt x="8012" y="1325"/>
                  </a:lnTo>
                  <a:lnTo>
                    <a:pt x="7478" y="984"/>
                  </a:lnTo>
                  <a:lnTo>
                    <a:pt x="7221" y="834"/>
                  </a:lnTo>
                  <a:lnTo>
                    <a:pt x="6943" y="684"/>
                  </a:lnTo>
                  <a:lnTo>
                    <a:pt x="6666" y="556"/>
                  </a:lnTo>
                  <a:lnTo>
                    <a:pt x="6367" y="428"/>
                  </a:lnTo>
                  <a:lnTo>
                    <a:pt x="6068" y="321"/>
                  </a:lnTo>
                  <a:lnTo>
                    <a:pt x="5769" y="236"/>
                  </a:lnTo>
                  <a:lnTo>
                    <a:pt x="5448" y="150"/>
                  </a:lnTo>
                  <a:lnTo>
                    <a:pt x="5149" y="86"/>
                  </a:lnTo>
                  <a:lnTo>
                    <a:pt x="4807" y="44"/>
                  </a:lnTo>
                  <a:lnTo>
                    <a:pt x="4487" y="22"/>
                  </a:lnTo>
                  <a:lnTo>
                    <a:pt x="41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10986325" y="3389725"/>
              <a:ext cx="689500" cy="525550"/>
            </a:xfrm>
            <a:custGeom>
              <a:avLst/>
              <a:gdLst/>
              <a:ahLst/>
              <a:cxnLst/>
              <a:rect l="l" t="t" r="r" b="b"/>
              <a:pathLst>
                <a:path w="27580" h="21022" extrusionOk="0">
                  <a:moveTo>
                    <a:pt x="21449" y="0"/>
                  </a:moveTo>
                  <a:lnTo>
                    <a:pt x="20744" y="21"/>
                  </a:lnTo>
                  <a:lnTo>
                    <a:pt x="20039" y="107"/>
                  </a:lnTo>
                  <a:lnTo>
                    <a:pt x="19334" y="214"/>
                  </a:lnTo>
                  <a:lnTo>
                    <a:pt x="18650" y="363"/>
                  </a:lnTo>
                  <a:lnTo>
                    <a:pt x="17988" y="534"/>
                  </a:lnTo>
                  <a:lnTo>
                    <a:pt x="17347" y="726"/>
                  </a:lnTo>
                  <a:lnTo>
                    <a:pt x="16728" y="919"/>
                  </a:lnTo>
                  <a:lnTo>
                    <a:pt x="16151" y="1132"/>
                  </a:lnTo>
                  <a:lnTo>
                    <a:pt x="15617" y="1325"/>
                  </a:lnTo>
                  <a:lnTo>
                    <a:pt x="15147" y="1538"/>
                  </a:lnTo>
                  <a:lnTo>
                    <a:pt x="14356" y="1880"/>
                  </a:lnTo>
                  <a:lnTo>
                    <a:pt x="13844" y="2136"/>
                  </a:lnTo>
                  <a:lnTo>
                    <a:pt x="13651" y="2222"/>
                  </a:lnTo>
                  <a:lnTo>
                    <a:pt x="13224" y="2051"/>
                  </a:lnTo>
                  <a:lnTo>
                    <a:pt x="12754" y="1923"/>
                  </a:lnTo>
                  <a:lnTo>
                    <a:pt x="12263" y="1816"/>
                  </a:lnTo>
                  <a:lnTo>
                    <a:pt x="11729" y="1752"/>
                  </a:lnTo>
                  <a:lnTo>
                    <a:pt x="11152" y="1709"/>
                  </a:lnTo>
                  <a:lnTo>
                    <a:pt x="10554" y="1709"/>
                  </a:lnTo>
                  <a:lnTo>
                    <a:pt x="9956" y="1752"/>
                  </a:lnTo>
                  <a:lnTo>
                    <a:pt x="9315" y="1837"/>
                  </a:lnTo>
                  <a:lnTo>
                    <a:pt x="8674" y="1944"/>
                  </a:lnTo>
                  <a:lnTo>
                    <a:pt x="8033" y="2094"/>
                  </a:lnTo>
                  <a:lnTo>
                    <a:pt x="7371" y="2264"/>
                  </a:lnTo>
                  <a:lnTo>
                    <a:pt x="6708" y="2478"/>
                  </a:lnTo>
                  <a:lnTo>
                    <a:pt x="6067" y="2734"/>
                  </a:lnTo>
                  <a:lnTo>
                    <a:pt x="5427" y="3034"/>
                  </a:lnTo>
                  <a:lnTo>
                    <a:pt x="4807" y="3354"/>
                  </a:lnTo>
                  <a:lnTo>
                    <a:pt x="4209" y="3717"/>
                  </a:lnTo>
                  <a:lnTo>
                    <a:pt x="3632" y="4102"/>
                  </a:lnTo>
                  <a:lnTo>
                    <a:pt x="3077" y="4529"/>
                  </a:lnTo>
                  <a:lnTo>
                    <a:pt x="2543" y="4999"/>
                  </a:lnTo>
                  <a:lnTo>
                    <a:pt x="2308" y="5255"/>
                  </a:lnTo>
                  <a:lnTo>
                    <a:pt x="2073" y="5512"/>
                  </a:lnTo>
                  <a:lnTo>
                    <a:pt x="1838" y="5768"/>
                  </a:lnTo>
                  <a:lnTo>
                    <a:pt x="1624" y="6046"/>
                  </a:lnTo>
                  <a:lnTo>
                    <a:pt x="1410" y="6323"/>
                  </a:lnTo>
                  <a:lnTo>
                    <a:pt x="1218" y="6623"/>
                  </a:lnTo>
                  <a:lnTo>
                    <a:pt x="1047" y="6922"/>
                  </a:lnTo>
                  <a:lnTo>
                    <a:pt x="876" y="7242"/>
                  </a:lnTo>
                  <a:lnTo>
                    <a:pt x="705" y="7563"/>
                  </a:lnTo>
                  <a:lnTo>
                    <a:pt x="577" y="7883"/>
                  </a:lnTo>
                  <a:lnTo>
                    <a:pt x="449" y="8225"/>
                  </a:lnTo>
                  <a:lnTo>
                    <a:pt x="321" y="8567"/>
                  </a:lnTo>
                  <a:lnTo>
                    <a:pt x="235" y="8930"/>
                  </a:lnTo>
                  <a:lnTo>
                    <a:pt x="150" y="9293"/>
                  </a:lnTo>
                  <a:lnTo>
                    <a:pt x="86" y="9677"/>
                  </a:lnTo>
                  <a:lnTo>
                    <a:pt x="43" y="10062"/>
                  </a:lnTo>
                  <a:lnTo>
                    <a:pt x="22" y="10447"/>
                  </a:lnTo>
                  <a:lnTo>
                    <a:pt x="0" y="10852"/>
                  </a:lnTo>
                  <a:lnTo>
                    <a:pt x="0" y="11258"/>
                  </a:lnTo>
                  <a:lnTo>
                    <a:pt x="43" y="11686"/>
                  </a:lnTo>
                  <a:lnTo>
                    <a:pt x="86" y="12113"/>
                  </a:lnTo>
                  <a:lnTo>
                    <a:pt x="150" y="12561"/>
                  </a:lnTo>
                  <a:lnTo>
                    <a:pt x="235" y="13010"/>
                  </a:lnTo>
                  <a:lnTo>
                    <a:pt x="342" y="13459"/>
                  </a:lnTo>
                  <a:lnTo>
                    <a:pt x="470" y="13929"/>
                  </a:lnTo>
                  <a:lnTo>
                    <a:pt x="641" y="14399"/>
                  </a:lnTo>
                  <a:lnTo>
                    <a:pt x="812" y="14890"/>
                  </a:lnTo>
                  <a:lnTo>
                    <a:pt x="1026" y="15339"/>
                  </a:lnTo>
                  <a:lnTo>
                    <a:pt x="1239" y="15766"/>
                  </a:lnTo>
                  <a:lnTo>
                    <a:pt x="1496" y="16193"/>
                  </a:lnTo>
                  <a:lnTo>
                    <a:pt x="1773" y="16599"/>
                  </a:lnTo>
                  <a:lnTo>
                    <a:pt x="2073" y="16984"/>
                  </a:lnTo>
                  <a:lnTo>
                    <a:pt x="2393" y="17347"/>
                  </a:lnTo>
                  <a:lnTo>
                    <a:pt x="2713" y="17689"/>
                  </a:lnTo>
                  <a:lnTo>
                    <a:pt x="3077" y="18030"/>
                  </a:lnTo>
                  <a:lnTo>
                    <a:pt x="3461" y="18329"/>
                  </a:lnTo>
                  <a:lnTo>
                    <a:pt x="3846" y="18629"/>
                  </a:lnTo>
                  <a:lnTo>
                    <a:pt x="4252" y="18906"/>
                  </a:lnTo>
                  <a:lnTo>
                    <a:pt x="4679" y="19163"/>
                  </a:lnTo>
                  <a:lnTo>
                    <a:pt x="5106" y="19419"/>
                  </a:lnTo>
                  <a:lnTo>
                    <a:pt x="5576" y="19633"/>
                  </a:lnTo>
                  <a:lnTo>
                    <a:pt x="6025" y="19846"/>
                  </a:lnTo>
                  <a:lnTo>
                    <a:pt x="6516" y="20039"/>
                  </a:lnTo>
                  <a:lnTo>
                    <a:pt x="7007" y="20209"/>
                  </a:lnTo>
                  <a:lnTo>
                    <a:pt x="7499" y="20380"/>
                  </a:lnTo>
                  <a:lnTo>
                    <a:pt x="8011" y="20509"/>
                  </a:lnTo>
                  <a:lnTo>
                    <a:pt x="8524" y="20637"/>
                  </a:lnTo>
                  <a:lnTo>
                    <a:pt x="9058" y="20744"/>
                  </a:lnTo>
                  <a:lnTo>
                    <a:pt x="9592" y="20829"/>
                  </a:lnTo>
                  <a:lnTo>
                    <a:pt x="10126" y="20893"/>
                  </a:lnTo>
                  <a:lnTo>
                    <a:pt x="10682" y="20957"/>
                  </a:lnTo>
                  <a:lnTo>
                    <a:pt x="11237" y="21000"/>
                  </a:lnTo>
                  <a:lnTo>
                    <a:pt x="11793" y="21021"/>
                  </a:lnTo>
                  <a:lnTo>
                    <a:pt x="12348" y="21021"/>
                  </a:lnTo>
                  <a:lnTo>
                    <a:pt x="12904" y="21000"/>
                  </a:lnTo>
                  <a:lnTo>
                    <a:pt x="13480" y="20978"/>
                  </a:lnTo>
                  <a:lnTo>
                    <a:pt x="14036" y="20936"/>
                  </a:lnTo>
                  <a:lnTo>
                    <a:pt x="14591" y="20872"/>
                  </a:lnTo>
                  <a:lnTo>
                    <a:pt x="15147" y="20786"/>
                  </a:lnTo>
                  <a:lnTo>
                    <a:pt x="15724" y="20701"/>
                  </a:lnTo>
                  <a:lnTo>
                    <a:pt x="16279" y="20594"/>
                  </a:lnTo>
                  <a:lnTo>
                    <a:pt x="16813" y="20466"/>
                  </a:lnTo>
                  <a:lnTo>
                    <a:pt x="17368" y="20316"/>
                  </a:lnTo>
                  <a:lnTo>
                    <a:pt x="17903" y="20167"/>
                  </a:lnTo>
                  <a:lnTo>
                    <a:pt x="18458" y="19974"/>
                  </a:lnTo>
                  <a:lnTo>
                    <a:pt x="18971" y="19782"/>
                  </a:lnTo>
                  <a:lnTo>
                    <a:pt x="19505" y="19590"/>
                  </a:lnTo>
                  <a:lnTo>
                    <a:pt x="20017" y="19355"/>
                  </a:lnTo>
                  <a:lnTo>
                    <a:pt x="20509" y="19120"/>
                  </a:lnTo>
                  <a:lnTo>
                    <a:pt x="21000" y="18864"/>
                  </a:lnTo>
                  <a:lnTo>
                    <a:pt x="21492" y="18586"/>
                  </a:lnTo>
                  <a:lnTo>
                    <a:pt x="21940" y="18308"/>
                  </a:lnTo>
                  <a:lnTo>
                    <a:pt x="22410" y="17988"/>
                  </a:lnTo>
                  <a:lnTo>
                    <a:pt x="22837" y="17667"/>
                  </a:lnTo>
                  <a:lnTo>
                    <a:pt x="23265" y="17347"/>
                  </a:lnTo>
                  <a:lnTo>
                    <a:pt x="23692" y="16984"/>
                  </a:lnTo>
                  <a:lnTo>
                    <a:pt x="24076" y="16620"/>
                  </a:lnTo>
                  <a:lnTo>
                    <a:pt x="24461" y="16236"/>
                  </a:lnTo>
                  <a:lnTo>
                    <a:pt x="24803" y="15830"/>
                  </a:lnTo>
                  <a:lnTo>
                    <a:pt x="25145" y="15424"/>
                  </a:lnTo>
                  <a:lnTo>
                    <a:pt x="25465" y="14997"/>
                  </a:lnTo>
                  <a:lnTo>
                    <a:pt x="25764" y="14548"/>
                  </a:lnTo>
                  <a:lnTo>
                    <a:pt x="26042" y="14100"/>
                  </a:lnTo>
                  <a:lnTo>
                    <a:pt x="26298" y="13608"/>
                  </a:lnTo>
                  <a:lnTo>
                    <a:pt x="26533" y="13117"/>
                  </a:lnTo>
                  <a:lnTo>
                    <a:pt x="26725" y="12626"/>
                  </a:lnTo>
                  <a:lnTo>
                    <a:pt x="26918" y="12091"/>
                  </a:lnTo>
                  <a:lnTo>
                    <a:pt x="27067" y="11557"/>
                  </a:lnTo>
                  <a:lnTo>
                    <a:pt x="27195" y="11002"/>
                  </a:lnTo>
                  <a:lnTo>
                    <a:pt x="27302" y="10447"/>
                  </a:lnTo>
                  <a:lnTo>
                    <a:pt x="27409" y="9677"/>
                  </a:lnTo>
                  <a:lnTo>
                    <a:pt x="27495" y="8930"/>
                  </a:lnTo>
                  <a:lnTo>
                    <a:pt x="27559" y="8225"/>
                  </a:lnTo>
                  <a:lnTo>
                    <a:pt x="27580" y="7563"/>
                  </a:lnTo>
                  <a:lnTo>
                    <a:pt x="27580" y="6943"/>
                  </a:lnTo>
                  <a:lnTo>
                    <a:pt x="27559" y="6345"/>
                  </a:lnTo>
                  <a:lnTo>
                    <a:pt x="27516" y="5768"/>
                  </a:lnTo>
                  <a:lnTo>
                    <a:pt x="27452" y="5234"/>
                  </a:lnTo>
                  <a:lnTo>
                    <a:pt x="27388" y="4743"/>
                  </a:lnTo>
                  <a:lnTo>
                    <a:pt x="27281" y="4273"/>
                  </a:lnTo>
                  <a:lnTo>
                    <a:pt x="27153" y="3824"/>
                  </a:lnTo>
                  <a:lnTo>
                    <a:pt x="27003" y="3418"/>
                  </a:lnTo>
                  <a:lnTo>
                    <a:pt x="26854" y="3034"/>
                  </a:lnTo>
                  <a:lnTo>
                    <a:pt x="26661" y="2670"/>
                  </a:lnTo>
                  <a:lnTo>
                    <a:pt x="26469" y="2329"/>
                  </a:lnTo>
                  <a:lnTo>
                    <a:pt x="26255" y="2029"/>
                  </a:lnTo>
                  <a:lnTo>
                    <a:pt x="26042" y="1752"/>
                  </a:lnTo>
                  <a:lnTo>
                    <a:pt x="25807" y="1495"/>
                  </a:lnTo>
                  <a:lnTo>
                    <a:pt x="25551" y="1260"/>
                  </a:lnTo>
                  <a:lnTo>
                    <a:pt x="25294" y="1047"/>
                  </a:lnTo>
                  <a:lnTo>
                    <a:pt x="25016" y="855"/>
                  </a:lnTo>
                  <a:lnTo>
                    <a:pt x="24717" y="684"/>
                  </a:lnTo>
                  <a:lnTo>
                    <a:pt x="24418" y="555"/>
                  </a:lnTo>
                  <a:lnTo>
                    <a:pt x="24119" y="427"/>
                  </a:lnTo>
                  <a:lnTo>
                    <a:pt x="23820" y="299"/>
                  </a:lnTo>
                  <a:lnTo>
                    <a:pt x="23478" y="214"/>
                  </a:lnTo>
                  <a:lnTo>
                    <a:pt x="23158" y="150"/>
                  </a:lnTo>
                  <a:lnTo>
                    <a:pt x="22837" y="85"/>
                  </a:lnTo>
                  <a:lnTo>
                    <a:pt x="22496" y="43"/>
                  </a:lnTo>
                  <a:lnTo>
                    <a:pt x="22154" y="21"/>
                  </a:lnTo>
                  <a:lnTo>
                    <a:pt x="217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10962825" y="3226825"/>
              <a:ext cx="351450" cy="347700"/>
            </a:xfrm>
            <a:custGeom>
              <a:avLst/>
              <a:gdLst/>
              <a:ahLst/>
              <a:cxnLst/>
              <a:rect l="l" t="t" r="r" b="b"/>
              <a:pathLst>
                <a:path w="14058" h="13908" extrusionOk="0">
                  <a:moveTo>
                    <a:pt x="7905" y="0"/>
                  </a:move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8973" y="321"/>
                  </a:lnTo>
                  <a:lnTo>
                    <a:pt x="8674" y="193"/>
                  </a:lnTo>
                  <a:lnTo>
                    <a:pt x="8396" y="86"/>
                  </a:lnTo>
                  <a:lnTo>
                    <a:pt x="8140" y="22"/>
                  </a:lnTo>
                  <a:lnTo>
                    <a:pt x="7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10962825" y="3226825"/>
              <a:ext cx="351450" cy="347700"/>
            </a:xfrm>
            <a:custGeom>
              <a:avLst/>
              <a:gdLst/>
              <a:ahLst/>
              <a:cxnLst/>
              <a:rect l="l" t="t" r="r" b="b"/>
              <a:pathLst>
                <a:path w="14058" h="13908" fill="none" extrusionOk="0">
                  <a:moveTo>
                    <a:pt x="14057" y="12134"/>
                  </a:move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9315" y="513"/>
                  </a:lnTo>
                  <a:lnTo>
                    <a:pt x="8973" y="321"/>
                  </a:lnTo>
                  <a:lnTo>
                    <a:pt x="8674" y="193"/>
                  </a:lnTo>
                  <a:lnTo>
                    <a:pt x="8396" y="86"/>
                  </a:lnTo>
                  <a:lnTo>
                    <a:pt x="8140" y="22"/>
                  </a:lnTo>
                  <a:lnTo>
                    <a:pt x="7905" y="0"/>
                  </a:ln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10994325" y="3388100"/>
              <a:ext cx="365875" cy="228625"/>
            </a:xfrm>
            <a:custGeom>
              <a:avLst/>
              <a:gdLst/>
              <a:ahLst/>
              <a:cxnLst/>
              <a:rect l="l" t="t" r="r" b="b"/>
              <a:pathLst>
                <a:path w="14635" h="9145" extrusionOk="0">
                  <a:moveTo>
                    <a:pt x="14634" y="1"/>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10994325" y="3388100"/>
              <a:ext cx="365875" cy="228625"/>
            </a:xfrm>
            <a:custGeom>
              <a:avLst/>
              <a:gdLst/>
              <a:ahLst/>
              <a:cxnLst/>
              <a:rect l="l" t="t" r="r" b="b"/>
              <a:pathLst>
                <a:path w="14635" h="9145" fill="none" extrusionOk="0">
                  <a:moveTo>
                    <a:pt x="13844" y="236"/>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11614925" y="3497050"/>
              <a:ext cx="133550" cy="98850"/>
            </a:xfrm>
            <a:custGeom>
              <a:avLst/>
              <a:gdLst/>
              <a:ahLst/>
              <a:cxnLst/>
              <a:rect l="l" t="t" r="r" b="b"/>
              <a:pathLst>
                <a:path w="5342" h="3954" extrusionOk="0">
                  <a:moveTo>
                    <a:pt x="1902" y="1"/>
                  </a:moveTo>
                  <a:lnTo>
                    <a:pt x="1774" y="22"/>
                  </a:lnTo>
                  <a:lnTo>
                    <a:pt x="1453" y="86"/>
                  </a:lnTo>
                  <a:lnTo>
                    <a:pt x="1261" y="172"/>
                  </a:lnTo>
                  <a:lnTo>
                    <a:pt x="1047" y="279"/>
                  </a:lnTo>
                  <a:lnTo>
                    <a:pt x="812" y="407"/>
                  </a:lnTo>
                  <a:lnTo>
                    <a:pt x="599" y="599"/>
                  </a:lnTo>
                  <a:lnTo>
                    <a:pt x="407" y="813"/>
                  </a:lnTo>
                  <a:lnTo>
                    <a:pt x="321" y="941"/>
                  </a:lnTo>
                  <a:lnTo>
                    <a:pt x="236" y="1069"/>
                  </a:lnTo>
                  <a:lnTo>
                    <a:pt x="150" y="1240"/>
                  </a:lnTo>
                  <a:lnTo>
                    <a:pt x="107" y="1390"/>
                  </a:lnTo>
                  <a:lnTo>
                    <a:pt x="43" y="1582"/>
                  </a:lnTo>
                  <a:lnTo>
                    <a:pt x="22" y="1774"/>
                  </a:lnTo>
                  <a:lnTo>
                    <a:pt x="1" y="1988"/>
                  </a:lnTo>
                  <a:lnTo>
                    <a:pt x="1" y="2223"/>
                  </a:lnTo>
                  <a:lnTo>
                    <a:pt x="22" y="2458"/>
                  </a:lnTo>
                  <a:lnTo>
                    <a:pt x="65" y="2714"/>
                  </a:lnTo>
                  <a:lnTo>
                    <a:pt x="107" y="2992"/>
                  </a:lnTo>
                  <a:lnTo>
                    <a:pt x="193" y="3291"/>
                  </a:lnTo>
                  <a:lnTo>
                    <a:pt x="300" y="3611"/>
                  </a:lnTo>
                  <a:lnTo>
                    <a:pt x="428" y="3953"/>
                  </a:lnTo>
                  <a:lnTo>
                    <a:pt x="5341" y="1069"/>
                  </a:lnTo>
                  <a:lnTo>
                    <a:pt x="19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10877375" y="3583575"/>
              <a:ext cx="154375" cy="136225"/>
            </a:xfrm>
            <a:custGeom>
              <a:avLst/>
              <a:gdLst/>
              <a:ahLst/>
              <a:cxnLst/>
              <a:rect l="l" t="t" r="r" b="b"/>
              <a:pathLst>
                <a:path w="6175" h="5449" extrusionOk="0">
                  <a:moveTo>
                    <a:pt x="1303" y="1"/>
                  </a:moveTo>
                  <a:lnTo>
                    <a:pt x="1111" y="22"/>
                  </a:lnTo>
                  <a:lnTo>
                    <a:pt x="898" y="44"/>
                  </a:lnTo>
                  <a:lnTo>
                    <a:pt x="727" y="86"/>
                  </a:lnTo>
                  <a:lnTo>
                    <a:pt x="556" y="172"/>
                  </a:lnTo>
                  <a:lnTo>
                    <a:pt x="406" y="257"/>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705" y="4957"/>
                  </a:lnTo>
                  <a:lnTo>
                    <a:pt x="769" y="5085"/>
                  </a:lnTo>
                  <a:lnTo>
                    <a:pt x="876" y="5192"/>
                  </a:lnTo>
                  <a:lnTo>
                    <a:pt x="1004" y="5277"/>
                  </a:lnTo>
                  <a:lnTo>
                    <a:pt x="1133" y="5363"/>
                  </a:lnTo>
                  <a:lnTo>
                    <a:pt x="1282" y="5406"/>
                  </a:lnTo>
                  <a:lnTo>
                    <a:pt x="1474" y="5448"/>
                  </a:lnTo>
                  <a:lnTo>
                    <a:pt x="2072" y="5448"/>
                  </a:lnTo>
                  <a:lnTo>
                    <a:pt x="2521" y="5384"/>
                  </a:lnTo>
                  <a:lnTo>
                    <a:pt x="2991" y="5277"/>
                  </a:lnTo>
                  <a:lnTo>
                    <a:pt x="3461" y="5149"/>
                  </a:lnTo>
                  <a:lnTo>
                    <a:pt x="3952" y="5000"/>
                  </a:lnTo>
                  <a:lnTo>
                    <a:pt x="4401" y="4829"/>
                  </a:lnTo>
                  <a:lnTo>
                    <a:pt x="5213" y="4508"/>
                  </a:lnTo>
                  <a:lnTo>
                    <a:pt x="5790" y="4252"/>
                  </a:lnTo>
                  <a:lnTo>
                    <a:pt x="6003" y="4167"/>
                  </a:ln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close/>
                </a:path>
              </a:pathLst>
            </a:custGeom>
            <a:solidFill>
              <a:srgbClr val="FFC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10877375" y="3583575"/>
              <a:ext cx="154375" cy="136225"/>
            </a:xfrm>
            <a:custGeom>
              <a:avLst/>
              <a:gdLst/>
              <a:ahLst/>
              <a:cxnLst/>
              <a:rect l="l" t="t" r="r" b="b"/>
              <a:pathLst>
                <a:path w="6175" h="5449" fill="none" extrusionOk="0">
                  <a:moveTo>
                    <a:pt x="6174" y="2052"/>
                  </a:move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lnTo>
                    <a:pt x="1111" y="22"/>
                  </a:lnTo>
                  <a:lnTo>
                    <a:pt x="898" y="44"/>
                  </a:lnTo>
                  <a:lnTo>
                    <a:pt x="727" y="86"/>
                  </a:lnTo>
                  <a:lnTo>
                    <a:pt x="556" y="172"/>
                  </a:lnTo>
                  <a:lnTo>
                    <a:pt x="406" y="257"/>
                  </a:lnTo>
                  <a:lnTo>
                    <a:pt x="278" y="385"/>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663" y="4786"/>
                  </a:lnTo>
                  <a:lnTo>
                    <a:pt x="705" y="4957"/>
                  </a:lnTo>
                  <a:lnTo>
                    <a:pt x="769" y="5085"/>
                  </a:lnTo>
                  <a:lnTo>
                    <a:pt x="876" y="5192"/>
                  </a:lnTo>
                  <a:lnTo>
                    <a:pt x="1004" y="5277"/>
                  </a:lnTo>
                  <a:lnTo>
                    <a:pt x="1133" y="5363"/>
                  </a:lnTo>
                  <a:lnTo>
                    <a:pt x="1282" y="5406"/>
                  </a:lnTo>
                  <a:lnTo>
                    <a:pt x="1474" y="5448"/>
                  </a:lnTo>
                  <a:lnTo>
                    <a:pt x="1645" y="5448"/>
                  </a:lnTo>
                  <a:lnTo>
                    <a:pt x="1859" y="5448"/>
                  </a:lnTo>
                  <a:lnTo>
                    <a:pt x="2072" y="5448"/>
                  </a:lnTo>
                  <a:lnTo>
                    <a:pt x="2521" y="5384"/>
                  </a:lnTo>
                  <a:lnTo>
                    <a:pt x="2991" y="5277"/>
                  </a:lnTo>
                  <a:lnTo>
                    <a:pt x="3461" y="5149"/>
                  </a:lnTo>
                  <a:lnTo>
                    <a:pt x="3952" y="5000"/>
                  </a:lnTo>
                  <a:lnTo>
                    <a:pt x="4401" y="4829"/>
                  </a:lnTo>
                  <a:lnTo>
                    <a:pt x="5213" y="4508"/>
                  </a:lnTo>
                  <a:lnTo>
                    <a:pt x="5790" y="4252"/>
                  </a:lnTo>
                  <a:lnTo>
                    <a:pt x="6003" y="4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11494225" y="3444725"/>
              <a:ext cx="97750" cy="95075"/>
            </a:xfrm>
            <a:custGeom>
              <a:avLst/>
              <a:gdLst/>
              <a:ahLst/>
              <a:cxnLst/>
              <a:rect l="l" t="t" r="r" b="b"/>
              <a:pathLst>
                <a:path w="3910" h="3803" extrusionOk="0">
                  <a:moveTo>
                    <a:pt x="1838" y="0"/>
                  </a:moveTo>
                  <a:lnTo>
                    <a:pt x="1539" y="22"/>
                  </a:lnTo>
                  <a:lnTo>
                    <a:pt x="1240" y="86"/>
                  </a:lnTo>
                  <a:lnTo>
                    <a:pt x="962" y="193"/>
                  </a:lnTo>
                  <a:lnTo>
                    <a:pt x="706" y="299"/>
                  </a:ln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2158" y="3803"/>
                  </a:lnTo>
                  <a:lnTo>
                    <a:pt x="2329" y="3782"/>
                  </a:lnTo>
                  <a:lnTo>
                    <a:pt x="2479" y="3739"/>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46" y="1346"/>
                  </a:lnTo>
                  <a:lnTo>
                    <a:pt x="3739" y="1111"/>
                  </a:lnTo>
                  <a:lnTo>
                    <a:pt x="3632" y="898"/>
                  </a:lnTo>
                  <a:lnTo>
                    <a:pt x="3483" y="684"/>
                  </a:lnTo>
                  <a:lnTo>
                    <a:pt x="3312" y="492"/>
                  </a:lnTo>
                  <a:lnTo>
                    <a:pt x="3120" y="342"/>
                  </a:lnTo>
                  <a:lnTo>
                    <a:pt x="2906" y="214"/>
                  </a:lnTo>
                  <a:lnTo>
                    <a:pt x="2671" y="107"/>
                  </a:lnTo>
                  <a:lnTo>
                    <a:pt x="2436" y="22"/>
                  </a:lnTo>
                  <a:lnTo>
                    <a:pt x="2137"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11494225" y="3444725"/>
              <a:ext cx="97750" cy="95075"/>
            </a:xfrm>
            <a:custGeom>
              <a:avLst/>
              <a:gdLst/>
              <a:ahLst/>
              <a:cxnLst/>
              <a:rect l="l" t="t" r="r" b="b"/>
              <a:pathLst>
                <a:path w="3910" h="3803" fill="none" extrusionOk="0">
                  <a:moveTo>
                    <a:pt x="492" y="449"/>
                  </a:move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1987" y="3803"/>
                  </a:lnTo>
                  <a:lnTo>
                    <a:pt x="2158" y="3803"/>
                  </a:lnTo>
                  <a:lnTo>
                    <a:pt x="2329" y="3782"/>
                  </a:lnTo>
                  <a:lnTo>
                    <a:pt x="2479" y="3739"/>
                  </a:lnTo>
                  <a:lnTo>
                    <a:pt x="2650" y="3696"/>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89" y="1581"/>
                  </a:lnTo>
                  <a:lnTo>
                    <a:pt x="3846" y="1346"/>
                  </a:lnTo>
                  <a:lnTo>
                    <a:pt x="3739" y="1111"/>
                  </a:lnTo>
                  <a:lnTo>
                    <a:pt x="3632" y="898"/>
                  </a:lnTo>
                  <a:lnTo>
                    <a:pt x="3483" y="684"/>
                  </a:lnTo>
                  <a:lnTo>
                    <a:pt x="3312" y="492"/>
                  </a:lnTo>
                  <a:lnTo>
                    <a:pt x="3120" y="342"/>
                  </a:lnTo>
                  <a:lnTo>
                    <a:pt x="2906" y="214"/>
                  </a:lnTo>
                  <a:lnTo>
                    <a:pt x="2671" y="107"/>
                  </a:lnTo>
                  <a:lnTo>
                    <a:pt x="2671" y="107"/>
                  </a:lnTo>
                  <a:lnTo>
                    <a:pt x="2436" y="22"/>
                  </a:lnTo>
                  <a:lnTo>
                    <a:pt x="2137" y="0"/>
                  </a:lnTo>
                  <a:lnTo>
                    <a:pt x="1838" y="0"/>
                  </a:lnTo>
                  <a:lnTo>
                    <a:pt x="1539" y="22"/>
                  </a:lnTo>
                  <a:lnTo>
                    <a:pt x="1240" y="86"/>
                  </a:lnTo>
                  <a:lnTo>
                    <a:pt x="962" y="193"/>
                  </a:lnTo>
                  <a:lnTo>
                    <a:pt x="706" y="299"/>
                  </a:lnTo>
                  <a:lnTo>
                    <a:pt x="492" y="4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9" name="Google Shape;969;p30"/>
          <p:cNvGrpSpPr/>
          <p:nvPr/>
        </p:nvGrpSpPr>
        <p:grpSpPr>
          <a:xfrm>
            <a:off x="405266" y="4249833"/>
            <a:ext cx="2116501" cy="1940467"/>
            <a:chOff x="3211550" y="1840913"/>
            <a:chExt cx="1564225" cy="1434125"/>
          </a:xfrm>
        </p:grpSpPr>
        <p:sp>
          <p:nvSpPr>
            <p:cNvPr id="970" name="Google Shape;970;p30"/>
            <p:cNvSpPr/>
            <p:nvPr/>
          </p:nvSpPr>
          <p:spPr>
            <a:xfrm>
              <a:off x="3412125" y="2784813"/>
              <a:ext cx="464600" cy="253775"/>
            </a:xfrm>
            <a:custGeom>
              <a:avLst/>
              <a:gdLst/>
              <a:ahLst/>
              <a:cxnLst/>
              <a:rect l="l" t="t" r="r" b="b"/>
              <a:pathLst>
                <a:path w="18584" h="10151" extrusionOk="0">
                  <a:moveTo>
                    <a:pt x="4691" y="0"/>
                  </a:moveTo>
                  <a:lnTo>
                    <a:pt x="4563" y="51"/>
                  </a:lnTo>
                  <a:lnTo>
                    <a:pt x="4409" y="103"/>
                  </a:lnTo>
                  <a:lnTo>
                    <a:pt x="4281" y="180"/>
                  </a:lnTo>
                  <a:lnTo>
                    <a:pt x="4153" y="257"/>
                  </a:lnTo>
                  <a:lnTo>
                    <a:pt x="4050" y="359"/>
                  </a:lnTo>
                  <a:lnTo>
                    <a:pt x="3948" y="487"/>
                  </a:lnTo>
                  <a:lnTo>
                    <a:pt x="3871" y="615"/>
                  </a:lnTo>
                  <a:lnTo>
                    <a:pt x="3794" y="769"/>
                  </a:lnTo>
                  <a:lnTo>
                    <a:pt x="3743" y="923"/>
                  </a:lnTo>
                  <a:lnTo>
                    <a:pt x="3691" y="1128"/>
                  </a:lnTo>
                  <a:lnTo>
                    <a:pt x="3691" y="1307"/>
                  </a:lnTo>
                  <a:lnTo>
                    <a:pt x="3691" y="1512"/>
                  </a:lnTo>
                  <a:lnTo>
                    <a:pt x="3717" y="1923"/>
                  </a:lnTo>
                  <a:lnTo>
                    <a:pt x="3819" y="2358"/>
                  </a:lnTo>
                  <a:lnTo>
                    <a:pt x="3922" y="2768"/>
                  </a:lnTo>
                  <a:lnTo>
                    <a:pt x="4050" y="3179"/>
                  </a:lnTo>
                  <a:lnTo>
                    <a:pt x="4255" y="3922"/>
                  </a:lnTo>
                  <a:lnTo>
                    <a:pt x="4460" y="4640"/>
                  </a:lnTo>
                  <a:lnTo>
                    <a:pt x="4665" y="5383"/>
                  </a:lnTo>
                  <a:lnTo>
                    <a:pt x="4050" y="4973"/>
                  </a:lnTo>
                  <a:lnTo>
                    <a:pt x="3486" y="4563"/>
                  </a:lnTo>
                  <a:lnTo>
                    <a:pt x="3179" y="4281"/>
                  </a:lnTo>
                  <a:lnTo>
                    <a:pt x="2897" y="3999"/>
                  </a:lnTo>
                  <a:lnTo>
                    <a:pt x="2333" y="3384"/>
                  </a:lnTo>
                  <a:lnTo>
                    <a:pt x="2025" y="3127"/>
                  </a:lnTo>
                  <a:lnTo>
                    <a:pt x="1871" y="2999"/>
                  </a:lnTo>
                  <a:lnTo>
                    <a:pt x="1718" y="2897"/>
                  </a:lnTo>
                  <a:lnTo>
                    <a:pt x="1538" y="2820"/>
                  </a:lnTo>
                  <a:lnTo>
                    <a:pt x="1359" y="2743"/>
                  </a:lnTo>
                  <a:lnTo>
                    <a:pt x="1154" y="2692"/>
                  </a:lnTo>
                  <a:lnTo>
                    <a:pt x="949" y="2666"/>
                  </a:lnTo>
                  <a:lnTo>
                    <a:pt x="820" y="2666"/>
                  </a:lnTo>
                  <a:lnTo>
                    <a:pt x="667" y="2692"/>
                  </a:lnTo>
                  <a:lnTo>
                    <a:pt x="539" y="2743"/>
                  </a:lnTo>
                  <a:lnTo>
                    <a:pt x="410" y="2845"/>
                  </a:lnTo>
                  <a:lnTo>
                    <a:pt x="282" y="2948"/>
                  </a:lnTo>
                  <a:lnTo>
                    <a:pt x="180" y="3050"/>
                  </a:lnTo>
                  <a:lnTo>
                    <a:pt x="128" y="3179"/>
                  </a:lnTo>
                  <a:lnTo>
                    <a:pt x="77" y="3307"/>
                  </a:lnTo>
                  <a:lnTo>
                    <a:pt x="51" y="3563"/>
                  </a:lnTo>
                  <a:lnTo>
                    <a:pt x="77" y="3794"/>
                  </a:lnTo>
                  <a:lnTo>
                    <a:pt x="103" y="4024"/>
                  </a:lnTo>
                  <a:lnTo>
                    <a:pt x="180" y="4255"/>
                  </a:lnTo>
                  <a:lnTo>
                    <a:pt x="282" y="4460"/>
                  </a:lnTo>
                  <a:lnTo>
                    <a:pt x="410" y="4640"/>
                  </a:lnTo>
                  <a:lnTo>
                    <a:pt x="539" y="4845"/>
                  </a:lnTo>
                  <a:lnTo>
                    <a:pt x="692" y="4998"/>
                  </a:lnTo>
                  <a:lnTo>
                    <a:pt x="1051" y="5332"/>
                  </a:lnTo>
                  <a:lnTo>
                    <a:pt x="1436" y="5639"/>
                  </a:lnTo>
                  <a:lnTo>
                    <a:pt x="1846" y="5896"/>
                  </a:lnTo>
                  <a:lnTo>
                    <a:pt x="2256" y="6152"/>
                  </a:lnTo>
                  <a:lnTo>
                    <a:pt x="2589" y="6331"/>
                  </a:lnTo>
                  <a:lnTo>
                    <a:pt x="2948" y="6511"/>
                  </a:lnTo>
                  <a:lnTo>
                    <a:pt x="2282" y="6639"/>
                  </a:lnTo>
                  <a:lnTo>
                    <a:pt x="1641" y="6818"/>
                  </a:lnTo>
                  <a:lnTo>
                    <a:pt x="1307" y="6921"/>
                  </a:lnTo>
                  <a:lnTo>
                    <a:pt x="1000" y="7049"/>
                  </a:lnTo>
                  <a:lnTo>
                    <a:pt x="718" y="7203"/>
                  </a:lnTo>
                  <a:lnTo>
                    <a:pt x="462" y="7357"/>
                  </a:lnTo>
                  <a:lnTo>
                    <a:pt x="333" y="7485"/>
                  </a:lnTo>
                  <a:lnTo>
                    <a:pt x="205" y="7613"/>
                  </a:lnTo>
                  <a:lnTo>
                    <a:pt x="128" y="7741"/>
                  </a:lnTo>
                  <a:lnTo>
                    <a:pt x="77" y="7869"/>
                  </a:lnTo>
                  <a:lnTo>
                    <a:pt x="26" y="8023"/>
                  </a:lnTo>
                  <a:lnTo>
                    <a:pt x="0" y="8151"/>
                  </a:lnTo>
                  <a:lnTo>
                    <a:pt x="26" y="8305"/>
                  </a:lnTo>
                  <a:lnTo>
                    <a:pt x="51" y="8433"/>
                  </a:lnTo>
                  <a:lnTo>
                    <a:pt x="103" y="8561"/>
                  </a:lnTo>
                  <a:lnTo>
                    <a:pt x="154" y="8689"/>
                  </a:lnTo>
                  <a:lnTo>
                    <a:pt x="257" y="8818"/>
                  </a:lnTo>
                  <a:lnTo>
                    <a:pt x="359" y="8920"/>
                  </a:lnTo>
                  <a:lnTo>
                    <a:pt x="487" y="8997"/>
                  </a:lnTo>
                  <a:lnTo>
                    <a:pt x="615" y="9074"/>
                  </a:lnTo>
                  <a:lnTo>
                    <a:pt x="769" y="9125"/>
                  </a:lnTo>
                  <a:lnTo>
                    <a:pt x="949" y="9151"/>
                  </a:lnTo>
                  <a:lnTo>
                    <a:pt x="1256" y="9176"/>
                  </a:lnTo>
                  <a:lnTo>
                    <a:pt x="1538" y="9125"/>
                  </a:lnTo>
                  <a:lnTo>
                    <a:pt x="1820" y="9074"/>
                  </a:lnTo>
                  <a:lnTo>
                    <a:pt x="2102" y="8997"/>
                  </a:lnTo>
                  <a:lnTo>
                    <a:pt x="2666" y="8792"/>
                  </a:lnTo>
                  <a:lnTo>
                    <a:pt x="3204" y="8561"/>
                  </a:lnTo>
                  <a:lnTo>
                    <a:pt x="3743" y="8356"/>
                  </a:lnTo>
                  <a:lnTo>
                    <a:pt x="4281" y="8202"/>
                  </a:lnTo>
                  <a:lnTo>
                    <a:pt x="5357" y="7895"/>
                  </a:lnTo>
                  <a:lnTo>
                    <a:pt x="5562" y="8177"/>
                  </a:lnTo>
                  <a:lnTo>
                    <a:pt x="5793" y="8433"/>
                  </a:lnTo>
                  <a:lnTo>
                    <a:pt x="6024" y="8689"/>
                  </a:lnTo>
                  <a:lnTo>
                    <a:pt x="6306" y="8920"/>
                  </a:lnTo>
                  <a:lnTo>
                    <a:pt x="6588" y="9125"/>
                  </a:lnTo>
                  <a:lnTo>
                    <a:pt x="6895" y="9305"/>
                  </a:lnTo>
                  <a:lnTo>
                    <a:pt x="7177" y="9484"/>
                  </a:lnTo>
                  <a:lnTo>
                    <a:pt x="7485" y="9638"/>
                  </a:lnTo>
                  <a:lnTo>
                    <a:pt x="7792" y="9766"/>
                  </a:lnTo>
                  <a:lnTo>
                    <a:pt x="8126" y="9894"/>
                  </a:lnTo>
                  <a:lnTo>
                    <a:pt x="8459" y="9971"/>
                  </a:lnTo>
                  <a:lnTo>
                    <a:pt x="8792" y="10048"/>
                  </a:lnTo>
                  <a:lnTo>
                    <a:pt x="9151" y="10099"/>
                  </a:lnTo>
                  <a:lnTo>
                    <a:pt x="9484" y="10125"/>
                  </a:lnTo>
                  <a:lnTo>
                    <a:pt x="9843" y="10151"/>
                  </a:lnTo>
                  <a:lnTo>
                    <a:pt x="10202" y="10151"/>
                  </a:lnTo>
                  <a:lnTo>
                    <a:pt x="10535" y="10125"/>
                  </a:lnTo>
                  <a:lnTo>
                    <a:pt x="10894" y="10074"/>
                  </a:lnTo>
                  <a:lnTo>
                    <a:pt x="11586" y="9945"/>
                  </a:lnTo>
                  <a:lnTo>
                    <a:pt x="12253" y="9792"/>
                  </a:lnTo>
                  <a:lnTo>
                    <a:pt x="12893" y="9561"/>
                  </a:lnTo>
                  <a:lnTo>
                    <a:pt x="13509" y="9305"/>
                  </a:lnTo>
                  <a:lnTo>
                    <a:pt x="14098" y="9023"/>
                  </a:lnTo>
                  <a:lnTo>
                    <a:pt x="14662" y="8689"/>
                  </a:lnTo>
                  <a:lnTo>
                    <a:pt x="15226" y="8305"/>
                  </a:lnTo>
                  <a:lnTo>
                    <a:pt x="15764" y="7895"/>
                  </a:lnTo>
                  <a:lnTo>
                    <a:pt x="16277" y="7434"/>
                  </a:lnTo>
                  <a:lnTo>
                    <a:pt x="16738" y="6946"/>
                  </a:lnTo>
                  <a:lnTo>
                    <a:pt x="17174" y="6434"/>
                  </a:lnTo>
                  <a:lnTo>
                    <a:pt x="17558" y="5896"/>
                  </a:lnTo>
                  <a:lnTo>
                    <a:pt x="17892" y="5332"/>
                  </a:lnTo>
                  <a:lnTo>
                    <a:pt x="18045" y="5024"/>
                  </a:lnTo>
                  <a:lnTo>
                    <a:pt x="18174" y="4716"/>
                  </a:lnTo>
                  <a:lnTo>
                    <a:pt x="18276" y="4435"/>
                  </a:lnTo>
                  <a:lnTo>
                    <a:pt x="18379" y="4101"/>
                  </a:lnTo>
                  <a:lnTo>
                    <a:pt x="18456" y="3794"/>
                  </a:lnTo>
                  <a:lnTo>
                    <a:pt x="18532" y="3486"/>
                  </a:lnTo>
                  <a:lnTo>
                    <a:pt x="18558" y="3153"/>
                  </a:lnTo>
                  <a:lnTo>
                    <a:pt x="18584" y="2820"/>
                  </a:lnTo>
                  <a:lnTo>
                    <a:pt x="18584" y="2487"/>
                  </a:lnTo>
                  <a:lnTo>
                    <a:pt x="18584" y="2153"/>
                  </a:lnTo>
                  <a:lnTo>
                    <a:pt x="18532" y="1820"/>
                  </a:lnTo>
                  <a:lnTo>
                    <a:pt x="18481" y="1487"/>
                  </a:lnTo>
                  <a:lnTo>
                    <a:pt x="18456" y="1384"/>
                  </a:lnTo>
                  <a:lnTo>
                    <a:pt x="18404" y="1282"/>
                  </a:lnTo>
                  <a:lnTo>
                    <a:pt x="18327" y="1205"/>
                  </a:lnTo>
                  <a:lnTo>
                    <a:pt x="18250" y="1154"/>
                  </a:lnTo>
                  <a:lnTo>
                    <a:pt x="18174" y="1128"/>
                  </a:lnTo>
                  <a:lnTo>
                    <a:pt x="18071" y="1102"/>
                  </a:lnTo>
                  <a:lnTo>
                    <a:pt x="17892" y="1102"/>
                  </a:lnTo>
                  <a:lnTo>
                    <a:pt x="17712" y="1154"/>
                  </a:lnTo>
                  <a:lnTo>
                    <a:pt x="17635" y="1205"/>
                  </a:lnTo>
                  <a:lnTo>
                    <a:pt x="17558" y="1256"/>
                  </a:lnTo>
                  <a:lnTo>
                    <a:pt x="17482" y="1333"/>
                  </a:lnTo>
                  <a:lnTo>
                    <a:pt x="17430" y="1410"/>
                  </a:lnTo>
                  <a:lnTo>
                    <a:pt x="17405" y="1512"/>
                  </a:lnTo>
                  <a:lnTo>
                    <a:pt x="17405" y="1641"/>
                  </a:lnTo>
                  <a:lnTo>
                    <a:pt x="17353" y="2153"/>
                  </a:lnTo>
                  <a:lnTo>
                    <a:pt x="17251" y="2666"/>
                  </a:lnTo>
                  <a:lnTo>
                    <a:pt x="17097" y="3153"/>
                  </a:lnTo>
                  <a:lnTo>
                    <a:pt x="16918" y="3614"/>
                  </a:lnTo>
                  <a:lnTo>
                    <a:pt x="16687" y="4050"/>
                  </a:lnTo>
                  <a:lnTo>
                    <a:pt x="16405" y="4460"/>
                  </a:lnTo>
                  <a:lnTo>
                    <a:pt x="16097" y="4845"/>
                  </a:lnTo>
                  <a:lnTo>
                    <a:pt x="15764" y="5229"/>
                  </a:lnTo>
                  <a:lnTo>
                    <a:pt x="15380" y="5562"/>
                  </a:lnTo>
                  <a:lnTo>
                    <a:pt x="14995" y="5896"/>
                  </a:lnTo>
                  <a:lnTo>
                    <a:pt x="14559" y="6178"/>
                  </a:lnTo>
                  <a:lnTo>
                    <a:pt x="14124" y="6459"/>
                  </a:lnTo>
                  <a:lnTo>
                    <a:pt x="13688" y="6690"/>
                  </a:lnTo>
                  <a:lnTo>
                    <a:pt x="13227" y="6921"/>
                  </a:lnTo>
                  <a:lnTo>
                    <a:pt x="12740" y="7100"/>
                  </a:lnTo>
                  <a:lnTo>
                    <a:pt x="12278" y="7254"/>
                  </a:lnTo>
                  <a:lnTo>
                    <a:pt x="11842" y="7382"/>
                  </a:lnTo>
                  <a:lnTo>
                    <a:pt x="11432" y="7459"/>
                  </a:lnTo>
                  <a:lnTo>
                    <a:pt x="11022" y="7510"/>
                  </a:lnTo>
                  <a:lnTo>
                    <a:pt x="10586" y="7536"/>
                  </a:lnTo>
                  <a:lnTo>
                    <a:pt x="10176" y="7536"/>
                  </a:lnTo>
                  <a:lnTo>
                    <a:pt x="9766" y="7485"/>
                  </a:lnTo>
                  <a:lnTo>
                    <a:pt x="9356" y="7408"/>
                  </a:lnTo>
                  <a:lnTo>
                    <a:pt x="8920" y="7305"/>
                  </a:lnTo>
                  <a:lnTo>
                    <a:pt x="8741" y="7228"/>
                  </a:lnTo>
                  <a:lnTo>
                    <a:pt x="8561" y="7152"/>
                  </a:lnTo>
                  <a:lnTo>
                    <a:pt x="8254" y="6946"/>
                  </a:lnTo>
                  <a:lnTo>
                    <a:pt x="7972" y="6716"/>
                  </a:lnTo>
                  <a:lnTo>
                    <a:pt x="7690" y="6459"/>
                  </a:lnTo>
                  <a:lnTo>
                    <a:pt x="7152" y="5947"/>
                  </a:lnTo>
                  <a:lnTo>
                    <a:pt x="6870" y="5716"/>
                  </a:lnTo>
                  <a:lnTo>
                    <a:pt x="6536" y="5511"/>
                  </a:lnTo>
                  <a:lnTo>
                    <a:pt x="6485" y="5075"/>
                  </a:lnTo>
                  <a:lnTo>
                    <a:pt x="6408" y="4614"/>
                  </a:lnTo>
                  <a:lnTo>
                    <a:pt x="6280" y="3742"/>
                  </a:lnTo>
                  <a:lnTo>
                    <a:pt x="6229" y="3358"/>
                  </a:lnTo>
                  <a:lnTo>
                    <a:pt x="6203" y="2948"/>
                  </a:lnTo>
                  <a:lnTo>
                    <a:pt x="6152" y="2076"/>
                  </a:lnTo>
                  <a:lnTo>
                    <a:pt x="6101" y="1641"/>
                  </a:lnTo>
                  <a:lnTo>
                    <a:pt x="6024" y="1231"/>
                  </a:lnTo>
                  <a:lnTo>
                    <a:pt x="5896" y="846"/>
                  </a:lnTo>
                  <a:lnTo>
                    <a:pt x="5819" y="667"/>
                  </a:lnTo>
                  <a:lnTo>
                    <a:pt x="5742" y="513"/>
                  </a:lnTo>
                  <a:lnTo>
                    <a:pt x="5639" y="359"/>
                  </a:lnTo>
                  <a:lnTo>
                    <a:pt x="5511" y="231"/>
                  </a:lnTo>
                  <a:lnTo>
                    <a:pt x="5409" y="154"/>
                  </a:lnTo>
                  <a:lnTo>
                    <a:pt x="5255" y="77"/>
                  </a:lnTo>
                  <a:lnTo>
                    <a:pt x="5127" y="26"/>
                  </a:lnTo>
                  <a:lnTo>
                    <a:pt x="49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761350" y="2765588"/>
              <a:ext cx="323650" cy="509450"/>
            </a:xfrm>
            <a:custGeom>
              <a:avLst/>
              <a:gdLst/>
              <a:ahLst/>
              <a:cxnLst/>
              <a:rect l="l" t="t" r="r" b="b"/>
              <a:pathLst>
                <a:path w="12946" h="20378" extrusionOk="0">
                  <a:moveTo>
                    <a:pt x="11766" y="0"/>
                  </a:moveTo>
                  <a:lnTo>
                    <a:pt x="11587" y="26"/>
                  </a:lnTo>
                  <a:lnTo>
                    <a:pt x="11433" y="103"/>
                  </a:lnTo>
                  <a:lnTo>
                    <a:pt x="11382" y="154"/>
                  </a:lnTo>
                  <a:lnTo>
                    <a:pt x="11305" y="205"/>
                  </a:lnTo>
                  <a:lnTo>
                    <a:pt x="11279" y="308"/>
                  </a:lnTo>
                  <a:lnTo>
                    <a:pt x="11254" y="385"/>
                  </a:lnTo>
                  <a:lnTo>
                    <a:pt x="11228" y="487"/>
                  </a:lnTo>
                  <a:lnTo>
                    <a:pt x="11228" y="590"/>
                  </a:lnTo>
                  <a:lnTo>
                    <a:pt x="11305" y="1205"/>
                  </a:lnTo>
                  <a:lnTo>
                    <a:pt x="11356" y="1820"/>
                  </a:lnTo>
                  <a:lnTo>
                    <a:pt x="11382" y="2410"/>
                  </a:lnTo>
                  <a:lnTo>
                    <a:pt x="11382" y="3025"/>
                  </a:lnTo>
                  <a:lnTo>
                    <a:pt x="11356" y="3640"/>
                  </a:lnTo>
                  <a:lnTo>
                    <a:pt x="11305" y="4255"/>
                  </a:lnTo>
                  <a:lnTo>
                    <a:pt x="11228" y="4870"/>
                  </a:lnTo>
                  <a:lnTo>
                    <a:pt x="11100" y="5485"/>
                  </a:lnTo>
                  <a:lnTo>
                    <a:pt x="10972" y="6075"/>
                  </a:lnTo>
                  <a:lnTo>
                    <a:pt x="10818" y="6665"/>
                  </a:lnTo>
                  <a:lnTo>
                    <a:pt x="10638" y="7254"/>
                  </a:lnTo>
                  <a:lnTo>
                    <a:pt x="10433" y="7818"/>
                  </a:lnTo>
                  <a:lnTo>
                    <a:pt x="10228" y="8408"/>
                  </a:lnTo>
                  <a:lnTo>
                    <a:pt x="9972" y="8946"/>
                  </a:lnTo>
                  <a:lnTo>
                    <a:pt x="9690" y="9484"/>
                  </a:lnTo>
                  <a:lnTo>
                    <a:pt x="9382" y="10022"/>
                  </a:lnTo>
                  <a:lnTo>
                    <a:pt x="8665" y="11278"/>
                  </a:lnTo>
                  <a:lnTo>
                    <a:pt x="8203" y="11996"/>
                  </a:lnTo>
                  <a:lnTo>
                    <a:pt x="7947" y="12355"/>
                  </a:lnTo>
                  <a:lnTo>
                    <a:pt x="7691" y="12688"/>
                  </a:lnTo>
                  <a:lnTo>
                    <a:pt x="7409" y="12970"/>
                  </a:lnTo>
                  <a:lnTo>
                    <a:pt x="7127" y="13226"/>
                  </a:lnTo>
                  <a:lnTo>
                    <a:pt x="6845" y="13457"/>
                  </a:lnTo>
                  <a:lnTo>
                    <a:pt x="6537" y="13611"/>
                  </a:lnTo>
                  <a:lnTo>
                    <a:pt x="6383" y="13662"/>
                  </a:lnTo>
                  <a:lnTo>
                    <a:pt x="6230" y="13713"/>
                  </a:lnTo>
                  <a:lnTo>
                    <a:pt x="5743" y="13713"/>
                  </a:lnTo>
                  <a:lnTo>
                    <a:pt x="5589" y="13662"/>
                  </a:lnTo>
                  <a:lnTo>
                    <a:pt x="5409" y="13585"/>
                  </a:lnTo>
                  <a:lnTo>
                    <a:pt x="5256" y="13508"/>
                  </a:lnTo>
                  <a:lnTo>
                    <a:pt x="5102" y="13431"/>
                  </a:lnTo>
                  <a:lnTo>
                    <a:pt x="4922" y="13380"/>
                  </a:lnTo>
                  <a:lnTo>
                    <a:pt x="4794" y="12944"/>
                  </a:lnTo>
                  <a:lnTo>
                    <a:pt x="4589" y="12534"/>
                  </a:lnTo>
                  <a:lnTo>
                    <a:pt x="4384" y="12150"/>
                  </a:lnTo>
                  <a:lnTo>
                    <a:pt x="4179" y="11765"/>
                  </a:lnTo>
                  <a:lnTo>
                    <a:pt x="3820" y="11125"/>
                  </a:lnTo>
                  <a:lnTo>
                    <a:pt x="3436" y="10458"/>
                  </a:lnTo>
                  <a:lnTo>
                    <a:pt x="3231" y="10151"/>
                  </a:lnTo>
                  <a:lnTo>
                    <a:pt x="3000" y="9869"/>
                  </a:lnTo>
                  <a:lnTo>
                    <a:pt x="2769" y="9587"/>
                  </a:lnTo>
                  <a:lnTo>
                    <a:pt x="2487" y="9356"/>
                  </a:lnTo>
                  <a:lnTo>
                    <a:pt x="2385" y="9305"/>
                  </a:lnTo>
                  <a:lnTo>
                    <a:pt x="2282" y="9253"/>
                  </a:lnTo>
                  <a:lnTo>
                    <a:pt x="2154" y="9228"/>
                  </a:lnTo>
                  <a:lnTo>
                    <a:pt x="1949" y="9228"/>
                  </a:lnTo>
                  <a:lnTo>
                    <a:pt x="1821" y="9253"/>
                  </a:lnTo>
                  <a:lnTo>
                    <a:pt x="1616" y="9356"/>
                  </a:lnTo>
                  <a:lnTo>
                    <a:pt x="1436" y="9510"/>
                  </a:lnTo>
                  <a:lnTo>
                    <a:pt x="1283" y="9689"/>
                  </a:lnTo>
                  <a:lnTo>
                    <a:pt x="1231" y="9792"/>
                  </a:lnTo>
                  <a:lnTo>
                    <a:pt x="1206" y="9894"/>
                  </a:lnTo>
                  <a:lnTo>
                    <a:pt x="1180" y="9997"/>
                  </a:lnTo>
                  <a:lnTo>
                    <a:pt x="1154" y="10125"/>
                  </a:lnTo>
                  <a:lnTo>
                    <a:pt x="1206" y="10458"/>
                  </a:lnTo>
                  <a:lnTo>
                    <a:pt x="1283" y="10791"/>
                  </a:lnTo>
                  <a:lnTo>
                    <a:pt x="1411" y="11099"/>
                  </a:lnTo>
                  <a:lnTo>
                    <a:pt x="1590" y="11381"/>
                  </a:lnTo>
                  <a:lnTo>
                    <a:pt x="1770" y="11688"/>
                  </a:lnTo>
                  <a:lnTo>
                    <a:pt x="1975" y="11970"/>
                  </a:lnTo>
                  <a:lnTo>
                    <a:pt x="2359" y="12509"/>
                  </a:lnTo>
                  <a:lnTo>
                    <a:pt x="2846" y="13278"/>
                  </a:lnTo>
                  <a:lnTo>
                    <a:pt x="3333" y="14047"/>
                  </a:lnTo>
                  <a:lnTo>
                    <a:pt x="2897" y="13944"/>
                  </a:lnTo>
                  <a:lnTo>
                    <a:pt x="2487" y="13816"/>
                  </a:lnTo>
                  <a:lnTo>
                    <a:pt x="2077" y="13662"/>
                  </a:lnTo>
                  <a:lnTo>
                    <a:pt x="1898" y="13585"/>
                  </a:lnTo>
                  <a:lnTo>
                    <a:pt x="1693" y="13457"/>
                  </a:lnTo>
                  <a:lnTo>
                    <a:pt x="1539" y="13380"/>
                  </a:lnTo>
                  <a:lnTo>
                    <a:pt x="1334" y="13329"/>
                  </a:lnTo>
                  <a:lnTo>
                    <a:pt x="1129" y="13303"/>
                  </a:lnTo>
                  <a:lnTo>
                    <a:pt x="949" y="13303"/>
                  </a:lnTo>
                  <a:lnTo>
                    <a:pt x="744" y="13355"/>
                  </a:lnTo>
                  <a:lnTo>
                    <a:pt x="565" y="13406"/>
                  </a:lnTo>
                  <a:lnTo>
                    <a:pt x="385" y="13508"/>
                  </a:lnTo>
                  <a:lnTo>
                    <a:pt x="257" y="13662"/>
                  </a:lnTo>
                  <a:lnTo>
                    <a:pt x="155" y="13816"/>
                  </a:lnTo>
                  <a:lnTo>
                    <a:pt x="78" y="13970"/>
                  </a:lnTo>
                  <a:lnTo>
                    <a:pt x="27" y="14124"/>
                  </a:lnTo>
                  <a:lnTo>
                    <a:pt x="1" y="14303"/>
                  </a:lnTo>
                  <a:lnTo>
                    <a:pt x="27" y="14457"/>
                  </a:lnTo>
                  <a:lnTo>
                    <a:pt x="52" y="14636"/>
                  </a:lnTo>
                  <a:lnTo>
                    <a:pt x="103" y="14790"/>
                  </a:lnTo>
                  <a:lnTo>
                    <a:pt x="180" y="14944"/>
                  </a:lnTo>
                  <a:lnTo>
                    <a:pt x="283" y="15098"/>
                  </a:lnTo>
                  <a:lnTo>
                    <a:pt x="385" y="15226"/>
                  </a:lnTo>
                  <a:lnTo>
                    <a:pt x="642" y="15482"/>
                  </a:lnTo>
                  <a:lnTo>
                    <a:pt x="924" y="15687"/>
                  </a:lnTo>
                  <a:lnTo>
                    <a:pt x="1077" y="15764"/>
                  </a:lnTo>
                  <a:lnTo>
                    <a:pt x="1231" y="15841"/>
                  </a:lnTo>
                  <a:lnTo>
                    <a:pt x="1590" y="15943"/>
                  </a:lnTo>
                  <a:lnTo>
                    <a:pt x="1949" y="16020"/>
                  </a:lnTo>
                  <a:lnTo>
                    <a:pt x="2333" y="16072"/>
                  </a:lnTo>
                  <a:lnTo>
                    <a:pt x="2692" y="16097"/>
                  </a:lnTo>
                  <a:lnTo>
                    <a:pt x="3077" y="16123"/>
                  </a:lnTo>
                  <a:lnTo>
                    <a:pt x="3461" y="16097"/>
                  </a:lnTo>
                  <a:lnTo>
                    <a:pt x="3871" y="16046"/>
                  </a:lnTo>
                  <a:lnTo>
                    <a:pt x="4256" y="15969"/>
                  </a:lnTo>
                  <a:lnTo>
                    <a:pt x="4051" y="16302"/>
                  </a:lnTo>
                  <a:lnTo>
                    <a:pt x="3820" y="16635"/>
                  </a:lnTo>
                  <a:lnTo>
                    <a:pt x="3333" y="17251"/>
                  </a:lnTo>
                  <a:lnTo>
                    <a:pt x="3154" y="17481"/>
                  </a:lnTo>
                  <a:lnTo>
                    <a:pt x="2949" y="17712"/>
                  </a:lnTo>
                  <a:lnTo>
                    <a:pt x="2744" y="17943"/>
                  </a:lnTo>
                  <a:lnTo>
                    <a:pt x="2564" y="18199"/>
                  </a:lnTo>
                  <a:lnTo>
                    <a:pt x="2385" y="18455"/>
                  </a:lnTo>
                  <a:lnTo>
                    <a:pt x="2257" y="18712"/>
                  </a:lnTo>
                  <a:lnTo>
                    <a:pt x="2180" y="18994"/>
                  </a:lnTo>
                  <a:lnTo>
                    <a:pt x="2154" y="19122"/>
                  </a:lnTo>
                  <a:lnTo>
                    <a:pt x="2154" y="19276"/>
                  </a:lnTo>
                  <a:lnTo>
                    <a:pt x="2180" y="19429"/>
                  </a:lnTo>
                  <a:lnTo>
                    <a:pt x="2205" y="19583"/>
                  </a:lnTo>
                  <a:lnTo>
                    <a:pt x="2257" y="19711"/>
                  </a:lnTo>
                  <a:lnTo>
                    <a:pt x="2333" y="19839"/>
                  </a:lnTo>
                  <a:lnTo>
                    <a:pt x="2410" y="19968"/>
                  </a:lnTo>
                  <a:lnTo>
                    <a:pt x="2513" y="20070"/>
                  </a:lnTo>
                  <a:lnTo>
                    <a:pt x="2615" y="20147"/>
                  </a:lnTo>
                  <a:lnTo>
                    <a:pt x="2718" y="20224"/>
                  </a:lnTo>
                  <a:lnTo>
                    <a:pt x="2846" y="20275"/>
                  </a:lnTo>
                  <a:lnTo>
                    <a:pt x="2974" y="20327"/>
                  </a:lnTo>
                  <a:lnTo>
                    <a:pt x="3102" y="20352"/>
                  </a:lnTo>
                  <a:lnTo>
                    <a:pt x="3256" y="20378"/>
                  </a:lnTo>
                  <a:lnTo>
                    <a:pt x="3384" y="20352"/>
                  </a:lnTo>
                  <a:lnTo>
                    <a:pt x="3538" y="20327"/>
                  </a:lnTo>
                  <a:lnTo>
                    <a:pt x="3666" y="20301"/>
                  </a:lnTo>
                  <a:lnTo>
                    <a:pt x="3820" y="20224"/>
                  </a:lnTo>
                  <a:lnTo>
                    <a:pt x="3948" y="20147"/>
                  </a:lnTo>
                  <a:lnTo>
                    <a:pt x="4076" y="20045"/>
                  </a:lnTo>
                  <a:lnTo>
                    <a:pt x="4205" y="19916"/>
                  </a:lnTo>
                  <a:lnTo>
                    <a:pt x="4307" y="19788"/>
                  </a:lnTo>
                  <a:lnTo>
                    <a:pt x="4512" y="19481"/>
                  </a:lnTo>
                  <a:lnTo>
                    <a:pt x="4692" y="19147"/>
                  </a:lnTo>
                  <a:lnTo>
                    <a:pt x="4871" y="18814"/>
                  </a:lnTo>
                  <a:lnTo>
                    <a:pt x="4999" y="18455"/>
                  </a:lnTo>
                  <a:lnTo>
                    <a:pt x="5256" y="17815"/>
                  </a:lnTo>
                  <a:lnTo>
                    <a:pt x="5358" y="17533"/>
                  </a:lnTo>
                  <a:lnTo>
                    <a:pt x="5435" y="17225"/>
                  </a:lnTo>
                  <a:lnTo>
                    <a:pt x="5512" y="16917"/>
                  </a:lnTo>
                  <a:lnTo>
                    <a:pt x="5563" y="16610"/>
                  </a:lnTo>
                  <a:lnTo>
                    <a:pt x="5871" y="16584"/>
                  </a:lnTo>
                  <a:lnTo>
                    <a:pt x="6178" y="16507"/>
                  </a:lnTo>
                  <a:lnTo>
                    <a:pt x="6512" y="16379"/>
                  </a:lnTo>
                  <a:lnTo>
                    <a:pt x="6819" y="16251"/>
                  </a:lnTo>
                  <a:lnTo>
                    <a:pt x="7152" y="16072"/>
                  </a:lnTo>
                  <a:lnTo>
                    <a:pt x="7486" y="15892"/>
                  </a:lnTo>
                  <a:lnTo>
                    <a:pt x="7793" y="15661"/>
                  </a:lnTo>
                  <a:lnTo>
                    <a:pt x="8101" y="15431"/>
                  </a:lnTo>
                  <a:lnTo>
                    <a:pt x="8690" y="14944"/>
                  </a:lnTo>
                  <a:lnTo>
                    <a:pt x="9229" y="14457"/>
                  </a:lnTo>
                  <a:lnTo>
                    <a:pt x="9690" y="13970"/>
                  </a:lnTo>
                  <a:lnTo>
                    <a:pt x="10049" y="13534"/>
                  </a:lnTo>
                  <a:lnTo>
                    <a:pt x="10561" y="12791"/>
                  </a:lnTo>
                  <a:lnTo>
                    <a:pt x="11023" y="12022"/>
                  </a:lnTo>
                  <a:lnTo>
                    <a:pt x="11433" y="11253"/>
                  </a:lnTo>
                  <a:lnTo>
                    <a:pt x="11792" y="10458"/>
                  </a:lnTo>
                  <a:lnTo>
                    <a:pt x="12125" y="9664"/>
                  </a:lnTo>
                  <a:lnTo>
                    <a:pt x="12381" y="8843"/>
                  </a:lnTo>
                  <a:lnTo>
                    <a:pt x="12612" y="8049"/>
                  </a:lnTo>
                  <a:lnTo>
                    <a:pt x="12766" y="7203"/>
                  </a:lnTo>
                  <a:lnTo>
                    <a:pt x="12868" y="6383"/>
                  </a:lnTo>
                  <a:lnTo>
                    <a:pt x="12945" y="5537"/>
                  </a:lnTo>
                  <a:lnTo>
                    <a:pt x="12945" y="4691"/>
                  </a:lnTo>
                  <a:lnTo>
                    <a:pt x="12894" y="3819"/>
                  </a:lnTo>
                  <a:lnTo>
                    <a:pt x="12791" y="2948"/>
                  </a:lnTo>
                  <a:lnTo>
                    <a:pt x="12638" y="2102"/>
                  </a:lnTo>
                  <a:lnTo>
                    <a:pt x="12433" y="1205"/>
                  </a:lnTo>
                  <a:lnTo>
                    <a:pt x="12151" y="333"/>
                  </a:lnTo>
                  <a:lnTo>
                    <a:pt x="12125" y="231"/>
                  </a:lnTo>
                  <a:lnTo>
                    <a:pt x="12074" y="154"/>
                  </a:lnTo>
                  <a:lnTo>
                    <a:pt x="11997" y="77"/>
                  </a:lnTo>
                  <a:lnTo>
                    <a:pt x="11920" y="51"/>
                  </a:lnTo>
                  <a:lnTo>
                    <a:pt x="118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11550" y="1840913"/>
              <a:ext cx="1357900" cy="987500"/>
            </a:xfrm>
            <a:custGeom>
              <a:avLst/>
              <a:gdLst/>
              <a:ahLst/>
              <a:cxnLst/>
              <a:rect l="l" t="t" r="r" b="b"/>
              <a:pathLst>
                <a:path w="54316" h="39500" extrusionOk="0">
                  <a:moveTo>
                    <a:pt x="40243" y="0"/>
                  </a:moveTo>
                  <a:lnTo>
                    <a:pt x="39423" y="26"/>
                  </a:lnTo>
                  <a:lnTo>
                    <a:pt x="38628" y="103"/>
                  </a:lnTo>
                  <a:lnTo>
                    <a:pt x="37885" y="205"/>
                  </a:lnTo>
                  <a:lnTo>
                    <a:pt x="37142" y="308"/>
                  </a:lnTo>
                  <a:lnTo>
                    <a:pt x="36424" y="461"/>
                  </a:lnTo>
                  <a:lnTo>
                    <a:pt x="35757" y="641"/>
                  </a:lnTo>
                  <a:lnTo>
                    <a:pt x="35091" y="820"/>
                  </a:lnTo>
                  <a:lnTo>
                    <a:pt x="34476" y="1051"/>
                  </a:lnTo>
                  <a:lnTo>
                    <a:pt x="33861" y="1307"/>
                  </a:lnTo>
                  <a:lnTo>
                    <a:pt x="33297" y="1564"/>
                  </a:lnTo>
                  <a:lnTo>
                    <a:pt x="32733" y="1846"/>
                  </a:lnTo>
                  <a:lnTo>
                    <a:pt x="32195" y="2153"/>
                  </a:lnTo>
                  <a:lnTo>
                    <a:pt x="31682" y="2486"/>
                  </a:lnTo>
                  <a:lnTo>
                    <a:pt x="31195" y="2820"/>
                  </a:lnTo>
                  <a:lnTo>
                    <a:pt x="30734" y="3178"/>
                  </a:lnTo>
                  <a:lnTo>
                    <a:pt x="30298" y="3563"/>
                  </a:lnTo>
                  <a:lnTo>
                    <a:pt x="29862" y="3947"/>
                  </a:lnTo>
                  <a:lnTo>
                    <a:pt x="29478" y="4358"/>
                  </a:lnTo>
                  <a:lnTo>
                    <a:pt x="29093" y="4768"/>
                  </a:lnTo>
                  <a:lnTo>
                    <a:pt x="28709" y="5203"/>
                  </a:lnTo>
                  <a:lnTo>
                    <a:pt x="28375" y="5639"/>
                  </a:lnTo>
                  <a:lnTo>
                    <a:pt x="28042" y="6101"/>
                  </a:lnTo>
                  <a:lnTo>
                    <a:pt x="27735" y="6562"/>
                  </a:lnTo>
                  <a:lnTo>
                    <a:pt x="27453" y="7023"/>
                  </a:lnTo>
                  <a:lnTo>
                    <a:pt x="27171" y="7510"/>
                  </a:lnTo>
                  <a:lnTo>
                    <a:pt x="26914" y="7972"/>
                  </a:lnTo>
                  <a:lnTo>
                    <a:pt x="26684" y="8459"/>
                  </a:lnTo>
                  <a:lnTo>
                    <a:pt x="26248" y="9458"/>
                  </a:lnTo>
                  <a:lnTo>
                    <a:pt x="25863" y="10458"/>
                  </a:lnTo>
                  <a:lnTo>
                    <a:pt x="25530" y="11432"/>
                  </a:lnTo>
                  <a:lnTo>
                    <a:pt x="25274" y="12432"/>
                  </a:lnTo>
                  <a:lnTo>
                    <a:pt x="25043" y="13406"/>
                  </a:lnTo>
                  <a:lnTo>
                    <a:pt x="24864" y="14354"/>
                  </a:lnTo>
                  <a:lnTo>
                    <a:pt x="24710" y="15277"/>
                  </a:lnTo>
                  <a:lnTo>
                    <a:pt x="24582" y="16148"/>
                  </a:lnTo>
                  <a:lnTo>
                    <a:pt x="24505" y="16969"/>
                  </a:lnTo>
                  <a:lnTo>
                    <a:pt x="24454" y="17763"/>
                  </a:lnTo>
                  <a:lnTo>
                    <a:pt x="24402" y="18481"/>
                  </a:lnTo>
                  <a:lnTo>
                    <a:pt x="24377" y="19122"/>
                  </a:lnTo>
                  <a:lnTo>
                    <a:pt x="24377" y="20173"/>
                  </a:lnTo>
                  <a:lnTo>
                    <a:pt x="24402" y="20839"/>
                  </a:lnTo>
                  <a:lnTo>
                    <a:pt x="24428" y="21095"/>
                  </a:lnTo>
                  <a:lnTo>
                    <a:pt x="24249" y="21121"/>
                  </a:lnTo>
                  <a:lnTo>
                    <a:pt x="24018" y="21147"/>
                  </a:lnTo>
                  <a:lnTo>
                    <a:pt x="23710" y="21147"/>
                  </a:lnTo>
                  <a:lnTo>
                    <a:pt x="23326" y="21121"/>
                  </a:lnTo>
                  <a:lnTo>
                    <a:pt x="22864" y="21070"/>
                  </a:lnTo>
                  <a:lnTo>
                    <a:pt x="22352" y="20916"/>
                  </a:lnTo>
                  <a:lnTo>
                    <a:pt x="21762" y="20711"/>
                  </a:lnTo>
                  <a:lnTo>
                    <a:pt x="21455" y="20583"/>
                  </a:lnTo>
                  <a:lnTo>
                    <a:pt x="21121" y="20429"/>
                  </a:lnTo>
                  <a:lnTo>
                    <a:pt x="20763" y="20249"/>
                  </a:lnTo>
                  <a:lnTo>
                    <a:pt x="20429" y="20019"/>
                  </a:lnTo>
                  <a:lnTo>
                    <a:pt x="20045" y="19788"/>
                  </a:lnTo>
                  <a:lnTo>
                    <a:pt x="19660" y="19506"/>
                  </a:lnTo>
                  <a:lnTo>
                    <a:pt x="19276" y="19199"/>
                  </a:lnTo>
                  <a:lnTo>
                    <a:pt x="18866" y="18865"/>
                  </a:lnTo>
                  <a:lnTo>
                    <a:pt x="18456" y="18481"/>
                  </a:lnTo>
                  <a:lnTo>
                    <a:pt x="18020" y="18071"/>
                  </a:lnTo>
                  <a:lnTo>
                    <a:pt x="17584" y="17609"/>
                  </a:lnTo>
                  <a:lnTo>
                    <a:pt x="17148" y="17097"/>
                  </a:lnTo>
                  <a:lnTo>
                    <a:pt x="16687" y="16558"/>
                  </a:lnTo>
                  <a:lnTo>
                    <a:pt x="16226" y="15969"/>
                  </a:lnTo>
                  <a:lnTo>
                    <a:pt x="15764" y="15328"/>
                  </a:lnTo>
                  <a:lnTo>
                    <a:pt x="15277" y="14636"/>
                  </a:lnTo>
                  <a:lnTo>
                    <a:pt x="14867" y="13995"/>
                  </a:lnTo>
                  <a:lnTo>
                    <a:pt x="14508" y="13380"/>
                  </a:lnTo>
                  <a:lnTo>
                    <a:pt x="14175" y="12765"/>
                  </a:lnTo>
                  <a:lnTo>
                    <a:pt x="13867" y="12150"/>
                  </a:lnTo>
                  <a:lnTo>
                    <a:pt x="13560" y="11535"/>
                  </a:lnTo>
                  <a:lnTo>
                    <a:pt x="13304" y="10894"/>
                  </a:lnTo>
                  <a:lnTo>
                    <a:pt x="13022" y="10227"/>
                  </a:lnTo>
                  <a:lnTo>
                    <a:pt x="12765" y="9535"/>
                  </a:lnTo>
                  <a:lnTo>
                    <a:pt x="12688" y="9330"/>
                  </a:lnTo>
                  <a:lnTo>
                    <a:pt x="12560" y="9151"/>
                  </a:lnTo>
                  <a:lnTo>
                    <a:pt x="12432" y="8997"/>
                  </a:lnTo>
                  <a:lnTo>
                    <a:pt x="12278" y="8843"/>
                  </a:lnTo>
                  <a:lnTo>
                    <a:pt x="12124" y="8741"/>
                  </a:lnTo>
                  <a:lnTo>
                    <a:pt x="11945" y="8638"/>
                  </a:lnTo>
                  <a:lnTo>
                    <a:pt x="11766" y="8561"/>
                  </a:lnTo>
                  <a:lnTo>
                    <a:pt x="11560" y="8510"/>
                  </a:lnTo>
                  <a:lnTo>
                    <a:pt x="11355" y="8484"/>
                  </a:lnTo>
                  <a:lnTo>
                    <a:pt x="11176" y="8510"/>
                  </a:lnTo>
                  <a:lnTo>
                    <a:pt x="10971" y="8536"/>
                  </a:lnTo>
                  <a:lnTo>
                    <a:pt x="10792" y="8612"/>
                  </a:lnTo>
                  <a:lnTo>
                    <a:pt x="10612" y="8689"/>
                  </a:lnTo>
                  <a:lnTo>
                    <a:pt x="10458" y="8818"/>
                  </a:lnTo>
                  <a:lnTo>
                    <a:pt x="10305" y="8997"/>
                  </a:lnTo>
                  <a:lnTo>
                    <a:pt x="10176" y="9202"/>
                  </a:lnTo>
                  <a:lnTo>
                    <a:pt x="9946" y="9663"/>
                  </a:lnTo>
                  <a:lnTo>
                    <a:pt x="9741" y="10150"/>
                  </a:lnTo>
                  <a:lnTo>
                    <a:pt x="9612" y="10637"/>
                  </a:lnTo>
                  <a:lnTo>
                    <a:pt x="9510" y="11150"/>
                  </a:lnTo>
                  <a:lnTo>
                    <a:pt x="9433" y="11637"/>
                  </a:lnTo>
                  <a:lnTo>
                    <a:pt x="9407" y="12150"/>
                  </a:lnTo>
                  <a:lnTo>
                    <a:pt x="9433" y="12637"/>
                  </a:lnTo>
                  <a:lnTo>
                    <a:pt x="9484" y="13149"/>
                  </a:lnTo>
                  <a:lnTo>
                    <a:pt x="9202" y="12662"/>
                  </a:lnTo>
                  <a:lnTo>
                    <a:pt x="8946" y="12201"/>
                  </a:lnTo>
                  <a:lnTo>
                    <a:pt x="8741" y="11714"/>
                  </a:lnTo>
                  <a:lnTo>
                    <a:pt x="8510" y="11227"/>
                  </a:lnTo>
                  <a:lnTo>
                    <a:pt x="8126" y="10202"/>
                  </a:lnTo>
                  <a:lnTo>
                    <a:pt x="7716" y="9151"/>
                  </a:lnTo>
                  <a:lnTo>
                    <a:pt x="7639" y="8946"/>
                  </a:lnTo>
                  <a:lnTo>
                    <a:pt x="7536" y="8766"/>
                  </a:lnTo>
                  <a:lnTo>
                    <a:pt x="7382" y="8612"/>
                  </a:lnTo>
                  <a:lnTo>
                    <a:pt x="7229" y="8459"/>
                  </a:lnTo>
                  <a:lnTo>
                    <a:pt x="7075" y="8356"/>
                  </a:lnTo>
                  <a:lnTo>
                    <a:pt x="6895" y="8254"/>
                  </a:lnTo>
                  <a:lnTo>
                    <a:pt x="6716" y="8177"/>
                  </a:lnTo>
                  <a:lnTo>
                    <a:pt x="6511" y="8125"/>
                  </a:lnTo>
                  <a:lnTo>
                    <a:pt x="6306" y="8100"/>
                  </a:lnTo>
                  <a:lnTo>
                    <a:pt x="6126" y="8125"/>
                  </a:lnTo>
                  <a:lnTo>
                    <a:pt x="5921" y="8151"/>
                  </a:lnTo>
                  <a:lnTo>
                    <a:pt x="5742" y="8202"/>
                  </a:lnTo>
                  <a:lnTo>
                    <a:pt x="5563" y="8305"/>
                  </a:lnTo>
                  <a:lnTo>
                    <a:pt x="5409" y="8433"/>
                  </a:lnTo>
                  <a:lnTo>
                    <a:pt x="5255" y="8612"/>
                  </a:lnTo>
                  <a:lnTo>
                    <a:pt x="5127" y="8792"/>
                  </a:lnTo>
                  <a:lnTo>
                    <a:pt x="4973" y="9099"/>
                  </a:lnTo>
                  <a:lnTo>
                    <a:pt x="4845" y="9407"/>
                  </a:lnTo>
                  <a:lnTo>
                    <a:pt x="4717" y="9689"/>
                  </a:lnTo>
                  <a:lnTo>
                    <a:pt x="4640" y="9997"/>
                  </a:lnTo>
                  <a:lnTo>
                    <a:pt x="4537" y="10304"/>
                  </a:lnTo>
                  <a:lnTo>
                    <a:pt x="4486" y="10612"/>
                  </a:lnTo>
                  <a:lnTo>
                    <a:pt x="4435" y="10919"/>
                  </a:lnTo>
                  <a:lnTo>
                    <a:pt x="4383" y="11227"/>
                  </a:lnTo>
                  <a:lnTo>
                    <a:pt x="4383" y="11868"/>
                  </a:lnTo>
                  <a:lnTo>
                    <a:pt x="4409" y="12483"/>
                  </a:lnTo>
                  <a:lnTo>
                    <a:pt x="4486" y="13098"/>
                  </a:lnTo>
                  <a:lnTo>
                    <a:pt x="4614" y="13739"/>
                  </a:lnTo>
                  <a:lnTo>
                    <a:pt x="4076" y="12637"/>
                  </a:lnTo>
                  <a:lnTo>
                    <a:pt x="3589" y="11535"/>
                  </a:lnTo>
                  <a:lnTo>
                    <a:pt x="2640" y="9305"/>
                  </a:lnTo>
                  <a:lnTo>
                    <a:pt x="2589" y="9202"/>
                  </a:lnTo>
                  <a:lnTo>
                    <a:pt x="2512" y="9099"/>
                  </a:lnTo>
                  <a:lnTo>
                    <a:pt x="2435" y="9023"/>
                  </a:lnTo>
                  <a:lnTo>
                    <a:pt x="2333" y="8971"/>
                  </a:lnTo>
                  <a:lnTo>
                    <a:pt x="2128" y="8869"/>
                  </a:lnTo>
                  <a:lnTo>
                    <a:pt x="1871" y="8792"/>
                  </a:lnTo>
                  <a:lnTo>
                    <a:pt x="1641" y="8792"/>
                  </a:lnTo>
                  <a:lnTo>
                    <a:pt x="1410" y="8843"/>
                  </a:lnTo>
                  <a:lnTo>
                    <a:pt x="1179" y="8946"/>
                  </a:lnTo>
                  <a:lnTo>
                    <a:pt x="1102" y="9023"/>
                  </a:lnTo>
                  <a:lnTo>
                    <a:pt x="1026" y="9099"/>
                  </a:lnTo>
                  <a:lnTo>
                    <a:pt x="872" y="9305"/>
                  </a:lnTo>
                  <a:lnTo>
                    <a:pt x="718" y="9510"/>
                  </a:lnTo>
                  <a:lnTo>
                    <a:pt x="590" y="9715"/>
                  </a:lnTo>
                  <a:lnTo>
                    <a:pt x="487" y="9971"/>
                  </a:lnTo>
                  <a:lnTo>
                    <a:pt x="385" y="10202"/>
                  </a:lnTo>
                  <a:lnTo>
                    <a:pt x="282" y="10458"/>
                  </a:lnTo>
                  <a:lnTo>
                    <a:pt x="154" y="11022"/>
                  </a:lnTo>
                  <a:lnTo>
                    <a:pt x="52" y="11637"/>
                  </a:lnTo>
                  <a:lnTo>
                    <a:pt x="0" y="12278"/>
                  </a:lnTo>
                  <a:lnTo>
                    <a:pt x="0" y="12970"/>
                  </a:lnTo>
                  <a:lnTo>
                    <a:pt x="52" y="13688"/>
                  </a:lnTo>
                  <a:lnTo>
                    <a:pt x="128" y="14431"/>
                  </a:lnTo>
                  <a:lnTo>
                    <a:pt x="257" y="15226"/>
                  </a:lnTo>
                  <a:lnTo>
                    <a:pt x="436" y="16046"/>
                  </a:lnTo>
                  <a:lnTo>
                    <a:pt x="667" y="16892"/>
                  </a:lnTo>
                  <a:lnTo>
                    <a:pt x="923" y="17763"/>
                  </a:lnTo>
                  <a:lnTo>
                    <a:pt x="1231" y="18635"/>
                  </a:lnTo>
                  <a:lnTo>
                    <a:pt x="1564" y="19532"/>
                  </a:lnTo>
                  <a:lnTo>
                    <a:pt x="1948" y="20455"/>
                  </a:lnTo>
                  <a:lnTo>
                    <a:pt x="2358" y="21377"/>
                  </a:lnTo>
                  <a:lnTo>
                    <a:pt x="2820" y="22300"/>
                  </a:lnTo>
                  <a:lnTo>
                    <a:pt x="3307" y="23223"/>
                  </a:lnTo>
                  <a:lnTo>
                    <a:pt x="3845" y="24171"/>
                  </a:lnTo>
                  <a:lnTo>
                    <a:pt x="4409" y="25094"/>
                  </a:lnTo>
                  <a:lnTo>
                    <a:pt x="4999" y="26017"/>
                  </a:lnTo>
                  <a:lnTo>
                    <a:pt x="5614" y="26939"/>
                  </a:lnTo>
                  <a:lnTo>
                    <a:pt x="6280" y="27862"/>
                  </a:lnTo>
                  <a:lnTo>
                    <a:pt x="6972" y="28759"/>
                  </a:lnTo>
                  <a:lnTo>
                    <a:pt x="7690" y="29631"/>
                  </a:lnTo>
                  <a:lnTo>
                    <a:pt x="8459" y="30502"/>
                  </a:lnTo>
                  <a:lnTo>
                    <a:pt x="9228" y="31348"/>
                  </a:lnTo>
                  <a:lnTo>
                    <a:pt x="10048" y="32168"/>
                  </a:lnTo>
                  <a:lnTo>
                    <a:pt x="10868" y="32937"/>
                  </a:lnTo>
                  <a:lnTo>
                    <a:pt x="11740" y="33706"/>
                  </a:lnTo>
                  <a:lnTo>
                    <a:pt x="12611" y="34424"/>
                  </a:lnTo>
                  <a:lnTo>
                    <a:pt x="13201" y="34860"/>
                  </a:lnTo>
                  <a:lnTo>
                    <a:pt x="13791" y="35270"/>
                  </a:lnTo>
                  <a:lnTo>
                    <a:pt x="14406" y="35654"/>
                  </a:lnTo>
                  <a:lnTo>
                    <a:pt x="15047" y="36013"/>
                  </a:lnTo>
                  <a:lnTo>
                    <a:pt x="15713" y="36372"/>
                  </a:lnTo>
                  <a:lnTo>
                    <a:pt x="16405" y="36705"/>
                  </a:lnTo>
                  <a:lnTo>
                    <a:pt x="17123" y="37038"/>
                  </a:lnTo>
                  <a:lnTo>
                    <a:pt x="17866" y="37346"/>
                  </a:lnTo>
                  <a:lnTo>
                    <a:pt x="18609" y="37628"/>
                  </a:lnTo>
                  <a:lnTo>
                    <a:pt x="19353" y="37884"/>
                  </a:lnTo>
                  <a:lnTo>
                    <a:pt x="20147" y="38141"/>
                  </a:lnTo>
                  <a:lnTo>
                    <a:pt x="20942" y="38346"/>
                  </a:lnTo>
                  <a:lnTo>
                    <a:pt x="21737" y="38551"/>
                  </a:lnTo>
                  <a:lnTo>
                    <a:pt x="22557" y="38756"/>
                  </a:lnTo>
                  <a:lnTo>
                    <a:pt x="23377" y="38910"/>
                  </a:lnTo>
                  <a:lnTo>
                    <a:pt x="24197" y="39063"/>
                  </a:lnTo>
                  <a:lnTo>
                    <a:pt x="25018" y="39192"/>
                  </a:lnTo>
                  <a:lnTo>
                    <a:pt x="25863" y="39294"/>
                  </a:lnTo>
                  <a:lnTo>
                    <a:pt x="26709" y="39371"/>
                  </a:lnTo>
                  <a:lnTo>
                    <a:pt x="27529" y="39448"/>
                  </a:lnTo>
                  <a:lnTo>
                    <a:pt x="28375" y="39474"/>
                  </a:lnTo>
                  <a:lnTo>
                    <a:pt x="29221" y="39499"/>
                  </a:lnTo>
                  <a:lnTo>
                    <a:pt x="30067" y="39499"/>
                  </a:lnTo>
                  <a:lnTo>
                    <a:pt x="30887" y="39474"/>
                  </a:lnTo>
                  <a:lnTo>
                    <a:pt x="31708" y="39448"/>
                  </a:lnTo>
                  <a:lnTo>
                    <a:pt x="32528" y="39371"/>
                  </a:lnTo>
                  <a:lnTo>
                    <a:pt x="33348" y="39294"/>
                  </a:lnTo>
                  <a:lnTo>
                    <a:pt x="34143" y="39166"/>
                  </a:lnTo>
                  <a:lnTo>
                    <a:pt x="34937" y="39038"/>
                  </a:lnTo>
                  <a:lnTo>
                    <a:pt x="35706" y="38884"/>
                  </a:lnTo>
                  <a:lnTo>
                    <a:pt x="36475" y="38705"/>
                  </a:lnTo>
                  <a:lnTo>
                    <a:pt x="37219" y="38500"/>
                  </a:lnTo>
                  <a:lnTo>
                    <a:pt x="38039" y="38269"/>
                  </a:lnTo>
                  <a:lnTo>
                    <a:pt x="38859" y="38038"/>
                  </a:lnTo>
                  <a:lnTo>
                    <a:pt x="39269" y="37884"/>
                  </a:lnTo>
                  <a:lnTo>
                    <a:pt x="39654" y="37731"/>
                  </a:lnTo>
                  <a:lnTo>
                    <a:pt x="40064" y="37525"/>
                  </a:lnTo>
                  <a:lnTo>
                    <a:pt x="40474" y="37295"/>
                  </a:lnTo>
                  <a:lnTo>
                    <a:pt x="41089" y="36936"/>
                  </a:lnTo>
                  <a:lnTo>
                    <a:pt x="41704" y="36577"/>
                  </a:lnTo>
                  <a:lnTo>
                    <a:pt x="42294" y="36167"/>
                  </a:lnTo>
                  <a:lnTo>
                    <a:pt x="42883" y="35757"/>
                  </a:lnTo>
                  <a:lnTo>
                    <a:pt x="43447" y="35321"/>
                  </a:lnTo>
                  <a:lnTo>
                    <a:pt x="44011" y="34885"/>
                  </a:lnTo>
                  <a:lnTo>
                    <a:pt x="44575" y="34424"/>
                  </a:lnTo>
                  <a:lnTo>
                    <a:pt x="45088" y="33963"/>
                  </a:lnTo>
                  <a:lnTo>
                    <a:pt x="46113" y="33014"/>
                  </a:lnTo>
                  <a:lnTo>
                    <a:pt x="47061" y="32066"/>
                  </a:lnTo>
                  <a:lnTo>
                    <a:pt x="47959" y="31092"/>
                  </a:lnTo>
                  <a:lnTo>
                    <a:pt x="48753" y="30169"/>
                  </a:lnTo>
                  <a:lnTo>
                    <a:pt x="49496" y="29298"/>
                  </a:lnTo>
                  <a:lnTo>
                    <a:pt x="50137" y="28477"/>
                  </a:lnTo>
                  <a:lnTo>
                    <a:pt x="50701" y="27734"/>
                  </a:lnTo>
                  <a:lnTo>
                    <a:pt x="51163" y="27093"/>
                  </a:lnTo>
                  <a:lnTo>
                    <a:pt x="51803" y="26145"/>
                  </a:lnTo>
                  <a:lnTo>
                    <a:pt x="52034" y="25812"/>
                  </a:lnTo>
                  <a:lnTo>
                    <a:pt x="52265" y="25376"/>
                  </a:lnTo>
                  <a:lnTo>
                    <a:pt x="52495" y="24914"/>
                  </a:lnTo>
                  <a:lnTo>
                    <a:pt x="52880" y="23992"/>
                  </a:lnTo>
                  <a:lnTo>
                    <a:pt x="53239" y="23043"/>
                  </a:lnTo>
                  <a:lnTo>
                    <a:pt x="53546" y="22069"/>
                  </a:lnTo>
                  <a:lnTo>
                    <a:pt x="53803" y="21044"/>
                  </a:lnTo>
                  <a:lnTo>
                    <a:pt x="54008" y="20019"/>
                  </a:lnTo>
                  <a:lnTo>
                    <a:pt x="54162" y="18968"/>
                  </a:lnTo>
                  <a:lnTo>
                    <a:pt x="54264" y="17917"/>
                  </a:lnTo>
                  <a:lnTo>
                    <a:pt x="54315" y="16840"/>
                  </a:lnTo>
                  <a:lnTo>
                    <a:pt x="54315" y="15764"/>
                  </a:lnTo>
                  <a:lnTo>
                    <a:pt x="54238" y="14713"/>
                  </a:lnTo>
                  <a:lnTo>
                    <a:pt x="54136" y="13636"/>
                  </a:lnTo>
                  <a:lnTo>
                    <a:pt x="53982" y="12585"/>
                  </a:lnTo>
                  <a:lnTo>
                    <a:pt x="53777" y="11535"/>
                  </a:lnTo>
                  <a:lnTo>
                    <a:pt x="53521" y="10509"/>
                  </a:lnTo>
                  <a:lnTo>
                    <a:pt x="53213" y="9510"/>
                  </a:lnTo>
                  <a:lnTo>
                    <a:pt x="52854" y="8536"/>
                  </a:lnTo>
                  <a:lnTo>
                    <a:pt x="52444" y="7587"/>
                  </a:lnTo>
                  <a:lnTo>
                    <a:pt x="52213" y="7126"/>
                  </a:lnTo>
                  <a:lnTo>
                    <a:pt x="51983" y="6690"/>
                  </a:lnTo>
                  <a:lnTo>
                    <a:pt x="51726" y="6254"/>
                  </a:lnTo>
                  <a:lnTo>
                    <a:pt x="51470" y="5819"/>
                  </a:lnTo>
                  <a:lnTo>
                    <a:pt x="51188" y="5408"/>
                  </a:lnTo>
                  <a:lnTo>
                    <a:pt x="50881" y="4998"/>
                  </a:lnTo>
                  <a:lnTo>
                    <a:pt x="50573" y="4588"/>
                  </a:lnTo>
                  <a:lnTo>
                    <a:pt x="50265" y="4204"/>
                  </a:lnTo>
                  <a:lnTo>
                    <a:pt x="49932" y="3845"/>
                  </a:lnTo>
                  <a:lnTo>
                    <a:pt x="49599" y="3486"/>
                  </a:lnTo>
                  <a:lnTo>
                    <a:pt x="49240" y="3127"/>
                  </a:lnTo>
                  <a:lnTo>
                    <a:pt x="48856" y="2820"/>
                  </a:lnTo>
                  <a:lnTo>
                    <a:pt x="48471" y="2512"/>
                  </a:lnTo>
                  <a:lnTo>
                    <a:pt x="48087" y="2204"/>
                  </a:lnTo>
                  <a:lnTo>
                    <a:pt x="47651" y="1922"/>
                  </a:lnTo>
                  <a:lnTo>
                    <a:pt x="47241" y="1666"/>
                  </a:lnTo>
                  <a:lnTo>
                    <a:pt x="46805" y="1410"/>
                  </a:lnTo>
                  <a:lnTo>
                    <a:pt x="46344" y="1179"/>
                  </a:lnTo>
                  <a:lnTo>
                    <a:pt x="45882" y="974"/>
                  </a:lnTo>
                  <a:lnTo>
                    <a:pt x="45395" y="795"/>
                  </a:lnTo>
                  <a:lnTo>
                    <a:pt x="44908" y="615"/>
                  </a:lnTo>
                  <a:lnTo>
                    <a:pt x="44396" y="461"/>
                  </a:lnTo>
                  <a:lnTo>
                    <a:pt x="43883" y="333"/>
                  </a:lnTo>
                  <a:lnTo>
                    <a:pt x="43370" y="205"/>
                  </a:lnTo>
                  <a:lnTo>
                    <a:pt x="42806" y="128"/>
                  </a:lnTo>
                  <a:lnTo>
                    <a:pt x="42242" y="51"/>
                  </a:lnTo>
                  <a:lnTo>
                    <a:pt x="41679" y="26"/>
                  </a:lnTo>
                  <a:lnTo>
                    <a:pt x="410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4102275" y="2480413"/>
              <a:ext cx="413975" cy="333250"/>
            </a:xfrm>
            <a:custGeom>
              <a:avLst/>
              <a:gdLst/>
              <a:ahLst/>
              <a:cxnLst/>
              <a:rect l="l" t="t" r="r" b="b"/>
              <a:pathLst>
                <a:path w="16559" h="13330" extrusionOk="0">
                  <a:moveTo>
                    <a:pt x="15841" y="1"/>
                  </a:moveTo>
                  <a:lnTo>
                    <a:pt x="14995" y="52"/>
                  </a:lnTo>
                  <a:lnTo>
                    <a:pt x="13919" y="129"/>
                  </a:lnTo>
                  <a:lnTo>
                    <a:pt x="13304" y="180"/>
                  </a:lnTo>
                  <a:lnTo>
                    <a:pt x="12663" y="283"/>
                  </a:lnTo>
                  <a:lnTo>
                    <a:pt x="11945" y="385"/>
                  </a:lnTo>
                  <a:lnTo>
                    <a:pt x="11227" y="539"/>
                  </a:lnTo>
                  <a:lnTo>
                    <a:pt x="10484" y="693"/>
                  </a:lnTo>
                  <a:lnTo>
                    <a:pt x="9715" y="898"/>
                  </a:lnTo>
                  <a:lnTo>
                    <a:pt x="8946" y="1129"/>
                  </a:lnTo>
                  <a:lnTo>
                    <a:pt x="8151" y="1411"/>
                  </a:lnTo>
                  <a:lnTo>
                    <a:pt x="7357" y="1744"/>
                  </a:lnTo>
                  <a:lnTo>
                    <a:pt x="6588" y="2103"/>
                  </a:lnTo>
                  <a:lnTo>
                    <a:pt x="5819" y="2487"/>
                  </a:lnTo>
                  <a:lnTo>
                    <a:pt x="5101" y="2949"/>
                  </a:lnTo>
                  <a:lnTo>
                    <a:pt x="4717" y="3205"/>
                  </a:lnTo>
                  <a:lnTo>
                    <a:pt x="4383" y="3461"/>
                  </a:lnTo>
                  <a:lnTo>
                    <a:pt x="4025" y="3743"/>
                  </a:lnTo>
                  <a:lnTo>
                    <a:pt x="3691" y="4025"/>
                  </a:lnTo>
                  <a:lnTo>
                    <a:pt x="3358" y="4333"/>
                  </a:lnTo>
                  <a:lnTo>
                    <a:pt x="3051" y="4640"/>
                  </a:lnTo>
                  <a:lnTo>
                    <a:pt x="2743" y="4974"/>
                  </a:lnTo>
                  <a:lnTo>
                    <a:pt x="2435" y="5332"/>
                  </a:lnTo>
                  <a:lnTo>
                    <a:pt x="2153" y="5691"/>
                  </a:lnTo>
                  <a:lnTo>
                    <a:pt x="1897" y="6076"/>
                  </a:lnTo>
                  <a:lnTo>
                    <a:pt x="1641" y="6486"/>
                  </a:lnTo>
                  <a:lnTo>
                    <a:pt x="1410" y="6896"/>
                  </a:lnTo>
                  <a:lnTo>
                    <a:pt x="1179" y="7332"/>
                  </a:lnTo>
                  <a:lnTo>
                    <a:pt x="974" y="7767"/>
                  </a:lnTo>
                  <a:lnTo>
                    <a:pt x="795" y="8254"/>
                  </a:lnTo>
                  <a:lnTo>
                    <a:pt x="616" y="8741"/>
                  </a:lnTo>
                  <a:lnTo>
                    <a:pt x="462" y="9228"/>
                  </a:lnTo>
                  <a:lnTo>
                    <a:pt x="334" y="9767"/>
                  </a:lnTo>
                  <a:lnTo>
                    <a:pt x="231" y="10305"/>
                  </a:lnTo>
                  <a:lnTo>
                    <a:pt x="128" y="10869"/>
                  </a:lnTo>
                  <a:lnTo>
                    <a:pt x="77" y="11458"/>
                  </a:lnTo>
                  <a:lnTo>
                    <a:pt x="26" y="12048"/>
                  </a:lnTo>
                  <a:lnTo>
                    <a:pt x="0" y="12689"/>
                  </a:lnTo>
                  <a:lnTo>
                    <a:pt x="0" y="13330"/>
                  </a:lnTo>
                  <a:lnTo>
                    <a:pt x="385" y="13253"/>
                  </a:lnTo>
                  <a:lnTo>
                    <a:pt x="795" y="13176"/>
                  </a:lnTo>
                  <a:lnTo>
                    <a:pt x="1384" y="13048"/>
                  </a:lnTo>
                  <a:lnTo>
                    <a:pt x="2077" y="12843"/>
                  </a:lnTo>
                  <a:lnTo>
                    <a:pt x="2871" y="12612"/>
                  </a:lnTo>
                  <a:lnTo>
                    <a:pt x="3743" y="12330"/>
                  </a:lnTo>
                  <a:lnTo>
                    <a:pt x="4691" y="11971"/>
                  </a:lnTo>
                  <a:lnTo>
                    <a:pt x="5434" y="11664"/>
                  </a:lnTo>
                  <a:lnTo>
                    <a:pt x="6203" y="11279"/>
                  </a:lnTo>
                  <a:lnTo>
                    <a:pt x="7024" y="10895"/>
                  </a:lnTo>
                  <a:lnTo>
                    <a:pt x="7818" y="10433"/>
                  </a:lnTo>
                  <a:lnTo>
                    <a:pt x="8664" y="9921"/>
                  </a:lnTo>
                  <a:lnTo>
                    <a:pt x="9484" y="9331"/>
                  </a:lnTo>
                  <a:lnTo>
                    <a:pt x="10305" y="8716"/>
                  </a:lnTo>
                  <a:lnTo>
                    <a:pt x="11125" y="8024"/>
                  </a:lnTo>
                  <a:lnTo>
                    <a:pt x="11919" y="7280"/>
                  </a:lnTo>
                  <a:lnTo>
                    <a:pt x="12330" y="6870"/>
                  </a:lnTo>
                  <a:lnTo>
                    <a:pt x="12714" y="6460"/>
                  </a:lnTo>
                  <a:lnTo>
                    <a:pt x="13073" y="6024"/>
                  </a:lnTo>
                  <a:lnTo>
                    <a:pt x="13457" y="5563"/>
                  </a:lnTo>
                  <a:lnTo>
                    <a:pt x="13816" y="5102"/>
                  </a:lnTo>
                  <a:lnTo>
                    <a:pt x="14175" y="4615"/>
                  </a:lnTo>
                  <a:lnTo>
                    <a:pt x="14508" y="4102"/>
                  </a:lnTo>
                  <a:lnTo>
                    <a:pt x="14841" y="3589"/>
                  </a:lnTo>
                  <a:lnTo>
                    <a:pt x="15175" y="3026"/>
                  </a:lnTo>
                  <a:lnTo>
                    <a:pt x="15482" y="2462"/>
                  </a:lnTo>
                  <a:lnTo>
                    <a:pt x="15764" y="1898"/>
                  </a:lnTo>
                  <a:lnTo>
                    <a:pt x="16046" y="1283"/>
                  </a:lnTo>
                  <a:lnTo>
                    <a:pt x="16303" y="667"/>
                  </a:lnTo>
                  <a:lnTo>
                    <a:pt x="16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4464325" y="2159388"/>
              <a:ext cx="311450" cy="179450"/>
            </a:xfrm>
            <a:custGeom>
              <a:avLst/>
              <a:gdLst/>
              <a:ahLst/>
              <a:cxnLst/>
              <a:rect l="l" t="t" r="r" b="b"/>
              <a:pathLst>
                <a:path w="12458" h="7178" extrusionOk="0">
                  <a:moveTo>
                    <a:pt x="12458" y="0"/>
                  </a:moveTo>
                  <a:lnTo>
                    <a:pt x="12150" y="103"/>
                  </a:lnTo>
                  <a:lnTo>
                    <a:pt x="11305" y="308"/>
                  </a:lnTo>
                  <a:lnTo>
                    <a:pt x="10049" y="615"/>
                  </a:lnTo>
                  <a:lnTo>
                    <a:pt x="9305" y="769"/>
                  </a:lnTo>
                  <a:lnTo>
                    <a:pt x="8511" y="923"/>
                  </a:lnTo>
                  <a:lnTo>
                    <a:pt x="7690" y="1051"/>
                  </a:lnTo>
                  <a:lnTo>
                    <a:pt x="6819" y="1154"/>
                  </a:lnTo>
                  <a:lnTo>
                    <a:pt x="5947" y="1231"/>
                  </a:lnTo>
                  <a:lnTo>
                    <a:pt x="5076" y="1256"/>
                  </a:lnTo>
                  <a:lnTo>
                    <a:pt x="4230" y="1256"/>
                  </a:lnTo>
                  <a:lnTo>
                    <a:pt x="3820" y="1231"/>
                  </a:lnTo>
                  <a:lnTo>
                    <a:pt x="3410" y="1205"/>
                  </a:lnTo>
                  <a:lnTo>
                    <a:pt x="3025" y="1154"/>
                  </a:lnTo>
                  <a:lnTo>
                    <a:pt x="2641" y="1077"/>
                  </a:lnTo>
                  <a:lnTo>
                    <a:pt x="2282" y="974"/>
                  </a:lnTo>
                  <a:lnTo>
                    <a:pt x="1949" y="872"/>
                  </a:lnTo>
                  <a:lnTo>
                    <a:pt x="1769" y="974"/>
                  </a:lnTo>
                  <a:lnTo>
                    <a:pt x="1564" y="1102"/>
                  </a:lnTo>
                  <a:lnTo>
                    <a:pt x="1334" y="1282"/>
                  </a:lnTo>
                  <a:lnTo>
                    <a:pt x="1052" y="1538"/>
                  </a:lnTo>
                  <a:lnTo>
                    <a:pt x="795" y="1820"/>
                  </a:lnTo>
                  <a:lnTo>
                    <a:pt x="539" y="2128"/>
                  </a:lnTo>
                  <a:lnTo>
                    <a:pt x="411" y="2333"/>
                  </a:lnTo>
                  <a:lnTo>
                    <a:pt x="308" y="2512"/>
                  </a:lnTo>
                  <a:lnTo>
                    <a:pt x="206" y="2717"/>
                  </a:lnTo>
                  <a:lnTo>
                    <a:pt x="129" y="2948"/>
                  </a:lnTo>
                  <a:lnTo>
                    <a:pt x="52" y="3179"/>
                  </a:lnTo>
                  <a:lnTo>
                    <a:pt x="1" y="3409"/>
                  </a:lnTo>
                  <a:lnTo>
                    <a:pt x="1" y="3666"/>
                  </a:lnTo>
                  <a:lnTo>
                    <a:pt x="1" y="3922"/>
                  </a:lnTo>
                  <a:lnTo>
                    <a:pt x="26" y="4204"/>
                  </a:lnTo>
                  <a:lnTo>
                    <a:pt x="78" y="4486"/>
                  </a:lnTo>
                  <a:lnTo>
                    <a:pt x="180" y="4793"/>
                  </a:lnTo>
                  <a:lnTo>
                    <a:pt x="308" y="5101"/>
                  </a:lnTo>
                  <a:lnTo>
                    <a:pt x="488" y="5434"/>
                  </a:lnTo>
                  <a:lnTo>
                    <a:pt x="693" y="5742"/>
                  </a:lnTo>
                  <a:lnTo>
                    <a:pt x="923" y="6101"/>
                  </a:lnTo>
                  <a:lnTo>
                    <a:pt x="1231" y="6434"/>
                  </a:lnTo>
                  <a:lnTo>
                    <a:pt x="1564" y="6818"/>
                  </a:lnTo>
                  <a:lnTo>
                    <a:pt x="1949" y="7177"/>
                  </a:lnTo>
                  <a:lnTo>
                    <a:pt x="2308" y="7126"/>
                  </a:lnTo>
                  <a:lnTo>
                    <a:pt x="2692" y="7075"/>
                  </a:lnTo>
                  <a:lnTo>
                    <a:pt x="3230" y="6947"/>
                  </a:lnTo>
                  <a:lnTo>
                    <a:pt x="3871" y="6793"/>
                  </a:lnTo>
                  <a:lnTo>
                    <a:pt x="4589" y="6588"/>
                  </a:lnTo>
                  <a:lnTo>
                    <a:pt x="5383" y="6331"/>
                  </a:lnTo>
                  <a:lnTo>
                    <a:pt x="6229" y="5973"/>
                  </a:lnTo>
                  <a:lnTo>
                    <a:pt x="6665" y="5793"/>
                  </a:lnTo>
                  <a:lnTo>
                    <a:pt x="7101" y="5562"/>
                  </a:lnTo>
                  <a:lnTo>
                    <a:pt x="7537" y="5332"/>
                  </a:lnTo>
                  <a:lnTo>
                    <a:pt x="7972" y="5075"/>
                  </a:lnTo>
                  <a:lnTo>
                    <a:pt x="8434" y="4793"/>
                  </a:lnTo>
                  <a:lnTo>
                    <a:pt x="8869" y="4486"/>
                  </a:lnTo>
                  <a:lnTo>
                    <a:pt x="9280" y="4178"/>
                  </a:lnTo>
                  <a:lnTo>
                    <a:pt x="9715" y="3819"/>
                  </a:lnTo>
                  <a:lnTo>
                    <a:pt x="10125" y="3435"/>
                  </a:lnTo>
                  <a:lnTo>
                    <a:pt x="10510" y="3025"/>
                  </a:lnTo>
                  <a:lnTo>
                    <a:pt x="10894" y="2615"/>
                  </a:lnTo>
                  <a:lnTo>
                    <a:pt x="11253" y="2153"/>
                  </a:lnTo>
                  <a:lnTo>
                    <a:pt x="11586" y="1666"/>
                  </a:lnTo>
                  <a:lnTo>
                    <a:pt x="11894" y="1128"/>
                  </a:lnTo>
                  <a:lnTo>
                    <a:pt x="12202" y="590"/>
                  </a:lnTo>
                  <a:lnTo>
                    <a:pt x="12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4304125" y="2086338"/>
              <a:ext cx="138450" cy="119850"/>
            </a:xfrm>
            <a:custGeom>
              <a:avLst/>
              <a:gdLst/>
              <a:ahLst/>
              <a:cxnLst/>
              <a:rect l="l" t="t" r="r" b="b"/>
              <a:pathLst>
                <a:path w="5538" h="4794" extrusionOk="0">
                  <a:moveTo>
                    <a:pt x="2666" y="0"/>
                  </a:moveTo>
                  <a:lnTo>
                    <a:pt x="2436" y="26"/>
                  </a:lnTo>
                  <a:lnTo>
                    <a:pt x="2205" y="51"/>
                  </a:lnTo>
                  <a:lnTo>
                    <a:pt x="1974" y="103"/>
                  </a:lnTo>
                  <a:lnTo>
                    <a:pt x="1769" y="180"/>
                  </a:lnTo>
                  <a:lnTo>
                    <a:pt x="1564" y="256"/>
                  </a:lnTo>
                  <a:lnTo>
                    <a:pt x="1385" y="359"/>
                  </a:lnTo>
                  <a:lnTo>
                    <a:pt x="1205" y="462"/>
                  </a:lnTo>
                  <a:lnTo>
                    <a:pt x="1026" y="615"/>
                  </a:lnTo>
                  <a:lnTo>
                    <a:pt x="872" y="744"/>
                  </a:lnTo>
                  <a:lnTo>
                    <a:pt x="744" y="897"/>
                  </a:lnTo>
                  <a:lnTo>
                    <a:pt x="616" y="1051"/>
                  </a:lnTo>
                  <a:lnTo>
                    <a:pt x="488" y="1231"/>
                  </a:lnTo>
                  <a:lnTo>
                    <a:pt x="282" y="1615"/>
                  </a:lnTo>
                  <a:lnTo>
                    <a:pt x="154" y="1999"/>
                  </a:lnTo>
                  <a:lnTo>
                    <a:pt x="52" y="2410"/>
                  </a:lnTo>
                  <a:lnTo>
                    <a:pt x="1" y="2845"/>
                  </a:lnTo>
                  <a:lnTo>
                    <a:pt x="26" y="3255"/>
                  </a:lnTo>
                  <a:lnTo>
                    <a:pt x="103" y="3666"/>
                  </a:lnTo>
                  <a:lnTo>
                    <a:pt x="231" y="4076"/>
                  </a:lnTo>
                  <a:lnTo>
                    <a:pt x="308" y="4255"/>
                  </a:lnTo>
                  <a:lnTo>
                    <a:pt x="411" y="4435"/>
                  </a:lnTo>
                  <a:lnTo>
                    <a:pt x="513" y="4614"/>
                  </a:lnTo>
                  <a:lnTo>
                    <a:pt x="641" y="4793"/>
                  </a:lnTo>
                  <a:lnTo>
                    <a:pt x="718" y="4486"/>
                  </a:lnTo>
                  <a:lnTo>
                    <a:pt x="795" y="4204"/>
                  </a:lnTo>
                  <a:lnTo>
                    <a:pt x="923" y="3922"/>
                  </a:lnTo>
                  <a:lnTo>
                    <a:pt x="1051" y="3666"/>
                  </a:lnTo>
                  <a:lnTo>
                    <a:pt x="1205" y="3409"/>
                  </a:lnTo>
                  <a:lnTo>
                    <a:pt x="1385" y="3153"/>
                  </a:lnTo>
                  <a:lnTo>
                    <a:pt x="1564" y="2948"/>
                  </a:lnTo>
                  <a:lnTo>
                    <a:pt x="1795" y="2743"/>
                  </a:lnTo>
                  <a:lnTo>
                    <a:pt x="2025" y="2563"/>
                  </a:lnTo>
                  <a:lnTo>
                    <a:pt x="2282" y="2410"/>
                  </a:lnTo>
                  <a:lnTo>
                    <a:pt x="2564" y="2281"/>
                  </a:lnTo>
                  <a:lnTo>
                    <a:pt x="2871" y="2179"/>
                  </a:lnTo>
                  <a:lnTo>
                    <a:pt x="3179" y="2102"/>
                  </a:lnTo>
                  <a:lnTo>
                    <a:pt x="3538" y="2076"/>
                  </a:lnTo>
                  <a:lnTo>
                    <a:pt x="3871" y="2051"/>
                  </a:lnTo>
                  <a:lnTo>
                    <a:pt x="4256" y="2102"/>
                  </a:lnTo>
                  <a:lnTo>
                    <a:pt x="4614" y="2179"/>
                  </a:lnTo>
                  <a:lnTo>
                    <a:pt x="4948" y="2281"/>
                  </a:lnTo>
                  <a:lnTo>
                    <a:pt x="5255" y="2410"/>
                  </a:lnTo>
                  <a:lnTo>
                    <a:pt x="5537" y="2538"/>
                  </a:lnTo>
                  <a:lnTo>
                    <a:pt x="5511" y="2333"/>
                  </a:lnTo>
                  <a:lnTo>
                    <a:pt x="5486" y="2102"/>
                  </a:lnTo>
                  <a:lnTo>
                    <a:pt x="5409" y="1897"/>
                  </a:lnTo>
                  <a:lnTo>
                    <a:pt x="5358" y="1692"/>
                  </a:lnTo>
                  <a:lnTo>
                    <a:pt x="5255" y="1487"/>
                  </a:lnTo>
                  <a:lnTo>
                    <a:pt x="5153" y="1282"/>
                  </a:lnTo>
                  <a:lnTo>
                    <a:pt x="5050" y="1102"/>
                  </a:lnTo>
                  <a:lnTo>
                    <a:pt x="4896" y="923"/>
                  </a:lnTo>
                  <a:lnTo>
                    <a:pt x="4743" y="769"/>
                  </a:lnTo>
                  <a:lnTo>
                    <a:pt x="4589" y="615"/>
                  </a:lnTo>
                  <a:lnTo>
                    <a:pt x="4384" y="487"/>
                  </a:lnTo>
                  <a:lnTo>
                    <a:pt x="4179" y="359"/>
                  </a:lnTo>
                  <a:lnTo>
                    <a:pt x="3974" y="256"/>
                  </a:lnTo>
                  <a:lnTo>
                    <a:pt x="3717" y="154"/>
                  </a:lnTo>
                  <a:lnTo>
                    <a:pt x="3461" y="77"/>
                  </a:lnTo>
                  <a:lnTo>
                    <a:pt x="3205" y="26"/>
                  </a:lnTo>
                  <a:lnTo>
                    <a:pt x="29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508250" y="2308038"/>
              <a:ext cx="87175" cy="80775"/>
            </a:xfrm>
            <a:custGeom>
              <a:avLst/>
              <a:gdLst/>
              <a:ahLst/>
              <a:cxnLst/>
              <a:rect l="l" t="t" r="r" b="b"/>
              <a:pathLst>
                <a:path w="3487" h="3231" extrusionOk="0">
                  <a:moveTo>
                    <a:pt x="718" y="1"/>
                  </a:moveTo>
                  <a:lnTo>
                    <a:pt x="615" y="27"/>
                  </a:lnTo>
                  <a:lnTo>
                    <a:pt x="487" y="52"/>
                  </a:lnTo>
                  <a:lnTo>
                    <a:pt x="385" y="103"/>
                  </a:lnTo>
                  <a:lnTo>
                    <a:pt x="308" y="155"/>
                  </a:lnTo>
                  <a:lnTo>
                    <a:pt x="205" y="257"/>
                  </a:lnTo>
                  <a:lnTo>
                    <a:pt x="128" y="334"/>
                  </a:lnTo>
                  <a:lnTo>
                    <a:pt x="77" y="437"/>
                  </a:lnTo>
                  <a:lnTo>
                    <a:pt x="26" y="565"/>
                  </a:lnTo>
                  <a:lnTo>
                    <a:pt x="0" y="693"/>
                  </a:lnTo>
                  <a:lnTo>
                    <a:pt x="0" y="795"/>
                  </a:lnTo>
                  <a:lnTo>
                    <a:pt x="26" y="924"/>
                  </a:lnTo>
                  <a:lnTo>
                    <a:pt x="77" y="1052"/>
                  </a:lnTo>
                  <a:lnTo>
                    <a:pt x="308" y="1436"/>
                  </a:lnTo>
                  <a:lnTo>
                    <a:pt x="538" y="1821"/>
                  </a:lnTo>
                  <a:lnTo>
                    <a:pt x="820" y="2180"/>
                  </a:lnTo>
                  <a:lnTo>
                    <a:pt x="1128" y="2513"/>
                  </a:lnTo>
                  <a:lnTo>
                    <a:pt x="1282" y="2641"/>
                  </a:lnTo>
                  <a:lnTo>
                    <a:pt x="1461" y="2795"/>
                  </a:lnTo>
                  <a:lnTo>
                    <a:pt x="1641" y="2897"/>
                  </a:lnTo>
                  <a:lnTo>
                    <a:pt x="1846" y="3000"/>
                  </a:lnTo>
                  <a:lnTo>
                    <a:pt x="2051" y="3102"/>
                  </a:lnTo>
                  <a:lnTo>
                    <a:pt x="2256" y="3154"/>
                  </a:lnTo>
                  <a:lnTo>
                    <a:pt x="2486" y="3205"/>
                  </a:lnTo>
                  <a:lnTo>
                    <a:pt x="2717" y="3231"/>
                  </a:lnTo>
                  <a:lnTo>
                    <a:pt x="2845" y="3205"/>
                  </a:lnTo>
                  <a:lnTo>
                    <a:pt x="2948" y="3179"/>
                  </a:lnTo>
                  <a:lnTo>
                    <a:pt x="3076" y="3128"/>
                  </a:lnTo>
                  <a:lnTo>
                    <a:pt x="3179" y="3077"/>
                  </a:lnTo>
                  <a:lnTo>
                    <a:pt x="3255" y="2974"/>
                  </a:lnTo>
                  <a:lnTo>
                    <a:pt x="3358" y="2872"/>
                  </a:lnTo>
                  <a:lnTo>
                    <a:pt x="3409" y="2769"/>
                  </a:lnTo>
                  <a:lnTo>
                    <a:pt x="3460" y="2667"/>
                  </a:lnTo>
                  <a:lnTo>
                    <a:pt x="3486" y="2513"/>
                  </a:lnTo>
                  <a:lnTo>
                    <a:pt x="3486" y="2385"/>
                  </a:lnTo>
                  <a:lnTo>
                    <a:pt x="3460" y="2282"/>
                  </a:lnTo>
                  <a:lnTo>
                    <a:pt x="3409" y="2154"/>
                  </a:lnTo>
                  <a:lnTo>
                    <a:pt x="3358" y="2051"/>
                  </a:lnTo>
                  <a:lnTo>
                    <a:pt x="3281" y="1949"/>
                  </a:lnTo>
                  <a:lnTo>
                    <a:pt x="3102" y="1770"/>
                  </a:lnTo>
                  <a:lnTo>
                    <a:pt x="2845" y="1616"/>
                  </a:lnTo>
                  <a:lnTo>
                    <a:pt x="2615" y="1488"/>
                  </a:lnTo>
                  <a:lnTo>
                    <a:pt x="2358" y="1334"/>
                  </a:lnTo>
                  <a:lnTo>
                    <a:pt x="2128" y="1180"/>
                  </a:lnTo>
                  <a:lnTo>
                    <a:pt x="1871" y="975"/>
                  </a:lnTo>
                  <a:lnTo>
                    <a:pt x="1615" y="719"/>
                  </a:lnTo>
                  <a:lnTo>
                    <a:pt x="1154" y="232"/>
                  </a:lnTo>
                  <a:lnTo>
                    <a:pt x="1051" y="129"/>
                  </a:lnTo>
                  <a:lnTo>
                    <a:pt x="948" y="52"/>
                  </a:lnTo>
                  <a:lnTo>
                    <a:pt x="846" y="27"/>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407000" y="2358663"/>
              <a:ext cx="97425" cy="83975"/>
            </a:xfrm>
            <a:custGeom>
              <a:avLst/>
              <a:gdLst/>
              <a:ahLst/>
              <a:cxnLst/>
              <a:rect l="l" t="t" r="r" b="b"/>
              <a:pathLst>
                <a:path w="3897" h="3359" extrusionOk="0">
                  <a:moveTo>
                    <a:pt x="718" y="1"/>
                  </a:moveTo>
                  <a:lnTo>
                    <a:pt x="615" y="26"/>
                  </a:lnTo>
                  <a:lnTo>
                    <a:pt x="487" y="52"/>
                  </a:lnTo>
                  <a:lnTo>
                    <a:pt x="385" y="103"/>
                  </a:lnTo>
                  <a:lnTo>
                    <a:pt x="282" y="155"/>
                  </a:lnTo>
                  <a:lnTo>
                    <a:pt x="205" y="257"/>
                  </a:lnTo>
                  <a:lnTo>
                    <a:pt x="128" y="334"/>
                  </a:lnTo>
                  <a:lnTo>
                    <a:pt x="51" y="462"/>
                  </a:lnTo>
                  <a:lnTo>
                    <a:pt x="26" y="565"/>
                  </a:lnTo>
                  <a:lnTo>
                    <a:pt x="0" y="693"/>
                  </a:lnTo>
                  <a:lnTo>
                    <a:pt x="0" y="821"/>
                  </a:lnTo>
                  <a:lnTo>
                    <a:pt x="26" y="949"/>
                  </a:lnTo>
                  <a:lnTo>
                    <a:pt x="77" y="1052"/>
                  </a:lnTo>
                  <a:lnTo>
                    <a:pt x="359" y="1513"/>
                  </a:lnTo>
                  <a:lnTo>
                    <a:pt x="692" y="1949"/>
                  </a:lnTo>
                  <a:lnTo>
                    <a:pt x="1051" y="2359"/>
                  </a:lnTo>
                  <a:lnTo>
                    <a:pt x="1256" y="2564"/>
                  </a:lnTo>
                  <a:lnTo>
                    <a:pt x="1461" y="2743"/>
                  </a:lnTo>
                  <a:lnTo>
                    <a:pt x="1666" y="2897"/>
                  </a:lnTo>
                  <a:lnTo>
                    <a:pt x="1897" y="3025"/>
                  </a:lnTo>
                  <a:lnTo>
                    <a:pt x="2128" y="3154"/>
                  </a:lnTo>
                  <a:lnTo>
                    <a:pt x="2384" y="3230"/>
                  </a:lnTo>
                  <a:lnTo>
                    <a:pt x="2615" y="3307"/>
                  </a:lnTo>
                  <a:lnTo>
                    <a:pt x="2897" y="3359"/>
                  </a:lnTo>
                  <a:lnTo>
                    <a:pt x="3153" y="3359"/>
                  </a:lnTo>
                  <a:lnTo>
                    <a:pt x="3435" y="3333"/>
                  </a:lnTo>
                  <a:lnTo>
                    <a:pt x="3589" y="3282"/>
                  </a:lnTo>
                  <a:lnTo>
                    <a:pt x="3717" y="3179"/>
                  </a:lnTo>
                  <a:lnTo>
                    <a:pt x="3819" y="3051"/>
                  </a:lnTo>
                  <a:lnTo>
                    <a:pt x="3871" y="2897"/>
                  </a:lnTo>
                  <a:lnTo>
                    <a:pt x="3896" y="2743"/>
                  </a:lnTo>
                  <a:lnTo>
                    <a:pt x="3871" y="2564"/>
                  </a:lnTo>
                  <a:lnTo>
                    <a:pt x="3819" y="2436"/>
                  </a:lnTo>
                  <a:lnTo>
                    <a:pt x="3717" y="2308"/>
                  </a:lnTo>
                  <a:lnTo>
                    <a:pt x="3384" y="2051"/>
                  </a:lnTo>
                  <a:lnTo>
                    <a:pt x="3050" y="1846"/>
                  </a:lnTo>
                  <a:lnTo>
                    <a:pt x="2358" y="1411"/>
                  </a:lnTo>
                  <a:lnTo>
                    <a:pt x="2025" y="1154"/>
                  </a:lnTo>
                  <a:lnTo>
                    <a:pt x="1718" y="872"/>
                  </a:lnTo>
                  <a:lnTo>
                    <a:pt x="1436" y="565"/>
                  </a:lnTo>
                  <a:lnTo>
                    <a:pt x="1154" y="232"/>
                  </a:lnTo>
                  <a:lnTo>
                    <a:pt x="1051" y="129"/>
                  </a:lnTo>
                  <a:lnTo>
                    <a:pt x="949" y="52"/>
                  </a:lnTo>
                  <a:lnTo>
                    <a:pt x="846" y="26"/>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516575" y="2454788"/>
              <a:ext cx="104475" cy="75650"/>
            </a:xfrm>
            <a:custGeom>
              <a:avLst/>
              <a:gdLst/>
              <a:ahLst/>
              <a:cxnLst/>
              <a:rect l="l" t="t" r="r" b="b"/>
              <a:pathLst>
                <a:path w="4179" h="3026" extrusionOk="0">
                  <a:moveTo>
                    <a:pt x="308" y="1"/>
                  </a:moveTo>
                  <a:lnTo>
                    <a:pt x="180" y="26"/>
                  </a:lnTo>
                  <a:lnTo>
                    <a:pt x="103" y="103"/>
                  </a:lnTo>
                  <a:lnTo>
                    <a:pt x="26" y="206"/>
                  </a:lnTo>
                  <a:lnTo>
                    <a:pt x="0" y="308"/>
                  </a:lnTo>
                  <a:lnTo>
                    <a:pt x="0" y="411"/>
                  </a:lnTo>
                  <a:lnTo>
                    <a:pt x="52" y="513"/>
                  </a:lnTo>
                  <a:lnTo>
                    <a:pt x="359" y="949"/>
                  </a:lnTo>
                  <a:lnTo>
                    <a:pt x="718" y="1410"/>
                  </a:lnTo>
                  <a:lnTo>
                    <a:pt x="1103" y="1821"/>
                  </a:lnTo>
                  <a:lnTo>
                    <a:pt x="1513" y="2231"/>
                  </a:lnTo>
                  <a:lnTo>
                    <a:pt x="1718" y="2410"/>
                  </a:lnTo>
                  <a:lnTo>
                    <a:pt x="1948" y="2564"/>
                  </a:lnTo>
                  <a:lnTo>
                    <a:pt x="2205" y="2718"/>
                  </a:lnTo>
                  <a:lnTo>
                    <a:pt x="2435" y="2820"/>
                  </a:lnTo>
                  <a:lnTo>
                    <a:pt x="2692" y="2923"/>
                  </a:lnTo>
                  <a:lnTo>
                    <a:pt x="2974" y="2974"/>
                  </a:lnTo>
                  <a:lnTo>
                    <a:pt x="3256" y="3025"/>
                  </a:lnTo>
                  <a:lnTo>
                    <a:pt x="3538" y="3025"/>
                  </a:lnTo>
                  <a:lnTo>
                    <a:pt x="3640" y="3000"/>
                  </a:lnTo>
                  <a:lnTo>
                    <a:pt x="3743" y="2974"/>
                  </a:lnTo>
                  <a:lnTo>
                    <a:pt x="3845" y="2923"/>
                  </a:lnTo>
                  <a:lnTo>
                    <a:pt x="3922" y="2871"/>
                  </a:lnTo>
                  <a:lnTo>
                    <a:pt x="4076" y="2718"/>
                  </a:lnTo>
                  <a:lnTo>
                    <a:pt x="4153" y="2538"/>
                  </a:lnTo>
                  <a:lnTo>
                    <a:pt x="4178" y="2436"/>
                  </a:lnTo>
                  <a:lnTo>
                    <a:pt x="4178" y="2333"/>
                  </a:lnTo>
                  <a:lnTo>
                    <a:pt x="4178" y="2231"/>
                  </a:lnTo>
                  <a:lnTo>
                    <a:pt x="4153" y="2128"/>
                  </a:lnTo>
                  <a:lnTo>
                    <a:pt x="4101" y="2051"/>
                  </a:lnTo>
                  <a:lnTo>
                    <a:pt x="4050" y="1949"/>
                  </a:lnTo>
                  <a:lnTo>
                    <a:pt x="3973" y="1872"/>
                  </a:lnTo>
                  <a:lnTo>
                    <a:pt x="3871" y="1821"/>
                  </a:lnTo>
                  <a:lnTo>
                    <a:pt x="3409" y="1615"/>
                  </a:lnTo>
                  <a:lnTo>
                    <a:pt x="2948" y="1436"/>
                  </a:lnTo>
                  <a:lnTo>
                    <a:pt x="2487" y="1257"/>
                  </a:lnTo>
                  <a:lnTo>
                    <a:pt x="2256" y="1154"/>
                  </a:lnTo>
                  <a:lnTo>
                    <a:pt x="2025" y="1026"/>
                  </a:lnTo>
                  <a:lnTo>
                    <a:pt x="1641" y="795"/>
                  </a:lnTo>
                  <a:lnTo>
                    <a:pt x="1256" y="565"/>
                  </a:lnTo>
                  <a:lnTo>
                    <a:pt x="513" y="52"/>
                  </a:lnTo>
                  <a:lnTo>
                    <a:pt x="4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642800" y="2408663"/>
              <a:ext cx="95525" cy="78825"/>
            </a:xfrm>
            <a:custGeom>
              <a:avLst/>
              <a:gdLst/>
              <a:ahLst/>
              <a:cxnLst/>
              <a:rect l="l" t="t" r="r" b="b"/>
              <a:pathLst>
                <a:path w="3821" h="3153" extrusionOk="0">
                  <a:moveTo>
                    <a:pt x="462" y="0"/>
                  </a:moveTo>
                  <a:lnTo>
                    <a:pt x="283" y="26"/>
                  </a:lnTo>
                  <a:lnTo>
                    <a:pt x="155" y="103"/>
                  </a:lnTo>
                  <a:lnTo>
                    <a:pt x="103" y="154"/>
                  </a:lnTo>
                  <a:lnTo>
                    <a:pt x="52" y="231"/>
                  </a:lnTo>
                  <a:lnTo>
                    <a:pt x="27" y="308"/>
                  </a:lnTo>
                  <a:lnTo>
                    <a:pt x="1" y="385"/>
                  </a:lnTo>
                  <a:lnTo>
                    <a:pt x="1" y="487"/>
                  </a:lnTo>
                  <a:lnTo>
                    <a:pt x="27" y="590"/>
                  </a:lnTo>
                  <a:lnTo>
                    <a:pt x="129" y="820"/>
                  </a:lnTo>
                  <a:lnTo>
                    <a:pt x="232" y="1051"/>
                  </a:lnTo>
                  <a:lnTo>
                    <a:pt x="334" y="1282"/>
                  </a:lnTo>
                  <a:lnTo>
                    <a:pt x="488" y="1487"/>
                  </a:lnTo>
                  <a:lnTo>
                    <a:pt x="616" y="1692"/>
                  </a:lnTo>
                  <a:lnTo>
                    <a:pt x="770" y="1897"/>
                  </a:lnTo>
                  <a:lnTo>
                    <a:pt x="949" y="2076"/>
                  </a:lnTo>
                  <a:lnTo>
                    <a:pt x="1129" y="2256"/>
                  </a:lnTo>
                  <a:lnTo>
                    <a:pt x="1334" y="2410"/>
                  </a:lnTo>
                  <a:lnTo>
                    <a:pt x="1539" y="2563"/>
                  </a:lnTo>
                  <a:lnTo>
                    <a:pt x="1744" y="2692"/>
                  </a:lnTo>
                  <a:lnTo>
                    <a:pt x="1975" y="2820"/>
                  </a:lnTo>
                  <a:lnTo>
                    <a:pt x="2205" y="2922"/>
                  </a:lnTo>
                  <a:lnTo>
                    <a:pt x="2436" y="3025"/>
                  </a:lnTo>
                  <a:lnTo>
                    <a:pt x="2692" y="3102"/>
                  </a:lnTo>
                  <a:lnTo>
                    <a:pt x="2923" y="3153"/>
                  </a:lnTo>
                  <a:lnTo>
                    <a:pt x="3154" y="3153"/>
                  </a:lnTo>
                  <a:lnTo>
                    <a:pt x="3282" y="3127"/>
                  </a:lnTo>
                  <a:lnTo>
                    <a:pt x="3384" y="3076"/>
                  </a:lnTo>
                  <a:lnTo>
                    <a:pt x="3487" y="3025"/>
                  </a:lnTo>
                  <a:lnTo>
                    <a:pt x="3564" y="2973"/>
                  </a:lnTo>
                  <a:lnTo>
                    <a:pt x="3718" y="2794"/>
                  </a:lnTo>
                  <a:lnTo>
                    <a:pt x="3769" y="2717"/>
                  </a:lnTo>
                  <a:lnTo>
                    <a:pt x="3794" y="2615"/>
                  </a:lnTo>
                  <a:lnTo>
                    <a:pt x="3820" y="2512"/>
                  </a:lnTo>
                  <a:lnTo>
                    <a:pt x="3820" y="2410"/>
                  </a:lnTo>
                  <a:lnTo>
                    <a:pt x="3794" y="2281"/>
                  </a:lnTo>
                  <a:lnTo>
                    <a:pt x="3769" y="2179"/>
                  </a:lnTo>
                  <a:lnTo>
                    <a:pt x="3692" y="2076"/>
                  </a:lnTo>
                  <a:lnTo>
                    <a:pt x="3615" y="1999"/>
                  </a:lnTo>
                  <a:lnTo>
                    <a:pt x="3282" y="1743"/>
                  </a:lnTo>
                  <a:lnTo>
                    <a:pt x="2949" y="1538"/>
                  </a:lnTo>
                  <a:lnTo>
                    <a:pt x="2231" y="1154"/>
                  </a:lnTo>
                  <a:lnTo>
                    <a:pt x="1872" y="974"/>
                  </a:lnTo>
                  <a:lnTo>
                    <a:pt x="1539" y="769"/>
                  </a:lnTo>
                  <a:lnTo>
                    <a:pt x="1206" y="513"/>
                  </a:lnTo>
                  <a:lnTo>
                    <a:pt x="1077" y="359"/>
                  </a:lnTo>
                  <a:lnTo>
                    <a:pt x="949" y="205"/>
                  </a:lnTo>
                  <a:lnTo>
                    <a:pt x="872" y="128"/>
                  </a:lnTo>
                  <a:lnTo>
                    <a:pt x="795" y="77"/>
                  </a:lnTo>
                  <a:lnTo>
                    <a:pt x="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440325" y="2509913"/>
              <a:ext cx="95500" cy="79475"/>
            </a:xfrm>
            <a:custGeom>
              <a:avLst/>
              <a:gdLst/>
              <a:ahLst/>
              <a:cxnLst/>
              <a:rect l="l" t="t" r="r" b="b"/>
              <a:pathLst>
                <a:path w="3820" h="3179" extrusionOk="0">
                  <a:moveTo>
                    <a:pt x="461" y="0"/>
                  </a:moveTo>
                  <a:lnTo>
                    <a:pt x="282" y="26"/>
                  </a:lnTo>
                  <a:lnTo>
                    <a:pt x="128" y="103"/>
                  </a:lnTo>
                  <a:lnTo>
                    <a:pt x="77" y="154"/>
                  </a:lnTo>
                  <a:lnTo>
                    <a:pt x="26" y="231"/>
                  </a:lnTo>
                  <a:lnTo>
                    <a:pt x="0" y="308"/>
                  </a:lnTo>
                  <a:lnTo>
                    <a:pt x="0" y="384"/>
                  </a:lnTo>
                  <a:lnTo>
                    <a:pt x="0" y="487"/>
                  </a:lnTo>
                  <a:lnTo>
                    <a:pt x="26" y="590"/>
                  </a:lnTo>
                  <a:lnTo>
                    <a:pt x="103" y="820"/>
                  </a:lnTo>
                  <a:lnTo>
                    <a:pt x="205" y="1051"/>
                  </a:lnTo>
                  <a:lnTo>
                    <a:pt x="333" y="1282"/>
                  </a:lnTo>
                  <a:lnTo>
                    <a:pt x="461" y="1487"/>
                  </a:lnTo>
                  <a:lnTo>
                    <a:pt x="615" y="1692"/>
                  </a:lnTo>
                  <a:lnTo>
                    <a:pt x="769" y="1897"/>
                  </a:lnTo>
                  <a:lnTo>
                    <a:pt x="948" y="2076"/>
                  </a:lnTo>
                  <a:lnTo>
                    <a:pt x="1128" y="2256"/>
                  </a:lnTo>
                  <a:lnTo>
                    <a:pt x="1307" y="2409"/>
                  </a:lnTo>
                  <a:lnTo>
                    <a:pt x="1512" y="2563"/>
                  </a:lnTo>
                  <a:lnTo>
                    <a:pt x="1743" y="2691"/>
                  </a:lnTo>
                  <a:lnTo>
                    <a:pt x="1948" y="2820"/>
                  </a:lnTo>
                  <a:lnTo>
                    <a:pt x="2179" y="2922"/>
                  </a:lnTo>
                  <a:lnTo>
                    <a:pt x="2435" y="3025"/>
                  </a:lnTo>
                  <a:lnTo>
                    <a:pt x="2666" y="3101"/>
                  </a:lnTo>
                  <a:lnTo>
                    <a:pt x="2922" y="3153"/>
                  </a:lnTo>
                  <a:lnTo>
                    <a:pt x="3050" y="3178"/>
                  </a:lnTo>
                  <a:lnTo>
                    <a:pt x="3153" y="3153"/>
                  </a:lnTo>
                  <a:lnTo>
                    <a:pt x="3255" y="3127"/>
                  </a:lnTo>
                  <a:lnTo>
                    <a:pt x="3358" y="3101"/>
                  </a:lnTo>
                  <a:lnTo>
                    <a:pt x="3460" y="3050"/>
                  </a:lnTo>
                  <a:lnTo>
                    <a:pt x="3563" y="2973"/>
                  </a:lnTo>
                  <a:lnTo>
                    <a:pt x="3691" y="2820"/>
                  </a:lnTo>
                  <a:lnTo>
                    <a:pt x="3768" y="2717"/>
                  </a:lnTo>
                  <a:lnTo>
                    <a:pt x="3794" y="2614"/>
                  </a:lnTo>
                  <a:lnTo>
                    <a:pt x="3819" y="2512"/>
                  </a:lnTo>
                  <a:lnTo>
                    <a:pt x="3819" y="2409"/>
                  </a:lnTo>
                  <a:lnTo>
                    <a:pt x="3794" y="2307"/>
                  </a:lnTo>
                  <a:lnTo>
                    <a:pt x="3742" y="2204"/>
                  </a:lnTo>
                  <a:lnTo>
                    <a:pt x="3691" y="2102"/>
                  </a:lnTo>
                  <a:lnTo>
                    <a:pt x="3589" y="1999"/>
                  </a:lnTo>
                  <a:lnTo>
                    <a:pt x="3281" y="1743"/>
                  </a:lnTo>
                  <a:lnTo>
                    <a:pt x="2922" y="1538"/>
                  </a:lnTo>
                  <a:lnTo>
                    <a:pt x="2204" y="1179"/>
                  </a:lnTo>
                  <a:lnTo>
                    <a:pt x="1846" y="974"/>
                  </a:lnTo>
                  <a:lnTo>
                    <a:pt x="1512" y="769"/>
                  </a:lnTo>
                  <a:lnTo>
                    <a:pt x="1205" y="513"/>
                  </a:lnTo>
                  <a:lnTo>
                    <a:pt x="1051" y="359"/>
                  </a:lnTo>
                  <a:lnTo>
                    <a:pt x="923" y="205"/>
                  </a:lnTo>
                  <a:lnTo>
                    <a:pt x="872" y="128"/>
                  </a:lnTo>
                  <a:lnTo>
                    <a:pt x="795" y="77"/>
                  </a:lnTo>
                  <a:lnTo>
                    <a:pt x="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667800" y="2563088"/>
              <a:ext cx="89100" cy="51925"/>
            </a:xfrm>
            <a:custGeom>
              <a:avLst/>
              <a:gdLst/>
              <a:ahLst/>
              <a:cxnLst/>
              <a:rect l="l" t="t" r="r" b="b"/>
              <a:pathLst>
                <a:path w="3564" h="2077" extrusionOk="0">
                  <a:moveTo>
                    <a:pt x="334" y="0"/>
                  </a:moveTo>
                  <a:lnTo>
                    <a:pt x="206" y="26"/>
                  </a:lnTo>
                  <a:lnTo>
                    <a:pt x="103" y="129"/>
                  </a:lnTo>
                  <a:lnTo>
                    <a:pt x="26" y="231"/>
                  </a:lnTo>
                  <a:lnTo>
                    <a:pt x="1" y="359"/>
                  </a:lnTo>
                  <a:lnTo>
                    <a:pt x="1" y="487"/>
                  </a:lnTo>
                  <a:lnTo>
                    <a:pt x="77" y="590"/>
                  </a:lnTo>
                  <a:lnTo>
                    <a:pt x="129" y="641"/>
                  </a:lnTo>
                  <a:lnTo>
                    <a:pt x="180" y="693"/>
                  </a:lnTo>
                  <a:lnTo>
                    <a:pt x="513" y="872"/>
                  </a:lnTo>
                  <a:lnTo>
                    <a:pt x="846" y="1103"/>
                  </a:lnTo>
                  <a:lnTo>
                    <a:pt x="1538" y="1564"/>
                  </a:lnTo>
                  <a:lnTo>
                    <a:pt x="1872" y="1769"/>
                  </a:lnTo>
                  <a:lnTo>
                    <a:pt x="2231" y="1949"/>
                  </a:lnTo>
                  <a:lnTo>
                    <a:pt x="2410" y="2000"/>
                  </a:lnTo>
                  <a:lnTo>
                    <a:pt x="2615" y="2051"/>
                  </a:lnTo>
                  <a:lnTo>
                    <a:pt x="2794" y="2077"/>
                  </a:lnTo>
                  <a:lnTo>
                    <a:pt x="2974" y="2077"/>
                  </a:lnTo>
                  <a:lnTo>
                    <a:pt x="3153" y="2051"/>
                  </a:lnTo>
                  <a:lnTo>
                    <a:pt x="3307" y="1974"/>
                  </a:lnTo>
                  <a:lnTo>
                    <a:pt x="3410" y="1872"/>
                  </a:lnTo>
                  <a:lnTo>
                    <a:pt x="3512" y="1718"/>
                  </a:lnTo>
                  <a:lnTo>
                    <a:pt x="3563" y="1564"/>
                  </a:lnTo>
                  <a:lnTo>
                    <a:pt x="3563" y="1410"/>
                  </a:lnTo>
                  <a:lnTo>
                    <a:pt x="3487" y="1256"/>
                  </a:lnTo>
                  <a:lnTo>
                    <a:pt x="3461" y="1180"/>
                  </a:lnTo>
                  <a:lnTo>
                    <a:pt x="3384" y="1128"/>
                  </a:lnTo>
                  <a:lnTo>
                    <a:pt x="3230" y="1000"/>
                  </a:lnTo>
                  <a:lnTo>
                    <a:pt x="3076" y="898"/>
                  </a:lnTo>
                  <a:lnTo>
                    <a:pt x="2718" y="718"/>
                  </a:lnTo>
                  <a:lnTo>
                    <a:pt x="2359" y="590"/>
                  </a:lnTo>
                  <a:lnTo>
                    <a:pt x="2000" y="462"/>
                  </a:lnTo>
                  <a:lnTo>
                    <a:pt x="1257" y="206"/>
                  </a:lnTo>
                  <a:lnTo>
                    <a:pt x="872" y="77"/>
                  </a:lnTo>
                  <a:lnTo>
                    <a:pt x="4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591550" y="2603463"/>
              <a:ext cx="114075" cy="71150"/>
            </a:xfrm>
            <a:custGeom>
              <a:avLst/>
              <a:gdLst/>
              <a:ahLst/>
              <a:cxnLst/>
              <a:rect l="l" t="t" r="r" b="b"/>
              <a:pathLst>
                <a:path w="4563" h="2846" extrusionOk="0">
                  <a:moveTo>
                    <a:pt x="487" y="0"/>
                  </a:moveTo>
                  <a:lnTo>
                    <a:pt x="308" y="52"/>
                  </a:lnTo>
                  <a:lnTo>
                    <a:pt x="154" y="128"/>
                  </a:lnTo>
                  <a:lnTo>
                    <a:pt x="103" y="180"/>
                  </a:lnTo>
                  <a:lnTo>
                    <a:pt x="52" y="257"/>
                  </a:lnTo>
                  <a:lnTo>
                    <a:pt x="26" y="334"/>
                  </a:lnTo>
                  <a:lnTo>
                    <a:pt x="0" y="410"/>
                  </a:lnTo>
                  <a:lnTo>
                    <a:pt x="0" y="513"/>
                  </a:lnTo>
                  <a:lnTo>
                    <a:pt x="52" y="615"/>
                  </a:lnTo>
                  <a:lnTo>
                    <a:pt x="154" y="872"/>
                  </a:lnTo>
                  <a:lnTo>
                    <a:pt x="334" y="1128"/>
                  </a:lnTo>
                  <a:lnTo>
                    <a:pt x="513" y="1384"/>
                  </a:lnTo>
                  <a:lnTo>
                    <a:pt x="718" y="1615"/>
                  </a:lnTo>
                  <a:lnTo>
                    <a:pt x="949" y="1846"/>
                  </a:lnTo>
                  <a:lnTo>
                    <a:pt x="1205" y="2051"/>
                  </a:lnTo>
                  <a:lnTo>
                    <a:pt x="1461" y="2230"/>
                  </a:lnTo>
                  <a:lnTo>
                    <a:pt x="1743" y="2384"/>
                  </a:lnTo>
                  <a:lnTo>
                    <a:pt x="2025" y="2538"/>
                  </a:lnTo>
                  <a:lnTo>
                    <a:pt x="2333" y="2666"/>
                  </a:lnTo>
                  <a:lnTo>
                    <a:pt x="2640" y="2743"/>
                  </a:lnTo>
                  <a:lnTo>
                    <a:pt x="2948" y="2820"/>
                  </a:lnTo>
                  <a:lnTo>
                    <a:pt x="3256" y="2845"/>
                  </a:lnTo>
                  <a:lnTo>
                    <a:pt x="3563" y="2845"/>
                  </a:lnTo>
                  <a:lnTo>
                    <a:pt x="3871" y="2820"/>
                  </a:lnTo>
                  <a:lnTo>
                    <a:pt x="4153" y="2769"/>
                  </a:lnTo>
                  <a:lnTo>
                    <a:pt x="4281" y="2692"/>
                  </a:lnTo>
                  <a:lnTo>
                    <a:pt x="4409" y="2615"/>
                  </a:lnTo>
                  <a:lnTo>
                    <a:pt x="4486" y="2487"/>
                  </a:lnTo>
                  <a:lnTo>
                    <a:pt x="4537" y="2358"/>
                  </a:lnTo>
                  <a:lnTo>
                    <a:pt x="4563" y="2230"/>
                  </a:lnTo>
                  <a:lnTo>
                    <a:pt x="4537" y="2076"/>
                  </a:lnTo>
                  <a:lnTo>
                    <a:pt x="4486" y="1948"/>
                  </a:lnTo>
                  <a:lnTo>
                    <a:pt x="4409" y="1820"/>
                  </a:lnTo>
                  <a:lnTo>
                    <a:pt x="4230" y="1666"/>
                  </a:lnTo>
                  <a:lnTo>
                    <a:pt x="4025" y="1538"/>
                  </a:lnTo>
                  <a:lnTo>
                    <a:pt x="3820" y="1436"/>
                  </a:lnTo>
                  <a:lnTo>
                    <a:pt x="3589" y="1333"/>
                  </a:lnTo>
                  <a:lnTo>
                    <a:pt x="3127" y="1205"/>
                  </a:lnTo>
                  <a:lnTo>
                    <a:pt x="2640" y="1077"/>
                  </a:lnTo>
                  <a:lnTo>
                    <a:pt x="2153" y="974"/>
                  </a:lnTo>
                  <a:lnTo>
                    <a:pt x="1923" y="897"/>
                  </a:lnTo>
                  <a:lnTo>
                    <a:pt x="1718" y="795"/>
                  </a:lnTo>
                  <a:lnTo>
                    <a:pt x="1513" y="692"/>
                  </a:lnTo>
                  <a:lnTo>
                    <a:pt x="1308" y="564"/>
                  </a:lnTo>
                  <a:lnTo>
                    <a:pt x="1128" y="410"/>
                  </a:lnTo>
                  <a:lnTo>
                    <a:pt x="974" y="231"/>
                  </a:lnTo>
                  <a:lnTo>
                    <a:pt x="897" y="154"/>
                  </a:lnTo>
                  <a:lnTo>
                    <a:pt x="821" y="103"/>
                  </a:lnTo>
                  <a:lnTo>
                    <a:pt x="744" y="52"/>
                  </a:lnTo>
                  <a:lnTo>
                    <a:pt x="667" y="26"/>
                  </a:lnTo>
                  <a:lnTo>
                    <a:pt x="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779300" y="2486188"/>
              <a:ext cx="95500" cy="67300"/>
            </a:xfrm>
            <a:custGeom>
              <a:avLst/>
              <a:gdLst/>
              <a:ahLst/>
              <a:cxnLst/>
              <a:rect l="l" t="t" r="r" b="b"/>
              <a:pathLst>
                <a:path w="3820" h="2692" extrusionOk="0">
                  <a:moveTo>
                    <a:pt x="488" y="1"/>
                  </a:moveTo>
                  <a:lnTo>
                    <a:pt x="411" y="26"/>
                  </a:lnTo>
                  <a:lnTo>
                    <a:pt x="308" y="52"/>
                  </a:lnTo>
                  <a:lnTo>
                    <a:pt x="231" y="103"/>
                  </a:lnTo>
                  <a:lnTo>
                    <a:pt x="154" y="154"/>
                  </a:lnTo>
                  <a:lnTo>
                    <a:pt x="77" y="231"/>
                  </a:lnTo>
                  <a:lnTo>
                    <a:pt x="52" y="334"/>
                  </a:lnTo>
                  <a:lnTo>
                    <a:pt x="1" y="436"/>
                  </a:lnTo>
                  <a:lnTo>
                    <a:pt x="1" y="565"/>
                  </a:lnTo>
                  <a:lnTo>
                    <a:pt x="1" y="693"/>
                  </a:lnTo>
                  <a:lnTo>
                    <a:pt x="77" y="975"/>
                  </a:lnTo>
                  <a:lnTo>
                    <a:pt x="180" y="1231"/>
                  </a:lnTo>
                  <a:lnTo>
                    <a:pt x="308" y="1462"/>
                  </a:lnTo>
                  <a:lnTo>
                    <a:pt x="436" y="1667"/>
                  </a:lnTo>
                  <a:lnTo>
                    <a:pt x="616" y="1872"/>
                  </a:lnTo>
                  <a:lnTo>
                    <a:pt x="821" y="2051"/>
                  </a:lnTo>
                  <a:lnTo>
                    <a:pt x="1026" y="2205"/>
                  </a:lnTo>
                  <a:lnTo>
                    <a:pt x="1257" y="2333"/>
                  </a:lnTo>
                  <a:lnTo>
                    <a:pt x="1487" y="2436"/>
                  </a:lnTo>
                  <a:lnTo>
                    <a:pt x="1744" y="2538"/>
                  </a:lnTo>
                  <a:lnTo>
                    <a:pt x="2000" y="2615"/>
                  </a:lnTo>
                  <a:lnTo>
                    <a:pt x="2256" y="2666"/>
                  </a:lnTo>
                  <a:lnTo>
                    <a:pt x="2538" y="2692"/>
                  </a:lnTo>
                  <a:lnTo>
                    <a:pt x="2795" y="2692"/>
                  </a:lnTo>
                  <a:lnTo>
                    <a:pt x="3076" y="2666"/>
                  </a:lnTo>
                  <a:lnTo>
                    <a:pt x="3333" y="2641"/>
                  </a:lnTo>
                  <a:lnTo>
                    <a:pt x="3461" y="2615"/>
                  </a:lnTo>
                  <a:lnTo>
                    <a:pt x="3563" y="2564"/>
                  </a:lnTo>
                  <a:lnTo>
                    <a:pt x="3640" y="2487"/>
                  </a:lnTo>
                  <a:lnTo>
                    <a:pt x="3717" y="2410"/>
                  </a:lnTo>
                  <a:lnTo>
                    <a:pt x="3769" y="2308"/>
                  </a:lnTo>
                  <a:lnTo>
                    <a:pt x="3794" y="2205"/>
                  </a:lnTo>
                  <a:lnTo>
                    <a:pt x="3820" y="2102"/>
                  </a:lnTo>
                  <a:lnTo>
                    <a:pt x="3820" y="2000"/>
                  </a:lnTo>
                  <a:lnTo>
                    <a:pt x="3820" y="1872"/>
                  </a:lnTo>
                  <a:lnTo>
                    <a:pt x="3794" y="1769"/>
                  </a:lnTo>
                  <a:lnTo>
                    <a:pt x="3769" y="1667"/>
                  </a:lnTo>
                  <a:lnTo>
                    <a:pt x="3717" y="1564"/>
                  </a:lnTo>
                  <a:lnTo>
                    <a:pt x="3640" y="1487"/>
                  </a:lnTo>
                  <a:lnTo>
                    <a:pt x="3563" y="1410"/>
                  </a:lnTo>
                  <a:lnTo>
                    <a:pt x="3461" y="1359"/>
                  </a:lnTo>
                  <a:lnTo>
                    <a:pt x="3333" y="1333"/>
                  </a:lnTo>
                  <a:lnTo>
                    <a:pt x="3051" y="1282"/>
                  </a:lnTo>
                  <a:lnTo>
                    <a:pt x="2718" y="1231"/>
                  </a:lnTo>
                  <a:lnTo>
                    <a:pt x="2384" y="1205"/>
                  </a:lnTo>
                  <a:lnTo>
                    <a:pt x="2077" y="1128"/>
                  </a:lnTo>
                  <a:lnTo>
                    <a:pt x="1769" y="1026"/>
                  </a:lnTo>
                  <a:lnTo>
                    <a:pt x="1615" y="975"/>
                  </a:lnTo>
                  <a:lnTo>
                    <a:pt x="1487" y="872"/>
                  </a:lnTo>
                  <a:lnTo>
                    <a:pt x="1385" y="795"/>
                  </a:lnTo>
                  <a:lnTo>
                    <a:pt x="1257" y="667"/>
                  </a:lnTo>
                  <a:lnTo>
                    <a:pt x="1180" y="539"/>
                  </a:lnTo>
                  <a:lnTo>
                    <a:pt x="1103" y="385"/>
                  </a:lnTo>
                  <a:lnTo>
                    <a:pt x="1026" y="283"/>
                  </a:lnTo>
                  <a:lnTo>
                    <a:pt x="975" y="180"/>
                  </a:lnTo>
                  <a:lnTo>
                    <a:pt x="872" y="103"/>
                  </a:lnTo>
                  <a:lnTo>
                    <a:pt x="795" y="52"/>
                  </a:lnTo>
                  <a:lnTo>
                    <a:pt x="693" y="26"/>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792125" y="2681638"/>
              <a:ext cx="132025" cy="53200"/>
            </a:xfrm>
            <a:custGeom>
              <a:avLst/>
              <a:gdLst/>
              <a:ahLst/>
              <a:cxnLst/>
              <a:rect l="l" t="t" r="r" b="b"/>
              <a:pathLst>
                <a:path w="5281" h="2128" extrusionOk="0">
                  <a:moveTo>
                    <a:pt x="4409" y="0"/>
                  </a:moveTo>
                  <a:lnTo>
                    <a:pt x="4204" y="26"/>
                  </a:lnTo>
                  <a:lnTo>
                    <a:pt x="3768" y="129"/>
                  </a:lnTo>
                  <a:lnTo>
                    <a:pt x="3332" y="257"/>
                  </a:lnTo>
                  <a:lnTo>
                    <a:pt x="2922" y="385"/>
                  </a:lnTo>
                  <a:lnTo>
                    <a:pt x="2640" y="462"/>
                  </a:lnTo>
                  <a:lnTo>
                    <a:pt x="2358" y="487"/>
                  </a:lnTo>
                  <a:lnTo>
                    <a:pt x="1769" y="487"/>
                  </a:lnTo>
                  <a:lnTo>
                    <a:pt x="1179" y="411"/>
                  </a:lnTo>
                  <a:lnTo>
                    <a:pt x="615" y="334"/>
                  </a:lnTo>
                  <a:lnTo>
                    <a:pt x="436" y="334"/>
                  </a:lnTo>
                  <a:lnTo>
                    <a:pt x="282" y="385"/>
                  </a:lnTo>
                  <a:lnTo>
                    <a:pt x="154" y="487"/>
                  </a:lnTo>
                  <a:lnTo>
                    <a:pt x="52" y="616"/>
                  </a:lnTo>
                  <a:lnTo>
                    <a:pt x="0" y="769"/>
                  </a:lnTo>
                  <a:lnTo>
                    <a:pt x="26" y="923"/>
                  </a:lnTo>
                  <a:lnTo>
                    <a:pt x="52" y="1000"/>
                  </a:lnTo>
                  <a:lnTo>
                    <a:pt x="103" y="1077"/>
                  </a:lnTo>
                  <a:lnTo>
                    <a:pt x="154" y="1154"/>
                  </a:lnTo>
                  <a:lnTo>
                    <a:pt x="231" y="1231"/>
                  </a:lnTo>
                  <a:lnTo>
                    <a:pt x="513" y="1385"/>
                  </a:lnTo>
                  <a:lnTo>
                    <a:pt x="820" y="1564"/>
                  </a:lnTo>
                  <a:lnTo>
                    <a:pt x="1154" y="1692"/>
                  </a:lnTo>
                  <a:lnTo>
                    <a:pt x="1487" y="1820"/>
                  </a:lnTo>
                  <a:lnTo>
                    <a:pt x="1846" y="1948"/>
                  </a:lnTo>
                  <a:lnTo>
                    <a:pt x="2230" y="2025"/>
                  </a:lnTo>
                  <a:lnTo>
                    <a:pt x="2589" y="2102"/>
                  </a:lnTo>
                  <a:lnTo>
                    <a:pt x="2974" y="2128"/>
                  </a:lnTo>
                  <a:lnTo>
                    <a:pt x="3332" y="2102"/>
                  </a:lnTo>
                  <a:lnTo>
                    <a:pt x="3691" y="2077"/>
                  </a:lnTo>
                  <a:lnTo>
                    <a:pt x="4025" y="1974"/>
                  </a:lnTo>
                  <a:lnTo>
                    <a:pt x="4332" y="1846"/>
                  </a:lnTo>
                  <a:lnTo>
                    <a:pt x="4614" y="1667"/>
                  </a:lnTo>
                  <a:lnTo>
                    <a:pt x="4742" y="1564"/>
                  </a:lnTo>
                  <a:lnTo>
                    <a:pt x="4870" y="1436"/>
                  </a:lnTo>
                  <a:lnTo>
                    <a:pt x="4973" y="1308"/>
                  </a:lnTo>
                  <a:lnTo>
                    <a:pt x="5075" y="1154"/>
                  </a:lnTo>
                  <a:lnTo>
                    <a:pt x="5178" y="1000"/>
                  </a:lnTo>
                  <a:lnTo>
                    <a:pt x="5255" y="821"/>
                  </a:lnTo>
                  <a:lnTo>
                    <a:pt x="5281" y="667"/>
                  </a:lnTo>
                  <a:lnTo>
                    <a:pt x="5281" y="513"/>
                  </a:lnTo>
                  <a:lnTo>
                    <a:pt x="5229" y="385"/>
                  </a:lnTo>
                  <a:lnTo>
                    <a:pt x="5152" y="257"/>
                  </a:lnTo>
                  <a:lnTo>
                    <a:pt x="5050" y="154"/>
                  </a:lnTo>
                  <a:lnTo>
                    <a:pt x="4922" y="77"/>
                  </a:lnTo>
                  <a:lnTo>
                    <a:pt x="4794" y="26"/>
                  </a:lnTo>
                  <a:lnTo>
                    <a:pt x="4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5" name="Google Shape;985;p30"/>
          <p:cNvSpPr/>
          <p:nvPr/>
        </p:nvSpPr>
        <p:spPr>
          <a:xfrm>
            <a:off x="790063" y="4910915"/>
            <a:ext cx="1126787" cy="618640"/>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24017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ackground 4">
  <p:cSld name="Background 4">
    <p:spTree>
      <p:nvGrpSpPr>
        <p:cNvPr id="1" name="Shape 986"/>
        <p:cNvGrpSpPr/>
        <p:nvPr/>
      </p:nvGrpSpPr>
      <p:grpSpPr>
        <a:xfrm>
          <a:off x="0" y="0"/>
          <a:ext cx="0" cy="0"/>
          <a:chOff x="0" y="0"/>
          <a:chExt cx="0" cy="0"/>
        </a:xfrm>
      </p:grpSpPr>
      <p:pic>
        <p:nvPicPr>
          <p:cNvPr id="987" name="Google Shape;987;p3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88" name="Google Shape;988;p31"/>
          <p:cNvSpPr/>
          <p:nvPr/>
        </p:nvSpPr>
        <p:spPr>
          <a:xfrm>
            <a:off x="200" y="2424467"/>
            <a:ext cx="12191915" cy="4433384"/>
          </a:xfrm>
          <a:custGeom>
            <a:avLst/>
            <a:gdLst/>
            <a:ahLst/>
            <a:cxnLst/>
            <a:rect l="l" t="t" r="r" b="b"/>
            <a:pathLst>
              <a:path w="115834" h="52402" extrusionOk="0">
                <a:moveTo>
                  <a:pt x="34597" y="0"/>
                </a:moveTo>
                <a:lnTo>
                  <a:pt x="34311" y="19"/>
                </a:lnTo>
                <a:lnTo>
                  <a:pt x="34006" y="38"/>
                </a:lnTo>
                <a:lnTo>
                  <a:pt x="33720" y="95"/>
                </a:lnTo>
                <a:lnTo>
                  <a:pt x="33433" y="153"/>
                </a:lnTo>
                <a:lnTo>
                  <a:pt x="33147" y="248"/>
                </a:lnTo>
                <a:lnTo>
                  <a:pt x="32880" y="344"/>
                </a:lnTo>
                <a:lnTo>
                  <a:pt x="32594" y="439"/>
                </a:lnTo>
                <a:lnTo>
                  <a:pt x="32326" y="573"/>
                </a:lnTo>
                <a:lnTo>
                  <a:pt x="32078" y="706"/>
                </a:lnTo>
                <a:lnTo>
                  <a:pt x="31830" y="878"/>
                </a:lnTo>
                <a:lnTo>
                  <a:pt x="31582" y="1050"/>
                </a:lnTo>
                <a:lnTo>
                  <a:pt x="31353" y="1240"/>
                </a:lnTo>
                <a:lnTo>
                  <a:pt x="31143" y="1431"/>
                </a:lnTo>
                <a:lnTo>
                  <a:pt x="30953" y="1660"/>
                </a:lnTo>
                <a:lnTo>
                  <a:pt x="30762" y="1889"/>
                </a:lnTo>
                <a:lnTo>
                  <a:pt x="30590" y="2118"/>
                </a:lnTo>
                <a:lnTo>
                  <a:pt x="30437" y="2366"/>
                </a:lnTo>
                <a:lnTo>
                  <a:pt x="30285" y="2634"/>
                </a:lnTo>
                <a:lnTo>
                  <a:pt x="30170" y="2901"/>
                </a:lnTo>
                <a:lnTo>
                  <a:pt x="30056" y="3168"/>
                </a:lnTo>
                <a:lnTo>
                  <a:pt x="29979" y="3454"/>
                </a:lnTo>
                <a:lnTo>
                  <a:pt x="29903" y="3740"/>
                </a:lnTo>
                <a:lnTo>
                  <a:pt x="29865" y="4027"/>
                </a:lnTo>
                <a:lnTo>
                  <a:pt x="29827" y="4332"/>
                </a:lnTo>
                <a:lnTo>
                  <a:pt x="29827" y="4618"/>
                </a:lnTo>
                <a:lnTo>
                  <a:pt x="29846" y="4904"/>
                </a:lnTo>
                <a:lnTo>
                  <a:pt x="29884" y="5210"/>
                </a:lnTo>
                <a:lnTo>
                  <a:pt x="29655" y="5095"/>
                </a:lnTo>
                <a:lnTo>
                  <a:pt x="29426" y="5000"/>
                </a:lnTo>
                <a:lnTo>
                  <a:pt x="29197" y="4943"/>
                </a:lnTo>
                <a:lnTo>
                  <a:pt x="28949" y="4885"/>
                </a:lnTo>
                <a:lnTo>
                  <a:pt x="28720" y="4847"/>
                </a:lnTo>
                <a:lnTo>
                  <a:pt x="28472" y="4828"/>
                </a:lnTo>
                <a:lnTo>
                  <a:pt x="28205" y="4828"/>
                </a:lnTo>
                <a:lnTo>
                  <a:pt x="27956" y="4847"/>
                </a:lnTo>
                <a:lnTo>
                  <a:pt x="27708" y="4866"/>
                </a:lnTo>
                <a:lnTo>
                  <a:pt x="27460" y="4923"/>
                </a:lnTo>
                <a:lnTo>
                  <a:pt x="27212" y="4981"/>
                </a:lnTo>
                <a:lnTo>
                  <a:pt x="26964" y="5038"/>
                </a:lnTo>
                <a:lnTo>
                  <a:pt x="26735" y="5133"/>
                </a:lnTo>
                <a:lnTo>
                  <a:pt x="26506" y="5229"/>
                </a:lnTo>
                <a:lnTo>
                  <a:pt x="26277" y="5343"/>
                </a:lnTo>
                <a:lnTo>
                  <a:pt x="26067" y="5458"/>
                </a:lnTo>
                <a:lnTo>
                  <a:pt x="25857" y="5591"/>
                </a:lnTo>
                <a:lnTo>
                  <a:pt x="25667" y="5744"/>
                </a:lnTo>
                <a:lnTo>
                  <a:pt x="25495" y="5916"/>
                </a:lnTo>
                <a:lnTo>
                  <a:pt x="25323" y="6088"/>
                </a:lnTo>
                <a:lnTo>
                  <a:pt x="25170" y="6259"/>
                </a:lnTo>
                <a:lnTo>
                  <a:pt x="25018" y="6450"/>
                </a:lnTo>
                <a:lnTo>
                  <a:pt x="24884" y="6660"/>
                </a:lnTo>
                <a:lnTo>
                  <a:pt x="24751" y="6870"/>
                </a:lnTo>
                <a:lnTo>
                  <a:pt x="24655" y="7099"/>
                </a:lnTo>
                <a:lnTo>
                  <a:pt x="24560" y="7309"/>
                </a:lnTo>
                <a:lnTo>
                  <a:pt x="24483" y="7538"/>
                </a:lnTo>
                <a:lnTo>
                  <a:pt x="24407" y="7786"/>
                </a:lnTo>
                <a:lnTo>
                  <a:pt x="24369" y="8015"/>
                </a:lnTo>
                <a:lnTo>
                  <a:pt x="24331" y="8263"/>
                </a:lnTo>
                <a:lnTo>
                  <a:pt x="24312" y="8492"/>
                </a:lnTo>
                <a:lnTo>
                  <a:pt x="24312" y="8740"/>
                </a:lnTo>
                <a:lnTo>
                  <a:pt x="24254" y="8397"/>
                </a:lnTo>
                <a:lnTo>
                  <a:pt x="24159" y="8072"/>
                </a:lnTo>
                <a:lnTo>
                  <a:pt x="24064" y="7729"/>
                </a:lnTo>
                <a:lnTo>
                  <a:pt x="23949" y="7404"/>
                </a:lnTo>
                <a:lnTo>
                  <a:pt x="23796" y="7099"/>
                </a:lnTo>
                <a:lnTo>
                  <a:pt x="23644" y="6794"/>
                </a:lnTo>
                <a:lnTo>
                  <a:pt x="23472" y="6488"/>
                </a:lnTo>
                <a:lnTo>
                  <a:pt x="23281" y="6202"/>
                </a:lnTo>
                <a:lnTo>
                  <a:pt x="23071" y="5935"/>
                </a:lnTo>
                <a:lnTo>
                  <a:pt x="22842" y="5668"/>
                </a:lnTo>
                <a:lnTo>
                  <a:pt x="22594" y="5420"/>
                </a:lnTo>
                <a:lnTo>
                  <a:pt x="22346" y="5191"/>
                </a:lnTo>
                <a:lnTo>
                  <a:pt x="22079" y="4981"/>
                </a:lnTo>
                <a:lnTo>
                  <a:pt x="21793" y="4790"/>
                </a:lnTo>
                <a:lnTo>
                  <a:pt x="21506" y="4599"/>
                </a:lnTo>
                <a:lnTo>
                  <a:pt x="21182" y="4446"/>
                </a:lnTo>
                <a:lnTo>
                  <a:pt x="20877" y="4313"/>
                </a:lnTo>
                <a:lnTo>
                  <a:pt x="20552" y="4198"/>
                </a:lnTo>
                <a:lnTo>
                  <a:pt x="20209" y="4122"/>
                </a:lnTo>
                <a:lnTo>
                  <a:pt x="19865" y="4046"/>
                </a:lnTo>
                <a:lnTo>
                  <a:pt x="19541" y="3988"/>
                </a:lnTo>
                <a:lnTo>
                  <a:pt x="19178" y="3969"/>
                </a:lnTo>
                <a:lnTo>
                  <a:pt x="18835" y="3950"/>
                </a:lnTo>
                <a:lnTo>
                  <a:pt x="18491" y="3969"/>
                </a:lnTo>
                <a:lnTo>
                  <a:pt x="18148" y="4008"/>
                </a:lnTo>
                <a:lnTo>
                  <a:pt x="17804" y="4046"/>
                </a:lnTo>
                <a:lnTo>
                  <a:pt x="17461" y="4122"/>
                </a:lnTo>
                <a:lnTo>
                  <a:pt x="17136" y="4217"/>
                </a:lnTo>
                <a:lnTo>
                  <a:pt x="16812" y="4332"/>
                </a:lnTo>
                <a:lnTo>
                  <a:pt x="16488" y="4465"/>
                </a:lnTo>
                <a:lnTo>
                  <a:pt x="16182" y="4618"/>
                </a:lnTo>
                <a:lnTo>
                  <a:pt x="15877" y="4790"/>
                </a:lnTo>
                <a:lnTo>
                  <a:pt x="15591" y="4981"/>
                </a:lnTo>
                <a:lnTo>
                  <a:pt x="15324" y="5191"/>
                </a:lnTo>
                <a:lnTo>
                  <a:pt x="15056" y="5420"/>
                </a:lnTo>
                <a:lnTo>
                  <a:pt x="14808" y="5668"/>
                </a:lnTo>
                <a:lnTo>
                  <a:pt x="14579" y="5916"/>
                </a:lnTo>
                <a:lnTo>
                  <a:pt x="14369" y="6202"/>
                </a:lnTo>
                <a:lnTo>
                  <a:pt x="14179" y="6469"/>
                </a:lnTo>
                <a:lnTo>
                  <a:pt x="13988" y="6775"/>
                </a:lnTo>
                <a:lnTo>
                  <a:pt x="13835" y="7080"/>
                </a:lnTo>
                <a:lnTo>
                  <a:pt x="13682" y="7385"/>
                </a:lnTo>
                <a:lnTo>
                  <a:pt x="13568" y="7710"/>
                </a:lnTo>
                <a:lnTo>
                  <a:pt x="13453" y="8053"/>
                </a:lnTo>
                <a:lnTo>
                  <a:pt x="13377" y="8378"/>
                </a:lnTo>
                <a:lnTo>
                  <a:pt x="13301" y="8721"/>
                </a:lnTo>
                <a:lnTo>
                  <a:pt x="13263" y="9064"/>
                </a:lnTo>
                <a:lnTo>
                  <a:pt x="13244" y="9408"/>
                </a:lnTo>
                <a:lnTo>
                  <a:pt x="13015" y="9313"/>
                </a:lnTo>
                <a:lnTo>
                  <a:pt x="12766" y="9217"/>
                </a:lnTo>
                <a:lnTo>
                  <a:pt x="12518" y="9160"/>
                </a:lnTo>
                <a:lnTo>
                  <a:pt x="12270" y="9084"/>
                </a:lnTo>
                <a:lnTo>
                  <a:pt x="12022" y="9045"/>
                </a:lnTo>
                <a:lnTo>
                  <a:pt x="11774" y="9007"/>
                </a:lnTo>
                <a:lnTo>
                  <a:pt x="11526" y="9007"/>
                </a:lnTo>
                <a:lnTo>
                  <a:pt x="11259" y="8988"/>
                </a:lnTo>
                <a:lnTo>
                  <a:pt x="11011" y="9007"/>
                </a:lnTo>
                <a:lnTo>
                  <a:pt x="10763" y="9045"/>
                </a:lnTo>
                <a:lnTo>
                  <a:pt x="10515" y="9084"/>
                </a:lnTo>
                <a:lnTo>
                  <a:pt x="10286" y="9141"/>
                </a:lnTo>
                <a:lnTo>
                  <a:pt x="10038" y="9236"/>
                </a:lnTo>
                <a:lnTo>
                  <a:pt x="9809" y="9332"/>
                </a:lnTo>
                <a:lnTo>
                  <a:pt x="9599" y="9446"/>
                </a:lnTo>
                <a:lnTo>
                  <a:pt x="9389" y="9580"/>
                </a:lnTo>
                <a:lnTo>
                  <a:pt x="9179" y="9732"/>
                </a:lnTo>
                <a:lnTo>
                  <a:pt x="8988" y="9885"/>
                </a:lnTo>
                <a:lnTo>
                  <a:pt x="8816" y="10057"/>
                </a:lnTo>
                <a:lnTo>
                  <a:pt x="8645" y="10248"/>
                </a:lnTo>
                <a:lnTo>
                  <a:pt x="8492" y="10458"/>
                </a:lnTo>
                <a:lnTo>
                  <a:pt x="8339" y="10648"/>
                </a:lnTo>
                <a:lnTo>
                  <a:pt x="8206" y="10877"/>
                </a:lnTo>
                <a:lnTo>
                  <a:pt x="8091" y="11087"/>
                </a:lnTo>
                <a:lnTo>
                  <a:pt x="7996" y="11335"/>
                </a:lnTo>
                <a:lnTo>
                  <a:pt x="7900" y="11564"/>
                </a:lnTo>
                <a:lnTo>
                  <a:pt x="7824" y="11812"/>
                </a:lnTo>
                <a:lnTo>
                  <a:pt x="7767" y="12041"/>
                </a:lnTo>
                <a:lnTo>
                  <a:pt x="7729" y="12290"/>
                </a:lnTo>
                <a:lnTo>
                  <a:pt x="7710" y="12538"/>
                </a:lnTo>
                <a:lnTo>
                  <a:pt x="7690" y="12805"/>
                </a:lnTo>
                <a:lnTo>
                  <a:pt x="7710" y="13053"/>
                </a:lnTo>
                <a:lnTo>
                  <a:pt x="7500" y="12881"/>
                </a:lnTo>
                <a:lnTo>
                  <a:pt x="7271" y="12728"/>
                </a:lnTo>
                <a:lnTo>
                  <a:pt x="7042" y="12595"/>
                </a:lnTo>
                <a:lnTo>
                  <a:pt x="6813" y="12461"/>
                </a:lnTo>
                <a:lnTo>
                  <a:pt x="6565" y="12328"/>
                </a:lnTo>
                <a:lnTo>
                  <a:pt x="6316" y="12232"/>
                </a:lnTo>
                <a:lnTo>
                  <a:pt x="6049" y="12118"/>
                </a:lnTo>
                <a:lnTo>
                  <a:pt x="5801" y="12041"/>
                </a:lnTo>
                <a:lnTo>
                  <a:pt x="5534" y="11965"/>
                </a:lnTo>
                <a:lnTo>
                  <a:pt x="5267" y="11908"/>
                </a:lnTo>
                <a:lnTo>
                  <a:pt x="5000" y="11851"/>
                </a:lnTo>
                <a:lnTo>
                  <a:pt x="4733" y="11812"/>
                </a:lnTo>
                <a:lnTo>
                  <a:pt x="4446" y="11793"/>
                </a:lnTo>
                <a:lnTo>
                  <a:pt x="4179" y="11774"/>
                </a:lnTo>
                <a:lnTo>
                  <a:pt x="3912" y="11774"/>
                </a:lnTo>
                <a:lnTo>
                  <a:pt x="3645" y="11793"/>
                </a:lnTo>
                <a:lnTo>
                  <a:pt x="3378" y="11812"/>
                </a:lnTo>
                <a:lnTo>
                  <a:pt x="3111" y="11851"/>
                </a:lnTo>
                <a:lnTo>
                  <a:pt x="2862" y="11908"/>
                </a:lnTo>
                <a:lnTo>
                  <a:pt x="2614" y="11984"/>
                </a:lnTo>
                <a:lnTo>
                  <a:pt x="2366" y="12061"/>
                </a:lnTo>
                <a:lnTo>
                  <a:pt x="2118" y="12175"/>
                </a:lnTo>
                <a:lnTo>
                  <a:pt x="1870" y="12270"/>
                </a:lnTo>
                <a:lnTo>
                  <a:pt x="1641" y="12404"/>
                </a:lnTo>
                <a:lnTo>
                  <a:pt x="1412" y="12538"/>
                </a:lnTo>
                <a:lnTo>
                  <a:pt x="1202" y="12690"/>
                </a:lnTo>
                <a:lnTo>
                  <a:pt x="763" y="12996"/>
                </a:lnTo>
                <a:lnTo>
                  <a:pt x="363" y="13358"/>
                </a:lnTo>
                <a:lnTo>
                  <a:pt x="0" y="13740"/>
                </a:lnTo>
                <a:lnTo>
                  <a:pt x="95" y="22041"/>
                </a:lnTo>
                <a:lnTo>
                  <a:pt x="439" y="52402"/>
                </a:lnTo>
                <a:lnTo>
                  <a:pt x="115833" y="52402"/>
                </a:lnTo>
                <a:lnTo>
                  <a:pt x="115833" y="4599"/>
                </a:lnTo>
                <a:lnTo>
                  <a:pt x="115623" y="4504"/>
                </a:lnTo>
                <a:lnTo>
                  <a:pt x="115394" y="4427"/>
                </a:lnTo>
                <a:lnTo>
                  <a:pt x="115165" y="4370"/>
                </a:lnTo>
                <a:lnTo>
                  <a:pt x="114936" y="4351"/>
                </a:lnTo>
                <a:lnTo>
                  <a:pt x="114707" y="4332"/>
                </a:lnTo>
                <a:lnTo>
                  <a:pt x="114459" y="4332"/>
                </a:lnTo>
                <a:lnTo>
                  <a:pt x="114230" y="4370"/>
                </a:lnTo>
                <a:lnTo>
                  <a:pt x="114001" y="4408"/>
                </a:lnTo>
                <a:lnTo>
                  <a:pt x="113772" y="4485"/>
                </a:lnTo>
                <a:lnTo>
                  <a:pt x="113562" y="4580"/>
                </a:lnTo>
                <a:lnTo>
                  <a:pt x="113353" y="4694"/>
                </a:lnTo>
                <a:lnTo>
                  <a:pt x="113162" y="4828"/>
                </a:lnTo>
                <a:lnTo>
                  <a:pt x="112971" y="4981"/>
                </a:lnTo>
                <a:lnTo>
                  <a:pt x="112799" y="5152"/>
                </a:lnTo>
                <a:lnTo>
                  <a:pt x="112647" y="5324"/>
                </a:lnTo>
                <a:lnTo>
                  <a:pt x="112513" y="5515"/>
                </a:lnTo>
                <a:lnTo>
                  <a:pt x="112475" y="5343"/>
                </a:lnTo>
                <a:lnTo>
                  <a:pt x="112418" y="5172"/>
                </a:lnTo>
                <a:lnTo>
                  <a:pt x="112284" y="4847"/>
                </a:lnTo>
                <a:lnTo>
                  <a:pt x="112093" y="4542"/>
                </a:lnTo>
                <a:lnTo>
                  <a:pt x="111883" y="4256"/>
                </a:lnTo>
                <a:lnTo>
                  <a:pt x="111635" y="4008"/>
                </a:lnTo>
                <a:lnTo>
                  <a:pt x="111368" y="3779"/>
                </a:lnTo>
                <a:lnTo>
                  <a:pt x="111215" y="3683"/>
                </a:lnTo>
                <a:lnTo>
                  <a:pt x="111063" y="3607"/>
                </a:lnTo>
                <a:lnTo>
                  <a:pt x="110891" y="3530"/>
                </a:lnTo>
                <a:lnTo>
                  <a:pt x="110738" y="3473"/>
                </a:lnTo>
                <a:lnTo>
                  <a:pt x="110566" y="3416"/>
                </a:lnTo>
                <a:lnTo>
                  <a:pt x="110395" y="3378"/>
                </a:lnTo>
                <a:lnTo>
                  <a:pt x="110223" y="3340"/>
                </a:lnTo>
                <a:lnTo>
                  <a:pt x="110051" y="3321"/>
                </a:lnTo>
                <a:lnTo>
                  <a:pt x="109689" y="3321"/>
                </a:lnTo>
                <a:lnTo>
                  <a:pt x="109345" y="3378"/>
                </a:lnTo>
                <a:lnTo>
                  <a:pt x="109002" y="3454"/>
                </a:lnTo>
                <a:lnTo>
                  <a:pt x="108658" y="3588"/>
                </a:lnTo>
                <a:lnTo>
                  <a:pt x="108506" y="3664"/>
                </a:lnTo>
                <a:lnTo>
                  <a:pt x="108353" y="3759"/>
                </a:lnTo>
                <a:lnTo>
                  <a:pt x="108200" y="3855"/>
                </a:lnTo>
                <a:lnTo>
                  <a:pt x="108067" y="3969"/>
                </a:lnTo>
                <a:lnTo>
                  <a:pt x="108009" y="3759"/>
                </a:lnTo>
                <a:lnTo>
                  <a:pt x="107952" y="3569"/>
                </a:lnTo>
                <a:lnTo>
                  <a:pt x="107780" y="3206"/>
                </a:lnTo>
                <a:lnTo>
                  <a:pt x="107570" y="2843"/>
                </a:lnTo>
                <a:lnTo>
                  <a:pt x="107322" y="2500"/>
                </a:lnTo>
                <a:lnTo>
                  <a:pt x="107055" y="2176"/>
                </a:lnTo>
                <a:lnTo>
                  <a:pt x="106750" y="1889"/>
                </a:lnTo>
                <a:lnTo>
                  <a:pt x="106425" y="1641"/>
                </a:lnTo>
                <a:lnTo>
                  <a:pt x="106082" y="1431"/>
                </a:lnTo>
                <a:lnTo>
                  <a:pt x="105719" y="1240"/>
                </a:lnTo>
                <a:lnTo>
                  <a:pt x="105338" y="1088"/>
                </a:lnTo>
                <a:lnTo>
                  <a:pt x="104956" y="973"/>
                </a:lnTo>
                <a:lnTo>
                  <a:pt x="104555" y="878"/>
                </a:lnTo>
                <a:lnTo>
                  <a:pt x="104155" y="821"/>
                </a:lnTo>
                <a:lnTo>
                  <a:pt x="103735" y="782"/>
                </a:lnTo>
                <a:lnTo>
                  <a:pt x="103334" y="763"/>
                </a:lnTo>
                <a:lnTo>
                  <a:pt x="102933" y="763"/>
                </a:lnTo>
                <a:lnTo>
                  <a:pt x="102456" y="821"/>
                </a:lnTo>
                <a:lnTo>
                  <a:pt x="101998" y="897"/>
                </a:lnTo>
                <a:lnTo>
                  <a:pt x="101540" y="992"/>
                </a:lnTo>
                <a:lnTo>
                  <a:pt x="101082" y="1145"/>
                </a:lnTo>
                <a:lnTo>
                  <a:pt x="100662" y="1336"/>
                </a:lnTo>
                <a:lnTo>
                  <a:pt x="100453" y="1431"/>
                </a:lnTo>
                <a:lnTo>
                  <a:pt x="100243" y="1546"/>
                </a:lnTo>
                <a:lnTo>
                  <a:pt x="100052" y="1679"/>
                </a:lnTo>
                <a:lnTo>
                  <a:pt x="99861" y="1813"/>
                </a:lnTo>
                <a:lnTo>
                  <a:pt x="99689" y="1947"/>
                </a:lnTo>
                <a:lnTo>
                  <a:pt x="99498" y="2118"/>
                </a:lnTo>
                <a:lnTo>
                  <a:pt x="99346" y="2271"/>
                </a:lnTo>
                <a:lnTo>
                  <a:pt x="99193" y="2462"/>
                </a:lnTo>
                <a:lnTo>
                  <a:pt x="99040" y="2653"/>
                </a:lnTo>
                <a:lnTo>
                  <a:pt x="98907" y="2843"/>
                </a:lnTo>
                <a:lnTo>
                  <a:pt x="98792" y="3053"/>
                </a:lnTo>
                <a:lnTo>
                  <a:pt x="98697" y="3263"/>
                </a:lnTo>
                <a:lnTo>
                  <a:pt x="98601" y="3473"/>
                </a:lnTo>
                <a:lnTo>
                  <a:pt x="98525" y="3702"/>
                </a:lnTo>
                <a:lnTo>
                  <a:pt x="98468" y="3912"/>
                </a:lnTo>
                <a:lnTo>
                  <a:pt x="98411" y="4141"/>
                </a:lnTo>
                <a:lnTo>
                  <a:pt x="98392" y="4370"/>
                </a:lnTo>
                <a:lnTo>
                  <a:pt x="98372" y="4618"/>
                </a:lnTo>
                <a:lnTo>
                  <a:pt x="98372" y="4847"/>
                </a:lnTo>
                <a:lnTo>
                  <a:pt x="98392" y="5076"/>
                </a:lnTo>
                <a:lnTo>
                  <a:pt x="98430" y="5305"/>
                </a:lnTo>
                <a:lnTo>
                  <a:pt x="98506" y="5534"/>
                </a:lnTo>
                <a:lnTo>
                  <a:pt x="98258" y="5477"/>
                </a:lnTo>
                <a:lnTo>
                  <a:pt x="98010" y="5439"/>
                </a:lnTo>
                <a:lnTo>
                  <a:pt x="97743" y="5420"/>
                </a:lnTo>
                <a:lnTo>
                  <a:pt x="97495" y="5401"/>
                </a:lnTo>
                <a:lnTo>
                  <a:pt x="97247" y="5401"/>
                </a:lnTo>
                <a:lnTo>
                  <a:pt x="96979" y="5420"/>
                </a:lnTo>
                <a:lnTo>
                  <a:pt x="96731" y="5439"/>
                </a:lnTo>
                <a:lnTo>
                  <a:pt x="96483" y="5477"/>
                </a:lnTo>
                <a:lnTo>
                  <a:pt x="96235" y="5534"/>
                </a:lnTo>
                <a:lnTo>
                  <a:pt x="95987" y="5591"/>
                </a:lnTo>
                <a:lnTo>
                  <a:pt x="95739" y="5668"/>
                </a:lnTo>
                <a:lnTo>
                  <a:pt x="95491" y="5763"/>
                </a:lnTo>
                <a:lnTo>
                  <a:pt x="95262" y="5859"/>
                </a:lnTo>
                <a:lnTo>
                  <a:pt x="95033" y="5973"/>
                </a:lnTo>
                <a:lnTo>
                  <a:pt x="94823" y="6088"/>
                </a:lnTo>
                <a:lnTo>
                  <a:pt x="94594" y="6221"/>
                </a:lnTo>
                <a:lnTo>
                  <a:pt x="94403" y="6374"/>
                </a:lnTo>
                <a:lnTo>
                  <a:pt x="94193" y="6526"/>
                </a:lnTo>
                <a:lnTo>
                  <a:pt x="94002" y="6679"/>
                </a:lnTo>
                <a:lnTo>
                  <a:pt x="93831" y="6851"/>
                </a:lnTo>
                <a:lnTo>
                  <a:pt x="93659" y="7042"/>
                </a:lnTo>
                <a:lnTo>
                  <a:pt x="93506" y="7233"/>
                </a:lnTo>
                <a:lnTo>
                  <a:pt x="93354" y="7442"/>
                </a:lnTo>
                <a:lnTo>
                  <a:pt x="93201" y="7633"/>
                </a:lnTo>
                <a:lnTo>
                  <a:pt x="93067" y="7862"/>
                </a:lnTo>
                <a:lnTo>
                  <a:pt x="92953" y="8072"/>
                </a:lnTo>
                <a:lnTo>
                  <a:pt x="92838" y="8301"/>
                </a:lnTo>
                <a:lnTo>
                  <a:pt x="92743" y="8530"/>
                </a:lnTo>
                <a:lnTo>
                  <a:pt x="92667" y="8759"/>
                </a:lnTo>
                <a:lnTo>
                  <a:pt x="92590" y="9007"/>
                </a:lnTo>
                <a:lnTo>
                  <a:pt x="92533" y="9255"/>
                </a:lnTo>
                <a:lnTo>
                  <a:pt x="92476" y="9503"/>
                </a:lnTo>
                <a:lnTo>
                  <a:pt x="91922" y="9389"/>
                </a:lnTo>
                <a:lnTo>
                  <a:pt x="91331" y="9332"/>
                </a:lnTo>
                <a:lnTo>
                  <a:pt x="91045" y="9313"/>
                </a:lnTo>
                <a:lnTo>
                  <a:pt x="90472" y="9313"/>
                </a:lnTo>
                <a:lnTo>
                  <a:pt x="90186" y="9351"/>
                </a:lnTo>
                <a:lnTo>
                  <a:pt x="89919" y="9408"/>
                </a:lnTo>
                <a:lnTo>
                  <a:pt x="89633" y="9503"/>
                </a:lnTo>
                <a:lnTo>
                  <a:pt x="89365" y="9618"/>
                </a:lnTo>
                <a:lnTo>
                  <a:pt x="89136" y="9771"/>
                </a:lnTo>
                <a:lnTo>
                  <a:pt x="88907" y="9942"/>
                </a:lnTo>
                <a:lnTo>
                  <a:pt x="88717" y="10133"/>
                </a:lnTo>
                <a:lnTo>
                  <a:pt x="88545" y="10362"/>
                </a:lnTo>
                <a:lnTo>
                  <a:pt x="88488" y="10496"/>
                </a:lnTo>
                <a:lnTo>
                  <a:pt x="88430" y="10629"/>
                </a:lnTo>
                <a:lnTo>
                  <a:pt x="88392" y="10438"/>
                </a:lnTo>
                <a:lnTo>
                  <a:pt x="88354" y="10267"/>
                </a:lnTo>
                <a:lnTo>
                  <a:pt x="88278" y="10095"/>
                </a:lnTo>
                <a:lnTo>
                  <a:pt x="88220" y="9923"/>
                </a:lnTo>
                <a:lnTo>
                  <a:pt x="88125" y="9771"/>
                </a:lnTo>
                <a:lnTo>
                  <a:pt x="88030" y="9599"/>
                </a:lnTo>
                <a:lnTo>
                  <a:pt x="87934" y="9446"/>
                </a:lnTo>
                <a:lnTo>
                  <a:pt x="87820" y="9313"/>
                </a:lnTo>
                <a:lnTo>
                  <a:pt x="87686" y="9179"/>
                </a:lnTo>
                <a:lnTo>
                  <a:pt x="87552" y="9045"/>
                </a:lnTo>
                <a:lnTo>
                  <a:pt x="87419" y="8912"/>
                </a:lnTo>
                <a:lnTo>
                  <a:pt x="87266" y="8816"/>
                </a:lnTo>
                <a:lnTo>
                  <a:pt x="87114" y="8702"/>
                </a:lnTo>
                <a:lnTo>
                  <a:pt x="86942" y="8626"/>
                </a:lnTo>
                <a:lnTo>
                  <a:pt x="86789" y="8530"/>
                </a:lnTo>
                <a:lnTo>
                  <a:pt x="86617" y="8473"/>
                </a:lnTo>
                <a:lnTo>
                  <a:pt x="86446" y="8416"/>
                </a:lnTo>
                <a:lnTo>
                  <a:pt x="86274" y="8378"/>
                </a:lnTo>
                <a:lnTo>
                  <a:pt x="86083" y="8339"/>
                </a:lnTo>
                <a:lnTo>
                  <a:pt x="85911" y="8320"/>
                </a:lnTo>
                <a:lnTo>
                  <a:pt x="85720" y="8320"/>
                </a:lnTo>
                <a:lnTo>
                  <a:pt x="85549" y="8339"/>
                </a:lnTo>
                <a:lnTo>
                  <a:pt x="85358" y="8358"/>
                </a:lnTo>
                <a:lnTo>
                  <a:pt x="85186" y="8378"/>
                </a:lnTo>
                <a:lnTo>
                  <a:pt x="85014" y="8435"/>
                </a:lnTo>
                <a:lnTo>
                  <a:pt x="84843" y="8473"/>
                </a:lnTo>
                <a:lnTo>
                  <a:pt x="84671" y="8549"/>
                </a:lnTo>
                <a:lnTo>
                  <a:pt x="84499" y="8626"/>
                </a:lnTo>
                <a:lnTo>
                  <a:pt x="84347" y="8702"/>
                </a:lnTo>
                <a:lnTo>
                  <a:pt x="84194" y="8797"/>
                </a:lnTo>
                <a:lnTo>
                  <a:pt x="84041" y="8912"/>
                </a:lnTo>
                <a:lnTo>
                  <a:pt x="83908" y="9026"/>
                </a:lnTo>
                <a:lnTo>
                  <a:pt x="84060" y="8740"/>
                </a:lnTo>
                <a:lnTo>
                  <a:pt x="84194" y="8416"/>
                </a:lnTo>
                <a:lnTo>
                  <a:pt x="84308" y="8110"/>
                </a:lnTo>
                <a:lnTo>
                  <a:pt x="84404" y="7786"/>
                </a:lnTo>
                <a:lnTo>
                  <a:pt x="84480" y="7442"/>
                </a:lnTo>
                <a:lnTo>
                  <a:pt x="84537" y="7118"/>
                </a:lnTo>
                <a:lnTo>
                  <a:pt x="84576" y="6775"/>
                </a:lnTo>
                <a:lnTo>
                  <a:pt x="84595" y="6450"/>
                </a:lnTo>
                <a:lnTo>
                  <a:pt x="84595" y="6107"/>
                </a:lnTo>
                <a:lnTo>
                  <a:pt x="84576" y="5763"/>
                </a:lnTo>
                <a:lnTo>
                  <a:pt x="84518" y="5420"/>
                </a:lnTo>
                <a:lnTo>
                  <a:pt x="84461" y="5095"/>
                </a:lnTo>
                <a:lnTo>
                  <a:pt x="84385" y="4752"/>
                </a:lnTo>
                <a:lnTo>
                  <a:pt x="84289" y="4427"/>
                </a:lnTo>
                <a:lnTo>
                  <a:pt x="84175" y="4103"/>
                </a:lnTo>
                <a:lnTo>
                  <a:pt x="84041" y="3798"/>
                </a:lnTo>
                <a:lnTo>
                  <a:pt x="83889" y="3492"/>
                </a:lnTo>
                <a:lnTo>
                  <a:pt x="83717" y="3206"/>
                </a:lnTo>
                <a:lnTo>
                  <a:pt x="83526" y="2920"/>
                </a:lnTo>
                <a:lnTo>
                  <a:pt x="83335" y="2653"/>
                </a:lnTo>
                <a:lnTo>
                  <a:pt x="83106" y="2385"/>
                </a:lnTo>
                <a:lnTo>
                  <a:pt x="82877" y="2137"/>
                </a:lnTo>
                <a:lnTo>
                  <a:pt x="82629" y="1908"/>
                </a:lnTo>
                <a:lnTo>
                  <a:pt x="82362" y="1698"/>
                </a:lnTo>
                <a:lnTo>
                  <a:pt x="82095" y="1489"/>
                </a:lnTo>
                <a:lnTo>
                  <a:pt x="81808" y="1298"/>
                </a:lnTo>
                <a:lnTo>
                  <a:pt x="81522" y="1145"/>
                </a:lnTo>
                <a:lnTo>
                  <a:pt x="81217" y="992"/>
                </a:lnTo>
                <a:lnTo>
                  <a:pt x="80912" y="859"/>
                </a:lnTo>
                <a:lnTo>
                  <a:pt x="80587" y="744"/>
                </a:lnTo>
                <a:lnTo>
                  <a:pt x="80263" y="649"/>
                </a:lnTo>
                <a:lnTo>
                  <a:pt x="79919" y="573"/>
                </a:lnTo>
                <a:lnTo>
                  <a:pt x="79595" y="515"/>
                </a:lnTo>
                <a:lnTo>
                  <a:pt x="79251" y="477"/>
                </a:lnTo>
                <a:lnTo>
                  <a:pt x="78908" y="458"/>
                </a:lnTo>
                <a:lnTo>
                  <a:pt x="78583" y="477"/>
                </a:lnTo>
                <a:lnTo>
                  <a:pt x="78240" y="496"/>
                </a:lnTo>
                <a:lnTo>
                  <a:pt x="77896" y="534"/>
                </a:lnTo>
                <a:lnTo>
                  <a:pt x="77572" y="611"/>
                </a:lnTo>
                <a:lnTo>
                  <a:pt x="77248" y="687"/>
                </a:lnTo>
                <a:lnTo>
                  <a:pt x="76923" y="802"/>
                </a:lnTo>
                <a:lnTo>
                  <a:pt x="76599" y="916"/>
                </a:lnTo>
                <a:lnTo>
                  <a:pt x="76294" y="1050"/>
                </a:lnTo>
                <a:lnTo>
                  <a:pt x="75988" y="1221"/>
                </a:lnTo>
                <a:lnTo>
                  <a:pt x="75702" y="1393"/>
                </a:lnTo>
                <a:lnTo>
                  <a:pt x="75416" y="1584"/>
                </a:lnTo>
                <a:lnTo>
                  <a:pt x="75149" y="1794"/>
                </a:lnTo>
                <a:lnTo>
                  <a:pt x="74900" y="2004"/>
                </a:lnTo>
                <a:lnTo>
                  <a:pt x="74710" y="1832"/>
                </a:lnTo>
                <a:lnTo>
                  <a:pt x="74481" y="1698"/>
                </a:lnTo>
                <a:lnTo>
                  <a:pt x="74252" y="1584"/>
                </a:lnTo>
                <a:lnTo>
                  <a:pt x="74004" y="1489"/>
                </a:lnTo>
                <a:lnTo>
                  <a:pt x="73736" y="1412"/>
                </a:lnTo>
                <a:lnTo>
                  <a:pt x="73488" y="1393"/>
                </a:lnTo>
                <a:lnTo>
                  <a:pt x="73221" y="1374"/>
                </a:lnTo>
                <a:lnTo>
                  <a:pt x="72954" y="1412"/>
                </a:lnTo>
                <a:lnTo>
                  <a:pt x="72706" y="1469"/>
                </a:lnTo>
                <a:lnTo>
                  <a:pt x="72477" y="1565"/>
                </a:lnTo>
                <a:lnTo>
                  <a:pt x="72248" y="1679"/>
                </a:lnTo>
                <a:lnTo>
                  <a:pt x="72038" y="1813"/>
                </a:lnTo>
                <a:lnTo>
                  <a:pt x="71847" y="1985"/>
                </a:lnTo>
                <a:lnTo>
                  <a:pt x="71675" y="2176"/>
                </a:lnTo>
                <a:lnTo>
                  <a:pt x="71523" y="2385"/>
                </a:lnTo>
                <a:lnTo>
                  <a:pt x="71408" y="2614"/>
                </a:lnTo>
                <a:lnTo>
                  <a:pt x="71237" y="2347"/>
                </a:lnTo>
                <a:lnTo>
                  <a:pt x="71046" y="2080"/>
                </a:lnTo>
                <a:lnTo>
                  <a:pt x="70836" y="1813"/>
                </a:lnTo>
                <a:lnTo>
                  <a:pt x="70607" y="1584"/>
                </a:lnTo>
                <a:lnTo>
                  <a:pt x="70378" y="1355"/>
                </a:lnTo>
                <a:lnTo>
                  <a:pt x="70111" y="1145"/>
                </a:lnTo>
                <a:lnTo>
                  <a:pt x="69844" y="954"/>
                </a:lnTo>
                <a:lnTo>
                  <a:pt x="69557" y="782"/>
                </a:lnTo>
                <a:lnTo>
                  <a:pt x="69252" y="630"/>
                </a:lnTo>
                <a:lnTo>
                  <a:pt x="68947" y="477"/>
                </a:lnTo>
                <a:lnTo>
                  <a:pt x="68641" y="363"/>
                </a:lnTo>
                <a:lnTo>
                  <a:pt x="68317" y="267"/>
                </a:lnTo>
                <a:lnTo>
                  <a:pt x="68012" y="191"/>
                </a:lnTo>
                <a:lnTo>
                  <a:pt x="67687" y="134"/>
                </a:lnTo>
                <a:lnTo>
                  <a:pt x="67363" y="95"/>
                </a:lnTo>
                <a:lnTo>
                  <a:pt x="67038" y="95"/>
                </a:lnTo>
                <a:lnTo>
                  <a:pt x="66714" y="115"/>
                </a:lnTo>
                <a:lnTo>
                  <a:pt x="66389" y="153"/>
                </a:lnTo>
                <a:lnTo>
                  <a:pt x="66084" y="210"/>
                </a:lnTo>
                <a:lnTo>
                  <a:pt x="65779" y="286"/>
                </a:lnTo>
                <a:lnTo>
                  <a:pt x="65474" y="401"/>
                </a:lnTo>
                <a:lnTo>
                  <a:pt x="65168" y="515"/>
                </a:lnTo>
                <a:lnTo>
                  <a:pt x="64882" y="649"/>
                </a:lnTo>
                <a:lnTo>
                  <a:pt x="64615" y="821"/>
                </a:lnTo>
                <a:lnTo>
                  <a:pt x="64348" y="992"/>
                </a:lnTo>
                <a:lnTo>
                  <a:pt x="64080" y="1183"/>
                </a:lnTo>
                <a:lnTo>
                  <a:pt x="63832" y="1393"/>
                </a:lnTo>
                <a:lnTo>
                  <a:pt x="63622" y="1622"/>
                </a:lnTo>
                <a:lnTo>
                  <a:pt x="63393" y="1870"/>
                </a:lnTo>
                <a:lnTo>
                  <a:pt x="63203" y="2118"/>
                </a:lnTo>
                <a:lnTo>
                  <a:pt x="63031" y="2385"/>
                </a:lnTo>
                <a:lnTo>
                  <a:pt x="62878" y="2672"/>
                </a:lnTo>
                <a:lnTo>
                  <a:pt x="62745" y="2958"/>
                </a:lnTo>
                <a:lnTo>
                  <a:pt x="62630" y="3263"/>
                </a:lnTo>
                <a:lnTo>
                  <a:pt x="62535" y="3569"/>
                </a:lnTo>
                <a:lnTo>
                  <a:pt x="62458" y="3874"/>
                </a:lnTo>
                <a:lnTo>
                  <a:pt x="62401" y="4198"/>
                </a:lnTo>
                <a:lnTo>
                  <a:pt x="62363" y="4504"/>
                </a:lnTo>
                <a:lnTo>
                  <a:pt x="62363" y="4828"/>
                </a:lnTo>
                <a:lnTo>
                  <a:pt x="62363" y="5152"/>
                </a:lnTo>
                <a:lnTo>
                  <a:pt x="62401" y="5477"/>
                </a:lnTo>
                <a:lnTo>
                  <a:pt x="62458" y="5782"/>
                </a:lnTo>
                <a:lnTo>
                  <a:pt x="62516" y="6107"/>
                </a:lnTo>
                <a:lnTo>
                  <a:pt x="62611" y="6412"/>
                </a:lnTo>
                <a:lnTo>
                  <a:pt x="62726" y="6698"/>
                </a:lnTo>
                <a:lnTo>
                  <a:pt x="62859" y="7004"/>
                </a:lnTo>
                <a:lnTo>
                  <a:pt x="63012" y="7271"/>
                </a:lnTo>
                <a:lnTo>
                  <a:pt x="63184" y="7557"/>
                </a:lnTo>
                <a:lnTo>
                  <a:pt x="62974" y="7423"/>
                </a:lnTo>
                <a:lnTo>
                  <a:pt x="62745" y="7347"/>
                </a:lnTo>
                <a:lnTo>
                  <a:pt x="62516" y="7271"/>
                </a:lnTo>
                <a:lnTo>
                  <a:pt x="62287" y="7213"/>
                </a:lnTo>
                <a:lnTo>
                  <a:pt x="62039" y="7194"/>
                </a:lnTo>
                <a:lnTo>
                  <a:pt x="61791" y="7175"/>
                </a:lnTo>
                <a:lnTo>
                  <a:pt x="61562" y="7194"/>
                </a:lnTo>
                <a:lnTo>
                  <a:pt x="61313" y="7233"/>
                </a:lnTo>
                <a:lnTo>
                  <a:pt x="61065" y="7271"/>
                </a:lnTo>
                <a:lnTo>
                  <a:pt x="60836" y="7347"/>
                </a:lnTo>
                <a:lnTo>
                  <a:pt x="60607" y="7423"/>
                </a:lnTo>
                <a:lnTo>
                  <a:pt x="60378" y="7538"/>
                </a:lnTo>
                <a:lnTo>
                  <a:pt x="60168" y="7652"/>
                </a:lnTo>
                <a:lnTo>
                  <a:pt x="59959" y="7786"/>
                </a:lnTo>
                <a:lnTo>
                  <a:pt x="59768" y="7939"/>
                </a:lnTo>
                <a:lnTo>
                  <a:pt x="59577" y="8110"/>
                </a:lnTo>
                <a:lnTo>
                  <a:pt x="59405" y="8282"/>
                </a:lnTo>
                <a:lnTo>
                  <a:pt x="59252" y="8473"/>
                </a:lnTo>
                <a:lnTo>
                  <a:pt x="59100" y="8664"/>
                </a:lnTo>
                <a:lnTo>
                  <a:pt x="58966" y="8874"/>
                </a:lnTo>
                <a:lnTo>
                  <a:pt x="58852" y="9084"/>
                </a:lnTo>
                <a:lnTo>
                  <a:pt x="58737" y="9293"/>
                </a:lnTo>
                <a:lnTo>
                  <a:pt x="58642" y="9522"/>
                </a:lnTo>
                <a:lnTo>
                  <a:pt x="58546" y="9751"/>
                </a:lnTo>
                <a:lnTo>
                  <a:pt x="58413" y="10229"/>
                </a:lnTo>
                <a:lnTo>
                  <a:pt x="58298" y="10706"/>
                </a:lnTo>
                <a:lnTo>
                  <a:pt x="58222" y="11202"/>
                </a:lnTo>
                <a:lnTo>
                  <a:pt x="58203" y="11698"/>
                </a:lnTo>
                <a:lnTo>
                  <a:pt x="58108" y="11488"/>
                </a:lnTo>
                <a:lnTo>
                  <a:pt x="58012" y="11278"/>
                </a:lnTo>
                <a:lnTo>
                  <a:pt x="57898" y="11087"/>
                </a:lnTo>
                <a:lnTo>
                  <a:pt x="57783" y="10896"/>
                </a:lnTo>
                <a:lnTo>
                  <a:pt x="57650" y="10725"/>
                </a:lnTo>
                <a:lnTo>
                  <a:pt x="57497" y="10553"/>
                </a:lnTo>
                <a:lnTo>
                  <a:pt x="57344" y="10381"/>
                </a:lnTo>
                <a:lnTo>
                  <a:pt x="57192" y="10229"/>
                </a:lnTo>
                <a:lnTo>
                  <a:pt x="57020" y="10076"/>
                </a:lnTo>
                <a:lnTo>
                  <a:pt x="56829" y="9942"/>
                </a:lnTo>
                <a:lnTo>
                  <a:pt x="56638" y="9809"/>
                </a:lnTo>
                <a:lnTo>
                  <a:pt x="56447" y="9694"/>
                </a:lnTo>
                <a:lnTo>
                  <a:pt x="56256" y="9599"/>
                </a:lnTo>
                <a:lnTo>
                  <a:pt x="56047" y="9503"/>
                </a:lnTo>
                <a:lnTo>
                  <a:pt x="55837" y="9408"/>
                </a:lnTo>
                <a:lnTo>
                  <a:pt x="55627" y="9351"/>
                </a:lnTo>
                <a:lnTo>
                  <a:pt x="55398" y="9293"/>
                </a:lnTo>
                <a:lnTo>
                  <a:pt x="55169" y="9236"/>
                </a:lnTo>
                <a:lnTo>
                  <a:pt x="54959" y="9217"/>
                </a:lnTo>
                <a:lnTo>
                  <a:pt x="54730" y="9198"/>
                </a:lnTo>
                <a:lnTo>
                  <a:pt x="54272" y="9198"/>
                </a:lnTo>
                <a:lnTo>
                  <a:pt x="54062" y="9217"/>
                </a:lnTo>
                <a:lnTo>
                  <a:pt x="53833" y="9255"/>
                </a:lnTo>
                <a:lnTo>
                  <a:pt x="53604" y="9313"/>
                </a:lnTo>
                <a:lnTo>
                  <a:pt x="53394" y="9370"/>
                </a:lnTo>
                <a:lnTo>
                  <a:pt x="53184" y="9446"/>
                </a:lnTo>
                <a:lnTo>
                  <a:pt x="52974" y="9522"/>
                </a:lnTo>
                <a:lnTo>
                  <a:pt x="52764" y="9618"/>
                </a:lnTo>
                <a:lnTo>
                  <a:pt x="52573" y="9732"/>
                </a:lnTo>
                <a:lnTo>
                  <a:pt x="52383" y="9847"/>
                </a:lnTo>
                <a:lnTo>
                  <a:pt x="52192" y="9980"/>
                </a:lnTo>
                <a:lnTo>
                  <a:pt x="52192" y="9809"/>
                </a:lnTo>
                <a:lnTo>
                  <a:pt x="52173" y="9637"/>
                </a:lnTo>
                <a:lnTo>
                  <a:pt x="52115" y="9313"/>
                </a:lnTo>
                <a:lnTo>
                  <a:pt x="52001" y="8988"/>
                </a:lnTo>
                <a:lnTo>
                  <a:pt x="51848" y="8664"/>
                </a:lnTo>
                <a:lnTo>
                  <a:pt x="51677" y="8358"/>
                </a:lnTo>
                <a:lnTo>
                  <a:pt x="51467" y="8091"/>
                </a:lnTo>
                <a:lnTo>
                  <a:pt x="51219" y="7843"/>
                </a:lnTo>
                <a:lnTo>
                  <a:pt x="50970" y="7633"/>
                </a:lnTo>
                <a:lnTo>
                  <a:pt x="50684" y="7462"/>
                </a:lnTo>
                <a:lnTo>
                  <a:pt x="50379" y="7328"/>
                </a:lnTo>
                <a:lnTo>
                  <a:pt x="50074" y="7213"/>
                </a:lnTo>
                <a:lnTo>
                  <a:pt x="49749" y="7156"/>
                </a:lnTo>
                <a:lnTo>
                  <a:pt x="49406" y="7137"/>
                </a:lnTo>
                <a:lnTo>
                  <a:pt x="49081" y="7156"/>
                </a:lnTo>
                <a:lnTo>
                  <a:pt x="48757" y="7194"/>
                </a:lnTo>
                <a:lnTo>
                  <a:pt x="48432" y="7290"/>
                </a:lnTo>
                <a:lnTo>
                  <a:pt x="48509" y="6984"/>
                </a:lnTo>
                <a:lnTo>
                  <a:pt x="48547" y="6660"/>
                </a:lnTo>
                <a:lnTo>
                  <a:pt x="48585" y="6336"/>
                </a:lnTo>
                <a:lnTo>
                  <a:pt x="48585" y="6011"/>
                </a:lnTo>
                <a:lnTo>
                  <a:pt x="48566" y="5706"/>
                </a:lnTo>
                <a:lnTo>
                  <a:pt x="48547" y="5401"/>
                </a:lnTo>
                <a:lnTo>
                  <a:pt x="48490" y="5076"/>
                </a:lnTo>
                <a:lnTo>
                  <a:pt x="48413" y="4771"/>
                </a:lnTo>
                <a:lnTo>
                  <a:pt x="48337" y="4485"/>
                </a:lnTo>
                <a:lnTo>
                  <a:pt x="48223" y="4179"/>
                </a:lnTo>
                <a:lnTo>
                  <a:pt x="48089" y="3893"/>
                </a:lnTo>
                <a:lnTo>
                  <a:pt x="47955" y="3607"/>
                </a:lnTo>
                <a:lnTo>
                  <a:pt x="47784" y="3340"/>
                </a:lnTo>
                <a:lnTo>
                  <a:pt x="47612" y="3072"/>
                </a:lnTo>
                <a:lnTo>
                  <a:pt x="47402" y="2824"/>
                </a:lnTo>
                <a:lnTo>
                  <a:pt x="47192" y="2576"/>
                </a:lnTo>
                <a:lnTo>
                  <a:pt x="46963" y="2347"/>
                </a:lnTo>
                <a:lnTo>
                  <a:pt x="46715" y="2137"/>
                </a:lnTo>
                <a:lnTo>
                  <a:pt x="46448" y="1947"/>
                </a:lnTo>
                <a:lnTo>
                  <a:pt x="46181" y="1756"/>
                </a:lnTo>
                <a:lnTo>
                  <a:pt x="45894" y="1603"/>
                </a:lnTo>
                <a:lnTo>
                  <a:pt x="45608" y="1450"/>
                </a:lnTo>
                <a:lnTo>
                  <a:pt x="45303" y="1317"/>
                </a:lnTo>
                <a:lnTo>
                  <a:pt x="44998" y="1202"/>
                </a:lnTo>
                <a:lnTo>
                  <a:pt x="44673" y="1126"/>
                </a:lnTo>
                <a:lnTo>
                  <a:pt x="44368" y="1050"/>
                </a:lnTo>
                <a:lnTo>
                  <a:pt x="44043" y="992"/>
                </a:lnTo>
                <a:lnTo>
                  <a:pt x="43719" y="954"/>
                </a:lnTo>
                <a:lnTo>
                  <a:pt x="43395" y="935"/>
                </a:lnTo>
                <a:lnTo>
                  <a:pt x="43051" y="954"/>
                </a:lnTo>
                <a:lnTo>
                  <a:pt x="42727" y="973"/>
                </a:lnTo>
                <a:lnTo>
                  <a:pt x="42402" y="1031"/>
                </a:lnTo>
                <a:lnTo>
                  <a:pt x="42135" y="1088"/>
                </a:lnTo>
                <a:lnTo>
                  <a:pt x="41849" y="1164"/>
                </a:lnTo>
                <a:lnTo>
                  <a:pt x="41582" y="1260"/>
                </a:lnTo>
                <a:lnTo>
                  <a:pt x="41315" y="1374"/>
                </a:lnTo>
                <a:lnTo>
                  <a:pt x="41047" y="1489"/>
                </a:lnTo>
                <a:lnTo>
                  <a:pt x="40799" y="1641"/>
                </a:lnTo>
                <a:lnTo>
                  <a:pt x="40570" y="1813"/>
                </a:lnTo>
                <a:lnTo>
                  <a:pt x="40341" y="2004"/>
                </a:lnTo>
                <a:lnTo>
                  <a:pt x="40131" y="2195"/>
                </a:lnTo>
                <a:lnTo>
                  <a:pt x="39941" y="2424"/>
                </a:lnTo>
                <a:lnTo>
                  <a:pt x="39788" y="2653"/>
                </a:lnTo>
                <a:lnTo>
                  <a:pt x="39635" y="2920"/>
                </a:lnTo>
                <a:lnTo>
                  <a:pt x="39521" y="3168"/>
                </a:lnTo>
                <a:lnTo>
                  <a:pt x="39425" y="3454"/>
                </a:lnTo>
                <a:lnTo>
                  <a:pt x="39387" y="3645"/>
                </a:lnTo>
                <a:lnTo>
                  <a:pt x="39387" y="3511"/>
                </a:lnTo>
                <a:lnTo>
                  <a:pt x="39368" y="3340"/>
                </a:lnTo>
                <a:lnTo>
                  <a:pt x="39349" y="3168"/>
                </a:lnTo>
                <a:lnTo>
                  <a:pt x="39311" y="2996"/>
                </a:lnTo>
                <a:lnTo>
                  <a:pt x="39196" y="2653"/>
                </a:lnTo>
                <a:lnTo>
                  <a:pt x="39063" y="2309"/>
                </a:lnTo>
                <a:lnTo>
                  <a:pt x="38891" y="2004"/>
                </a:lnTo>
                <a:lnTo>
                  <a:pt x="38681" y="1718"/>
                </a:lnTo>
                <a:lnTo>
                  <a:pt x="38452" y="1431"/>
                </a:lnTo>
                <a:lnTo>
                  <a:pt x="38223" y="1183"/>
                </a:lnTo>
                <a:lnTo>
                  <a:pt x="37956" y="973"/>
                </a:lnTo>
                <a:lnTo>
                  <a:pt x="37670" y="782"/>
                </a:lnTo>
                <a:lnTo>
                  <a:pt x="37364" y="592"/>
                </a:lnTo>
                <a:lnTo>
                  <a:pt x="37059" y="458"/>
                </a:lnTo>
                <a:lnTo>
                  <a:pt x="36735" y="324"/>
                </a:lnTo>
                <a:lnTo>
                  <a:pt x="36410" y="210"/>
                </a:lnTo>
                <a:lnTo>
                  <a:pt x="36067" y="134"/>
                </a:lnTo>
                <a:lnTo>
                  <a:pt x="35780" y="76"/>
                </a:lnTo>
                <a:lnTo>
                  <a:pt x="35494" y="38"/>
                </a:lnTo>
                <a:lnTo>
                  <a:pt x="35189" y="0"/>
                </a:lnTo>
                <a:close/>
              </a:path>
            </a:pathLst>
          </a:custGeom>
          <a:solidFill>
            <a:schemeClr val="lt1"/>
          </a:solidFill>
          <a:ln>
            <a:noFill/>
          </a:ln>
          <a:effectLst>
            <a:outerShdw blurRad="57150" dist="57150"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1"/>
          <p:cNvSpPr/>
          <p:nvPr/>
        </p:nvSpPr>
        <p:spPr>
          <a:xfrm flipH="1">
            <a:off x="4444925" y="854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1"/>
          <p:cNvSpPr/>
          <p:nvPr/>
        </p:nvSpPr>
        <p:spPr>
          <a:xfrm>
            <a:off x="6161207" y="854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1"/>
          <p:cNvSpPr/>
          <p:nvPr/>
        </p:nvSpPr>
        <p:spPr>
          <a:xfrm>
            <a:off x="5470273" y="245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1"/>
          <p:cNvSpPr/>
          <p:nvPr/>
        </p:nvSpPr>
        <p:spPr>
          <a:xfrm rot="2516804" flipH="1">
            <a:off x="7811255" y="2062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1"/>
          <p:cNvSpPr/>
          <p:nvPr/>
        </p:nvSpPr>
        <p:spPr>
          <a:xfrm>
            <a:off x="6676773" y="4773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1"/>
          <p:cNvSpPr/>
          <p:nvPr/>
        </p:nvSpPr>
        <p:spPr>
          <a:xfrm rot="2417287">
            <a:off x="4439775" y="801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1"/>
          <p:cNvSpPr/>
          <p:nvPr/>
        </p:nvSpPr>
        <p:spPr>
          <a:xfrm rot="-2516804">
            <a:off x="284871" y="795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1"/>
          <p:cNvSpPr/>
          <p:nvPr/>
        </p:nvSpPr>
        <p:spPr>
          <a:xfrm>
            <a:off x="6165273" y="1014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1"/>
          <p:cNvSpPr/>
          <p:nvPr/>
        </p:nvSpPr>
        <p:spPr>
          <a:xfrm>
            <a:off x="3184273" y="1113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1"/>
          <p:cNvSpPr/>
          <p:nvPr/>
        </p:nvSpPr>
        <p:spPr>
          <a:xfrm rot="2517313" flipH="1">
            <a:off x="9681736" y="11089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1"/>
          <p:cNvSpPr/>
          <p:nvPr/>
        </p:nvSpPr>
        <p:spPr>
          <a:xfrm>
            <a:off x="10733607" y="1275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1"/>
          <p:cNvSpPr/>
          <p:nvPr/>
        </p:nvSpPr>
        <p:spPr>
          <a:xfrm>
            <a:off x="11301275" y="16701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1"/>
          <p:cNvSpPr/>
          <p:nvPr/>
        </p:nvSpPr>
        <p:spPr>
          <a:xfrm>
            <a:off x="11636107" y="17002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1"/>
          <p:cNvSpPr/>
          <p:nvPr/>
        </p:nvSpPr>
        <p:spPr>
          <a:xfrm>
            <a:off x="1992073" y="17846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1"/>
          <p:cNvSpPr/>
          <p:nvPr/>
        </p:nvSpPr>
        <p:spPr>
          <a:xfrm rot="2516804" flipH="1">
            <a:off x="11767304" y="21575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1"/>
          <p:cNvSpPr/>
          <p:nvPr/>
        </p:nvSpPr>
        <p:spPr>
          <a:xfrm>
            <a:off x="639141" y="24727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1"/>
          <p:cNvSpPr/>
          <p:nvPr/>
        </p:nvSpPr>
        <p:spPr>
          <a:xfrm>
            <a:off x="11935973" y="2900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1"/>
          <p:cNvSpPr/>
          <p:nvPr/>
        </p:nvSpPr>
        <p:spPr>
          <a:xfrm rot="-2516804">
            <a:off x="465371" y="3343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1"/>
          <p:cNvSpPr/>
          <p:nvPr/>
        </p:nvSpPr>
        <p:spPr>
          <a:xfrm>
            <a:off x="11829757" y="36906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1"/>
          <p:cNvSpPr/>
          <p:nvPr/>
        </p:nvSpPr>
        <p:spPr>
          <a:xfrm>
            <a:off x="855407" y="3905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1"/>
          <p:cNvSpPr/>
          <p:nvPr/>
        </p:nvSpPr>
        <p:spPr>
          <a:xfrm>
            <a:off x="574684" y="15907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1"/>
          <p:cNvSpPr/>
          <p:nvPr/>
        </p:nvSpPr>
        <p:spPr>
          <a:xfrm>
            <a:off x="2710134" y="54398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7" name="Picture 26">
            <a:extLst>
              <a:ext uri="{FF2B5EF4-FFF2-40B4-BE49-F238E27FC236}">
                <a16:creationId xmlns:a16="http://schemas.microsoft.com/office/drawing/2014/main" id="{65747CE5-CB81-4A9B-9C6F-F58060BC3023}"/>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28" name="Picture 27">
            <a:extLst>
              <a:ext uri="{FF2B5EF4-FFF2-40B4-BE49-F238E27FC236}">
                <a16:creationId xmlns:a16="http://schemas.microsoft.com/office/drawing/2014/main" id="{03F36829-270D-4100-8308-194BE8317D63}"/>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29" name="Picture 28">
            <a:extLst>
              <a:ext uri="{FF2B5EF4-FFF2-40B4-BE49-F238E27FC236}">
                <a16:creationId xmlns:a16="http://schemas.microsoft.com/office/drawing/2014/main" id="{70BFE69C-DC97-4193-B7B4-7638F01D8642}"/>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30" name="Picture 29">
            <a:extLst>
              <a:ext uri="{FF2B5EF4-FFF2-40B4-BE49-F238E27FC236}">
                <a16:creationId xmlns:a16="http://schemas.microsoft.com/office/drawing/2014/main" id="{551356B4-A68B-4931-B68E-E1F24409F459}"/>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31" name="Picture 30">
            <a:extLst>
              <a:ext uri="{FF2B5EF4-FFF2-40B4-BE49-F238E27FC236}">
                <a16:creationId xmlns:a16="http://schemas.microsoft.com/office/drawing/2014/main" id="{270E8577-0FA4-43E4-B125-2637A53B5392}"/>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1129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682809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32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9601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01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528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01562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400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451475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00720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787528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3162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311056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5682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903568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6685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704117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16786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066591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193891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140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2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62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050871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9703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1293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849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8279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25/02/2025</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9894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jp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2.xml"/><Relationship Id="rId7"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364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10" name="9Slide.vn - 2019">
            <a:extLst>
              <a:ext uri="{FF2B5EF4-FFF2-40B4-BE49-F238E27FC236}">
                <a16:creationId xmlns:a16="http://schemas.microsoft.com/office/drawing/2014/main" id="{4127BF5A-6B47-45CE-80B8-77F025E9A60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7" name="Picture 36">
            <a:extLst>
              <a:ext uri="{FF2B5EF4-FFF2-40B4-BE49-F238E27FC236}">
                <a16:creationId xmlns:a16="http://schemas.microsoft.com/office/drawing/2014/main" id="{B01EB971-7D24-459A-9206-077789FB7DFA}"/>
              </a:ext>
            </a:extLst>
          </p:cNvPr>
          <p:cNvPicPr>
            <a:picLocks noChangeAspect="1"/>
          </p:cNvPicPr>
          <p:nvPr userDrawn="1"/>
        </p:nvPicPr>
        <p:blipFill>
          <a:blip r:embed="rId15"/>
          <a:stretch>
            <a:fillRect/>
          </a:stretch>
        </p:blipFill>
        <p:spPr>
          <a:xfrm>
            <a:off x="-69536733" y="-28989867"/>
            <a:ext cx="6858000" cy="6858000"/>
          </a:xfrm>
          <a:prstGeom prst="rect">
            <a:avLst/>
          </a:prstGeom>
        </p:spPr>
      </p:pic>
      <p:pic>
        <p:nvPicPr>
          <p:cNvPr id="38" name="Picture 37">
            <a:extLst>
              <a:ext uri="{FF2B5EF4-FFF2-40B4-BE49-F238E27FC236}">
                <a16:creationId xmlns:a16="http://schemas.microsoft.com/office/drawing/2014/main" id="{7802895E-9AE1-4441-88D6-DCB28D52D3C6}"/>
              </a:ext>
            </a:extLst>
          </p:cNvPr>
          <p:cNvPicPr>
            <a:picLocks noChangeAspect="1"/>
          </p:cNvPicPr>
          <p:nvPr userDrawn="1"/>
        </p:nvPicPr>
        <p:blipFill>
          <a:blip r:embed="rId15"/>
          <a:stretch>
            <a:fillRect/>
          </a:stretch>
        </p:blipFill>
        <p:spPr>
          <a:xfrm>
            <a:off x="75412600" y="-32418867"/>
            <a:ext cx="6858000" cy="6858000"/>
          </a:xfrm>
          <a:prstGeom prst="rect">
            <a:avLst/>
          </a:prstGeom>
        </p:spPr>
      </p:pic>
      <p:pic>
        <p:nvPicPr>
          <p:cNvPr id="39" name="Picture 38">
            <a:extLst>
              <a:ext uri="{FF2B5EF4-FFF2-40B4-BE49-F238E27FC236}">
                <a16:creationId xmlns:a16="http://schemas.microsoft.com/office/drawing/2014/main" id="{55EAC671-E9A5-469C-B4BF-0932415E2DB9}"/>
              </a:ext>
            </a:extLst>
          </p:cNvPr>
          <p:cNvPicPr>
            <a:picLocks noChangeAspect="1"/>
          </p:cNvPicPr>
          <p:nvPr userDrawn="1"/>
        </p:nvPicPr>
        <p:blipFill>
          <a:blip r:embed="rId15"/>
          <a:stretch>
            <a:fillRect/>
          </a:stretch>
        </p:blipFill>
        <p:spPr>
          <a:xfrm>
            <a:off x="77173667" y="23528867"/>
            <a:ext cx="6858000" cy="6858000"/>
          </a:xfrm>
          <a:prstGeom prst="rect">
            <a:avLst/>
          </a:prstGeom>
        </p:spPr>
      </p:pic>
      <p:pic>
        <p:nvPicPr>
          <p:cNvPr id="40" name="Picture 39">
            <a:extLst>
              <a:ext uri="{FF2B5EF4-FFF2-40B4-BE49-F238E27FC236}">
                <a16:creationId xmlns:a16="http://schemas.microsoft.com/office/drawing/2014/main" id="{4F88B8AB-5C7C-49E5-824D-FE75646D140D}"/>
              </a:ext>
            </a:extLst>
          </p:cNvPr>
          <p:cNvPicPr>
            <a:picLocks noChangeAspect="1"/>
          </p:cNvPicPr>
          <p:nvPr userDrawn="1"/>
        </p:nvPicPr>
        <p:blipFill>
          <a:blip r:embed="rId15"/>
          <a:stretch>
            <a:fillRect/>
          </a:stretch>
        </p:blipFill>
        <p:spPr>
          <a:xfrm>
            <a:off x="-67911133" y="23528867"/>
            <a:ext cx="6858000" cy="6858000"/>
          </a:xfrm>
          <a:prstGeom prst="rect">
            <a:avLst/>
          </a:prstGeom>
        </p:spPr>
      </p:pic>
      <p:pic>
        <p:nvPicPr>
          <p:cNvPr id="41" name="Picture 40">
            <a:extLst>
              <a:ext uri="{FF2B5EF4-FFF2-40B4-BE49-F238E27FC236}">
                <a16:creationId xmlns:a16="http://schemas.microsoft.com/office/drawing/2014/main" id="{D060742C-1622-4D2B-B2E6-2EB544F00E23}"/>
              </a:ext>
            </a:extLst>
          </p:cNvPr>
          <p:cNvPicPr>
            <a:picLocks noChangeAspect="1"/>
          </p:cNvPicPr>
          <p:nvPr userDrawn="1"/>
        </p:nvPicPr>
        <p:blipFill>
          <a:blip r:embed="rId15"/>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360935760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EA045AA3-6E50-4F4A-85F4-B0C112405500}"/>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25/02/2025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sp>
        <p:nvSpPr>
          <p:cNvPr id="7" name="Oval 6">
            <a:extLst>
              <a:ext uri="{FF2B5EF4-FFF2-40B4-BE49-F238E27FC236}">
                <a16:creationId xmlns:a16="http://schemas.microsoft.com/office/drawing/2014/main"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B1CA3B-4E43-438A-9AA3-C4D817313CF4}"/>
              </a:ext>
            </a:extLst>
          </p:cNvPr>
          <p:cNvSpPr/>
          <p:nvPr userDrawn="1"/>
        </p:nvSpPr>
        <p:spPr>
          <a:xfrm>
            <a:off x="34961779"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3004496-AE44-4F53-BEA8-30179F68F210}"/>
              </a:ext>
            </a:extLst>
          </p:cNvPr>
          <p:cNvSpPr/>
          <p:nvPr userDrawn="1"/>
        </p:nvSpPr>
        <p:spPr>
          <a:xfrm>
            <a:off x="34961779"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C10C7B-BAE9-4433-8761-500EAC3C28A0}"/>
              </a:ext>
            </a:extLst>
          </p:cNvPr>
          <p:cNvSpPr/>
          <p:nvPr userDrawn="1"/>
        </p:nvSpPr>
        <p:spPr>
          <a:xfrm>
            <a:off x="-23164800"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29215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6031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image" Target="../media/image37.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image" Target="../media/image37.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37.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0.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18" Type="http://schemas.openxmlformats.org/officeDocument/2006/relationships/slide" Target="slide7.xml"/><Relationship Id="rId3" Type="http://schemas.openxmlformats.org/officeDocument/2006/relationships/slideLayout" Target="../slideLayouts/slideLayout30.xml"/><Relationship Id="rId7" Type="http://schemas.openxmlformats.org/officeDocument/2006/relationships/image" Target="../media/image14.png"/><Relationship Id="rId12" Type="http://schemas.openxmlformats.org/officeDocument/2006/relationships/image" Target="../media/image16.png"/><Relationship Id="rId17" Type="http://schemas.openxmlformats.org/officeDocument/2006/relationships/image" Target="../media/image9.png"/><Relationship Id="rId2" Type="http://schemas.openxmlformats.org/officeDocument/2006/relationships/audio" Target="../media/media2.mp3"/><Relationship Id="rId16" Type="http://schemas.openxmlformats.org/officeDocument/2006/relationships/image" Target="../media/image18.png"/><Relationship Id="rId1" Type="http://schemas.microsoft.com/office/2007/relationships/media" Target="../media/media2.mp3"/><Relationship Id="rId6" Type="http://schemas.openxmlformats.org/officeDocument/2006/relationships/image" Target="../media/image13.png"/><Relationship Id="rId11" Type="http://schemas.openxmlformats.org/officeDocument/2006/relationships/slide" Target="slide4.xml"/><Relationship Id="rId5" Type="http://schemas.openxmlformats.org/officeDocument/2006/relationships/image" Target="../media/image12.png"/><Relationship Id="rId15" Type="http://schemas.openxmlformats.org/officeDocument/2006/relationships/slide" Target="slide6.xml"/><Relationship Id="rId10" Type="http://schemas.microsoft.com/office/2007/relationships/hdphoto" Target="../media/hdphoto3.wdp"/><Relationship Id="rId4" Type="http://schemas.openxmlformats.org/officeDocument/2006/relationships/notesSlide" Target="../notesSlides/notesSlide2.xml"/><Relationship Id="rId9" Type="http://schemas.openxmlformats.org/officeDocument/2006/relationships/image" Target="../media/image15.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2792E-5D95-91E3-16ED-A97435BBC506}"/>
            </a:ext>
          </a:extLst>
        </p:cNvPr>
        <p:cNvGrpSpPr/>
        <p:nvPr/>
      </p:nvGrpSpPr>
      <p:grpSpPr>
        <a:xfrm>
          <a:off x="0" y="0"/>
          <a:ext cx="0" cy="0"/>
          <a:chOff x="0" y="0"/>
          <a:chExt cx="0" cy="0"/>
        </a:xfrm>
      </p:grpSpPr>
      <p:sp>
        <p:nvSpPr>
          <p:cNvPr id="14" name="任意多边形 10">
            <a:extLst>
              <a:ext uri="{FF2B5EF4-FFF2-40B4-BE49-F238E27FC236}">
                <a16:creationId xmlns:a16="http://schemas.microsoft.com/office/drawing/2014/main" id="{F41A417E-46C7-D7CE-78DB-E8D4FB0C78DD}"/>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5" name="任意多边形 27">
            <a:extLst>
              <a:ext uri="{FF2B5EF4-FFF2-40B4-BE49-F238E27FC236}">
                <a16:creationId xmlns:a16="http://schemas.microsoft.com/office/drawing/2014/main" id="{9D5E4F52-0AE9-27AB-C0E2-5ACE26806543}"/>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6" name="任意多边形 10">
            <a:extLst>
              <a:ext uri="{FF2B5EF4-FFF2-40B4-BE49-F238E27FC236}">
                <a16:creationId xmlns:a16="http://schemas.microsoft.com/office/drawing/2014/main" id="{FD97D4F7-C2CC-6E40-B376-EFD0AB5E8DE3}"/>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7" name="任意多边形 27">
            <a:extLst>
              <a:ext uri="{FF2B5EF4-FFF2-40B4-BE49-F238E27FC236}">
                <a16:creationId xmlns:a16="http://schemas.microsoft.com/office/drawing/2014/main" id="{1D9B45E9-B88E-C080-FB9F-45F2489C451E}"/>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9" name="任意多边形 27">
            <a:extLst>
              <a:ext uri="{FF2B5EF4-FFF2-40B4-BE49-F238E27FC236}">
                <a16:creationId xmlns:a16="http://schemas.microsoft.com/office/drawing/2014/main" id="{BB4FB23F-EA95-A7FD-76FC-2AEC9B94CEC2}"/>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20" name="任意多边形 10">
            <a:extLst>
              <a:ext uri="{FF2B5EF4-FFF2-40B4-BE49-F238E27FC236}">
                <a16:creationId xmlns:a16="http://schemas.microsoft.com/office/drawing/2014/main" id="{A48076CF-D370-7160-8978-75ADCD6A8196}"/>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 name="Picture 1">
            <a:extLst>
              <a:ext uri="{FF2B5EF4-FFF2-40B4-BE49-F238E27FC236}">
                <a16:creationId xmlns:a16="http://schemas.microsoft.com/office/drawing/2014/main" id="{7A36034E-ADA3-71DE-BCAB-BB18D846FE5C}"/>
              </a:ext>
            </a:extLst>
          </p:cNvPr>
          <p:cNvPicPr>
            <a:picLocks noChangeAspect="1"/>
          </p:cNvPicPr>
          <p:nvPr/>
        </p:nvPicPr>
        <p:blipFill>
          <a:blip r:embed="rId3"/>
          <a:stretch>
            <a:fillRect/>
          </a:stretch>
        </p:blipFill>
        <p:spPr>
          <a:xfrm>
            <a:off x="3220333" y="193502"/>
            <a:ext cx="5998984" cy="1060796"/>
          </a:xfrm>
          <a:prstGeom prst="rect">
            <a:avLst/>
          </a:prstGeom>
        </p:spPr>
      </p:pic>
      <p:pic>
        <p:nvPicPr>
          <p:cNvPr id="5" name="Picture 4">
            <a:extLst>
              <a:ext uri="{FF2B5EF4-FFF2-40B4-BE49-F238E27FC236}">
                <a16:creationId xmlns:a16="http://schemas.microsoft.com/office/drawing/2014/main" id="{F30B469F-B200-9575-D082-A25D49D6223C}"/>
              </a:ext>
            </a:extLst>
          </p:cNvPr>
          <p:cNvPicPr>
            <a:picLocks noChangeAspect="1"/>
          </p:cNvPicPr>
          <p:nvPr/>
        </p:nvPicPr>
        <p:blipFill>
          <a:blip r:embed="rId4"/>
          <a:stretch>
            <a:fillRect/>
          </a:stretch>
        </p:blipFill>
        <p:spPr>
          <a:xfrm>
            <a:off x="1144104" y="1298723"/>
            <a:ext cx="9675191" cy="2726346"/>
          </a:xfrm>
          <a:prstGeom prst="rect">
            <a:avLst/>
          </a:prstGeom>
        </p:spPr>
      </p:pic>
    </p:spTree>
    <p:extLst>
      <p:ext uri="{BB962C8B-B14F-4D97-AF65-F5344CB8AC3E}">
        <p14:creationId xmlns:p14="http://schemas.microsoft.com/office/powerpoint/2010/main" val="2801552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44559" y="422351"/>
            <a:ext cx="9818009"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nSpc>
                <a:spcPct val="80000"/>
              </a:lnSpc>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Nối</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9786" y="1293507"/>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4E919FC-E519-A0AA-96C2-2912E305D87B}"/>
              </a:ext>
            </a:extLst>
          </p:cNvPr>
          <p:cNvSpPr/>
          <p:nvPr/>
        </p:nvSpPr>
        <p:spPr>
          <a:xfrm>
            <a:off x="851955" y="1996286"/>
            <a:ext cx="3267118"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9" name="Rectangle: Rounded Corners 8">
            <a:extLst>
              <a:ext uri="{FF2B5EF4-FFF2-40B4-BE49-F238E27FC236}">
                <a16:creationId xmlns:a16="http://schemas.microsoft.com/office/drawing/2014/main" id="{EFA0996E-C8AB-496A-D2BD-7DA006A32BA6}"/>
              </a:ext>
            </a:extLst>
          </p:cNvPr>
          <p:cNvSpPr/>
          <p:nvPr/>
        </p:nvSpPr>
        <p:spPr>
          <a:xfrm>
            <a:off x="851955" y="3236607"/>
            <a:ext cx="3267118"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0" name="Rectangle: Rounded Corners 9">
            <a:extLst>
              <a:ext uri="{FF2B5EF4-FFF2-40B4-BE49-F238E27FC236}">
                <a16:creationId xmlns:a16="http://schemas.microsoft.com/office/drawing/2014/main" id="{81753635-125B-3538-1FD5-82058D3EA9C3}"/>
              </a:ext>
            </a:extLst>
          </p:cNvPr>
          <p:cNvSpPr/>
          <p:nvPr/>
        </p:nvSpPr>
        <p:spPr>
          <a:xfrm>
            <a:off x="851955" y="4775188"/>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id="{A0A5D31A-B338-5400-E9CD-1EEE4880BA77}"/>
              </a:ext>
            </a:extLst>
          </p:cNvPr>
          <p:cNvSpPr/>
          <p:nvPr/>
        </p:nvSpPr>
        <p:spPr>
          <a:xfrm>
            <a:off x="5485154" y="4737102"/>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
        <p:nvSpPr>
          <p:cNvPr id="12" name="Rectangle: Rounded Corners 11">
            <a:extLst>
              <a:ext uri="{FF2B5EF4-FFF2-40B4-BE49-F238E27FC236}">
                <a16:creationId xmlns:a16="http://schemas.microsoft.com/office/drawing/2014/main" id="{2B1F3F0D-2276-2A7A-11D4-4B5C964D2E0E}"/>
              </a:ext>
            </a:extLst>
          </p:cNvPr>
          <p:cNvSpPr/>
          <p:nvPr/>
        </p:nvSpPr>
        <p:spPr>
          <a:xfrm>
            <a:off x="5485154" y="3169349"/>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3" name="Rectangle: Rounded Corners 12">
            <a:extLst>
              <a:ext uri="{FF2B5EF4-FFF2-40B4-BE49-F238E27FC236}">
                <a16:creationId xmlns:a16="http://schemas.microsoft.com/office/drawing/2014/main" id="{37F5BBE0-2890-6C8D-BB11-25CA4C32E59D}"/>
              </a:ext>
            </a:extLst>
          </p:cNvPr>
          <p:cNvSpPr/>
          <p:nvPr/>
        </p:nvSpPr>
        <p:spPr>
          <a:xfrm>
            <a:off x="5411446" y="1943100"/>
            <a:ext cx="5608979" cy="86677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p>
          <a:p>
            <a:pPr algn="ct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cxnSp>
        <p:nvCxnSpPr>
          <p:cNvPr id="8" name="Straight Connector 7">
            <a:extLst>
              <a:ext uri="{FF2B5EF4-FFF2-40B4-BE49-F238E27FC236}">
                <a16:creationId xmlns:a16="http://schemas.microsoft.com/office/drawing/2014/main" id="{4A897F01-745B-BCD3-FDCE-4D32B675F7B0}"/>
              </a:ext>
            </a:extLst>
          </p:cNvPr>
          <p:cNvCxnSpPr/>
          <p:nvPr/>
        </p:nvCxnSpPr>
        <p:spPr>
          <a:xfrm>
            <a:off x="4119073" y="2268617"/>
            <a:ext cx="1292373" cy="1197848"/>
          </a:xfrm>
          <a:prstGeom prst="line">
            <a:avLst/>
          </a:prstGeom>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2D09EDA8-74E8-2A15-3F61-FBD35AF77F75}"/>
              </a:ext>
            </a:extLst>
          </p:cNvPr>
          <p:cNvCxnSpPr>
            <a:cxnSpLocks/>
          </p:cNvCxnSpPr>
          <p:nvPr/>
        </p:nvCxnSpPr>
        <p:spPr>
          <a:xfrm flipV="1">
            <a:off x="4271473" y="2570238"/>
            <a:ext cx="1139973" cy="944642"/>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553836A-2166-C70B-70D3-FDB800D1117C}"/>
              </a:ext>
            </a:extLst>
          </p:cNvPr>
          <p:cNvCxnSpPr>
            <a:cxnSpLocks/>
          </p:cNvCxnSpPr>
          <p:nvPr/>
        </p:nvCxnSpPr>
        <p:spPr>
          <a:xfrm>
            <a:off x="4423873" y="4977648"/>
            <a:ext cx="1061281"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04302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4A7B-6112-C8D9-FDAC-D949D0009817}"/>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22F7FE3C-C496-4416-8917-D3297D3FB83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66CBBEA0-82CA-90E6-1B89-233CD1F6E245}"/>
              </a:ext>
            </a:extLst>
          </p:cNvPr>
          <p:cNvSpPr>
            <a:spLocks noGrp="1"/>
          </p:cNvSpPr>
          <p:nvPr>
            <p:ph type="title" idx="2"/>
          </p:nvPr>
        </p:nvSpPr>
        <p:spPr/>
        <p:txBody>
          <a:bodyPr/>
          <a:lstStyle/>
          <a:p>
            <a:endParaRPr lang="en-US"/>
          </a:p>
        </p:txBody>
      </p:sp>
    </p:spTree>
    <p:extLst>
      <p:ext uri="{BB962C8B-B14F-4D97-AF65-F5344CB8AC3E}">
        <p14:creationId xmlns:p14="http://schemas.microsoft.com/office/powerpoint/2010/main" val="35792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BB112-1A46-8AAB-4213-FA97FA06D6F5}"/>
            </a:ext>
          </a:extLst>
        </p:cNvPr>
        <p:cNvGrpSpPr/>
        <p:nvPr/>
      </p:nvGrpSpPr>
      <p:grpSpPr>
        <a:xfrm>
          <a:off x="0" y="0"/>
          <a:ext cx="0" cy="0"/>
          <a:chOff x="0" y="0"/>
          <a:chExt cx="0" cy="0"/>
        </a:xfrm>
      </p:grpSpPr>
      <p:pic>
        <p:nvPicPr>
          <p:cNvPr id="22" name="图片 21">
            <a:extLst>
              <a:ext uri="{FF2B5EF4-FFF2-40B4-BE49-F238E27FC236}">
                <a16:creationId xmlns:a16="http://schemas.microsoft.com/office/drawing/2014/main" id="{5392B67C-EB35-ADC7-A81B-E6029863B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a:extLst>
              <a:ext uri="{FF2B5EF4-FFF2-40B4-BE49-F238E27FC236}">
                <a16:creationId xmlns:a16="http://schemas.microsoft.com/office/drawing/2014/main" id="{8052468B-F5A1-5F1D-4B17-B4A64D774712}"/>
              </a:ext>
            </a:extLst>
          </p:cNvPr>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
                <a:srgbClr val="0563C1"/>
              </a:buClr>
              <a:buSzPct val="70000"/>
              <a:buFontTx/>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Gạch</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chéo</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để</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ngăn</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chủ ngữ, vị ngữ của các câu trong đoạn văn dưới đây:</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F46FF-EC6E-6802-467D-52473446F9B4}"/>
              </a:ext>
            </a:extLst>
          </p:cNvPr>
          <p:cNvSpPr/>
          <p:nvPr/>
        </p:nvSpPr>
        <p:spPr>
          <a:xfrm>
            <a:off x="421240" y="1650763"/>
            <a:ext cx="11164300" cy="318135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46CF7C3-5906-0909-0496-B099206093EB}"/>
              </a:ext>
            </a:extLst>
          </p:cNvPr>
          <p:cNvSpPr txBox="1"/>
          <p:nvPr/>
        </p:nvSpPr>
        <p:spPr>
          <a:xfrm>
            <a:off x="800100" y="1914525"/>
            <a:ext cx="10429875"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Lý Thường Kiệt là danh tướng Việt Nam thế kỉ XI. Tên tuổi của ông gắn với chiến thắng chống quân xâm lược nhà Tống. Tương truyền, ông cũng là tác giả bài thơ </a:t>
            </a:r>
            <a:r>
              <a:rPr kumimoji="0" lang="vi-VN" sz="32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Sông núi nước Nam</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 thơ được xem như bản Tuyên ngôn Độc lập đầu tiên của nước ta.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94115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9572C31-C6B1-49BD-8FAB-39C0FF69283D}"/>
              </a:ext>
            </a:extLst>
          </p:cNvPr>
          <p:cNvGrpSpPr/>
          <p:nvPr/>
        </p:nvGrpSpPr>
        <p:grpSpPr>
          <a:xfrm>
            <a:off x="324830" y="247650"/>
            <a:ext cx="11397983" cy="6091407"/>
            <a:chOff x="397008" y="1469138"/>
            <a:chExt cx="11397983" cy="4854789"/>
          </a:xfrm>
        </p:grpSpPr>
        <p:sp>
          <p:nvSpPr>
            <p:cNvPr id="7" name="Rectangle: Rounded Corners 6">
              <a:extLst>
                <a:ext uri="{FF2B5EF4-FFF2-40B4-BE49-F238E27FC236}">
                  <a16:creationId xmlns:a16="http://schemas.microsoft.com/office/drawing/2014/main"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F72E232-17EE-4EDB-B1DC-65AC917EF001}"/>
                </a:ext>
              </a:extLst>
            </p:cNvPr>
            <p:cNvSpPr txBox="1"/>
            <p:nvPr/>
          </p:nvSpPr>
          <p:spPr>
            <a:xfrm>
              <a:off x="678095" y="1872036"/>
              <a:ext cx="10849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aphicFrame>
        <p:nvGraphicFramePr>
          <p:cNvPr id="14" name="Table 13">
            <a:extLst>
              <a:ext uri="{FF2B5EF4-FFF2-40B4-BE49-F238E27FC236}">
                <a16:creationId xmlns:a16="http://schemas.microsoft.com/office/drawing/2014/main" id="{3DB0CD23-5246-4A1C-9552-AC37BAB32600}"/>
              </a:ext>
            </a:extLst>
          </p:cNvPr>
          <p:cNvGraphicFramePr>
            <a:graphicFrameLocks noGrp="1"/>
          </p:cNvGraphicFramePr>
          <p:nvPr>
            <p:extLst>
              <p:ext uri="{D42A27DB-BD31-4B8C-83A1-F6EECF244321}">
                <p14:modId xmlns:p14="http://schemas.microsoft.com/office/powerpoint/2010/main" val="940471128"/>
              </p:ext>
            </p:extLst>
          </p:nvPr>
        </p:nvGraphicFramePr>
        <p:xfrm>
          <a:off x="1524000" y="676275"/>
          <a:ext cx="9801225" cy="4832238"/>
        </p:xfrm>
        <a:graphic>
          <a:graphicData uri="http://schemas.openxmlformats.org/drawingml/2006/table">
            <a:tbl>
              <a:tblPr firstRow="1" firstCol="1" bandRow="1">
                <a:tableStyleId>{93296810-A885-4BE3-A3E7-6D5BEEA58F35}</a:tableStyleId>
              </a:tblPr>
              <a:tblGrid>
                <a:gridCol w="3648564">
                  <a:extLst>
                    <a:ext uri="{9D8B030D-6E8A-4147-A177-3AD203B41FA5}">
                      <a16:colId xmlns:a16="http://schemas.microsoft.com/office/drawing/2014/main" val="1689028334"/>
                    </a:ext>
                  </a:extLst>
                </a:gridCol>
                <a:gridCol w="6152661">
                  <a:extLst>
                    <a:ext uri="{9D8B030D-6E8A-4147-A177-3AD203B41FA5}">
                      <a16:colId xmlns:a16="http://schemas.microsoft.com/office/drawing/2014/main" val="354079266"/>
                    </a:ext>
                  </a:extLst>
                </a:gridCol>
              </a:tblGrid>
              <a:tr h="666750">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Chủ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Vị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378804"/>
                  </a:ext>
                </a:extLst>
              </a:tr>
              <a:tr h="892285">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1190459">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892285">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r h="1190459">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75976"/>
                  </a:ext>
                </a:extLst>
              </a:tr>
            </a:tbl>
          </a:graphicData>
        </a:graphic>
      </p:graphicFrame>
      <p:sp>
        <p:nvSpPr>
          <p:cNvPr id="4" name="TextBox 3">
            <a:extLst>
              <a:ext uri="{FF2B5EF4-FFF2-40B4-BE49-F238E27FC236}">
                <a16:creationId xmlns:a16="http://schemas.microsoft.com/office/drawing/2014/main" id="{65CEC790-B2AD-03DA-1D14-D7AD5155B9E8}"/>
              </a:ext>
            </a:extLst>
          </p:cNvPr>
          <p:cNvSpPr txBox="1"/>
          <p:nvPr/>
        </p:nvSpPr>
        <p:spPr>
          <a:xfrm>
            <a:off x="1771650" y="1476375"/>
            <a:ext cx="3219450" cy="584775"/>
          </a:xfrm>
          <a:prstGeom prst="rect">
            <a:avLst/>
          </a:prstGeom>
          <a:noFill/>
        </p:spPr>
        <p:txBody>
          <a:bodyPr wrap="square" rtlCol="0">
            <a:spAutoFit/>
          </a:bodyPr>
          <a:lstStyle/>
          <a:p>
            <a:r>
              <a:rPr lang="nl-NL" sz="3200" dirty="0">
                <a:effectLst/>
                <a:latin typeface="Cambria" panose="02040503050406030204" pitchFamily="18" charset="0"/>
                <a:ea typeface="Cambria" panose="02040503050406030204" pitchFamily="18" charset="0"/>
              </a:rPr>
              <a:t>Lý Thường Kiệt</a:t>
            </a:r>
            <a:endParaRPr lang="en-US" sz="32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03F3EE0F-3E5B-EDE2-3458-A7BB5AC650ED}"/>
              </a:ext>
            </a:extLst>
          </p:cNvPr>
          <p:cNvSpPr txBox="1"/>
          <p:nvPr/>
        </p:nvSpPr>
        <p:spPr>
          <a:xfrm>
            <a:off x="5200649" y="1447800"/>
            <a:ext cx="6162675"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là danh tướng Việt Nam thế kỉ XI</a:t>
            </a: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E3E5FBAD-54CD-4FEC-981D-9A170B12D87E}"/>
              </a:ext>
            </a:extLst>
          </p:cNvPr>
          <p:cNvSpPr txBox="1"/>
          <p:nvPr/>
        </p:nvSpPr>
        <p:spPr>
          <a:xfrm>
            <a:off x="1771650" y="2543175"/>
            <a:ext cx="3219450" cy="584775"/>
          </a:xfrm>
          <a:prstGeom prst="rect">
            <a:avLst/>
          </a:prstGeom>
          <a:noFill/>
        </p:spPr>
        <p:txBody>
          <a:bodyPr wrap="square" rtlCol="0">
            <a:spAutoFit/>
          </a:bodyPr>
          <a:lstStyle/>
          <a:p>
            <a:r>
              <a:rPr lang="nl-NL" sz="3200" dirty="0">
                <a:latin typeface="Cambria" panose="02040503050406030204" pitchFamily="18" charset="0"/>
                <a:ea typeface="Cambria" panose="02040503050406030204" pitchFamily="18" charset="0"/>
              </a:rPr>
              <a:t>Tên tuổi của ông</a:t>
            </a:r>
            <a:endParaRPr lang="en-US" sz="3200"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2608FC63-D88B-9A4D-0D14-7D1D5FF53020}"/>
              </a:ext>
            </a:extLst>
          </p:cNvPr>
          <p:cNvSpPr txBox="1"/>
          <p:nvPr/>
        </p:nvSpPr>
        <p:spPr>
          <a:xfrm>
            <a:off x="5267325" y="22383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gắn với chiến thắng chống quân xâm lược nhà Tống</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6B028AA-447C-9E7F-139D-77703AA5D7B5}"/>
              </a:ext>
            </a:extLst>
          </p:cNvPr>
          <p:cNvSpPr txBox="1"/>
          <p:nvPr/>
        </p:nvSpPr>
        <p:spPr>
          <a:xfrm>
            <a:off x="1762125" y="360997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Ông</a:t>
            </a:r>
            <a:endParaRPr lang="en-US" sz="32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6A29800E-8CD1-1A45-C435-B7C6FE4B84CC}"/>
              </a:ext>
            </a:extLst>
          </p:cNvPr>
          <p:cNvSpPr txBox="1"/>
          <p:nvPr/>
        </p:nvSpPr>
        <p:spPr>
          <a:xfrm>
            <a:off x="5257800" y="33051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cũng là tác giả bài thơ Sông núi nước Nam</a:t>
            </a:r>
            <a:endParaRPr lang="en-US" sz="32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3EA36E8E-820B-C855-2299-85CCA76E0E39}"/>
              </a:ext>
            </a:extLst>
          </p:cNvPr>
          <p:cNvSpPr txBox="1"/>
          <p:nvPr/>
        </p:nvSpPr>
        <p:spPr>
          <a:xfrm>
            <a:off x="1733550" y="461962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Bài thơ</a:t>
            </a:r>
            <a:endParaRPr lang="en-US" sz="32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4699B0C2-ACF4-E5BE-2406-F4EADC0AABD7}"/>
              </a:ext>
            </a:extLst>
          </p:cNvPr>
          <p:cNvSpPr txBox="1"/>
          <p:nvPr/>
        </p:nvSpPr>
        <p:spPr>
          <a:xfrm>
            <a:off x="5229225" y="431482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được xem là bản Tuyên ngôn Độc lập đầu tiên của nước ta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4066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Gạch</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chéo</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để</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ngăn</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chủ ngữ, vị ngữ của các câu trong đoạn văn dưới đây:</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676401"/>
            <a:ext cx="11164300" cy="318135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800100" y="1914525"/>
            <a:ext cx="10429875" cy="255454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200" b="0" i="1" dirty="0">
                <a:solidFill>
                  <a:srgbClr val="000000"/>
                </a:solidFill>
                <a:effectLst/>
                <a:latin typeface="Cambria" panose="02040503050406030204" pitchFamily="18" charset="0"/>
                <a:ea typeface="Cambria" panose="02040503050406030204" pitchFamily="18" charset="0"/>
              </a:rPr>
              <a:t>Sông núi nước Nam</a:t>
            </a:r>
            <a:r>
              <a:rPr lang="vi-VN" sz="3200" b="0" i="0" dirty="0">
                <a:solidFill>
                  <a:srgbClr val="000000"/>
                </a:solidFill>
                <a:effectLst/>
                <a:latin typeface="Cambria" panose="02040503050406030204" pitchFamily="18" charset="0"/>
                <a:ea typeface="Cambria" panose="02040503050406030204" pitchFamily="18" charset="0"/>
              </a:rPr>
              <a:t>. Bài thơ được xem như bản Tuyên ngôn Độc lập đầu tiên của nước ta. </a:t>
            </a:r>
            <a:endParaRPr lang="en-US" sz="3200" dirty="0">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27E2363B-65D7-0227-8376-FDBA62A612EE}"/>
              </a:ext>
            </a:extLst>
          </p:cNvPr>
          <p:cNvCxnSpPr/>
          <p:nvPr/>
        </p:nvCxnSpPr>
        <p:spPr>
          <a:xfrm flipH="1">
            <a:off x="4016523" y="2068082"/>
            <a:ext cx="76913" cy="341832"/>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9D586C97-B764-E79E-0310-7F5F9693FBC5}"/>
              </a:ext>
            </a:extLst>
          </p:cNvPr>
          <p:cNvCxnSpPr>
            <a:cxnSpLocks/>
          </p:cNvCxnSpPr>
          <p:nvPr/>
        </p:nvCxnSpPr>
        <p:spPr>
          <a:xfrm flipH="1">
            <a:off x="3085032" y="2553772"/>
            <a:ext cx="75489" cy="334707"/>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4786E47-94E9-6243-6C7A-6CAC1799DB47}"/>
              </a:ext>
            </a:extLst>
          </p:cNvPr>
          <p:cNvCxnSpPr/>
          <p:nvPr/>
        </p:nvCxnSpPr>
        <p:spPr>
          <a:xfrm flipH="1">
            <a:off x="5373880" y="3020881"/>
            <a:ext cx="76913" cy="341832"/>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57C788B-1E14-A664-C11C-8CDFBC0641F1}"/>
              </a:ext>
            </a:extLst>
          </p:cNvPr>
          <p:cNvCxnSpPr/>
          <p:nvPr/>
        </p:nvCxnSpPr>
        <p:spPr>
          <a:xfrm flipH="1">
            <a:off x="4194561" y="3519443"/>
            <a:ext cx="76913" cy="3418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3717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3:</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Dựa vào tranh, đặt câu có những loại vị ngữ sau:</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a. Vị ngữ nêu hoạt động, trạng thái.</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b. Vị ngữ nêu đặc điểm.</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 Vị ngữ giới thiệu, nhận xét.</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3B7FB22-D801-48CC-A1AD-2B84D03183B6}"/>
              </a:ext>
            </a:extLst>
          </p:cNvPr>
          <p:cNvPicPr>
            <a:picLocks noChangeAspect="1"/>
          </p:cNvPicPr>
          <p:nvPr/>
        </p:nvPicPr>
        <p:blipFill>
          <a:blip r:embed="rId4"/>
          <a:stretch>
            <a:fillRect/>
          </a:stretch>
        </p:blipFill>
        <p:spPr>
          <a:xfrm>
            <a:off x="3426835" y="2847976"/>
            <a:ext cx="5650490" cy="3071812"/>
          </a:xfrm>
          <a:prstGeom prst="rect">
            <a:avLst/>
          </a:prstGeom>
        </p:spPr>
      </p:pic>
    </p:spTree>
    <p:extLst>
      <p:ext uri="{BB962C8B-B14F-4D97-AF65-F5344CB8AC3E}">
        <p14:creationId xmlns:p14="http://schemas.microsoft.com/office/powerpoint/2010/main" val="765050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D7DE-2A2C-7AD3-F06E-B327AEDB6915}"/>
            </a:ext>
          </a:extLst>
        </p:cNvPr>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485DF65A-84D8-45FF-FF34-7E9B3FF2846C}"/>
              </a:ext>
            </a:extLst>
          </p:cNvPr>
          <p:cNvGraphicFramePr>
            <a:graphicFrameLocks noGrp="1"/>
          </p:cNvGraphicFramePr>
          <p:nvPr>
            <p:extLst>
              <p:ext uri="{D42A27DB-BD31-4B8C-83A1-F6EECF244321}">
                <p14:modId xmlns:p14="http://schemas.microsoft.com/office/powerpoint/2010/main" val="3413946880"/>
              </p:ext>
            </p:extLst>
          </p:nvPr>
        </p:nvGraphicFramePr>
        <p:xfrm>
          <a:off x="1025496" y="676275"/>
          <a:ext cx="10299730" cy="4559868"/>
        </p:xfrm>
        <a:graphic>
          <a:graphicData uri="http://schemas.openxmlformats.org/drawingml/2006/table">
            <a:tbl>
              <a:tblPr firstRow="1" firstCol="1" bandRow="1">
                <a:tableStyleId>{93296810-A885-4BE3-A3E7-6D5BEEA58F35}</a:tableStyleId>
              </a:tblPr>
              <a:tblGrid>
                <a:gridCol w="3834135">
                  <a:extLst>
                    <a:ext uri="{9D8B030D-6E8A-4147-A177-3AD203B41FA5}">
                      <a16:colId xmlns:a16="http://schemas.microsoft.com/office/drawing/2014/main" val="1689028334"/>
                    </a:ext>
                  </a:extLst>
                </a:gridCol>
                <a:gridCol w="6465595">
                  <a:extLst>
                    <a:ext uri="{9D8B030D-6E8A-4147-A177-3AD203B41FA5}">
                      <a16:colId xmlns:a16="http://schemas.microsoft.com/office/drawing/2014/main" val="354079266"/>
                    </a:ext>
                  </a:extLst>
                </a:gridCol>
              </a:tblGrid>
              <a:tr h="18014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Vị ngữ nêu hoạt động, trạng thái.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1423351">
                <a:tc>
                  <a:txBody>
                    <a:bodyPr/>
                    <a:lstStyle/>
                    <a:p>
                      <a:pPr marL="0" marR="0" algn="ctr">
                        <a:lnSpc>
                          <a:spcPct val="120000"/>
                        </a:lnSpc>
                        <a:spcBef>
                          <a:spcPts val="0"/>
                        </a:spcBef>
                        <a:spcAft>
                          <a:spcPts val="0"/>
                        </a:spcAft>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Vị ngữ nêu đặc điểm</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1335024">
                <a:tc>
                  <a:txBody>
                    <a:bodyPr/>
                    <a:lstStyle/>
                    <a:p>
                      <a:pPr marL="0" marR="0" algn="ctr">
                        <a:lnSpc>
                          <a:spcPct val="120000"/>
                        </a:lnSpc>
                        <a:spcBef>
                          <a:spcPts val="0"/>
                        </a:spcBef>
                        <a:spcAft>
                          <a:spcPts val="0"/>
                        </a:spcAft>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Vị ngữ giới thiệu, nhận xét</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bl>
          </a:graphicData>
        </a:graphic>
      </p:graphicFrame>
      <p:sp>
        <p:nvSpPr>
          <p:cNvPr id="10" name="TextBox 9">
            <a:extLst>
              <a:ext uri="{FF2B5EF4-FFF2-40B4-BE49-F238E27FC236}">
                <a16:creationId xmlns:a16="http://schemas.microsoft.com/office/drawing/2014/main" id="{EA564ABB-6A4B-B468-A01C-0AE5F1B55FD5}"/>
              </a:ext>
            </a:extLst>
          </p:cNvPr>
          <p:cNvSpPr txBox="1"/>
          <p:nvPr/>
        </p:nvSpPr>
        <p:spPr>
          <a:xfrm>
            <a:off x="5133974" y="1329469"/>
            <a:ext cx="6162675" cy="584775"/>
          </a:xfrm>
          <a:prstGeom prst="rect">
            <a:avLst/>
          </a:prstGeom>
          <a:noFill/>
        </p:spPr>
        <p:txBody>
          <a:bodyPr wrap="square" rtlCol="0">
            <a:spAutoFit/>
          </a:bodyPr>
          <a:lstStyle/>
          <a:p>
            <a:pPr lvl="0"/>
            <a:r>
              <a:rPr lang="vi-VN" sz="3200" b="1" dirty="0">
                <a:solidFill>
                  <a:prstClr val="black"/>
                </a:solidFill>
                <a:latin typeface="Cambria" panose="02040503050406030204" pitchFamily="18" charset="0"/>
                <a:ea typeface="Cambria" panose="02040503050406030204" pitchFamily="18" charset="0"/>
              </a:rPr>
              <a:t>Các chú bộ đội đang hành quân.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6E8138D-2259-3FB2-DDA5-1E8A73BF984B}"/>
              </a:ext>
            </a:extLst>
          </p:cNvPr>
          <p:cNvSpPr txBox="1"/>
          <p:nvPr/>
        </p:nvSpPr>
        <p:spPr>
          <a:xfrm>
            <a:off x="5200649" y="2990418"/>
            <a:ext cx="6029326"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Các chú bộ đội rất vui vẻ.</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5EFC7EBC-E17C-7A08-F0BC-FA0BA0DFD2E3}"/>
              </a:ext>
            </a:extLst>
          </p:cNvPr>
          <p:cNvSpPr txBox="1"/>
          <p:nvPr/>
        </p:nvSpPr>
        <p:spPr>
          <a:xfrm>
            <a:off x="5200649" y="4427724"/>
            <a:ext cx="6029326"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Họ là những người lính Cụ Hồ.</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7323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36370" y="490552"/>
            <a:ext cx="10522130" cy="4719623"/>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5"/>
                          </a:moveTo>
                          <a:cubicBezTo>
                            <a:pt x="-7612" y="323918"/>
                            <a:pt x="133759" y="66880"/>
                            <a:pt x="233287" y="0"/>
                          </a:cubicBezTo>
                          <a:cubicBezTo>
                            <a:pt x="4900183" y="-304805"/>
                            <a:pt x="8072016" y="-255053"/>
                            <a:pt x="9528442" y="0"/>
                          </a:cubicBezTo>
                          <a:cubicBezTo>
                            <a:pt x="9628842" y="-14794"/>
                            <a:pt x="9803700" y="241686"/>
                            <a:pt x="9761730" y="736615"/>
                          </a:cubicBezTo>
                          <a:cubicBezTo>
                            <a:pt x="9843016" y="1579954"/>
                            <a:pt x="9794149" y="2544304"/>
                            <a:pt x="9761730" y="3682984"/>
                          </a:cubicBezTo>
                          <a:cubicBezTo>
                            <a:pt x="9725577" y="4057905"/>
                            <a:pt x="9649864" y="4365751"/>
                            <a:pt x="9528442" y="4419600"/>
                          </a:cubicBezTo>
                          <a:cubicBezTo>
                            <a:pt x="6809991" y="3525155"/>
                            <a:pt x="2340267" y="5053038"/>
                            <a:pt x="233287" y="4419600"/>
                          </a:cubicBezTo>
                          <a:cubicBezTo>
                            <a:pt x="42550" y="4466045"/>
                            <a:pt x="-8815" y="4173391"/>
                            <a:pt x="0" y="3682984"/>
                          </a:cubicBezTo>
                          <a:cubicBezTo>
                            <a:pt x="-87895" y="3045378"/>
                            <a:pt x="27739" y="1305184"/>
                            <a:pt x="0" y="736615"/>
                          </a:cubicBezTo>
                          <a:close/>
                        </a:path>
                        <a:path w="9761730" h="4419600" stroke="0" extrusionOk="0">
                          <a:moveTo>
                            <a:pt x="0" y="736615"/>
                          </a:moveTo>
                          <a:cubicBezTo>
                            <a:pt x="-12488" y="256569"/>
                            <a:pt x="97930" y="-56650"/>
                            <a:pt x="233287" y="0"/>
                          </a:cubicBezTo>
                          <a:cubicBezTo>
                            <a:pt x="1316326" y="-852850"/>
                            <a:pt x="6470779" y="-269472"/>
                            <a:pt x="9528442" y="0"/>
                          </a:cubicBezTo>
                          <a:cubicBezTo>
                            <a:pt x="9666698" y="-37011"/>
                            <a:pt x="9791354" y="378044"/>
                            <a:pt x="9761730" y="736615"/>
                          </a:cubicBezTo>
                          <a:cubicBezTo>
                            <a:pt x="9659906" y="2147620"/>
                            <a:pt x="9753937" y="2709066"/>
                            <a:pt x="9761730" y="3682984"/>
                          </a:cubicBezTo>
                          <a:cubicBezTo>
                            <a:pt x="9780633" y="4142945"/>
                            <a:pt x="9670084" y="4411235"/>
                            <a:pt x="9528442" y="4419600"/>
                          </a:cubicBezTo>
                          <a:cubicBezTo>
                            <a:pt x="6067591" y="4815132"/>
                            <a:pt x="3570229" y="4134922"/>
                            <a:pt x="233287" y="4419600"/>
                          </a:cubicBezTo>
                          <a:cubicBezTo>
                            <a:pt x="143474" y="4440001"/>
                            <a:pt x="-3837" y="4009114"/>
                            <a:pt x="0" y="3682984"/>
                          </a:cubicBezTo>
                          <a:cubicBezTo>
                            <a:pt x="-123" y="3404581"/>
                            <a:pt x="-45520" y="2138513"/>
                            <a:pt x="0" y="736615"/>
                          </a:cubicBezTo>
                          <a:close/>
                        </a:path>
                        <a:path w="9761730" h="4419600" fill="none" stroke="0" extrusionOk="0">
                          <a:moveTo>
                            <a:pt x="0" y="736615"/>
                          </a:moveTo>
                          <a:cubicBezTo>
                            <a:pt x="-10368" y="316097"/>
                            <a:pt x="112031" y="38909"/>
                            <a:pt x="233287" y="0"/>
                          </a:cubicBezTo>
                          <a:cubicBezTo>
                            <a:pt x="4953434" y="-461089"/>
                            <a:pt x="8217776" y="-407566"/>
                            <a:pt x="9528442" y="0"/>
                          </a:cubicBezTo>
                          <a:cubicBezTo>
                            <a:pt x="9645721" y="-53606"/>
                            <a:pt x="9756717" y="285296"/>
                            <a:pt x="9761730" y="736615"/>
                          </a:cubicBezTo>
                          <a:cubicBezTo>
                            <a:pt x="9776022" y="1470447"/>
                            <a:pt x="9658875" y="2530070"/>
                            <a:pt x="9761730" y="3682984"/>
                          </a:cubicBezTo>
                          <a:cubicBezTo>
                            <a:pt x="9758519" y="4082233"/>
                            <a:pt x="9643011" y="4368576"/>
                            <a:pt x="9528442" y="4419600"/>
                          </a:cubicBezTo>
                          <a:cubicBezTo>
                            <a:pt x="6765999" y="4064443"/>
                            <a:pt x="2109712" y="4706743"/>
                            <a:pt x="233287" y="4419600"/>
                          </a:cubicBezTo>
                          <a:cubicBezTo>
                            <a:pt x="88888" y="4463648"/>
                            <a:pt x="8821" y="4148713"/>
                            <a:pt x="0" y="3682984"/>
                          </a:cubicBezTo>
                          <a:cubicBezTo>
                            <a:pt x="-129698" y="3042653"/>
                            <a:pt x="85580" y="1351055"/>
                            <a:pt x="0" y="7366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2">
                      <a:lumMod val="75000"/>
                    </a:schemeClr>
                  </a:solidFill>
                  <a:latin typeface="Calibri" panose="020F0502020204030204" pitchFamily="34" charset="0"/>
                  <a:cs typeface="Calibri" panose="020F0502020204030204" pitchFamily="34" charset="0"/>
                </a:rPr>
                <a:t>Vị</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ngữ</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nêu</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hoạt</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động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trạng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thái</a:t>
              </a:r>
              <a:r>
                <a:rPr lang="en-US" sz="4000" b="1" dirty="0">
                  <a:solidFill>
                    <a:schemeClr val="tx2">
                      <a:lumMod val="75000"/>
                    </a:schemeClr>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Hoạt</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động</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nhìn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thấy</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rõ</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ràng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Trạng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thái</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là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những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hành</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trực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tiếp</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hiện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4086015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Vị</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ngữ</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nêu</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đặc</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điểm</a:t>
              </a:r>
              <a:endPar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endParaRPr>
            </a:p>
            <a:p>
              <a:pPr marL="0" marR="0">
                <a:lnSpc>
                  <a:spcPct val="120000"/>
                </a:lnSpc>
                <a:spcBef>
                  <a:spcPts val="0"/>
                </a:spcBef>
                <a:spcAft>
                  <a:spcPts val="0"/>
                </a:spcAft>
              </a:pPr>
              <a:r>
                <a:rPr lang="en-US" sz="4400" b="1" dirty="0" err="1">
                  <a:solidFill>
                    <a:srgbClr val="002060"/>
                  </a:solidFill>
                  <a:effectLst/>
                  <a:ea typeface="Calibri" panose="020F0502020204030204" pitchFamily="34" charset="0"/>
                </a:rPr>
                <a:t>Đặc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điểm</a:t>
              </a:r>
              <a:r>
                <a:rPr lang="en-US" sz="4400" b="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Là</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nổi</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riêng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biệt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sự</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vật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hiện</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tượng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dùng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xác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định</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167508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Vị</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ngữ</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giới</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thiệu</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nhận</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xét</a:t>
              </a:r>
              <a:endPar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endParaRP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Giới</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thiệu</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làm</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biết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rõ</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về</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người</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việc</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nào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Nhận</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xét</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Đưa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ý </a:t>
              </a:r>
              <a:r>
                <a:rPr lang="en-US" sz="4000" i="1" dirty="0" err="1">
                  <a:solidFill>
                    <a:srgbClr val="002060"/>
                  </a:solidFill>
                  <a:effectLst/>
                  <a:ea typeface="Calibri" panose="020F0502020204030204" pitchFamily="34" charset="0"/>
                </a:rPr>
                <a:t>kiến</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tính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chất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đánh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giá</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sự</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vật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22202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8C44E59-50A0-2B0F-CD67-4D225C375DAA}"/>
              </a:ext>
            </a:extLst>
          </p:cNvPr>
          <p:cNvPicPr>
            <a:picLocks noChangeAspect="1"/>
          </p:cNvPicPr>
          <p:nvPr/>
        </p:nvPicPr>
        <p:blipFill>
          <a:blip r:embed="rId9"/>
          <a:stretch>
            <a:fillRect/>
          </a:stretch>
        </p:blipFill>
        <p:spPr>
          <a:xfrm>
            <a:off x="3549025" y="249520"/>
            <a:ext cx="5133277"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4</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Viết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2 – 3 câu nói về một người anh hùng dân tộc và </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dung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gạch</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chéo</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ngăn</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xác định chủ ngữ, vị ngữ của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508233" y="2573714"/>
            <a:ext cx="10925175" cy="2554545"/>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Đinh Tiên Hoàng</a:t>
            </a:r>
            <a:r>
              <a:rPr lang="en-US" sz="3200" b="1" dirty="0">
                <a:solidFill>
                  <a:srgbClr val="000000"/>
                </a:solidFill>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là vị hoàng đế sáng lập triều đại nhà Đinh, nước Đại Cồ Việt trong lịch sử Việt Nam. Ông </a:t>
            </a:r>
            <a:r>
              <a:rPr lang="en-US" sz="3200" b="1" dirty="0">
                <a:solidFill>
                  <a:srgbClr val="000000"/>
                </a:solidFill>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là người có công đánh dẹp loạn 12 sứ quân, thống nhất giang sơn và trở thành hoàng đế đầu tiên của Việt Nam sau thời Bắc thuộc.</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C897A3C1-49AC-2FE4-4441-118793426999}"/>
              </a:ext>
            </a:extLst>
          </p:cNvPr>
          <p:cNvCxnSpPr/>
          <p:nvPr/>
        </p:nvCxnSpPr>
        <p:spPr>
          <a:xfrm flipH="1">
            <a:off x="3890688" y="2718175"/>
            <a:ext cx="76913" cy="341832"/>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8128D5C-3328-1810-8151-33A1ECCA7A44}"/>
              </a:ext>
            </a:extLst>
          </p:cNvPr>
          <p:cNvCxnSpPr/>
          <p:nvPr/>
        </p:nvCxnSpPr>
        <p:spPr>
          <a:xfrm flipH="1">
            <a:off x="8395576" y="3206604"/>
            <a:ext cx="76913" cy="3418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4324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06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76AB3-6772-58FC-8C91-B0B16C30DC42}"/>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20C1D02-76C6-73AD-E17B-1112DAE0E535}"/>
              </a:ext>
            </a:extLst>
          </p:cNvPr>
          <p:cNvGraphicFramePr>
            <a:graphicFrameLocks noGrp="1"/>
          </p:cNvGraphicFramePr>
          <p:nvPr>
            <p:extLst>
              <p:ext uri="{D42A27DB-BD31-4B8C-83A1-F6EECF244321}">
                <p14:modId xmlns:p14="http://schemas.microsoft.com/office/powerpoint/2010/main" val="125910974"/>
              </p:ext>
            </p:extLst>
          </p:nvPr>
        </p:nvGraphicFramePr>
        <p:xfrm>
          <a:off x="772486" y="1448778"/>
          <a:ext cx="10647028" cy="4724400"/>
        </p:xfrm>
        <a:graphic>
          <a:graphicData uri="http://schemas.openxmlformats.org/drawingml/2006/table">
            <a:tbl>
              <a:tblPr firstRow="1" bandRow="1">
                <a:tableStyleId>{5C22544A-7EE6-4342-B048-85BDC9FD1C3A}</a:tableStyleId>
              </a:tblPr>
              <a:tblGrid>
                <a:gridCol w="3983373">
                  <a:extLst>
                    <a:ext uri="{9D8B030D-6E8A-4147-A177-3AD203B41FA5}">
                      <a16:colId xmlns:a16="http://schemas.microsoft.com/office/drawing/2014/main" val="3543803966"/>
                    </a:ext>
                  </a:extLst>
                </a:gridCol>
                <a:gridCol w="3097058">
                  <a:extLst>
                    <a:ext uri="{9D8B030D-6E8A-4147-A177-3AD203B41FA5}">
                      <a16:colId xmlns:a16="http://schemas.microsoft.com/office/drawing/2014/main" val="4201087309"/>
                    </a:ext>
                  </a:extLst>
                </a:gridCol>
                <a:gridCol w="3566597">
                  <a:extLst>
                    <a:ext uri="{9D8B030D-6E8A-4147-A177-3AD203B41FA5}">
                      <a16:colId xmlns:a16="http://schemas.microsoft.com/office/drawing/2014/main" val="127000247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dirty="0" err="1">
                          <a:solidFill>
                            <a:schemeClr val="tx1"/>
                          </a:solidFill>
                          <a:latin typeface="Times New Roman" panose="02020603050405020304" pitchFamily="18" charset="0"/>
                          <a:cs typeface="Times New Roman" panose="02020603050405020304" pitchFamily="18" charset="0"/>
                        </a:rPr>
                        <a:t>Câu</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xét</a:t>
                      </a:r>
                      <a:r>
                        <a:rPr lang="en-US" sz="2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290292"/>
                  </a:ext>
                </a:extLst>
              </a:tr>
              <a:tr h="370840">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Chú</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mèo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mướp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em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nằm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nắng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Chú</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mèo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mướp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em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đang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nằm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nắng</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hoạt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812042"/>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a. </a:t>
                      </a:r>
                      <a:r>
                        <a:rPr lang="en-US" sz="2800" b="1" dirty="0" err="1">
                          <a:solidFill>
                            <a:schemeClr val="tx1"/>
                          </a:solidFill>
                          <a:latin typeface="Times New Roman" panose="02020603050405020304" pitchFamily="18" charset="0"/>
                          <a:cs typeface="Times New Roman" panose="02020603050405020304" pitchFamily="18" charset="0"/>
                        </a:rPr>
                        <a:t>Gió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rào</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89966"/>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cs typeface="Times New Roman" panose="02020603050405020304" pitchFamily="18" charset="0"/>
                        </a:rPr>
                        <a:t>Mẹ</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sĩ</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431749"/>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c. </a:t>
                      </a:r>
                      <a:r>
                        <a:rPr lang="en-US" sz="2800" b="1" dirty="0" err="1">
                          <a:solidFill>
                            <a:schemeClr val="tx1"/>
                          </a:solidFill>
                          <a:latin typeface="Times New Roman" panose="02020603050405020304" pitchFamily="18" charset="0"/>
                          <a:cs typeface="Times New Roman" panose="02020603050405020304" pitchFamily="18" charset="0"/>
                        </a:rPr>
                        <a:t>Tôi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gầy</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164237"/>
                  </a:ext>
                </a:extLst>
              </a:tr>
            </a:tbl>
          </a:graphicData>
        </a:graphic>
      </p:graphicFrame>
      <p:sp>
        <p:nvSpPr>
          <p:cNvPr id="2" name="TextBox 1">
            <a:extLst>
              <a:ext uri="{FF2B5EF4-FFF2-40B4-BE49-F238E27FC236}">
                <a16:creationId xmlns:a16="http://schemas.microsoft.com/office/drawing/2014/main" id="{9A98DACB-49E1-0FDC-E09D-5983DCA5DF23}"/>
              </a:ext>
            </a:extLst>
          </p:cNvPr>
          <p:cNvSpPr txBox="1"/>
          <p:nvPr/>
        </p:nvSpPr>
        <p:spPr>
          <a:xfrm>
            <a:off x="729842" y="389902"/>
            <a:ext cx="10259736" cy="954107"/>
          </a:xfrm>
          <a:prstGeom prst="rect">
            <a:avLst/>
          </a:prstGeom>
          <a:noFill/>
        </p:spPr>
        <p:txBody>
          <a:bodyPr wrap="square" rtlCol="0">
            <a:spAutoFit/>
          </a:bodyPr>
          <a:lstStyle/>
          <a:p>
            <a:pPr lvl="0"/>
            <a:r>
              <a:rPr lang="en-US" sz="2800" b="1" noProof="0" dirty="0" err="1">
                <a:solidFill>
                  <a:prstClr val="black"/>
                </a:solidFill>
                <a:latin typeface="Cambria" panose="02040503050406030204" pitchFamily="18" charset="0"/>
                <a:ea typeface="Cambria" panose="02040503050406030204" pitchFamily="18" charset="0"/>
              </a:rPr>
              <a:t>Bài</a:t>
            </a:r>
            <a:r>
              <a:rPr lang="en-US" sz="2800" b="1" noProof="0" dirty="0">
                <a:solidFill>
                  <a:prstClr val="black"/>
                </a:solidFill>
                <a:latin typeface="Cambria" panose="02040503050406030204" pitchFamily="18" charset="0"/>
                <a:ea typeface="Cambria" panose="02040503050406030204" pitchFamily="18" charset="0"/>
              </a:rPr>
              <a:t> 5: </a:t>
            </a:r>
            <a:r>
              <a:rPr lang="en-US" sz="2800" b="1" noProof="0" dirty="0" err="1">
                <a:solidFill>
                  <a:prstClr val="black"/>
                </a:solidFill>
                <a:latin typeface="Cambria" panose="02040503050406030204" pitchFamily="18" charset="0"/>
                <a:ea typeface="Cambria" panose="02040503050406030204" pitchFamily="18" charset="0"/>
              </a:rPr>
              <a:t>Tìm</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chử</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ngữ</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vị</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ngữ</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của</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mỗi</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câu</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dưới</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đây</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và</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xác</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định</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kiểu</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loại</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của</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chúng</a:t>
            </a:r>
            <a:r>
              <a:rPr lang="en-US" sz="2800" b="1" noProof="0"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898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48A24708-22CA-B72C-1379-4004F889C5CA}"/>
              </a:ext>
            </a:extLst>
          </p:cNvPr>
          <p:cNvGraphicFramePr>
            <a:graphicFrameLocks noGrp="1"/>
          </p:cNvGraphicFramePr>
          <p:nvPr>
            <p:extLst>
              <p:ext uri="{D42A27DB-BD31-4B8C-83A1-F6EECF244321}">
                <p14:modId xmlns:p14="http://schemas.microsoft.com/office/powerpoint/2010/main" val="626289383"/>
              </p:ext>
            </p:extLst>
          </p:nvPr>
        </p:nvGraphicFramePr>
        <p:xfrm>
          <a:off x="932576" y="274320"/>
          <a:ext cx="10326847" cy="6004560"/>
        </p:xfrm>
        <a:graphic>
          <a:graphicData uri="http://schemas.openxmlformats.org/drawingml/2006/table">
            <a:tbl>
              <a:tblPr firstRow="1" bandRow="1">
                <a:tableStyleId>{5C22544A-7EE6-4342-B048-85BDC9FD1C3A}</a:tableStyleId>
              </a:tblPr>
              <a:tblGrid>
                <a:gridCol w="3408165">
                  <a:extLst>
                    <a:ext uri="{9D8B030D-6E8A-4147-A177-3AD203B41FA5}">
                      <a16:colId xmlns:a16="http://schemas.microsoft.com/office/drawing/2014/main" val="3543803966"/>
                    </a:ext>
                  </a:extLst>
                </a:gridCol>
                <a:gridCol w="3459341">
                  <a:extLst>
                    <a:ext uri="{9D8B030D-6E8A-4147-A177-3AD203B41FA5}">
                      <a16:colId xmlns:a16="http://schemas.microsoft.com/office/drawing/2014/main" val="4201087309"/>
                    </a:ext>
                  </a:extLst>
                </a:gridCol>
                <a:gridCol w="3459341">
                  <a:extLst>
                    <a:ext uri="{9D8B030D-6E8A-4147-A177-3AD203B41FA5}">
                      <a16:colId xmlns:a16="http://schemas.microsoft.com/office/drawing/2014/main" val="127000247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dirty="0" err="1">
                          <a:solidFill>
                            <a:schemeClr val="tx1"/>
                          </a:solidFill>
                          <a:latin typeface="Times New Roman" panose="02020603050405020304" pitchFamily="18" charset="0"/>
                          <a:cs typeface="Times New Roman" panose="02020603050405020304" pitchFamily="18" charset="0"/>
                        </a:rPr>
                        <a:t>Câu</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xét</a:t>
                      </a:r>
                      <a:r>
                        <a:rPr lang="en-US" sz="2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290292"/>
                  </a:ext>
                </a:extLst>
              </a:tr>
              <a:tr h="370840">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Chú</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mèo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mướp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em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nằm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nắng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Chú</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mèo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mướp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em</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đang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nằm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nắng</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hoạt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812042"/>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a. </a:t>
                      </a:r>
                      <a:r>
                        <a:rPr lang="en-US" sz="2800" b="1" dirty="0" err="1">
                          <a:solidFill>
                            <a:schemeClr val="tx1"/>
                          </a:solidFill>
                          <a:latin typeface="Times New Roman" panose="02020603050405020304" pitchFamily="18" charset="0"/>
                          <a:cs typeface="Times New Roman" panose="02020603050405020304" pitchFamily="18" charset="0"/>
                        </a:rPr>
                        <a:t>Gió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rào</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Times New Roman" panose="02020603050405020304" pitchFamily="18" charset="0"/>
                          <a:cs typeface="Times New Roman" panose="02020603050405020304" pitchFamily="18" charset="0"/>
                        </a:rPr>
                        <a:t>Gió</a:t>
                      </a:r>
                      <a:endParaRPr lang="en-US" sz="2800" b="1"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Times New Roman" panose="02020603050405020304" pitchFamily="18" charset="0"/>
                          <a:cs typeface="Times New Roman" panose="02020603050405020304" pitchFamily="18" charset="0"/>
                        </a:rPr>
                        <a:t>thổi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rào</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hoạt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89966"/>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cs typeface="Times New Roman" panose="02020603050405020304" pitchFamily="18" charset="0"/>
                        </a:rPr>
                        <a:t>Mẹ</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sĩ</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Mẹ</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Hùng</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sĩ</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giới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thiệu</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431749"/>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c. </a:t>
                      </a:r>
                      <a:r>
                        <a:rPr lang="en-US" sz="2800" b="1" dirty="0" err="1">
                          <a:solidFill>
                            <a:schemeClr val="tx1"/>
                          </a:solidFill>
                          <a:latin typeface="Times New Roman" panose="02020603050405020304" pitchFamily="18" charset="0"/>
                          <a:cs typeface="Times New Roman" panose="02020603050405020304" pitchFamily="18" charset="0"/>
                        </a:rPr>
                        <a:t>Tôi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gầy</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Tôi</a:t>
                      </a:r>
                      <a:r>
                        <a:rPr lang="en-US" sz="2800" b="1" dirty="0">
                          <a:solidFill>
                            <a:schemeClr val="tx1"/>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gầy</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nhận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xét</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164237"/>
                  </a:ext>
                </a:extLst>
              </a:tr>
            </a:tbl>
          </a:graphicData>
        </a:graphic>
      </p:graphicFrame>
    </p:spTree>
    <p:extLst>
      <p:ext uri="{BB962C8B-B14F-4D97-AF65-F5344CB8AC3E}">
        <p14:creationId xmlns:p14="http://schemas.microsoft.com/office/powerpoint/2010/main" val="323670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 name="任意多边形 10">
            <a:extLst>
              <a:ext uri="{FF2B5EF4-FFF2-40B4-BE49-F238E27FC236}">
                <a16:creationId xmlns:a16="http://schemas.microsoft.com/office/drawing/2014/main" id="{04A50CB7-5F18-4BB9-B1FE-05958FB010A0}"/>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0" name="任意多边形 27">
            <a:extLst>
              <a:ext uri="{FF2B5EF4-FFF2-40B4-BE49-F238E27FC236}">
                <a16:creationId xmlns:a16="http://schemas.microsoft.com/office/drawing/2014/main" id="{8229216B-B510-4C4A-A145-8278E0B524C0}"/>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1" name="任意多边形 10">
            <a:extLst>
              <a:ext uri="{FF2B5EF4-FFF2-40B4-BE49-F238E27FC236}">
                <a16:creationId xmlns:a16="http://schemas.microsoft.com/office/drawing/2014/main" id="{BEEBE440-689F-4564-8CB9-84E83B7B11CE}"/>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4" name="任意多边形 27">
            <a:extLst>
              <a:ext uri="{FF2B5EF4-FFF2-40B4-BE49-F238E27FC236}">
                <a16:creationId xmlns:a16="http://schemas.microsoft.com/office/drawing/2014/main" id="{BB5C801E-FF33-4556-9A85-BFAB4EB5B817}"/>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5" name="任意多边形 27">
            <a:extLst>
              <a:ext uri="{FF2B5EF4-FFF2-40B4-BE49-F238E27FC236}">
                <a16:creationId xmlns:a16="http://schemas.microsoft.com/office/drawing/2014/main" id="{16906701-42D3-4F8C-B7C3-642A3686FE72}"/>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7" name="任意多边形 10">
            <a:extLst>
              <a:ext uri="{FF2B5EF4-FFF2-40B4-BE49-F238E27FC236}">
                <a16:creationId xmlns:a16="http://schemas.microsoft.com/office/drawing/2014/main" id="{B0CD911D-4DA1-4C67-AC6F-7AF15C4B5E12}"/>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49" name="图片 48" descr="云2副本">
            <a:extLst>
              <a:ext uri="{FF2B5EF4-FFF2-40B4-BE49-F238E27FC236}">
                <a16:creationId xmlns:a16="http://schemas.microsoft.com/office/drawing/2014/main" id="{CD41F39F-3E43-4AEB-80F7-0CBE14E5695E}"/>
              </a:ext>
            </a:extLst>
          </p:cNvPr>
          <p:cNvPicPr>
            <a:picLocks noChangeAspect="1"/>
          </p:cNvPicPr>
          <p:nvPr/>
        </p:nvPicPr>
        <p:blipFill>
          <a:blip r:embed="rId3"/>
          <a:stretch>
            <a:fillRect/>
          </a:stretch>
        </p:blipFill>
        <p:spPr>
          <a:xfrm>
            <a:off x="0" y="1617345"/>
            <a:ext cx="12192000" cy="3237865"/>
          </a:xfrm>
          <a:prstGeom prst="rect">
            <a:avLst/>
          </a:prstGeom>
        </p:spPr>
      </p:pic>
      <p:pic>
        <p:nvPicPr>
          <p:cNvPr id="51" name="图片 50" descr="云22副本">
            <a:extLst>
              <a:ext uri="{FF2B5EF4-FFF2-40B4-BE49-F238E27FC236}">
                <a16:creationId xmlns:a16="http://schemas.microsoft.com/office/drawing/2014/main" id="{9E351AD7-8EA2-4FE6-9EDF-CFCBC39D7777}"/>
              </a:ext>
            </a:extLst>
          </p:cNvPr>
          <p:cNvPicPr>
            <a:picLocks noChangeAspect="1"/>
          </p:cNvPicPr>
          <p:nvPr/>
        </p:nvPicPr>
        <p:blipFill>
          <a:blip r:embed="rId4"/>
          <a:stretch>
            <a:fillRect/>
          </a:stretch>
        </p:blipFill>
        <p:spPr>
          <a:xfrm>
            <a:off x="635" y="2065655"/>
            <a:ext cx="12192635" cy="3237865"/>
          </a:xfrm>
          <a:prstGeom prst="rect">
            <a:avLst/>
          </a:prstGeom>
        </p:spPr>
      </p:pic>
      <p:grpSp>
        <p:nvGrpSpPr>
          <p:cNvPr id="52" name="组合 51">
            <a:extLst>
              <a:ext uri="{FF2B5EF4-FFF2-40B4-BE49-F238E27FC236}">
                <a16:creationId xmlns:a16="http://schemas.microsoft.com/office/drawing/2014/main" id="{80237FCD-64C5-4122-BBBC-F653A818744C}"/>
              </a:ext>
            </a:extLst>
          </p:cNvPr>
          <p:cNvGrpSpPr/>
          <p:nvPr/>
        </p:nvGrpSpPr>
        <p:grpSpPr>
          <a:xfrm>
            <a:off x="0" y="2327275"/>
            <a:ext cx="12191999" cy="4530725"/>
            <a:chOff x="0" y="3665"/>
            <a:chExt cx="19198" cy="7135"/>
          </a:xfrm>
        </p:grpSpPr>
        <p:sp>
          <p:nvSpPr>
            <p:cNvPr id="53" name="矩形 52">
              <a:extLst>
                <a:ext uri="{FF2B5EF4-FFF2-40B4-BE49-F238E27FC236}">
                  <a16:creationId xmlns:a16="http://schemas.microsoft.com/office/drawing/2014/main" id="{EEFA4BB8-91A6-46DD-B3EE-830FA43DDCEF}"/>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54" name="图片 53" descr="云12副本">
              <a:extLst>
                <a:ext uri="{FF2B5EF4-FFF2-40B4-BE49-F238E27FC236}">
                  <a16:creationId xmlns:a16="http://schemas.microsoft.com/office/drawing/2014/main" id="{B770C144-48C3-40DF-989A-4402BB293504}"/>
                </a:ext>
              </a:extLst>
            </p:cNvPr>
            <p:cNvPicPr>
              <a:picLocks noChangeAspect="1"/>
            </p:cNvPicPr>
            <p:nvPr/>
          </p:nvPicPr>
          <p:blipFill>
            <a:blip r:embed="rId5"/>
            <a:stretch>
              <a:fillRect/>
            </a:stretch>
          </p:blipFill>
          <p:spPr>
            <a:xfrm>
              <a:off x="0" y="3665"/>
              <a:ext cx="19199" cy="6343"/>
            </a:xfrm>
            <a:prstGeom prst="rect">
              <a:avLst/>
            </a:prstGeom>
          </p:spPr>
        </p:pic>
      </p:grpSp>
      <p:pic>
        <p:nvPicPr>
          <p:cNvPr id="61" name="图片 60">
            <a:extLst>
              <a:ext uri="{FF2B5EF4-FFF2-40B4-BE49-F238E27FC236}">
                <a16:creationId xmlns:a16="http://schemas.microsoft.com/office/drawing/2014/main" id="{014B8FF2-731A-497D-9D1E-E05391D578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37479">
            <a:off x="3268558" y="259176"/>
            <a:ext cx="5918109" cy="4265382"/>
          </a:xfrm>
          <a:prstGeom prst="rect">
            <a:avLst/>
          </a:prstGeom>
        </p:spPr>
      </p:pic>
    </p:spTree>
    <p:extLst>
      <p:ext uri="{BB962C8B-B14F-4D97-AF65-F5344CB8AC3E}">
        <p14:creationId xmlns:p14="http://schemas.microsoft.com/office/powerpoint/2010/main" val="3336093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4" grpId="0" bldLvl="0" animBg="1"/>
      <p:bldP spid="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1821" y="2407920"/>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443" t="11111" r="21111" b="2223"/>
          <a:stretch/>
        </p:blipFill>
        <p:spPr>
          <a:xfrm>
            <a:off x="7344110" y="3543300"/>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6352556" y="3536642"/>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4953000" y="3715712"/>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1"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70395" y="1904999"/>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3"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6091" y="1972668"/>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5"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18760" y="2009137"/>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990294" y="5450705"/>
            <a:ext cx="609600" cy="609600"/>
          </a:xfrm>
          <a:prstGeom prst="rect">
            <a:avLst/>
          </a:prstGeom>
        </p:spPr>
      </p:pic>
      <p:sp>
        <p:nvSpPr>
          <p:cNvPr id="3" name="Sun 2">
            <a:hlinkClick r:id="rId18" action="ppaction://hlinksldjump"/>
            <a:extLst>
              <a:ext uri="{FF2B5EF4-FFF2-40B4-BE49-F238E27FC236}">
                <a16:creationId xmlns:a16="http://schemas.microsoft.com/office/drawing/2014/main" id="{4BF1462B-E051-4352-9257-7D64517A3B10}"/>
              </a:ext>
            </a:extLst>
          </p:cNvPr>
          <p:cNvSpPr/>
          <p:nvPr/>
        </p:nvSpPr>
        <p:spPr>
          <a:xfrm>
            <a:off x="10991460" y="578809"/>
            <a:ext cx="989045" cy="989045"/>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4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afterEffect">
                                  <p:stCondLst>
                                    <p:cond delay="0"/>
                                  </p:stCondLst>
                                  <p:childTnLst>
                                    <p:set>
                                      <p:cBhvr>
                                        <p:cTn id="27" dur="1" fill="hold">
                                          <p:stCondLst>
                                            <p:cond delay="0"/>
                                          </p:stCondLst>
                                        </p:cTn>
                                        <p:tgtEl>
                                          <p:spTgt spid="1044"/>
                                        </p:tgtEl>
                                        <p:attrNameLst>
                                          <p:attrName>style.visibility</p:attrName>
                                        </p:attrNameLst>
                                      </p:cBhvr>
                                      <p:to>
                                        <p:strVal val="hidden"/>
                                      </p:to>
                                    </p:set>
                                  </p:childTnLst>
                                </p:cTn>
                              </p:par>
                            </p:childTnLst>
                          </p:cTn>
                        </p:par>
                        <p:par>
                          <p:cTn id="28" fill="hold">
                            <p:stCondLst>
                              <p:cond delay="0"/>
                            </p:stCondLst>
                            <p:childTnLst>
                              <p:par>
                                <p:cTn id="29" presetID="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3" restart="whenNotActive" fill="hold" evtFilter="cancelBubble" nodeType="interactiveSeq">
                <p:stCondLst>
                  <p:cond evt="onClick" delay="0">
                    <p:tgtEl>
                      <p:spTgt spid="2050"/>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afterEffect">
                                  <p:stCondLst>
                                    <p:cond delay="0"/>
                                  </p:stCondLst>
                                  <p:childTnLst>
                                    <p:set>
                                      <p:cBhvr>
                                        <p:cTn id="37" dur="1" fill="hold">
                                          <p:stCondLst>
                                            <p:cond delay="0"/>
                                          </p:stCondLst>
                                        </p:cTn>
                                        <p:tgtEl>
                                          <p:spTgt spid="2050"/>
                                        </p:tgtEl>
                                        <p:attrNameLst>
                                          <p:attrName>style.visibility</p:attrName>
                                        </p:attrNameLst>
                                      </p:cBhvr>
                                      <p:to>
                                        <p:strVal val="hidden"/>
                                      </p:to>
                                    </p:set>
                                  </p:childTnLst>
                                </p:cTn>
                              </p:par>
                            </p:childTnLst>
                          </p:cTn>
                        </p:par>
                        <p:par>
                          <p:cTn id="38" fill="hold">
                            <p:stCondLst>
                              <p:cond delay="0"/>
                            </p:stCondLst>
                            <p:childTnLst>
                              <p:par>
                                <p:cTn id="39" presetID="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500" fill="hold"/>
                                        <p:tgtEl>
                                          <p:spTgt spid="2"/>
                                        </p:tgtEl>
                                        <p:attrNameLst>
                                          <p:attrName>ppt_x</p:attrName>
                                        </p:attrNameLst>
                                      </p:cBhvr>
                                      <p:tavLst>
                                        <p:tav tm="0">
                                          <p:val>
                                            <p:strVal val="0-#ppt_w/2"/>
                                          </p:val>
                                        </p:tav>
                                        <p:tav tm="100000">
                                          <p:val>
                                            <p:strVal val="#ppt_x"/>
                                          </p:val>
                                        </p:tav>
                                      </p:tavLst>
                                    </p:anim>
                                    <p:anim calcmode="lin" valueType="num">
                                      <p:cBhvr additive="base">
                                        <p:cTn id="4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3" restart="whenNotActive" fill="hold" evtFilter="cancelBubble" nodeType="interactiveSeq">
                <p:stCondLst>
                  <p:cond evt="onClick" delay="0">
                    <p:tgtEl>
                      <p:spTgt spid="2052"/>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afterEffect">
                                  <p:stCondLst>
                                    <p:cond delay="0"/>
                                  </p:stCondLst>
                                  <p:childTnLst>
                                    <p:set>
                                      <p:cBhvr>
                                        <p:cTn id="47" dur="1" fill="hold">
                                          <p:stCondLst>
                                            <p:cond delay="0"/>
                                          </p:stCondLst>
                                        </p:cTn>
                                        <p:tgtEl>
                                          <p:spTgt spid="2052"/>
                                        </p:tgtEl>
                                        <p:attrNameLst>
                                          <p:attrName>style.visibility</p:attrName>
                                        </p:attrNameLst>
                                      </p:cBhvr>
                                      <p:to>
                                        <p:strVal val="hidden"/>
                                      </p:to>
                                    </p:set>
                                  </p:childTnLst>
                                </p:cTn>
                              </p:par>
                            </p:childTnLst>
                          </p:cTn>
                        </p:par>
                        <p:par>
                          <p:cTn id="48" fill="hold">
                            <p:stCondLst>
                              <p:cond delay="0"/>
                            </p:stCondLst>
                            <p:childTnLst>
                              <p:par>
                                <p:cTn id="49" presetID="2" presetClass="entr" presetSubtype="8" fill="hold" nodeType="after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additive="base">
                                        <p:cTn id="51" dur="1500" fill="hold"/>
                                        <p:tgtEl>
                                          <p:spTgt spid="1030"/>
                                        </p:tgtEl>
                                        <p:attrNameLst>
                                          <p:attrName>ppt_x</p:attrName>
                                        </p:attrNameLst>
                                      </p:cBhvr>
                                      <p:tavLst>
                                        <p:tav tm="0">
                                          <p:val>
                                            <p:strVal val="0-#ppt_w/2"/>
                                          </p:val>
                                        </p:tav>
                                        <p:tav tm="100000">
                                          <p:val>
                                            <p:strVal val="#ppt_x"/>
                                          </p:val>
                                        </p:tav>
                                      </p:tavLst>
                                    </p:anim>
                                    <p:anim calcmode="lin" valueType="num">
                                      <p:cBhvr additive="base">
                                        <p:cTn id="52" dur="1500" fill="hold"/>
                                        <p:tgtEl>
                                          <p:spTgt spid="1030"/>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1933" fill="hold"/>
                                        <p:tgtEl>
                                          <p:spTgt spid="6"/>
                                        </p:tgtEl>
                                      </p:cBhvr>
                                    </p:cmd>
                                  </p:childTnLst>
                                </p:cTn>
                              </p:par>
                            </p:childTnLst>
                          </p:cTn>
                        </p:par>
                      </p:childTnLst>
                    </p:cTn>
                  </p:par>
                </p:childTnLst>
              </p:cTn>
              <p:nextCondLst>
                <p:cond evt="onClick" delay="0">
                  <p:tgtEl>
                    <p:spTgt spid="2052"/>
                  </p:tgtEl>
                </p:cond>
              </p:nextCondLst>
            </p:seq>
            <p:audio>
              <p:cMediaNode vol="80000">
                <p:cTn id="56"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6"/>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cười nói, ồn ã. </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1B039190-F0FC-4B48-B3C4-95109CCD53F9}"/>
              </a:ext>
            </a:extLst>
          </p:cNvPr>
          <p:cNvGrpSpPr/>
          <p:nvPr/>
        </p:nvGrpSpPr>
        <p:grpSpPr>
          <a:xfrm>
            <a:off x="644848" y="1743567"/>
            <a:ext cx="10902304" cy="4800094"/>
            <a:chOff x="3552785" y="1248636"/>
            <a:chExt cx="8606557" cy="5353433"/>
          </a:xfrm>
        </p:grpSpPr>
        <p:grpSp>
          <p:nvGrpSpPr>
            <p:cNvPr id="14" name="组合 5">
              <a:extLst>
                <a:ext uri="{FF2B5EF4-FFF2-40B4-BE49-F238E27FC236}">
                  <a16:creationId xmlns:a16="http://schemas.microsoft.com/office/drawing/2014/main" id="{05116000-271E-41A0-A167-5B511242358A}"/>
                </a:ext>
              </a:extLst>
            </p:cNvPr>
            <p:cNvGrpSpPr/>
            <p:nvPr/>
          </p:nvGrpSpPr>
          <p:grpSpPr>
            <a:xfrm>
              <a:off x="3552785" y="1248636"/>
              <a:ext cx="8606557" cy="5353433"/>
              <a:chOff x="1020" y="2328"/>
              <a:chExt cx="11012" cy="6075"/>
            </a:xfrm>
          </p:grpSpPr>
          <p:sp>
            <p:nvSpPr>
              <p:cNvPr id="16" name="圆角矩形 7">
                <a:extLst>
                  <a:ext uri="{FF2B5EF4-FFF2-40B4-BE49-F238E27FC236}">
                    <a16:creationId xmlns:a16="http://schemas.microsoft.com/office/drawing/2014/main" id="{5B7DDE52-FC0A-47AB-946D-B3817E7C32EF}"/>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17" name="圆角矩形 36">
                <a:extLst>
                  <a:ext uri="{FF2B5EF4-FFF2-40B4-BE49-F238E27FC236}">
                    <a16:creationId xmlns:a16="http://schemas.microsoft.com/office/drawing/2014/main" id="{2A60C6B6-95FD-4E11-A704-5B2B605B4588}"/>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5" name="Text Box 3">
              <a:extLst>
                <a:ext uri="{FF2B5EF4-FFF2-40B4-BE49-F238E27FC236}">
                  <a16:creationId xmlns:a16="http://schemas.microsoft.com/office/drawing/2014/main" id="{28823FC2-04EF-4396-8161-B118D438D262}"/>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8" name="Sun 17">
            <a:hlinkClick r:id="rId3" action="ppaction://hlinksldjump"/>
            <a:extLst>
              <a:ext uri="{FF2B5EF4-FFF2-40B4-BE49-F238E27FC236}">
                <a16:creationId xmlns:a16="http://schemas.microsoft.com/office/drawing/2014/main" id="{79E493C4-8A88-432E-A88F-CE350B1C9A0F}"/>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EE03052-7BBA-3E8F-E927-C5B26AB86892}"/>
              </a:ext>
            </a:extLst>
          </p:cNvPr>
          <p:cNvSpPr txBox="1"/>
          <p:nvPr/>
        </p:nvSpPr>
        <p:spPr>
          <a:xfrm>
            <a:off x="2143125" y="2305050"/>
            <a:ext cx="7781925" cy="757130"/>
          </a:xfrm>
          <a:prstGeom prst="rect">
            <a:avLst/>
          </a:prstGeom>
          <a:noFill/>
        </p:spPr>
        <p:txBody>
          <a:bodyPr wrap="square" rtlCol="0">
            <a:spAutoFit/>
          </a:bodyPr>
          <a:lstStyle/>
          <a:p>
            <a:pPr lvl="0" algn="ctr">
              <a:lnSpc>
                <a:spcPct val="80000"/>
              </a:lnSpc>
              <a:spcBef>
                <a:spcPct val="20000"/>
              </a:spcBef>
              <a:buClr>
                <a:srgbClr val="0563C1"/>
              </a:buClr>
              <a:buSzPct val="70000"/>
            </a:pPr>
            <a:r>
              <a:rPr lang="vi-VN" altLang="en-US" sz="5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cười nói ồn ã. </a:t>
            </a:r>
            <a:endParaRPr kumimoji="0" lang="en-US" alt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2D2776E6-467D-5C21-9685-B0514DCFC8E6}"/>
              </a:ext>
            </a:extLst>
          </p:cNvPr>
          <p:cNvCxnSpPr>
            <a:cxnSpLocks/>
          </p:cNvCxnSpPr>
          <p:nvPr/>
        </p:nvCxnSpPr>
        <p:spPr>
          <a:xfrm>
            <a:off x="3356438" y="2961847"/>
            <a:ext cx="4015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430318-C7C0-D2A1-77B1-7E5ABA95C00D}"/>
              </a:ext>
            </a:extLst>
          </p:cNvPr>
          <p:cNvSpPr txBox="1"/>
          <p:nvPr/>
        </p:nvSpPr>
        <p:spPr>
          <a:xfrm>
            <a:off x="4967555" y="3010971"/>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10" name="Straight Connector 9">
            <a:extLst>
              <a:ext uri="{FF2B5EF4-FFF2-40B4-BE49-F238E27FC236}">
                <a16:creationId xmlns:a16="http://schemas.microsoft.com/office/drawing/2014/main" id="{5A6E51F9-CE7C-B186-4AC8-1E5FBB1787EF}"/>
              </a:ext>
            </a:extLst>
          </p:cNvPr>
          <p:cNvCxnSpPr>
            <a:cxnSpLocks/>
          </p:cNvCxnSpPr>
          <p:nvPr/>
        </p:nvCxnSpPr>
        <p:spPr>
          <a:xfrm>
            <a:off x="7576013" y="2961847"/>
            <a:ext cx="13870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556451-85D9-2479-F71A-D2461869AB0D}"/>
              </a:ext>
            </a:extLst>
          </p:cNvPr>
          <p:cNvSpPr txBox="1"/>
          <p:nvPr/>
        </p:nvSpPr>
        <p:spPr>
          <a:xfrm>
            <a:off x="7758380" y="291572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4015295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6">
            <a:extLst>
              <a:ext uri="{FF2B5EF4-FFF2-40B4-BE49-F238E27FC236}">
                <a16:creationId xmlns:a16="http://schemas.microsoft.com/office/drawing/2014/main" id="{E120E1BE-C6DA-636E-6B85-3AF760D8D383}"/>
              </a:ext>
            </a:extLst>
          </p:cNvPr>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pt-BR"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công nhân.</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87916503-C62A-BD31-CDCB-AF62228CB462}"/>
              </a:ext>
            </a:extLst>
          </p:cNvPr>
          <p:cNvGrpSpPr/>
          <p:nvPr/>
        </p:nvGrpSpPr>
        <p:grpSpPr>
          <a:xfrm>
            <a:off x="644848" y="1743567"/>
            <a:ext cx="10902304" cy="4800094"/>
            <a:chOff x="3552785" y="1248636"/>
            <a:chExt cx="8606557" cy="5353433"/>
          </a:xfrm>
        </p:grpSpPr>
        <p:grpSp>
          <p:nvGrpSpPr>
            <p:cNvPr id="10" name="组合 5">
              <a:extLst>
                <a:ext uri="{FF2B5EF4-FFF2-40B4-BE49-F238E27FC236}">
                  <a16:creationId xmlns:a16="http://schemas.microsoft.com/office/drawing/2014/main" id="{03482D1E-F014-95AE-B05F-CFAADAF37FE2}"/>
                </a:ext>
              </a:extLst>
            </p:cNvPr>
            <p:cNvGrpSpPr/>
            <p:nvPr/>
          </p:nvGrpSpPr>
          <p:grpSpPr>
            <a:xfrm>
              <a:off x="3552785" y="1248636"/>
              <a:ext cx="8606557" cy="5353433"/>
              <a:chOff x="1020" y="2328"/>
              <a:chExt cx="11012" cy="6075"/>
            </a:xfrm>
          </p:grpSpPr>
          <p:sp>
            <p:nvSpPr>
              <p:cNvPr id="19" name="圆角矩形 7">
                <a:extLst>
                  <a:ext uri="{FF2B5EF4-FFF2-40B4-BE49-F238E27FC236}">
                    <a16:creationId xmlns:a16="http://schemas.microsoft.com/office/drawing/2014/main" id="{C633CDC8-6B5C-DD40-2A35-D7E65580218D}"/>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20" name="圆角矩形 36">
                <a:extLst>
                  <a:ext uri="{FF2B5EF4-FFF2-40B4-BE49-F238E27FC236}">
                    <a16:creationId xmlns:a16="http://schemas.microsoft.com/office/drawing/2014/main" id="{82FE1B26-0FD6-BADE-1017-7B1EB6D0314D}"/>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2" name="Text Box 3">
              <a:extLst>
                <a:ext uri="{FF2B5EF4-FFF2-40B4-BE49-F238E27FC236}">
                  <a16:creationId xmlns:a16="http://schemas.microsoft.com/office/drawing/2014/main" id="{BBB793D0-0947-5173-A836-100E3A156888}"/>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2" name="Sun 21">
            <a:hlinkClick r:id="rId3" action="ppaction://hlinksldjump"/>
            <a:extLst>
              <a:ext uri="{FF2B5EF4-FFF2-40B4-BE49-F238E27FC236}">
                <a16:creationId xmlns:a16="http://schemas.microsoft.com/office/drawing/2014/main" id="{B71D6AA0-7E3C-92A1-EC1D-FCD694904573}"/>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C2DABE8-9031-1C6D-B1C7-847CFAF241F7}"/>
              </a:ext>
            </a:extLst>
          </p:cNvPr>
          <p:cNvSpPr txBox="1"/>
          <p:nvPr/>
        </p:nvSpPr>
        <p:spPr>
          <a:xfrm>
            <a:off x="2143125" y="2305050"/>
            <a:ext cx="7781925" cy="757130"/>
          </a:xfrm>
          <a:prstGeom prst="rect">
            <a:avLst/>
          </a:prstGeom>
          <a:noFill/>
        </p:spPr>
        <p:txBody>
          <a:bodyPr wrap="square" rtlCol="0">
            <a:spAutoFit/>
          </a:bodyPr>
          <a:lstStyle/>
          <a:p>
            <a:pPr lvl="0" algn="ctr">
              <a:lnSpc>
                <a:spcPct val="80000"/>
              </a:lnSpc>
              <a:spcBef>
                <a:spcPct val="20000"/>
              </a:spcBef>
              <a:buClr>
                <a:srgbClr val="0563C1"/>
              </a:buClr>
              <a:buSzPct val="70000"/>
            </a:pPr>
            <a:r>
              <a:rPr lang="pt-BR" altLang="en-US" sz="5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công nhân.</a:t>
            </a:r>
            <a:endParaRPr kumimoji="0" lang="en-US" alt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709C562D-FD79-1ECF-25F6-623AA8EDD90B}"/>
              </a:ext>
            </a:extLst>
          </p:cNvPr>
          <p:cNvCxnSpPr>
            <a:cxnSpLocks/>
          </p:cNvCxnSpPr>
          <p:nvPr/>
        </p:nvCxnSpPr>
        <p:spPr>
          <a:xfrm>
            <a:off x="3356438" y="2961847"/>
            <a:ext cx="19966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0EDD2B0-6F57-D7CD-1DB8-9489ACCC1D9E}"/>
              </a:ext>
            </a:extLst>
          </p:cNvPr>
          <p:cNvSpPr txBox="1"/>
          <p:nvPr/>
        </p:nvSpPr>
        <p:spPr>
          <a:xfrm>
            <a:off x="3853130" y="2915721"/>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26" name="Straight Connector 25">
            <a:extLst>
              <a:ext uri="{FF2B5EF4-FFF2-40B4-BE49-F238E27FC236}">
                <a16:creationId xmlns:a16="http://schemas.microsoft.com/office/drawing/2014/main" id="{A6EAAF87-29ED-7C3B-19B7-A15C183291CA}"/>
              </a:ext>
            </a:extLst>
          </p:cNvPr>
          <p:cNvCxnSpPr>
            <a:cxnSpLocks/>
          </p:cNvCxnSpPr>
          <p:nvPr/>
        </p:nvCxnSpPr>
        <p:spPr>
          <a:xfrm>
            <a:off x="5505450" y="2961847"/>
            <a:ext cx="3510363" cy="11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0EA470-F847-2E14-6EAD-1B8722F010CD}"/>
              </a:ext>
            </a:extLst>
          </p:cNvPr>
          <p:cNvSpPr txBox="1"/>
          <p:nvPr/>
        </p:nvSpPr>
        <p:spPr>
          <a:xfrm>
            <a:off x="6767780" y="297287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3701328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6">
            <a:extLst>
              <a:ext uri="{FF2B5EF4-FFF2-40B4-BE49-F238E27FC236}">
                <a16:creationId xmlns:a16="http://schemas.microsoft.com/office/drawing/2014/main" id="{3EEA5191-DB44-FB4F-84EA-66A2C05CCDCE}"/>
              </a:ext>
            </a:extLst>
          </p:cNvPr>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pt-BR"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Bông hồng nhung đang toả hương thơm ngát.</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7F638AB6-9B18-38F7-6D06-A88BC3696516}"/>
              </a:ext>
            </a:extLst>
          </p:cNvPr>
          <p:cNvGrpSpPr/>
          <p:nvPr/>
        </p:nvGrpSpPr>
        <p:grpSpPr>
          <a:xfrm>
            <a:off x="644848" y="1743567"/>
            <a:ext cx="10902304" cy="4800094"/>
            <a:chOff x="3552785" y="1248636"/>
            <a:chExt cx="8606557" cy="5353433"/>
          </a:xfrm>
        </p:grpSpPr>
        <p:grpSp>
          <p:nvGrpSpPr>
            <p:cNvPr id="10" name="组合 5">
              <a:extLst>
                <a:ext uri="{FF2B5EF4-FFF2-40B4-BE49-F238E27FC236}">
                  <a16:creationId xmlns:a16="http://schemas.microsoft.com/office/drawing/2014/main" id="{020B5261-8FDD-9EDA-B290-BF40771C1390}"/>
                </a:ext>
              </a:extLst>
            </p:cNvPr>
            <p:cNvGrpSpPr/>
            <p:nvPr/>
          </p:nvGrpSpPr>
          <p:grpSpPr>
            <a:xfrm>
              <a:off x="3552785" y="1248636"/>
              <a:ext cx="8606557" cy="5353433"/>
              <a:chOff x="1020" y="2328"/>
              <a:chExt cx="11012" cy="6075"/>
            </a:xfrm>
          </p:grpSpPr>
          <p:sp>
            <p:nvSpPr>
              <p:cNvPr id="13" name="圆角矩形 7">
                <a:extLst>
                  <a:ext uri="{FF2B5EF4-FFF2-40B4-BE49-F238E27FC236}">
                    <a16:creationId xmlns:a16="http://schemas.microsoft.com/office/drawing/2014/main" id="{E3DB7A17-567C-B5D9-88FC-A7C76D935B67}"/>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20" name="圆角矩形 36">
                <a:extLst>
                  <a:ext uri="{FF2B5EF4-FFF2-40B4-BE49-F238E27FC236}">
                    <a16:creationId xmlns:a16="http://schemas.microsoft.com/office/drawing/2014/main" id="{A65EA6AA-13F1-8440-C0C1-1A71C5D388F7}"/>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2" name="Text Box 3">
              <a:extLst>
                <a:ext uri="{FF2B5EF4-FFF2-40B4-BE49-F238E27FC236}">
                  <a16:creationId xmlns:a16="http://schemas.microsoft.com/office/drawing/2014/main" id="{0751B878-242E-E667-1077-E658A5E9560D}"/>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2" name="Sun 21">
            <a:hlinkClick r:id="rId3" action="ppaction://hlinksldjump"/>
            <a:extLst>
              <a:ext uri="{FF2B5EF4-FFF2-40B4-BE49-F238E27FC236}">
                <a16:creationId xmlns:a16="http://schemas.microsoft.com/office/drawing/2014/main" id="{FDB039F6-54CA-4509-FE83-3DA79273AA6E}"/>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A3E592A-CB5E-EC90-78FF-42F5D9211552}"/>
              </a:ext>
            </a:extLst>
          </p:cNvPr>
          <p:cNvSpPr txBox="1"/>
          <p:nvPr/>
        </p:nvSpPr>
        <p:spPr>
          <a:xfrm>
            <a:off x="971550" y="2305050"/>
            <a:ext cx="10125075" cy="584775"/>
          </a:xfrm>
          <a:prstGeom prst="rect">
            <a:avLst/>
          </a:prstGeom>
          <a:noFill/>
        </p:spPr>
        <p:txBody>
          <a:bodyPr wrap="square" rtlCol="0">
            <a:spAutoFit/>
          </a:bodyPr>
          <a:lstStyle/>
          <a:p>
            <a:pPr lvl="0" algn="ctr">
              <a:lnSpc>
                <a:spcPct val="80000"/>
              </a:lnSpc>
              <a:spcBef>
                <a:spcPct val="20000"/>
              </a:spcBef>
              <a:buClr>
                <a:srgbClr val="0563C1"/>
              </a:buClr>
              <a:buSzPct val="70000"/>
            </a:pP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Bông hồng</a:t>
            </a:r>
            <a:r>
              <a:rPr lang="en-US"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nhung</a:t>
            </a: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đang toả hương thơm ngát.</a:t>
            </a:r>
          </a:p>
        </p:txBody>
      </p:sp>
      <p:cxnSp>
        <p:nvCxnSpPr>
          <p:cNvPr id="24" name="Straight Connector 23">
            <a:extLst>
              <a:ext uri="{FF2B5EF4-FFF2-40B4-BE49-F238E27FC236}">
                <a16:creationId xmlns:a16="http://schemas.microsoft.com/office/drawing/2014/main" id="{6FCE1DD1-7F1D-F8B6-FBA0-49A5AF352503}"/>
              </a:ext>
            </a:extLst>
          </p:cNvPr>
          <p:cNvCxnSpPr>
            <a:cxnSpLocks/>
          </p:cNvCxnSpPr>
          <p:nvPr/>
        </p:nvCxnSpPr>
        <p:spPr>
          <a:xfrm>
            <a:off x="1241888" y="2838022"/>
            <a:ext cx="36825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751BC7-40FE-710D-7C03-E17F77CCF35D}"/>
              </a:ext>
            </a:extLst>
          </p:cNvPr>
          <p:cNvSpPr txBox="1"/>
          <p:nvPr/>
        </p:nvSpPr>
        <p:spPr>
          <a:xfrm>
            <a:off x="2681555" y="2849046"/>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26" name="Straight Connector 25">
            <a:extLst>
              <a:ext uri="{FF2B5EF4-FFF2-40B4-BE49-F238E27FC236}">
                <a16:creationId xmlns:a16="http://schemas.microsoft.com/office/drawing/2014/main" id="{C3B23007-4620-23BD-E303-3C5A3C4BD9A3}"/>
              </a:ext>
            </a:extLst>
          </p:cNvPr>
          <p:cNvCxnSpPr>
            <a:cxnSpLocks/>
          </p:cNvCxnSpPr>
          <p:nvPr/>
        </p:nvCxnSpPr>
        <p:spPr>
          <a:xfrm>
            <a:off x="5248275" y="2818972"/>
            <a:ext cx="5572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C088B5-3B87-1390-2C8C-609096D6CD26}"/>
              </a:ext>
            </a:extLst>
          </p:cNvPr>
          <p:cNvSpPr txBox="1"/>
          <p:nvPr/>
        </p:nvSpPr>
        <p:spPr>
          <a:xfrm>
            <a:off x="8006030" y="282047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2295829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5"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4" name="任意多边形 10">
            <a:extLst>
              <a:ext uri="{FF2B5EF4-FFF2-40B4-BE49-F238E27FC236}">
                <a16:creationId xmlns:a16="http://schemas.microsoft.com/office/drawing/2014/main" id="{83BAE217-D00D-4BCD-BC88-7174FC3F0658}"/>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5" name="任意多边形 27">
            <a:extLst>
              <a:ext uri="{FF2B5EF4-FFF2-40B4-BE49-F238E27FC236}">
                <a16:creationId xmlns:a16="http://schemas.microsoft.com/office/drawing/2014/main" id="{F9130AE4-F88A-4276-8BB4-4D9043C7DE37}"/>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6" name="任意多边形 10">
            <a:extLst>
              <a:ext uri="{FF2B5EF4-FFF2-40B4-BE49-F238E27FC236}">
                <a16:creationId xmlns:a16="http://schemas.microsoft.com/office/drawing/2014/main" id="{9A12304E-7773-4DA6-9204-507960DAF0F6}"/>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7" name="任意多边形 27">
            <a:extLst>
              <a:ext uri="{FF2B5EF4-FFF2-40B4-BE49-F238E27FC236}">
                <a16:creationId xmlns:a16="http://schemas.microsoft.com/office/drawing/2014/main" id="{72B7842A-8B2B-46C2-8E12-E45604AACBE9}"/>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9" name="任意多边形 27">
            <a:extLst>
              <a:ext uri="{FF2B5EF4-FFF2-40B4-BE49-F238E27FC236}">
                <a16:creationId xmlns:a16="http://schemas.microsoft.com/office/drawing/2014/main" id="{D39C0266-C3B3-4E32-8E85-87DF77AF7306}"/>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20" name="任意多边形 10">
            <a:extLst>
              <a:ext uri="{FF2B5EF4-FFF2-40B4-BE49-F238E27FC236}">
                <a16:creationId xmlns:a16="http://schemas.microsoft.com/office/drawing/2014/main" id="{FF0B8ECF-80D2-4549-95F9-E94676840510}"/>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1" name="图片 48" descr="云2副本">
            <a:extLst>
              <a:ext uri="{FF2B5EF4-FFF2-40B4-BE49-F238E27FC236}">
                <a16:creationId xmlns:a16="http://schemas.microsoft.com/office/drawing/2014/main" id="{092291E8-6320-4816-8118-77A0E66CE24A}"/>
              </a:ext>
            </a:extLst>
          </p:cNvPr>
          <p:cNvPicPr>
            <a:picLocks noChangeAspect="1"/>
          </p:cNvPicPr>
          <p:nvPr/>
        </p:nvPicPr>
        <p:blipFill>
          <a:blip r:embed="rId3"/>
          <a:stretch>
            <a:fillRect/>
          </a:stretch>
        </p:blipFill>
        <p:spPr>
          <a:xfrm>
            <a:off x="0" y="1617345"/>
            <a:ext cx="12192000" cy="3237865"/>
          </a:xfrm>
          <a:prstGeom prst="rect">
            <a:avLst/>
          </a:prstGeom>
        </p:spPr>
      </p:pic>
      <p:pic>
        <p:nvPicPr>
          <p:cNvPr id="22" name="图片 50" descr="云22副本">
            <a:extLst>
              <a:ext uri="{FF2B5EF4-FFF2-40B4-BE49-F238E27FC236}">
                <a16:creationId xmlns:a16="http://schemas.microsoft.com/office/drawing/2014/main" id="{CAD4473D-685A-4033-BC65-E1B4F0CDCF05}"/>
              </a:ext>
            </a:extLst>
          </p:cNvPr>
          <p:cNvPicPr>
            <a:picLocks noChangeAspect="1"/>
          </p:cNvPicPr>
          <p:nvPr/>
        </p:nvPicPr>
        <p:blipFill>
          <a:blip r:embed="rId4"/>
          <a:stretch>
            <a:fillRect/>
          </a:stretch>
        </p:blipFill>
        <p:spPr>
          <a:xfrm>
            <a:off x="635" y="2065655"/>
            <a:ext cx="12192635" cy="3237865"/>
          </a:xfrm>
          <a:prstGeom prst="rect">
            <a:avLst/>
          </a:prstGeom>
        </p:spPr>
      </p:pic>
      <p:grpSp>
        <p:nvGrpSpPr>
          <p:cNvPr id="23" name="组合 51">
            <a:extLst>
              <a:ext uri="{FF2B5EF4-FFF2-40B4-BE49-F238E27FC236}">
                <a16:creationId xmlns:a16="http://schemas.microsoft.com/office/drawing/2014/main" id="{87539DAE-08DD-4EE4-A1D1-6D69B51BF17E}"/>
              </a:ext>
            </a:extLst>
          </p:cNvPr>
          <p:cNvGrpSpPr/>
          <p:nvPr/>
        </p:nvGrpSpPr>
        <p:grpSpPr>
          <a:xfrm>
            <a:off x="0" y="2327275"/>
            <a:ext cx="12191999" cy="4530725"/>
            <a:chOff x="0" y="3665"/>
            <a:chExt cx="19198" cy="7135"/>
          </a:xfrm>
        </p:grpSpPr>
        <p:sp>
          <p:nvSpPr>
            <p:cNvPr id="24" name="矩形 52">
              <a:extLst>
                <a:ext uri="{FF2B5EF4-FFF2-40B4-BE49-F238E27FC236}">
                  <a16:creationId xmlns:a16="http://schemas.microsoft.com/office/drawing/2014/main" id="{78913162-3EF7-4304-9867-AC4963482EE7}"/>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5" name="图片 53" descr="云12副本">
              <a:extLst>
                <a:ext uri="{FF2B5EF4-FFF2-40B4-BE49-F238E27FC236}">
                  <a16:creationId xmlns:a16="http://schemas.microsoft.com/office/drawing/2014/main" id="{8D53F833-BF72-4A7C-B08A-4629E8C55AAA}"/>
                </a:ext>
              </a:extLst>
            </p:cNvPr>
            <p:cNvPicPr>
              <a:picLocks noChangeAspect="1"/>
            </p:cNvPicPr>
            <p:nvPr/>
          </p:nvPicPr>
          <p:blipFill>
            <a:blip r:embed="rId5"/>
            <a:stretch>
              <a:fillRect/>
            </a:stretch>
          </p:blipFill>
          <p:spPr>
            <a:xfrm>
              <a:off x="0" y="3665"/>
              <a:ext cx="19199" cy="6343"/>
            </a:xfrm>
            <a:prstGeom prst="rect">
              <a:avLst/>
            </a:prstGeom>
          </p:spPr>
        </p:pic>
      </p:grpSp>
      <p:pic>
        <p:nvPicPr>
          <p:cNvPr id="30" name="图片 50" descr="背景页">
            <a:extLst>
              <a:ext uri="{FF2B5EF4-FFF2-40B4-BE49-F238E27FC236}">
                <a16:creationId xmlns:a16="http://schemas.microsoft.com/office/drawing/2014/main" id="{5F762753-3C3E-4FF0-9550-BD6C4DCDE757}"/>
              </a:ext>
            </a:extLst>
          </p:cNvPr>
          <p:cNvPicPr>
            <a:picLocks noChangeAspect="1"/>
          </p:cNvPicPr>
          <p:nvPr/>
        </p:nvPicPr>
        <p:blipFill>
          <a:blip r:embed="rId6"/>
          <a:stretch>
            <a:fillRect/>
          </a:stretch>
        </p:blipFill>
        <p:spPr>
          <a:xfrm>
            <a:off x="7303" y="2579021"/>
            <a:ext cx="12192000" cy="4378960"/>
          </a:xfrm>
          <a:prstGeom prst="rect">
            <a:avLst/>
          </a:prstGeom>
        </p:spPr>
      </p:pic>
      <p:pic>
        <p:nvPicPr>
          <p:cNvPr id="31" name="图片 34">
            <a:extLst>
              <a:ext uri="{FF2B5EF4-FFF2-40B4-BE49-F238E27FC236}">
                <a16:creationId xmlns:a16="http://schemas.microsoft.com/office/drawing/2014/main" id="{D00DD7C8-E0E1-4531-85D7-9E26D8D45F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6891" r="41468"/>
          <a:stretch/>
        </p:blipFill>
        <p:spPr>
          <a:xfrm rot="20325246" flipH="1">
            <a:off x="10535690" y="236519"/>
            <a:ext cx="1651837" cy="2465362"/>
          </a:xfrm>
          <a:prstGeom prst="rect">
            <a:avLst/>
          </a:prstGeom>
        </p:spPr>
      </p:pic>
      <p:pic>
        <p:nvPicPr>
          <p:cNvPr id="32" name="图片 12">
            <a:extLst>
              <a:ext uri="{FF2B5EF4-FFF2-40B4-BE49-F238E27FC236}">
                <a16:creationId xmlns:a16="http://schemas.microsoft.com/office/drawing/2014/main" id="{97AEBAFE-0592-4BF3-A20F-65A8D06201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99715" flipH="1">
            <a:off x="-583105" y="3304623"/>
            <a:ext cx="4164518" cy="4164518"/>
          </a:xfrm>
          <a:prstGeom prst="rect">
            <a:avLst/>
          </a:prstGeom>
        </p:spPr>
      </p:pic>
      <p:pic>
        <p:nvPicPr>
          <p:cNvPr id="33" name="图片 9">
            <a:extLst>
              <a:ext uri="{FF2B5EF4-FFF2-40B4-BE49-F238E27FC236}">
                <a16:creationId xmlns:a16="http://schemas.microsoft.com/office/drawing/2014/main" id="{F38A76D2-A566-4331-A506-6676D1F736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7295" y="5545809"/>
            <a:ext cx="1373933" cy="1373933"/>
          </a:xfrm>
          <a:prstGeom prst="rect">
            <a:avLst/>
          </a:prstGeom>
        </p:spPr>
      </p:pic>
      <p:pic>
        <p:nvPicPr>
          <p:cNvPr id="34" name="图片 10">
            <a:extLst>
              <a:ext uri="{FF2B5EF4-FFF2-40B4-BE49-F238E27FC236}">
                <a16:creationId xmlns:a16="http://schemas.microsoft.com/office/drawing/2014/main" id="{C5A70B02-AA8E-44FF-92ED-C2D9C0380F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78275" y="5554789"/>
            <a:ext cx="1158875" cy="1158875"/>
          </a:xfrm>
          <a:prstGeom prst="rect">
            <a:avLst/>
          </a:prstGeom>
        </p:spPr>
      </p:pic>
      <p:pic>
        <p:nvPicPr>
          <p:cNvPr id="35" name="图片 60">
            <a:extLst>
              <a:ext uri="{FF2B5EF4-FFF2-40B4-BE49-F238E27FC236}">
                <a16:creationId xmlns:a16="http://schemas.microsoft.com/office/drawing/2014/main" id="{165CDC3E-B705-487A-BDD9-36B36B2E1B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37479">
            <a:off x="7400122" y="3357809"/>
            <a:ext cx="5399247" cy="3891421"/>
          </a:xfrm>
          <a:prstGeom prst="rect">
            <a:avLst/>
          </a:prstGeom>
        </p:spPr>
      </p:pic>
      <p:pic>
        <p:nvPicPr>
          <p:cNvPr id="2" name="Picture 1">
            <a:extLst>
              <a:ext uri="{FF2B5EF4-FFF2-40B4-BE49-F238E27FC236}">
                <a16:creationId xmlns:a16="http://schemas.microsoft.com/office/drawing/2014/main" id="{4D50736C-4D57-BA51-5796-1E4654E095FB}"/>
              </a:ext>
            </a:extLst>
          </p:cNvPr>
          <p:cNvPicPr>
            <a:picLocks noChangeAspect="1"/>
          </p:cNvPicPr>
          <p:nvPr/>
        </p:nvPicPr>
        <p:blipFill>
          <a:blip r:embed="rId12"/>
          <a:stretch>
            <a:fillRect/>
          </a:stretch>
        </p:blipFill>
        <p:spPr>
          <a:xfrm>
            <a:off x="3220333" y="193502"/>
            <a:ext cx="5998984" cy="1060796"/>
          </a:xfrm>
          <a:prstGeom prst="rect">
            <a:avLst/>
          </a:prstGeom>
        </p:spPr>
      </p:pic>
      <p:pic>
        <p:nvPicPr>
          <p:cNvPr id="5" name="Picture 4">
            <a:extLst>
              <a:ext uri="{FF2B5EF4-FFF2-40B4-BE49-F238E27FC236}">
                <a16:creationId xmlns:a16="http://schemas.microsoft.com/office/drawing/2014/main" id="{F7E961A1-BD36-F32A-C934-AB6E17D3E982}"/>
              </a:ext>
            </a:extLst>
          </p:cNvPr>
          <p:cNvPicPr>
            <a:picLocks noChangeAspect="1"/>
          </p:cNvPicPr>
          <p:nvPr/>
        </p:nvPicPr>
        <p:blipFill>
          <a:blip r:embed="rId13"/>
          <a:stretch>
            <a:fillRect/>
          </a:stretch>
        </p:blipFill>
        <p:spPr>
          <a:xfrm>
            <a:off x="1144104" y="1298723"/>
            <a:ext cx="9675191" cy="2450804"/>
          </a:xfrm>
          <a:prstGeom prst="rect">
            <a:avLst/>
          </a:prstGeom>
        </p:spPr>
      </p:pic>
    </p:spTree>
    <p:extLst>
      <p:ext uri="{BB962C8B-B14F-4D97-AF65-F5344CB8AC3E}">
        <p14:creationId xmlns:p14="http://schemas.microsoft.com/office/powerpoint/2010/main" val="131370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10" name="图片 8">
            <a:extLst>
              <a:ext uri="{FF2B5EF4-FFF2-40B4-BE49-F238E27FC236}">
                <a16:creationId xmlns:a16="http://schemas.microsoft.com/office/drawing/2014/main" id="{710BF325-EBB1-4A02-9EC5-305E57F2D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8489" y="1415521"/>
            <a:ext cx="5951661" cy="5951661"/>
          </a:xfrm>
          <a:prstGeom prst="rect">
            <a:avLst/>
          </a:prstGeom>
        </p:spPr>
      </p:pic>
      <p:sp>
        <p:nvSpPr>
          <p:cNvPr id="7" name="TextBox 15">
            <a:extLst>
              <a:ext uri="{FF2B5EF4-FFF2-40B4-BE49-F238E27FC236}">
                <a16:creationId xmlns:a16="http://schemas.microsoft.com/office/drawing/2014/main" id="{45119A54-0BC7-2E63-149C-17773602EFFA}"/>
              </a:ext>
            </a:extLst>
          </p:cNvPr>
          <p:cNvSpPr txBox="1"/>
          <p:nvPr/>
        </p:nvSpPr>
        <p:spPr>
          <a:xfrm>
            <a:off x="2343150" y="1511183"/>
            <a:ext cx="9486900" cy="3046988"/>
          </a:xfrm>
          <a:prstGeom prst="rect">
            <a:avLst/>
          </a:prstGeom>
        </p:spPr>
        <p:txBody>
          <a:bodyPr wrap="square">
            <a:spAutoFit/>
          </a:bodyPr>
          <a:lstStyle>
            <a:defPPr>
              <a:defRPr lang="zh-CN"/>
            </a:defPPr>
          </a:lstStyle>
          <a:p>
            <a:pPr marL="342900" lvl="0" indent="-342900" algn="just">
              <a:buFont typeface="Arial" panose="020B0604020202020204" pitchFamily="34" charset="0"/>
              <a:buChar char="•"/>
            </a:pPr>
            <a:r>
              <a:rPr lang="vi-VN" altLang="zh-CN" sz="3200" kern="0" dirty="0">
                <a:solidFill>
                  <a:prstClr val="black"/>
                </a:solidFill>
                <a:latin typeface="Calibri" panose="020F0502020204030204" pitchFamily="34" charset="0"/>
                <a:cs typeface="Calibri" panose="020F0502020204030204" pitchFamily="34" charset="0"/>
                <a:sym typeface="+mn-lt"/>
              </a:rPr>
              <a:t>Luyện tập chung về hai thành phần chính của câu. Hiểu sâu hơn về sự trường hợp ngữ nghĩa giữa hai thành phần.</a:t>
            </a:r>
            <a:endParaRPr lang="en-US" altLang="zh-CN" sz="3200" kern="0" dirty="0">
              <a:solidFill>
                <a:prstClr val="black"/>
              </a:solidFill>
              <a:latin typeface="Calibri" panose="020F0502020204030204" pitchFamily="34" charset="0"/>
              <a:cs typeface="Calibri" panose="020F0502020204030204" pitchFamily="34" charset="0"/>
              <a:sym typeface="+mn-lt"/>
            </a:endParaRPr>
          </a:p>
          <a:p>
            <a:pPr marL="342900" lvl="0" indent="-342900" algn="just">
              <a:buFont typeface="Arial" panose="020B0604020202020204" pitchFamily="34" charset="0"/>
              <a:buChar char="•"/>
            </a:pPr>
            <a:r>
              <a:rPr lang="vi-VN" altLang="zh-CN" sz="3200" kern="0" dirty="0">
                <a:solidFill>
                  <a:prstClr val="black"/>
                </a:solidFill>
                <a:latin typeface="Calibri" panose="020F0502020204030204" pitchFamily="34" charset="0"/>
                <a:cs typeface="Calibri" panose="020F0502020204030204" pitchFamily="34" charset="0"/>
                <a:sym typeface="+mn-lt"/>
              </a:rPr>
              <a:t>Tiếp tục phân biệt các kiểu vị ngữ: (vị ngữ nêu hoạt động, trạng thái; vị ngữ nêu đặc điểm và vị ngữ giới thiệu, nhận xét). </a:t>
            </a:r>
          </a:p>
        </p:txBody>
      </p:sp>
      <p:pic>
        <p:nvPicPr>
          <p:cNvPr id="13" name="Picture 12">
            <a:extLst>
              <a:ext uri="{FF2B5EF4-FFF2-40B4-BE49-F238E27FC236}">
                <a16:creationId xmlns:a16="http://schemas.microsoft.com/office/drawing/2014/main" id="{6D3FA98E-46C5-081C-5FC8-15B0C4DFD2ED}"/>
              </a:ext>
            </a:extLst>
          </p:cNvPr>
          <p:cNvPicPr>
            <a:picLocks noChangeAspect="1"/>
          </p:cNvPicPr>
          <p:nvPr/>
        </p:nvPicPr>
        <p:blipFill>
          <a:blip r:embed="rId6"/>
          <a:stretch>
            <a:fillRect/>
          </a:stretch>
        </p:blipFill>
        <p:spPr>
          <a:xfrm>
            <a:off x="3679739" y="280487"/>
            <a:ext cx="6023370" cy="1639966"/>
          </a:xfrm>
          <a:prstGeom prst="rect">
            <a:avLst/>
          </a:prstGeom>
        </p:spPr>
      </p:pic>
    </p:spTree>
    <p:extLst>
      <p:ext uri="{BB962C8B-B14F-4D97-AF65-F5344CB8AC3E}">
        <p14:creationId xmlns:p14="http://schemas.microsoft.com/office/powerpoint/2010/main" val="3144142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1" name="图片 50" descr="背景页">
            <a:extLst>
              <a:ext uri="{FF2B5EF4-FFF2-40B4-BE49-F238E27FC236}">
                <a16:creationId xmlns:a16="http://schemas.microsoft.com/office/drawing/2014/main" id="{02107E99-FE24-40C5-B942-6B840D3603D9}"/>
              </a:ext>
            </a:extLst>
          </p:cNvPr>
          <p:cNvPicPr>
            <a:picLocks noChangeAspect="1"/>
          </p:cNvPicPr>
          <p:nvPr/>
        </p:nvPicPr>
        <p:blipFill>
          <a:blip r:embed="rId3"/>
          <a:stretch>
            <a:fillRect/>
          </a:stretch>
        </p:blipFill>
        <p:spPr>
          <a:xfrm>
            <a:off x="635" y="2477136"/>
            <a:ext cx="12192000" cy="4378960"/>
          </a:xfrm>
          <a:prstGeom prst="rect">
            <a:avLst/>
          </a:prstGeom>
        </p:spPr>
      </p:pic>
      <p:pic>
        <p:nvPicPr>
          <p:cNvPr id="10" name="图片 9">
            <a:extLst>
              <a:ext uri="{FF2B5EF4-FFF2-40B4-BE49-F238E27FC236}">
                <a16:creationId xmlns:a16="http://schemas.microsoft.com/office/drawing/2014/main"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91" name="任意多边形 27">
            <a:extLst>
              <a:ext uri="{FF2B5EF4-FFF2-40B4-BE49-F238E27FC236}">
                <a16:creationId xmlns:a16="http://schemas.microsoft.com/office/drawing/2014/main"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2" name="任意多边形 10">
            <a:extLst>
              <a:ext uri="{FF2B5EF4-FFF2-40B4-BE49-F238E27FC236}">
                <a16:creationId xmlns:a16="http://schemas.microsoft.com/office/drawing/2014/main"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3" name="任意多边形 27">
            <a:extLst>
              <a:ext uri="{FF2B5EF4-FFF2-40B4-BE49-F238E27FC236}">
                <a16:creationId xmlns:a16="http://schemas.microsoft.com/office/drawing/2014/main" id="{F9DABD06-A78B-48EC-993A-5B03D520B5F6}"/>
              </a:ext>
            </a:extLst>
          </p:cNvPr>
          <p:cNvSpPr/>
          <p:nvPr/>
        </p:nvSpPr>
        <p:spPr>
          <a:xfrm>
            <a:off x="8123913" y="1300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4" name="任意多边形 10">
            <a:extLst>
              <a:ext uri="{FF2B5EF4-FFF2-40B4-BE49-F238E27FC236}">
                <a16:creationId xmlns:a16="http://schemas.microsoft.com/office/drawing/2014/main"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95"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887602" y="230758"/>
            <a:ext cx="1701282" cy="1701282"/>
          </a:xfrm>
          <a:prstGeom prst="rect">
            <a:avLst/>
          </a:prstGeom>
        </p:spPr>
      </p:pic>
      <p:sp>
        <p:nvSpPr>
          <p:cNvPr id="96" name="任意多边形 27">
            <a:extLst>
              <a:ext uri="{FF2B5EF4-FFF2-40B4-BE49-F238E27FC236}">
                <a16:creationId xmlns:a16="http://schemas.microsoft.com/office/drawing/2014/main"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1" name="图片 10">
            <a:extLst>
              <a:ext uri="{FF2B5EF4-FFF2-40B4-BE49-F238E27FC236}">
                <a16:creationId xmlns:a16="http://schemas.microsoft.com/office/drawing/2014/main"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9502" y="398582"/>
            <a:ext cx="1656475" cy="1656475"/>
          </a:xfrm>
          <a:prstGeom prst="rect">
            <a:avLst/>
          </a:prstGeom>
        </p:spPr>
      </p:pic>
      <p:pic>
        <p:nvPicPr>
          <p:cNvPr id="13" name="图片 12">
            <a:extLst>
              <a:ext uri="{FF2B5EF4-FFF2-40B4-BE49-F238E27FC236}">
                <a16:creationId xmlns:a16="http://schemas.microsoft.com/office/drawing/2014/main"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2" name="Picture 1">
            <a:extLst>
              <a:ext uri="{FF2B5EF4-FFF2-40B4-BE49-F238E27FC236}">
                <a16:creationId xmlns:a16="http://schemas.microsoft.com/office/drawing/2014/main" id="{966C5A70-1443-CB53-4FCF-AF7071339FA1}"/>
              </a:ext>
            </a:extLst>
          </p:cNvPr>
          <p:cNvPicPr>
            <a:picLocks noChangeAspect="1"/>
          </p:cNvPicPr>
          <p:nvPr/>
        </p:nvPicPr>
        <p:blipFill>
          <a:blip r:embed="rId8"/>
          <a:stretch>
            <a:fillRect/>
          </a:stretch>
        </p:blipFill>
        <p:spPr>
          <a:xfrm>
            <a:off x="3122689" y="2040906"/>
            <a:ext cx="8480271" cy="2566638"/>
          </a:xfrm>
          <a:prstGeom prst="rect">
            <a:avLst/>
          </a:prstGeom>
        </p:spPr>
      </p:pic>
    </p:spTree>
    <p:extLst>
      <p:ext uri="{BB962C8B-B14F-4D97-AF65-F5344CB8AC3E}">
        <p14:creationId xmlns:p14="http://schemas.microsoft.com/office/powerpoint/2010/main" val="2885863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975</Words>
  <Application>Microsoft Office PowerPoint</Application>
  <PresentationFormat>Widescreen</PresentationFormat>
  <Paragraphs>121</Paragraphs>
  <Slides>24</Slides>
  <Notes>19</Notes>
  <HiddenSlides>0</HiddenSlides>
  <MMClips>2</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等线</vt:lpstr>
      <vt:lpstr>#9Slide02 Noi dung dai</vt:lpstr>
      <vt:lpstr>#9Slide02 Tieu de dai</vt:lpstr>
      <vt:lpstr>Arial</vt:lpstr>
      <vt:lpstr>Calibri</vt:lpstr>
      <vt:lpstr>Cambria</vt:lpstr>
      <vt:lpstr>Roboto Condensed Light</vt:lpstr>
      <vt:lpstr>Times New Roman</vt:lpstr>
      <vt:lpstr>字魂107号-萌趣欢乐体</vt:lpstr>
      <vt:lpstr>方正卡通简体</vt:lpstr>
      <vt:lpstr>Custom Design</vt:lpstr>
      <vt:lpstr>Cute Emojis Pack for Students by Slidesgo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57</cp:revision>
  <dcterms:created xsi:type="dcterms:W3CDTF">2023-12-08T05:18:46Z</dcterms:created>
  <dcterms:modified xsi:type="dcterms:W3CDTF">2025-02-25T13:59:09Z</dcterms:modified>
</cp:coreProperties>
</file>