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Montserrat"/>
      <p:regular r:id="rId32"/>
      <p:bold r:id="rId33"/>
      <p:italic r:id="rId34"/>
      <p:boldItalic r:id="rId35"/>
    </p:embeddedFont>
    <p:embeddedFont>
      <p:font typeface="Montserrat Medium"/>
      <p:regular r:id="rId36"/>
      <p:bold r:id="rId37"/>
      <p:italic r:id="rId38"/>
      <p:boldItalic r:id="rId39"/>
    </p:embeddedFont>
    <p:embeddedFont>
      <p:font typeface="Tahom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regular.fntdata"/><Relationship Id="rId20" Type="http://schemas.openxmlformats.org/officeDocument/2006/relationships/slide" Target="slides/slide15.xml"/><Relationship Id="rId41" Type="http://schemas.openxmlformats.org/officeDocument/2006/relationships/font" Target="fonts/Tahoma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bold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5" name="Google Shape;181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10569323" y="-211965"/>
            <a:ext cx="2186247" cy="571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3C4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F9B3C4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1400">
              <a:solidFill>
                <a:srgbClr val="F9B3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 rot="5400000">
            <a:off x="-782635" y="6070613"/>
            <a:ext cx="2186247" cy="571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3C4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F9B3C4"/>
                </a:solidFill>
                <a:latin typeface="Arial"/>
                <a:ea typeface="Arial"/>
                <a:cs typeface="Arial"/>
                <a:sym typeface="Arial"/>
              </a:rPr>
              <a:t>Diệu Hiền</a:t>
            </a:r>
            <a:endParaRPr sz="1400">
              <a:solidFill>
                <a:srgbClr val="F9B3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1024" y="-211965"/>
            <a:ext cx="12836593" cy="766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66796" y="6900862"/>
            <a:ext cx="1152128" cy="1959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3534544" y="8009175"/>
            <a:ext cx="62281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MĂNG NON – TÀI LIỆU TIỂU HỌC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 truy cập: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MĂNG NON- TÀI LIỆU TIỂU HỌC | Facebook</a:t>
            </a:r>
            <a:endParaRPr b="0" i="0" sz="1800" u="none" cap="none" strike="noStrike">
              <a:solidFill>
                <a:srgbClr val="5F5F5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SĐT ZALO : </a:t>
            </a:r>
            <a:r>
              <a:rPr b="1" i="0" lang="en-US" sz="1800" u="sng" cap="none" strike="noStrik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0382348780</a:t>
            </a:r>
            <a:r>
              <a:rPr b="1" i="0" lang="en-US" sz="1800" u="none" cap="none" strike="noStrik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en-US" sz="1800" u="sng" cap="none" strike="noStrik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0984848929</a:t>
            </a:r>
            <a:endParaRPr b="1" i="0" sz="1800" u="none" cap="none" strike="noStrike">
              <a:solidFill>
                <a:srgbClr val="0D43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209800" y="8466376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b="0" i="0" sz="3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-581904" y="-206348"/>
            <a:ext cx="2186247" cy="571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8E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D8E1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b="0" i="0" sz="1400" u="none" cap="none" strike="noStrike">
              <a:solidFill>
                <a:srgbClr val="FCD8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0368237" y="-787400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b="0" i="0" sz="3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 rot="5400000">
            <a:off x="-769260" y="6000790"/>
            <a:ext cx="2186247" cy="571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8E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D8E1"/>
                </a:solidFill>
                <a:latin typeface="Arial"/>
                <a:ea typeface="Arial"/>
                <a:cs typeface="Arial"/>
                <a:sym typeface="Arial"/>
              </a:rPr>
              <a:t>Diệu Hiền</a:t>
            </a:r>
            <a:endParaRPr b="0" i="0" sz="1400" u="none" cap="none" strike="noStrike">
              <a:solidFill>
                <a:srgbClr val="FCD8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image" Target="../media/image5.png"/><Relationship Id="rId15" Type="http://schemas.openxmlformats.org/officeDocument/2006/relationships/image" Target="../media/image7.png"/><Relationship Id="rId14" Type="http://schemas.openxmlformats.org/officeDocument/2006/relationships/image" Target="../media/image14.png"/><Relationship Id="rId16" Type="http://schemas.openxmlformats.org/officeDocument/2006/relationships/image" Target="../media/image31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9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image" Target="../media/image5.png"/><Relationship Id="rId15" Type="http://schemas.openxmlformats.org/officeDocument/2006/relationships/image" Target="../media/image7.png"/><Relationship Id="rId1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20.xml"/><Relationship Id="rId4" Type="http://schemas.openxmlformats.org/officeDocument/2006/relationships/slide" Target="/ppt/slides/slide17.xml"/><Relationship Id="rId5" Type="http://schemas.openxmlformats.org/officeDocument/2006/relationships/slide" Target="/ppt/slides/slide14.xml"/><Relationship Id="rId6" Type="http://schemas.openxmlformats.org/officeDocument/2006/relationships/image" Target="../media/image89.png"/><Relationship Id="rId7" Type="http://schemas.openxmlformats.org/officeDocument/2006/relationships/image" Target="../media/image8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7.png"/><Relationship Id="rId4" Type="http://schemas.openxmlformats.org/officeDocument/2006/relationships/slide" Target="/ppt/slides/slide13.xml"/><Relationship Id="rId5" Type="http://schemas.openxmlformats.org/officeDocument/2006/relationships/image" Target="../media/image8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8.png"/><Relationship Id="rId4" Type="http://schemas.openxmlformats.org/officeDocument/2006/relationships/slide" Target="/ppt/slides/slide13.xml"/><Relationship Id="rId5" Type="http://schemas.openxmlformats.org/officeDocument/2006/relationships/image" Target="../media/image88.png"/><Relationship Id="rId6" Type="http://schemas.openxmlformats.org/officeDocument/2006/relationships/image" Target="../media/image9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20.xml"/><Relationship Id="rId4" Type="http://schemas.openxmlformats.org/officeDocument/2006/relationships/slide" Target="/ppt/slides/slide17.xml"/><Relationship Id="rId5" Type="http://schemas.openxmlformats.org/officeDocument/2006/relationships/slide" Target="/ppt/slides/slide14.xml"/><Relationship Id="rId6" Type="http://schemas.openxmlformats.org/officeDocument/2006/relationships/image" Target="../media/image89.png"/><Relationship Id="rId7" Type="http://schemas.openxmlformats.org/officeDocument/2006/relationships/image" Target="../media/image8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2.png"/><Relationship Id="rId4" Type="http://schemas.openxmlformats.org/officeDocument/2006/relationships/image" Target="../media/image89.png"/><Relationship Id="rId5" Type="http://schemas.openxmlformats.org/officeDocument/2006/relationships/slide" Target="/ppt/slides/slide13.xml"/><Relationship Id="rId6" Type="http://schemas.openxmlformats.org/officeDocument/2006/relationships/image" Target="../media/image8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9.png"/><Relationship Id="rId4" Type="http://schemas.openxmlformats.org/officeDocument/2006/relationships/slide" Target="/ppt/slides/slide13.xml"/><Relationship Id="rId5" Type="http://schemas.openxmlformats.org/officeDocument/2006/relationships/image" Target="../media/image88.png"/><Relationship Id="rId6" Type="http://schemas.openxmlformats.org/officeDocument/2006/relationships/image" Target="../media/image97.png"/><Relationship Id="rId7" Type="http://schemas.openxmlformats.org/officeDocument/2006/relationships/image" Target="../media/image9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20.xml"/><Relationship Id="rId4" Type="http://schemas.openxmlformats.org/officeDocument/2006/relationships/slide" Target="/ppt/slides/slide17.xml"/><Relationship Id="rId9" Type="http://schemas.openxmlformats.org/officeDocument/2006/relationships/image" Target="../media/image88.png"/><Relationship Id="rId5" Type="http://schemas.openxmlformats.org/officeDocument/2006/relationships/slide" Target="/ppt/slides/slide14.xml"/><Relationship Id="rId6" Type="http://schemas.openxmlformats.org/officeDocument/2006/relationships/image" Target="../media/image16.png"/><Relationship Id="rId7" Type="http://schemas.openxmlformats.org/officeDocument/2006/relationships/image" Target="../media/image93.png"/><Relationship Id="rId8" Type="http://schemas.openxmlformats.org/officeDocument/2006/relationships/image" Target="../media/image89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13.xml"/><Relationship Id="rId4" Type="http://schemas.openxmlformats.org/officeDocument/2006/relationships/image" Target="../media/image9.png"/><Relationship Id="rId5" Type="http://schemas.openxmlformats.org/officeDocument/2006/relationships/image" Target="../media/image88.png"/><Relationship Id="rId6" Type="http://schemas.openxmlformats.org/officeDocument/2006/relationships/image" Target="../media/image10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13.xml"/><Relationship Id="rId4" Type="http://schemas.openxmlformats.org/officeDocument/2006/relationships/image" Target="../media/image9.png"/><Relationship Id="rId5" Type="http://schemas.openxmlformats.org/officeDocument/2006/relationships/image" Target="../media/image8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13.xml"/><Relationship Id="rId4" Type="http://schemas.openxmlformats.org/officeDocument/2006/relationships/image" Target="../media/image9.png"/><Relationship Id="rId5" Type="http://schemas.openxmlformats.org/officeDocument/2006/relationships/image" Target="../media/image88.png"/><Relationship Id="rId6" Type="http://schemas.openxmlformats.org/officeDocument/2006/relationships/image" Target="../media/image10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93.png"/><Relationship Id="rId5" Type="http://schemas.openxmlformats.org/officeDocument/2006/relationships/image" Target="../media/image8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Relationship Id="rId4" Type="http://schemas.openxmlformats.org/officeDocument/2006/relationships/image" Target="../media/image93.png"/><Relationship Id="rId5" Type="http://schemas.openxmlformats.org/officeDocument/2006/relationships/image" Target="../media/image88.png"/><Relationship Id="rId6" Type="http://schemas.openxmlformats.org/officeDocument/2006/relationships/image" Target="../media/image18.png"/><Relationship Id="rId7" Type="http://schemas.openxmlformats.org/officeDocument/2006/relationships/image" Target="../media/image5.png"/><Relationship Id="rId8" Type="http://schemas.openxmlformats.org/officeDocument/2006/relationships/image" Target="../media/image1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38.png"/><Relationship Id="rId6" Type="http://schemas.openxmlformats.org/officeDocument/2006/relationships/image" Target="../media/image5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9.png"/><Relationship Id="rId13" Type="http://schemas.openxmlformats.org/officeDocument/2006/relationships/image" Target="../media/image51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36.png"/><Relationship Id="rId9" Type="http://schemas.openxmlformats.org/officeDocument/2006/relationships/image" Target="../media/image32.png"/><Relationship Id="rId14" Type="http://schemas.openxmlformats.org/officeDocument/2006/relationships/image" Target="../media/image41.png"/><Relationship Id="rId5" Type="http://schemas.openxmlformats.org/officeDocument/2006/relationships/image" Target="../media/image26.png"/><Relationship Id="rId6" Type="http://schemas.openxmlformats.org/officeDocument/2006/relationships/image" Target="../media/image50.png"/><Relationship Id="rId7" Type="http://schemas.openxmlformats.org/officeDocument/2006/relationships/image" Target="../media/image29.png"/><Relationship Id="rId8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9.png"/><Relationship Id="rId13" Type="http://schemas.openxmlformats.org/officeDocument/2006/relationships/image" Target="../media/image52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Relationship Id="rId14" Type="http://schemas.openxmlformats.org/officeDocument/2006/relationships/image" Target="../media/image57.png"/><Relationship Id="rId5" Type="http://schemas.openxmlformats.org/officeDocument/2006/relationships/image" Target="../media/image44.png"/><Relationship Id="rId6" Type="http://schemas.openxmlformats.org/officeDocument/2006/relationships/image" Target="../media/image46.png"/><Relationship Id="rId7" Type="http://schemas.openxmlformats.org/officeDocument/2006/relationships/image" Target="../media/image45.png"/><Relationship Id="rId8" Type="http://schemas.openxmlformats.org/officeDocument/2006/relationships/image" Target="../media/image5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9.png"/><Relationship Id="rId1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4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Relationship Id="rId5" Type="http://schemas.openxmlformats.org/officeDocument/2006/relationships/image" Target="../media/image72.png"/><Relationship Id="rId6" Type="http://schemas.openxmlformats.org/officeDocument/2006/relationships/image" Target="../media/image56.png"/><Relationship Id="rId7" Type="http://schemas.openxmlformats.org/officeDocument/2006/relationships/image" Target="../media/image76.png"/><Relationship Id="rId8" Type="http://schemas.openxmlformats.org/officeDocument/2006/relationships/image" Target="../media/image68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9.png"/><Relationship Id="rId4" Type="http://schemas.openxmlformats.org/officeDocument/2006/relationships/image" Target="../media/image6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FC0E8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/>
        </p:nvSpPr>
        <p:spPr>
          <a:xfrm>
            <a:off x="6911430" y="145523"/>
            <a:ext cx="39769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endParaRPr b="0" i="0" sz="4400" u="none" cap="none" strike="noStrik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95" name="Google Shape;95;p13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rect b="b" l="l" r="r" t="t"/>
              <a:pathLst>
                <a:path extrusionOk="0" h="1054062" w="5716527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rect b="b" l="l" r="r" t="t"/>
              <a:pathLst>
                <a:path extrusionOk="0" h="1576943" w="621831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rect b="b" l="l" r="r" t="t"/>
              <a:pathLst>
                <a:path extrusionOk="0" h="1576943" w="621831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uild, design, geometry, math, tool icon - Download on Iconfinder" id="98" name="Google Shape;9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Google Shape;99;p13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00" name="Google Shape;100;p13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rect b="b" l="l" r="r" t="t"/>
              <a:pathLst>
                <a:path extrusionOk="0" h="2488863" w="680797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2,173 Protractor Compass Stock Photos, Pictures &amp;amp; Royalty-Free Images -  iStock" id="101" name="Google Shape;101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13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03" name="Google Shape;103;p13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rect b="b" l="l" r="r" t="t"/>
              <a:pathLst>
                <a:path extrusionOk="0" h="1725979" w="520381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rect b="b" l="l" r="r" t="t"/>
              <a:pathLst>
                <a:path extrusionOk="0" h="1725979" w="520381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Mathematical theory Icon - Download in Colored Outline Style" id="105" name="Google Shape;105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3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07" name="Google Shape;107;p13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rect b="b" l="l" r="r" t="t"/>
              <a:pathLst>
                <a:path extrusionOk="0" h="2793020" w="6738896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Theory Icon - Download in Colored Outline Style" id="108" name="Google Shape;108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13"/>
          <p:cNvGrpSpPr/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110" name="Google Shape;110;p13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" name="Google Shape;111;p13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12" name="Google Shape;112;p13"/>
          <p:cNvGrpSpPr/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113" name="Google Shape;113;p13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15" name="Google Shape;115;p13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16" name="Google Shape;116;p13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3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18" name="Google Shape;118;p13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13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" name="Google Shape;121;p13"/>
          <p:cNvSpPr/>
          <p:nvPr/>
        </p:nvSpPr>
        <p:spPr>
          <a:xfrm rot="-939714">
            <a:off x="10425018" y="419268"/>
            <a:ext cx="352786" cy="352786"/>
          </a:xfrm>
          <a:prstGeom prst="rect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3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3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3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3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p13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" name="Google Shape;128;p13"/>
          <p:cNvCxnSpPr/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13"/>
          <p:cNvSpPr/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13"/>
          <p:cNvGrpSpPr/>
          <p:nvPr/>
        </p:nvGrpSpPr>
        <p:grpSpPr>
          <a:xfrm rot="-27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131" name="Google Shape;131;p13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" name="Google Shape;132;p13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33" name="Google Shape;133;p13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3"/>
          <p:cNvCxnSpPr/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Math - Bank Transaction Icon Clipart - Large Size Png Image - PikPng" id="135" name="Google Shape;135;p13"/>
          <p:cNvPicPr preferRelativeResize="0"/>
          <p:nvPr/>
        </p:nvPicPr>
        <p:blipFill rotWithShape="1">
          <a:blip r:embed="rId7">
            <a:alphaModFix/>
          </a:blip>
          <a:srcRect b="71766" l="0" r="73980" t="0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Icon from Education Pack | Free Download" id="136" name="Google Shape;136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137" name="Google Shape;137;p13"/>
          <p:cNvPicPr preferRelativeResize="0"/>
          <p:nvPr/>
        </p:nvPicPr>
        <p:blipFill rotWithShape="1">
          <a:blip r:embed="rId7">
            <a:alphaModFix/>
          </a:blip>
          <a:srcRect b="65694" l="71811" r="0" t="0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138" name="Google Shape;138;p13"/>
          <p:cNvPicPr preferRelativeResize="0"/>
          <p:nvPr/>
        </p:nvPicPr>
        <p:blipFill rotWithShape="1">
          <a:blip r:embed="rId7">
            <a:alphaModFix/>
          </a:blip>
          <a:srcRect b="0" l="35476" r="36393" t="73595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w Compass School Illustration Transparent PNG &amp;amp; SVG Vector" id="140" name="Google Shape;140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ign, drawing, geometry, math, ruler, stationery, tools icon - Download  on Iconfinder" id="141" name="Google Shape;141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6061" y="196163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culator Card - Assistive Cards" id="142" name="Google Shape;142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y calculator illustration, brand logo font, Calculator, rectangle,  computer, logo png | PNGWing" id="143" name="Google Shape;143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con | Math book" id="144" name="Google Shape;144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 txBox="1"/>
          <p:nvPr/>
        </p:nvSpPr>
        <p:spPr>
          <a:xfrm>
            <a:off x="2926417" y="278627"/>
            <a:ext cx="908612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b="1" i="0" lang="en-US" sz="7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  <p:pic>
        <p:nvPicPr>
          <p:cNvPr descr="图片包含 物体&#10;&#10;描述已自动生成" id="146" name="Google Shape;146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3"/>
          <p:cNvSpPr txBox="1"/>
          <p:nvPr/>
        </p:nvSpPr>
        <p:spPr>
          <a:xfrm>
            <a:off x="6800332" y="198045"/>
            <a:ext cx="39769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4FACE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endParaRPr sz="4400">
              <a:solidFill>
                <a:srgbClr val="54FAC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3436219" y="1280281"/>
            <a:ext cx="821646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FF3B8A"/>
                </a:solidFill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b="1" i="0" lang="en-US" sz="7000" u="none" cap="none" strike="noStrike">
                <a:solidFill>
                  <a:srgbClr val="FF3B8A"/>
                </a:solidFill>
                <a:latin typeface="Arial"/>
                <a:ea typeface="Arial"/>
                <a:cs typeface="Arial"/>
                <a:sym typeface="Arial"/>
              </a:rPr>
              <a:t> số</a:t>
            </a:r>
            <a:endParaRPr sz="7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4668263" y="2371580"/>
            <a:ext cx="6578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CỦA MỘT SỐ</a:t>
            </a:r>
            <a:endParaRPr b="1" i="0" sz="6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141115" y="3083174"/>
            <a:ext cx="1074547" cy="185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rect b="b" l="l" r="r" t="t"/>
            <a:pathLst>
              <a:path extrusionOk="0" h="1925002" w="163449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F9BC6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4" name="Google Shape;1054;p22"/>
          <p:cNvSpPr txBox="1"/>
          <p:nvPr/>
        </p:nvSpPr>
        <p:spPr>
          <a:xfrm rot="10800000">
            <a:off x="5040034" y="2611108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flipH="1" rot="10800000">
            <a:off x="3187551" y="5506923"/>
            <a:ext cx="1566609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flipH="1" rot="10800000">
            <a:off x="2670943" y="5800849"/>
            <a:ext cx="2418297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flipH="1" rot="10800000">
            <a:off x="2780405" y="6055022"/>
            <a:ext cx="2199371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flipH="1" rot="10800000">
            <a:off x="3007723" y="6341763"/>
            <a:ext cx="1741839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b="134470" l="49640" r="47920" t="-36548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b="1750" l="82311" r="16526" t="94381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sp>
        <p:nvSpPr>
          <p:cNvPr id="1069" name="Google Shape;1069;p22"/>
          <p:cNvSpPr/>
          <p:nvPr/>
        </p:nvSpPr>
        <p:spPr>
          <a:xfrm flipH="1" rot="10800000">
            <a:off x="6693531" y="5501674"/>
            <a:ext cx="1851476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flipH="1" rot="10800000">
            <a:off x="6471998" y="6055022"/>
            <a:ext cx="2238791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flipH="1" rot="10800000">
            <a:off x="6731121" y="6359204"/>
            <a:ext cx="1570936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b="1559" l="61627" r="34652" t="96581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sp>
        <p:nvSpPr>
          <p:cNvPr id="1073" name="Google Shape;1073;p22"/>
          <p:cNvSpPr txBox="1"/>
          <p:nvPr/>
        </p:nvSpPr>
        <p:spPr>
          <a:xfrm rot="10800000">
            <a:off x="1608110" y="258651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1074" name="Google Shape;1074;p22"/>
          <p:cNvSpPr txBox="1"/>
          <p:nvPr/>
        </p:nvSpPr>
        <p:spPr>
          <a:xfrm rot="10800000">
            <a:off x="8471958" y="263570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1075" name="Google Shape;1075;p22"/>
          <p:cNvSpPr txBox="1"/>
          <p:nvPr/>
        </p:nvSpPr>
        <p:spPr>
          <a:xfrm rot="10800000">
            <a:off x="7034764" y="6688197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1076" name="Google Shape;1076;p22"/>
          <p:cNvSpPr txBox="1"/>
          <p:nvPr/>
        </p:nvSpPr>
        <p:spPr>
          <a:xfrm rot="10800000">
            <a:off x="3155731" y="6743730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b="133012" l="1440" r="94553" t="-39110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Tìm:       </a:t>
            </a:r>
            <a:endParaRPr/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59958" y="2834317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b="1"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/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b="1"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b="1"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</a:pPr>
              <a:r>
                <a:rPr b="1" lang="en-US" sz="360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/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</a:pPr>
                <a:r>
                  <a:rPr b="1" lang="en-US" sz="3600">
                    <a:solidFill>
                      <a:srgbClr val="00B05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</a:pPr>
                <a:r>
                  <a:rPr b="1" lang="en-US" sz="3600">
                    <a:solidFill>
                      <a:srgbClr val="00B05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99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</a:pPr>
              <a:r>
                <a:rPr b="1" lang="en-US" sz="360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1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b="1"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/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b="1"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b="1"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/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</a:pPr>
              <a:r>
                <a:rPr b="1" lang="en-US" sz="360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/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</a:pPr>
                <a:r>
                  <a:rPr b="1" lang="en-US" sz="3600">
                    <a:solidFill>
                      <a:srgbClr val="00B05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</a:pPr>
                <a:r>
                  <a:rPr b="1" lang="en-US" sz="3600">
                    <a:solidFill>
                      <a:srgbClr val="00B050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/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99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</a:pPr>
              <a:r>
                <a:rPr b="1" lang="en-US" sz="360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1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3B8A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600">
              <a:solidFill>
                <a:srgbClr val="FF3B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3B8A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b="1" lang="en-US" sz="3200">
                <a:solidFill>
                  <a:srgbClr val="FF3B8A"/>
                </a:solidFill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=  9</a:t>
            </a:r>
            <a:endParaRPr b="1" sz="32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b="1" lang="en-US" sz="3200">
                <a:solidFill>
                  <a:srgbClr val="FF3B8A"/>
                </a:solidFill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 b="1" sz="32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59691" y="2521077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b="1" lang="en-US" sz="3200">
                <a:solidFill>
                  <a:srgbClr val="FF3B8A"/>
                </a:solidFill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=  9</a:t>
            </a:r>
            <a:endParaRPr b="1" sz="32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b="1" lang="en-US" sz="3200">
                <a:solidFill>
                  <a:srgbClr val="FF3B8A"/>
                </a:solidFill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 b="1" sz="32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rect b="b" l="l" r="r" t="t"/>
                <a:pathLst>
                  <a:path extrusionOk="0" h="753991" w="2894033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rect b="b" l="l" r="r" t="t"/>
                <a:pathLst>
                  <a:path extrusionOk="0" h="336098" w="2464927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Ví dụ</a:t>
            </a:r>
            <a:endParaRPr b="1"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Math - Bank Transaction Icon Clipart - Large Size Png Image - PikPng" id="1236" name="Google Shape;1236;p23"/>
          <p:cNvPicPr preferRelativeResize="0"/>
          <p:nvPr/>
        </p:nvPicPr>
        <p:blipFill rotWithShape="1">
          <a:blip r:embed="rId3">
            <a:alphaModFix/>
          </a:blip>
          <a:srcRect b="0" l="74344" r="0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1237" name="Google Shape;1237;p23"/>
          <p:cNvPicPr preferRelativeResize="0"/>
          <p:nvPr/>
        </p:nvPicPr>
        <p:blipFill rotWithShape="1">
          <a:blip r:embed="rId3">
            <a:alphaModFix/>
          </a:blip>
          <a:srcRect b="71766" l="0" r="73980" t="0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Icon - Download in Line Style" id="1238" name="Google Shape;123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math Vector Icons free download in SVG, PNG Format" id="1239" name="Google Shape;123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1240" name="Google Shape;1240;p23"/>
          <p:cNvPicPr preferRelativeResize="0"/>
          <p:nvPr/>
        </p:nvPicPr>
        <p:blipFill rotWithShape="1">
          <a:blip r:embed="rId6">
            <a:alphaModFix/>
          </a:blip>
          <a:srcRect b="0" l="0" r="72772" t="7126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Icons - Download Free Vector Icons | Noun Project" id="1241" name="Google Shape;1241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Icon from Education Pack | Free Download" id="1242" name="Google Shape;1242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1243" name="Google Shape;1243;p23"/>
          <p:cNvPicPr preferRelativeResize="0"/>
          <p:nvPr/>
        </p:nvPicPr>
        <p:blipFill rotWithShape="1">
          <a:blip r:embed="rId3">
            <a:alphaModFix/>
          </a:blip>
          <a:srcRect b="65694" l="71811" r="0" t="0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1244" name="Google Shape;1244;p23"/>
          <p:cNvPicPr preferRelativeResize="0"/>
          <p:nvPr/>
        </p:nvPicPr>
        <p:blipFill rotWithShape="1">
          <a:blip r:embed="rId3">
            <a:alphaModFix/>
          </a:blip>
          <a:srcRect b="0" l="35476" r="36393" t="73595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1245" name="Google Shape;1245;p23"/>
          <p:cNvPicPr preferRelativeResize="0"/>
          <p:nvPr/>
        </p:nvPicPr>
        <p:blipFill rotWithShape="1">
          <a:blip r:embed="rId3">
            <a:alphaModFix/>
          </a:blip>
          <a:srcRect b="33772" l="74155" r="0" t="34306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fmla="val 50000" name="adj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fmla="val 50000" name="adj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rect b="b" l="l" r="r" t="t"/>
                <a:pathLst>
                  <a:path extrusionOk="0" h="753991" w="2894033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fmla="val 50000" name="adj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fmla="val 50000" name="adj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rect b="b" l="l" r="r" t="t"/>
                <a:pathLst>
                  <a:path extrusionOk="0" h="336098" w="2464927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fmla="val 50000" name="adj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fmla="val 50000" name="adj"/>
              </a:avLst>
            </a:prstGeom>
            <a:solidFill>
              <a:srgbClr val="FB70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58392" y="1826308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Muốn tìm phân số của một số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 lấy số đó nhân với phân số cần tìm.</a:t>
            </a:r>
            <a:endParaRPr/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 l="0" r="0" t="0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b="-9787" l="33566" r="39503" t="82000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FC0E8"/>
        </a:solidFill>
      </p:bgPr>
    </p:bg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24"/>
          <p:cNvSpPr txBox="1"/>
          <p:nvPr/>
        </p:nvSpPr>
        <p:spPr>
          <a:xfrm>
            <a:off x="3027360" y="1244379"/>
            <a:ext cx="6493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rect b="b" l="l" r="r" t="t"/>
              <a:pathLst>
                <a:path extrusionOk="0" h="1054062" w="5716527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rect b="b" l="l" r="r" t="t"/>
              <a:pathLst>
                <a:path extrusionOk="0" h="1576943" w="621831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rect b="b" l="l" r="r" t="t"/>
              <a:pathLst>
                <a:path extrusionOk="0" h="1576943" w="621831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uild, design, geometry, math, tool icon - Download on Iconfinder" id="1277" name="Google Shape;1277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rect b="b" l="l" r="r" t="t"/>
              <a:pathLst>
                <a:path extrusionOk="0" h="2488863" w="680797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2,173 Protractor Compass Stock Photos, Pictures &amp;amp; Royalty-Free Images -  iStock" id="1280" name="Google Shape;1280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rect b="b" l="l" r="r" t="t"/>
              <a:pathLst>
                <a:path extrusionOk="0" h="1725979" w="520381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rect b="b" l="l" r="r" t="t"/>
              <a:pathLst>
                <a:path extrusionOk="0" h="1725979" w="520381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Mathematical theory Icon - Download in Colored Outline Style" id="1284" name="Google Shape;1284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rect b="b" l="l" r="r" t="t"/>
              <a:pathLst>
                <a:path extrusionOk="0" h="2793020" w="6738896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Theory Icon - Download in Colored Outline Style" id="1287" name="Google Shape;1287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5018" y="419268"/>
            <a:ext cx="352786" cy="352786"/>
          </a:xfrm>
          <a:prstGeom prst="rect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7" name="Google Shape;1307;p24"/>
          <p:cNvCxnSpPr/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3" name="Google Shape;1313;p24"/>
          <p:cNvCxnSpPr/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Math - Bank Transaction Icon Clipart - Large Size Png Image - PikPng" id="1314" name="Google Shape;1314;p24"/>
          <p:cNvPicPr preferRelativeResize="0"/>
          <p:nvPr/>
        </p:nvPicPr>
        <p:blipFill rotWithShape="1">
          <a:blip r:embed="rId7">
            <a:alphaModFix/>
          </a:blip>
          <a:srcRect b="71766" l="0" r="73980" t="0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Icon from Education Pack | Free Download" id="1315" name="Google Shape;1315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1316" name="Google Shape;1316;p24"/>
          <p:cNvPicPr preferRelativeResize="0"/>
          <p:nvPr/>
        </p:nvPicPr>
        <p:blipFill rotWithShape="1">
          <a:blip r:embed="rId7">
            <a:alphaModFix/>
          </a:blip>
          <a:srcRect b="65694" l="71811" r="0" t="0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1317" name="Google Shape;1317;p24"/>
          <p:cNvPicPr preferRelativeResize="0"/>
          <p:nvPr/>
        </p:nvPicPr>
        <p:blipFill rotWithShape="1">
          <a:blip r:embed="rId7">
            <a:alphaModFix/>
          </a:blip>
          <a:srcRect b="0" l="35476" r="36393" t="73595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w Compass School Illustration Transparent PNG &amp;amp; SVG Vector" id="1319" name="Google Shape;1319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ign, drawing, geometry, math, ruler, stationery, tools icon - Download  on Iconfinder" id="1320" name="Google Shape;1320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culator Card - Assistive Cards" id="1321" name="Google Shape;1321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y calculator illustration, brand logo font, Calculator, rectangle,  computer, logo png | PNGWing" id="1322" name="Google Shape;1322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con | Math book" id="1323" name="Google Shape;1323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物体&#10;&#10;描述已自动生成" id="1324" name="Google Shape;1324;p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24"/>
          <p:cNvSpPr txBox="1"/>
          <p:nvPr/>
        </p:nvSpPr>
        <p:spPr>
          <a:xfrm>
            <a:off x="2978551" y="1159137"/>
            <a:ext cx="6493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58FA8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7200">
              <a:solidFill>
                <a:srgbClr val="F58F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24"/>
          <p:cNvSpPr txBox="1"/>
          <p:nvPr/>
        </p:nvSpPr>
        <p:spPr>
          <a:xfrm>
            <a:off x="2906125" y="1043970"/>
            <a:ext cx="6493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54FACE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7200">
              <a:solidFill>
                <a:srgbClr val="54FAC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25">
            <a:hlinkClick action="ppaction://hlinksldjump" r:id="rId3"/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FE3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25">
            <a:hlinkClick action="ppaction://hlinksldjump" r:id="rId4"/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58F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25">
            <a:hlinkClick action="ppaction://hlinksldjump" r:id="rId5"/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54FA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25"/>
          <p:cNvSpPr/>
          <p:nvPr/>
        </p:nvSpPr>
        <p:spPr>
          <a:xfrm rot="2700000">
            <a:off x="9489233" y="399745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25"/>
          <p:cNvSpPr/>
          <p:nvPr/>
        </p:nvSpPr>
        <p:spPr>
          <a:xfrm rot="5400000">
            <a:off x="1557641" y="399746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6" name="Google Shape;1336;p25"/>
          <p:cNvGrpSpPr/>
          <p:nvPr/>
        </p:nvGrpSpPr>
        <p:grpSpPr>
          <a:xfrm rot="-1095593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337" name="Google Shape;1337;p2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0" name="Google Shape;1340;p25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fmla="val 11053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25"/>
          <p:cNvSpPr txBox="1"/>
          <p:nvPr/>
        </p:nvSpPr>
        <p:spPr>
          <a:xfrm rot="-54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26B4F"/>
                </a:solidFill>
                <a:latin typeface="Montserrat"/>
                <a:ea typeface="Montserrat"/>
                <a:cs typeface="Montserrat"/>
                <a:sym typeface="Montserrat"/>
              </a:rPr>
              <a:t>Bài tập 1</a:t>
            </a:r>
            <a:endParaRPr/>
          </a:p>
        </p:txBody>
      </p:sp>
      <p:sp>
        <p:nvSpPr>
          <p:cNvPr id="1342" name="Google Shape;1342;p25"/>
          <p:cNvSpPr txBox="1"/>
          <p:nvPr/>
        </p:nvSpPr>
        <p:spPr>
          <a:xfrm rot="-54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E0C2B"/>
                </a:solidFill>
                <a:latin typeface="Montserrat"/>
                <a:ea typeface="Montserrat"/>
                <a:cs typeface="Montserrat"/>
                <a:sym typeface="Montserrat"/>
              </a:rPr>
              <a:t>Bài tập 2</a:t>
            </a:r>
            <a:endParaRPr/>
          </a:p>
        </p:txBody>
      </p:sp>
      <p:sp>
        <p:nvSpPr>
          <p:cNvPr id="1343" name="Google Shape;1343;p25"/>
          <p:cNvSpPr txBox="1"/>
          <p:nvPr/>
        </p:nvSpPr>
        <p:spPr>
          <a:xfrm rot="-5400000">
            <a:off x="9024510" y="305814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27C00"/>
                </a:solidFill>
                <a:latin typeface="Montserrat"/>
                <a:ea typeface="Montserrat"/>
                <a:cs typeface="Montserrat"/>
                <a:sym typeface="Montserrat"/>
              </a:rPr>
              <a:t>Game</a:t>
            </a:r>
            <a:endParaRPr/>
          </a:p>
        </p:txBody>
      </p:sp>
      <p:pic>
        <p:nvPicPr>
          <p:cNvPr id="1344" name="Google Shape;1344;p25"/>
          <p:cNvPicPr preferRelativeResize="0"/>
          <p:nvPr/>
        </p:nvPicPr>
        <p:blipFill rotWithShape="1">
          <a:blip r:embed="rId6">
            <a:alphaModFix/>
          </a:blip>
          <a:srcRect b="34257" l="0" r="0" t="29503"/>
          <a:stretch/>
        </p:blipFill>
        <p:spPr>
          <a:xfrm rot="-5400000">
            <a:off x="3967795" y="8826387"/>
            <a:ext cx="4331571" cy="39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25"/>
          <p:cNvSpPr/>
          <p:nvPr/>
        </p:nvSpPr>
        <p:spPr>
          <a:xfrm>
            <a:off x="10985498" y="-4420099"/>
            <a:ext cx="824807" cy="4282093"/>
          </a:xfrm>
          <a:custGeom>
            <a:rect b="b" l="l" r="r" t="t"/>
            <a:pathLst>
              <a:path extrusionOk="0" h="4282093" w="824807">
                <a:moveTo>
                  <a:pt x="442688" y="0"/>
                </a:moveTo>
                <a:cubicBezTo>
                  <a:pt x="466041" y="6257"/>
                  <a:pt x="487006" y="21423"/>
                  <a:pt x="500050" y="44015"/>
                </a:cubicBezTo>
                <a:lnTo>
                  <a:pt x="812135" y="584563"/>
                </a:lnTo>
                <a:cubicBezTo>
                  <a:pt x="838222" y="629746"/>
                  <a:pt x="822741" y="687522"/>
                  <a:pt x="777558" y="713608"/>
                </a:cubicBezTo>
                <a:cubicBezTo>
                  <a:pt x="732375" y="739695"/>
                  <a:pt x="674599" y="724214"/>
                  <a:pt x="648512" y="679031"/>
                </a:cubicBezTo>
                <a:lnTo>
                  <a:pt x="525742" y="466386"/>
                </a:lnTo>
                <a:lnTo>
                  <a:pt x="525741" y="4166694"/>
                </a:lnTo>
                <a:cubicBezTo>
                  <a:pt x="525741" y="4230427"/>
                  <a:pt x="474075" y="4282093"/>
                  <a:pt x="410342" y="4282093"/>
                </a:cubicBezTo>
                <a:lnTo>
                  <a:pt x="410343" y="4282092"/>
                </a:lnTo>
                <a:cubicBezTo>
                  <a:pt x="346610" y="4282092"/>
                  <a:pt x="294944" y="4230426"/>
                  <a:pt x="294944" y="4166693"/>
                </a:cubicBezTo>
                <a:lnTo>
                  <a:pt x="294944" y="473524"/>
                </a:lnTo>
                <a:lnTo>
                  <a:pt x="176295" y="679031"/>
                </a:lnTo>
                <a:cubicBezTo>
                  <a:pt x="150208" y="724214"/>
                  <a:pt x="92432" y="739695"/>
                  <a:pt x="47249" y="713608"/>
                </a:cubicBezTo>
                <a:cubicBezTo>
                  <a:pt x="2066" y="687522"/>
                  <a:pt x="-13415" y="629746"/>
                  <a:pt x="12672" y="584563"/>
                </a:cubicBezTo>
                <a:lnTo>
                  <a:pt x="324757" y="44015"/>
                </a:lnTo>
                <a:cubicBezTo>
                  <a:pt x="337800" y="21423"/>
                  <a:pt x="358766" y="6257"/>
                  <a:pt x="382119" y="0"/>
                </a:cubicBezTo>
                <a:lnTo>
                  <a:pt x="412403" y="39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th Symbols - Math Icon Clipart - Large Size Png Image - PikPng" id="1346" name="Google Shape;1346;p25"/>
          <p:cNvPicPr preferRelativeResize="0"/>
          <p:nvPr/>
        </p:nvPicPr>
        <p:blipFill rotWithShape="1">
          <a:blip r:embed="rId7">
            <a:alphaModFix/>
          </a:blip>
          <a:srcRect b="0" l="35986" r="34207" t="72068"/>
          <a:stretch/>
        </p:blipFill>
        <p:spPr>
          <a:xfrm>
            <a:off x="4207430" y="571415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347" name="Google Shape;1347;p25"/>
          <p:cNvPicPr preferRelativeResize="0"/>
          <p:nvPr/>
        </p:nvPicPr>
        <p:blipFill rotWithShape="1">
          <a:blip r:embed="rId7">
            <a:alphaModFix/>
          </a:blip>
          <a:srcRect b="-1768" l="74804" r="-4611" t="73836"/>
          <a:stretch/>
        </p:blipFill>
        <p:spPr>
          <a:xfrm>
            <a:off x="7812131" y="922945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348" name="Google Shape;1348;p25"/>
          <p:cNvPicPr preferRelativeResize="0"/>
          <p:nvPr/>
        </p:nvPicPr>
        <p:blipFill rotWithShape="1">
          <a:blip r:embed="rId7">
            <a:alphaModFix/>
          </a:blip>
          <a:srcRect b="34923" l="34113" r="36079" t="37144"/>
          <a:stretch/>
        </p:blipFill>
        <p:spPr>
          <a:xfrm rot="-2441604">
            <a:off x="2982885" y="203730"/>
            <a:ext cx="658469" cy="58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26"/>
          <p:cNvSpPr/>
          <p:nvPr/>
        </p:nvSpPr>
        <p:spPr>
          <a:xfrm>
            <a:off x="9804313" y="714827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FE3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2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58F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26"/>
          <p:cNvSpPr/>
          <p:nvPr/>
        </p:nvSpPr>
        <p:spPr>
          <a:xfrm>
            <a:off x="574195" y="551325"/>
            <a:ext cx="11025704" cy="5755348"/>
          </a:xfrm>
          <a:prstGeom prst="roundRect">
            <a:avLst>
              <a:gd fmla="val 7192" name="adj"/>
            </a:avLst>
          </a:prstGeom>
          <a:solidFill>
            <a:srgbClr val="54FA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26"/>
          <p:cNvSpPr/>
          <p:nvPr/>
        </p:nvSpPr>
        <p:spPr>
          <a:xfrm rot="-8100000">
            <a:off x="9489233" y="399745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26"/>
          <p:cNvSpPr/>
          <p:nvPr/>
        </p:nvSpPr>
        <p:spPr>
          <a:xfrm>
            <a:off x="883138" y="823073"/>
            <a:ext cx="10466204" cy="5222895"/>
          </a:xfrm>
          <a:prstGeom prst="roundRect">
            <a:avLst>
              <a:gd fmla="val 7933" name="adj"/>
            </a:avLst>
          </a:prstGeom>
          <a:noFill/>
          <a:ln cap="flat" cmpd="sng" w="38100">
            <a:solidFill>
              <a:srgbClr val="0C678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6"/>
          <p:cNvSpPr/>
          <p:nvPr/>
        </p:nvSpPr>
        <p:spPr>
          <a:xfrm rot="5400000">
            <a:off x="706051" y="145691"/>
            <a:ext cx="1044869" cy="104486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9" name="Google Shape;1359;p26"/>
          <p:cNvGrpSpPr/>
          <p:nvPr/>
        </p:nvGrpSpPr>
        <p:grpSpPr>
          <a:xfrm rot="97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360" name="Google Shape;1360;p2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3" name="Google Shape;1363;p26"/>
          <p:cNvSpPr txBox="1"/>
          <p:nvPr/>
        </p:nvSpPr>
        <p:spPr>
          <a:xfrm>
            <a:off x="1098256" y="998251"/>
            <a:ext cx="10070263" cy="27554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754" r="-181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64" name="Google Shape;1364;p26"/>
          <p:cNvSpPr txBox="1"/>
          <p:nvPr/>
        </p:nvSpPr>
        <p:spPr>
          <a:xfrm rot="27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Content 2</a:t>
            </a:r>
            <a:endParaRPr/>
          </a:p>
        </p:txBody>
      </p:sp>
      <p:sp>
        <p:nvSpPr>
          <p:cNvPr id="1365" name="Google Shape;1365;p26"/>
          <p:cNvSpPr txBox="1"/>
          <p:nvPr/>
        </p:nvSpPr>
        <p:spPr>
          <a:xfrm rot="2700000">
            <a:off x="9024510" y="305814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Content 3</a:t>
            </a:r>
            <a:endParaRPr/>
          </a:p>
        </p:txBody>
      </p:sp>
      <p:sp>
        <p:nvSpPr>
          <p:cNvPr id="1366" name="Google Shape;1366;p26">
            <a:hlinkClick action="ppaction://hlinksldjump" r:id="rId4"/>
          </p:cNvPr>
          <p:cNvSpPr/>
          <p:nvPr/>
        </p:nvSpPr>
        <p:spPr>
          <a:xfrm>
            <a:off x="11349342" y="420832"/>
            <a:ext cx="512403" cy="2660215"/>
          </a:xfrm>
          <a:custGeom>
            <a:rect b="b" l="l" r="r" t="t"/>
            <a:pathLst>
              <a:path extrusionOk="0" h="2660215" w="512403">
                <a:moveTo>
                  <a:pt x="275016" y="0"/>
                </a:moveTo>
                <a:cubicBezTo>
                  <a:pt x="289523" y="3888"/>
                  <a:pt x="302548" y="13309"/>
                  <a:pt x="310651" y="27344"/>
                </a:cubicBezTo>
                <a:lnTo>
                  <a:pt x="504531" y="363154"/>
                </a:lnTo>
                <a:cubicBezTo>
                  <a:pt x="520737" y="391224"/>
                  <a:pt x="511120" y="427118"/>
                  <a:pt x="483050" y="443324"/>
                </a:cubicBezTo>
                <a:lnTo>
                  <a:pt x="483051" y="443324"/>
                </a:lnTo>
                <a:cubicBezTo>
                  <a:pt x="454982" y="459530"/>
                  <a:pt x="419088" y="449912"/>
                  <a:pt x="402882" y="421843"/>
                </a:cubicBezTo>
                <a:lnTo>
                  <a:pt x="326613" y="289741"/>
                </a:lnTo>
                <a:lnTo>
                  <a:pt x="326612" y="2588524"/>
                </a:lnTo>
                <a:cubicBezTo>
                  <a:pt x="326612" y="2628118"/>
                  <a:pt x="294515" y="2660215"/>
                  <a:pt x="254921" y="2660215"/>
                </a:cubicBezTo>
                <a:lnTo>
                  <a:pt x="254922" y="2660214"/>
                </a:lnTo>
                <a:cubicBezTo>
                  <a:pt x="215328" y="2660214"/>
                  <a:pt x="183231" y="2628117"/>
                  <a:pt x="183231" y="2588523"/>
                </a:cubicBezTo>
                <a:lnTo>
                  <a:pt x="183231" y="294174"/>
                </a:lnTo>
                <a:lnTo>
                  <a:pt x="109521" y="421843"/>
                </a:lnTo>
                <a:cubicBezTo>
                  <a:pt x="93315" y="449912"/>
                  <a:pt x="57421" y="459530"/>
                  <a:pt x="29352" y="443324"/>
                </a:cubicBezTo>
                <a:lnTo>
                  <a:pt x="29353" y="443324"/>
                </a:lnTo>
                <a:cubicBezTo>
                  <a:pt x="1283" y="427118"/>
                  <a:pt x="-8334" y="391224"/>
                  <a:pt x="7872" y="363154"/>
                </a:cubicBezTo>
                <a:lnTo>
                  <a:pt x="201752" y="27344"/>
                </a:lnTo>
                <a:cubicBezTo>
                  <a:pt x="209855" y="13310"/>
                  <a:pt x="222880" y="3888"/>
                  <a:pt x="237388" y="0"/>
                </a:cubicBezTo>
                <a:lnTo>
                  <a:pt x="256201" y="2477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th Symbols - Math Icon Clipart - Large Size Png Image - PikPng" id="1367" name="Google Shape;1367;p26"/>
          <p:cNvPicPr preferRelativeResize="0"/>
          <p:nvPr/>
        </p:nvPicPr>
        <p:blipFill rotWithShape="1">
          <a:blip r:embed="rId5">
            <a:alphaModFix/>
          </a:blip>
          <a:srcRect b="50" l="155" r="70038" t="72017"/>
          <a:stretch/>
        </p:blipFill>
        <p:spPr>
          <a:xfrm>
            <a:off x="668408" y="4908381"/>
            <a:ext cx="1167994" cy="104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26"/>
          <p:cNvSpPr txBox="1"/>
          <p:nvPr/>
        </p:nvSpPr>
        <p:spPr>
          <a:xfrm>
            <a:off x="1643100" y="3128963"/>
            <a:ext cx="22337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Tóm tắt :</a:t>
            </a:r>
            <a:endParaRPr/>
          </a:p>
        </p:txBody>
      </p:sp>
      <p:sp>
        <p:nvSpPr>
          <p:cNvPr id="1369" name="Google Shape;1369;p26"/>
          <p:cNvSpPr txBox="1"/>
          <p:nvPr/>
        </p:nvSpPr>
        <p:spPr>
          <a:xfrm>
            <a:off x="1262702" y="3964386"/>
            <a:ext cx="37621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cả lớp :</a:t>
            </a:r>
            <a:endParaRPr/>
          </a:p>
        </p:txBody>
      </p:sp>
      <p:sp>
        <p:nvSpPr>
          <p:cNvPr id="1370" name="Google Shape;1370;p26"/>
          <p:cNvSpPr txBox="1"/>
          <p:nvPr/>
        </p:nvSpPr>
        <p:spPr>
          <a:xfrm>
            <a:off x="1262701" y="4594384"/>
            <a:ext cx="37621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khá :</a:t>
            </a:r>
            <a:endParaRPr/>
          </a:p>
        </p:txBody>
      </p:sp>
      <p:sp>
        <p:nvSpPr>
          <p:cNvPr id="1371" name="Google Shape;1371;p26"/>
          <p:cNvSpPr/>
          <p:nvPr/>
        </p:nvSpPr>
        <p:spPr>
          <a:xfrm rot="5400000">
            <a:off x="6940464" y="1290958"/>
            <a:ext cx="457200" cy="5370993"/>
          </a:xfrm>
          <a:prstGeom prst="leftBrace">
            <a:avLst>
              <a:gd fmla="val 76389" name="adj1"/>
              <a:gd fmla="val 50734" name="adj2"/>
            </a:avLst>
          </a:prstGeom>
          <a:noFill/>
          <a:ln cap="flat" cmpd="sng" w="28575">
            <a:solidFill>
              <a:srgbClr val="D512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2" name="Google Shape;1372;p26"/>
          <p:cNvGrpSpPr/>
          <p:nvPr/>
        </p:nvGrpSpPr>
        <p:grpSpPr>
          <a:xfrm>
            <a:off x="4483569" y="4196714"/>
            <a:ext cx="1075508" cy="210400"/>
            <a:chOff x="1632" y="2016"/>
            <a:chExt cx="2640" cy="96"/>
          </a:xfrm>
        </p:grpSpPr>
        <p:cxnSp>
          <p:nvCxnSpPr>
            <p:cNvPr id="1373" name="Google Shape;1373;p26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4" name="Google Shape;1374;p26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5" name="Google Shape;1375;p26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76" name="Google Shape;1376;p26"/>
          <p:cNvSpPr txBox="1"/>
          <p:nvPr/>
        </p:nvSpPr>
        <p:spPr>
          <a:xfrm>
            <a:off x="6422302" y="3090622"/>
            <a:ext cx="17634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 HS</a:t>
            </a:r>
            <a:endParaRPr/>
          </a:p>
        </p:txBody>
      </p:sp>
      <p:grpSp>
        <p:nvGrpSpPr>
          <p:cNvPr id="1377" name="Google Shape;1377;p26"/>
          <p:cNvGrpSpPr/>
          <p:nvPr/>
        </p:nvGrpSpPr>
        <p:grpSpPr>
          <a:xfrm>
            <a:off x="5561258" y="4196713"/>
            <a:ext cx="1075508" cy="210400"/>
            <a:chOff x="1632" y="2016"/>
            <a:chExt cx="2640" cy="96"/>
          </a:xfrm>
        </p:grpSpPr>
        <p:cxnSp>
          <p:nvCxnSpPr>
            <p:cNvPr id="1378" name="Google Shape;1378;p26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9" name="Google Shape;1379;p26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0" name="Google Shape;1380;p26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81" name="Google Shape;1381;p26"/>
          <p:cNvGrpSpPr/>
          <p:nvPr/>
        </p:nvGrpSpPr>
        <p:grpSpPr>
          <a:xfrm>
            <a:off x="6634585" y="4205836"/>
            <a:ext cx="1075508" cy="210400"/>
            <a:chOff x="1632" y="2016"/>
            <a:chExt cx="2640" cy="96"/>
          </a:xfrm>
        </p:grpSpPr>
        <p:cxnSp>
          <p:nvCxnSpPr>
            <p:cNvPr id="1382" name="Google Shape;1382;p26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3" name="Google Shape;1383;p26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4" name="Google Shape;1384;p26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85" name="Google Shape;1385;p26"/>
          <p:cNvGrpSpPr/>
          <p:nvPr/>
        </p:nvGrpSpPr>
        <p:grpSpPr>
          <a:xfrm>
            <a:off x="8779054" y="4196713"/>
            <a:ext cx="1075508" cy="210400"/>
            <a:chOff x="1632" y="2016"/>
            <a:chExt cx="2640" cy="96"/>
          </a:xfrm>
        </p:grpSpPr>
        <p:cxnSp>
          <p:nvCxnSpPr>
            <p:cNvPr id="1386" name="Google Shape;1386;p26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7" name="Google Shape;1387;p26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8" name="Google Shape;1388;p26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89" name="Google Shape;1389;p26"/>
          <p:cNvGrpSpPr/>
          <p:nvPr/>
        </p:nvGrpSpPr>
        <p:grpSpPr>
          <a:xfrm>
            <a:off x="7707910" y="4205441"/>
            <a:ext cx="1075508" cy="210400"/>
            <a:chOff x="1632" y="2016"/>
            <a:chExt cx="2640" cy="96"/>
          </a:xfrm>
        </p:grpSpPr>
        <p:cxnSp>
          <p:nvCxnSpPr>
            <p:cNvPr id="1390" name="Google Shape;1390;p26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1" name="Google Shape;1391;p26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2" name="Google Shape;1392;p26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93" name="Google Shape;1393;p26"/>
          <p:cNvGrpSpPr/>
          <p:nvPr/>
        </p:nvGrpSpPr>
        <p:grpSpPr>
          <a:xfrm>
            <a:off x="4496467" y="4794809"/>
            <a:ext cx="1075508" cy="210400"/>
            <a:chOff x="1632" y="2016"/>
            <a:chExt cx="2640" cy="96"/>
          </a:xfrm>
        </p:grpSpPr>
        <p:cxnSp>
          <p:nvCxnSpPr>
            <p:cNvPr id="1394" name="Google Shape;1394;p26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5" name="Google Shape;1395;p26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6" name="Google Shape;1396;p26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97" name="Google Shape;1397;p26"/>
          <p:cNvGrpSpPr/>
          <p:nvPr/>
        </p:nvGrpSpPr>
        <p:grpSpPr>
          <a:xfrm>
            <a:off x="5574156" y="4794808"/>
            <a:ext cx="1075508" cy="210400"/>
            <a:chOff x="1632" y="2016"/>
            <a:chExt cx="2640" cy="96"/>
          </a:xfrm>
        </p:grpSpPr>
        <p:cxnSp>
          <p:nvCxnSpPr>
            <p:cNvPr id="1398" name="Google Shape;1398;p26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9" name="Google Shape;1399;p26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0" name="Google Shape;1400;p26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01" name="Google Shape;1401;p26"/>
          <p:cNvGrpSpPr/>
          <p:nvPr/>
        </p:nvGrpSpPr>
        <p:grpSpPr>
          <a:xfrm>
            <a:off x="6647483" y="4803931"/>
            <a:ext cx="1075508" cy="210400"/>
            <a:chOff x="1632" y="2016"/>
            <a:chExt cx="2640" cy="96"/>
          </a:xfrm>
        </p:grpSpPr>
        <p:cxnSp>
          <p:nvCxnSpPr>
            <p:cNvPr id="1402" name="Google Shape;1402;p26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3" name="Google Shape;1403;p26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4" name="Google Shape;1404;p26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05" name="Google Shape;1405;p26"/>
          <p:cNvSpPr/>
          <p:nvPr/>
        </p:nvSpPr>
        <p:spPr>
          <a:xfrm rot="-5400000">
            <a:off x="5880037" y="3629121"/>
            <a:ext cx="457200" cy="3224340"/>
          </a:xfrm>
          <a:prstGeom prst="leftBrace">
            <a:avLst>
              <a:gd fmla="val 76389" name="adj1"/>
              <a:gd fmla="val 50734" name="adj2"/>
            </a:avLst>
          </a:prstGeom>
          <a:noFill/>
          <a:ln cap="flat" cmpd="sng" w="28575">
            <a:solidFill>
              <a:srgbClr val="D512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6"/>
          <p:cNvSpPr txBox="1"/>
          <p:nvPr/>
        </p:nvSpPr>
        <p:spPr>
          <a:xfrm>
            <a:off x="5532213" y="5401242"/>
            <a:ext cx="17047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? HS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7"/>
          <p:cNvSpPr/>
          <p:nvPr/>
        </p:nvSpPr>
        <p:spPr>
          <a:xfrm>
            <a:off x="9804313" y="714827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FE3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2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58F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3" name="Google Shape;1413;p27"/>
          <p:cNvSpPr/>
          <p:nvPr/>
        </p:nvSpPr>
        <p:spPr>
          <a:xfrm>
            <a:off x="574195" y="551325"/>
            <a:ext cx="11025704" cy="5755348"/>
          </a:xfrm>
          <a:prstGeom prst="roundRect">
            <a:avLst>
              <a:gd fmla="val 7192" name="adj"/>
            </a:avLst>
          </a:prstGeom>
          <a:solidFill>
            <a:srgbClr val="54FA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27"/>
          <p:cNvSpPr/>
          <p:nvPr/>
        </p:nvSpPr>
        <p:spPr>
          <a:xfrm rot="-8100000">
            <a:off x="9489233" y="399745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27"/>
          <p:cNvSpPr/>
          <p:nvPr/>
        </p:nvSpPr>
        <p:spPr>
          <a:xfrm>
            <a:off x="883138" y="823073"/>
            <a:ext cx="10466204" cy="5222895"/>
          </a:xfrm>
          <a:prstGeom prst="roundRect">
            <a:avLst>
              <a:gd fmla="val 7933" name="adj"/>
            </a:avLst>
          </a:prstGeom>
          <a:noFill/>
          <a:ln cap="flat" cmpd="sng" w="38100">
            <a:solidFill>
              <a:srgbClr val="0C678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27"/>
          <p:cNvSpPr/>
          <p:nvPr/>
        </p:nvSpPr>
        <p:spPr>
          <a:xfrm rot="5400000">
            <a:off x="706051" y="145691"/>
            <a:ext cx="1044869" cy="104486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7" name="Google Shape;1417;p27"/>
          <p:cNvGrpSpPr/>
          <p:nvPr/>
        </p:nvGrpSpPr>
        <p:grpSpPr>
          <a:xfrm rot="97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418" name="Google Shape;1418;p2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2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1" name="Google Shape;1421;p27"/>
          <p:cNvSpPr txBox="1"/>
          <p:nvPr/>
        </p:nvSpPr>
        <p:spPr>
          <a:xfrm>
            <a:off x="863200" y="962133"/>
            <a:ext cx="10486142" cy="43779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-2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22" name="Google Shape;1422;p27"/>
          <p:cNvSpPr txBox="1"/>
          <p:nvPr/>
        </p:nvSpPr>
        <p:spPr>
          <a:xfrm rot="27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/>
          </a:p>
        </p:txBody>
      </p:sp>
      <p:sp>
        <p:nvSpPr>
          <p:cNvPr id="1423" name="Google Shape;1423;p27"/>
          <p:cNvSpPr txBox="1"/>
          <p:nvPr/>
        </p:nvSpPr>
        <p:spPr>
          <a:xfrm rot="2700000">
            <a:off x="9024510" y="305814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Content 3</a:t>
            </a:r>
            <a:endParaRPr/>
          </a:p>
        </p:txBody>
      </p:sp>
      <p:sp>
        <p:nvSpPr>
          <p:cNvPr id="1424" name="Google Shape;1424;p27">
            <a:hlinkClick action="ppaction://hlinksldjump" r:id="rId4"/>
          </p:cNvPr>
          <p:cNvSpPr/>
          <p:nvPr/>
        </p:nvSpPr>
        <p:spPr>
          <a:xfrm>
            <a:off x="11349342" y="420832"/>
            <a:ext cx="512403" cy="2660215"/>
          </a:xfrm>
          <a:custGeom>
            <a:rect b="b" l="l" r="r" t="t"/>
            <a:pathLst>
              <a:path extrusionOk="0" h="2660215" w="512403">
                <a:moveTo>
                  <a:pt x="275016" y="0"/>
                </a:moveTo>
                <a:cubicBezTo>
                  <a:pt x="289523" y="3888"/>
                  <a:pt x="302548" y="13309"/>
                  <a:pt x="310651" y="27344"/>
                </a:cubicBezTo>
                <a:lnTo>
                  <a:pt x="504531" y="363154"/>
                </a:lnTo>
                <a:cubicBezTo>
                  <a:pt x="520737" y="391224"/>
                  <a:pt x="511120" y="427118"/>
                  <a:pt x="483050" y="443324"/>
                </a:cubicBezTo>
                <a:lnTo>
                  <a:pt x="483051" y="443324"/>
                </a:lnTo>
                <a:cubicBezTo>
                  <a:pt x="454982" y="459530"/>
                  <a:pt x="419088" y="449912"/>
                  <a:pt x="402882" y="421843"/>
                </a:cubicBezTo>
                <a:lnTo>
                  <a:pt x="326613" y="289741"/>
                </a:lnTo>
                <a:lnTo>
                  <a:pt x="326612" y="2588524"/>
                </a:lnTo>
                <a:cubicBezTo>
                  <a:pt x="326612" y="2628118"/>
                  <a:pt x="294515" y="2660215"/>
                  <a:pt x="254921" y="2660215"/>
                </a:cubicBezTo>
                <a:lnTo>
                  <a:pt x="254922" y="2660214"/>
                </a:lnTo>
                <a:cubicBezTo>
                  <a:pt x="215328" y="2660214"/>
                  <a:pt x="183231" y="2628117"/>
                  <a:pt x="183231" y="2588523"/>
                </a:cubicBezTo>
                <a:lnTo>
                  <a:pt x="183231" y="294174"/>
                </a:lnTo>
                <a:lnTo>
                  <a:pt x="109521" y="421843"/>
                </a:lnTo>
                <a:cubicBezTo>
                  <a:pt x="93315" y="449912"/>
                  <a:pt x="57421" y="459530"/>
                  <a:pt x="29352" y="443324"/>
                </a:cubicBezTo>
                <a:lnTo>
                  <a:pt x="29353" y="443324"/>
                </a:lnTo>
                <a:cubicBezTo>
                  <a:pt x="1283" y="427118"/>
                  <a:pt x="-8334" y="391224"/>
                  <a:pt x="7872" y="363154"/>
                </a:cubicBezTo>
                <a:lnTo>
                  <a:pt x="201752" y="27344"/>
                </a:lnTo>
                <a:cubicBezTo>
                  <a:pt x="209855" y="13310"/>
                  <a:pt x="222880" y="3888"/>
                  <a:pt x="237388" y="0"/>
                </a:cubicBezTo>
                <a:lnTo>
                  <a:pt x="256201" y="2477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th Symbols - Math Icon Clipart - Large Size Png Image - PikPng" id="1425" name="Google Shape;1425;p27"/>
          <p:cNvPicPr preferRelativeResize="0"/>
          <p:nvPr/>
        </p:nvPicPr>
        <p:blipFill rotWithShape="1">
          <a:blip r:embed="rId5">
            <a:alphaModFix/>
          </a:blip>
          <a:srcRect b="50" l="155" r="70038" t="72017"/>
          <a:stretch/>
        </p:blipFill>
        <p:spPr>
          <a:xfrm>
            <a:off x="668408" y="4908381"/>
            <a:ext cx="1167994" cy="104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7"/>
          <p:cNvSpPr/>
          <p:nvPr/>
        </p:nvSpPr>
        <p:spPr>
          <a:xfrm>
            <a:off x="2812430" y="4932608"/>
            <a:ext cx="6607619" cy="987486"/>
          </a:xfrm>
          <a:custGeom>
            <a:rect b="b" l="l" r="r" t="t"/>
            <a:pathLst>
              <a:path extrusionOk="0" fill="none" h="987486" w="6607619">
                <a:moveTo>
                  <a:pt x="0" y="0"/>
                </a:moveTo>
                <a:cubicBezTo>
                  <a:pt x="2780535" y="-33775"/>
                  <a:pt x="4126592" y="138873"/>
                  <a:pt x="6607619" y="0"/>
                </a:cubicBezTo>
                <a:cubicBezTo>
                  <a:pt x="6554166" y="125075"/>
                  <a:pt x="6579864" y="762623"/>
                  <a:pt x="6607619" y="987486"/>
                </a:cubicBezTo>
                <a:cubicBezTo>
                  <a:pt x="4115120" y="850156"/>
                  <a:pt x="946738" y="849630"/>
                  <a:pt x="0" y="987486"/>
                </a:cubicBezTo>
                <a:cubicBezTo>
                  <a:pt x="26620" y="627248"/>
                  <a:pt x="29415" y="322008"/>
                  <a:pt x="0" y="0"/>
                </a:cubicBezTo>
                <a:close/>
              </a:path>
              <a:path extrusionOk="0" h="987486" w="6607619">
                <a:moveTo>
                  <a:pt x="0" y="0"/>
                </a:moveTo>
                <a:cubicBezTo>
                  <a:pt x="1395442" y="-101487"/>
                  <a:pt x="3794944" y="-162162"/>
                  <a:pt x="6607619" y="0"/>
                </a:cubicBezTo>
                <a:cubicBezTo>
                  <a:pt x="6628198" y="314702"/>
                  <a:pt x="6691241" y="848617"/>
                  <a:pt x="6607619" y="987486"/>
                </a:cubicBezTo>
                <a:cubicBezTo>
                  <a:pt x="4240051" y="1037551"/>
                  <a:pt x="2992316" y="829037"/>
                  <a:pt x="0" y="987486"/>
                </a:cubicBezTo>
                <a:cubicBezTo>
                  <a:pt x="68597" y="597394"/>
                  <a:pt x="-56870" y="399321"/>
                  <a:pt x="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8">
            <a:hlinkClick action="ppaction://hlinksldjump" r:id="rId3"/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FE3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28">
            <a:hlinkClick action="ppaction://hlinksldjump" r:id="rId4"/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58F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28">
            <a:hlinkClick action="ppaction://hlinksldjump" r:id="rId5"/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54FA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28"/>
          <p:cNvSpPr/>
          <p:nvPr/>
        </p:nvSpPr>
        <p:spPr>
          <a:xfrm rot="2700000">
            <a:off x="9489233" y="399745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28"/>
          <p:cNvSpPr/>
          <p:nvPr/>
        </p:nvSpPr>
        <p:spPr>
          <a:xfrm rot="5400000">
            <a:off x="1557641" y="399746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6" name="Google Shape;1436;p28"/>
          <p:cNvGrpSpPr/>
          <p:nvPr/>
        </p:nvGrpSpPr>
        <p:grpSpPr>
          <a:xfrm rot="-1095593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437" name="Google Shape;1437;p2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2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0" name="Google Shape;1440;p28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fmla="val 11053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28"/>
          <p:cNvSpPr txBox="1"/>
          <p:nvPr/>
        </p:nvSpPr>
        <p:spPr>
          <a:xfrm rot="-54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6B4F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026B4F"/>
                </a:solidFill>
                <a:latin typeface="Montserrat"/>
                <a:ea typeface="Montserrat"/>
                <a:cs typeface="Montserrat"/>
                <a:sym typeface="Montserrat"/>
              </a:rPr>
              <a:t>Bài 1</a:t>
            </a:r>
            <a:endParaRPr/>
          </a:p>
        </p:txBody>
      </p:sp>
      <p:sp>
        <p:nvSpPr>
          <p:cNvPr id="1442" name="Google Shape;1442;p28"/>
          <p:cNvSpPr txBox="1"/>
          <p:nvPr/>
        </p:nvSpPr>
        <p:spPr>
          <a:xfrm rot="-54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0C2B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8E0C2B"/>
                </a:solidFill>
                <a:latin typeface="Montserrat"/>
                <a:ea typeface="Montserrat"/>
                <a:cs typeface="Montserrat"/>
                <a:sym typeface="Montserrat"/>
              </a:rPr>
              <a:t>Bài 2</a:t>
            </a:r>
            <a:endParaRPr/>
          </a:p>
        </p:txBody>
      </p:sp>
      <p:sp>
        <p:nvSpPr>
          <p:cNvPr id="1443" name="Google Shape;1443;p28"/>
          <p:cNvSpPr txBox="1"/>
          <p:nvPr/>
        </p:nvSpPr>
        <p:spPr>
          <a:xfrm rot="-5400000">
            <a:off x="9024510" y="305814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7C00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B27C00"/>
                </a:solidFill>
                <a:latin typeface="Montserrat"/>
                <a:ea typeface="Montserrat"/>
                <a:cs typeface="Montserrat"/>
                <a:sym typeface="Montserrat"/>
              </a:rPr>
              <a:t>Game</a:t>
            </a:r>
            <a:endParaRPr b="1" i="0" sz="2400" u="none" cap="none" strike="noStrike">
              <a:solidFill>
                <a:srgbClr val="B27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4" name="Google Shape;1444;p28"/>
          <p:cNvPicPr preferRelativeResize="0"/>
          <p:nvPr/>
        </p:nvPicPr>
        <p:blipFill rotWithShape="1">
          <a:blip r:embed="rId6">
            <a:alphaModFix/>
          </a:blip>
          <a:srcRect b="34257" l="0" r="0" t="29503"/>
          <a:stretch/>
        </p:blipFill>
        <p:spPr>
          <a:xfrm rot="-5400000">
            <a:off x="3967795" y="8826387"/>
            <a:ext cx="4331571" cy="39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8"/>
          <p:cNvSpPr/>
          <p:nvPr/>
        </p:nvSpPr>
        <p:spPr>
          <a:xfrm>
            <a:off x="10985498" y="-4420099"/>
            <a:ext cx="824807" cy="4282093"/>
          </a:xfrm>
          <a:custGeom>
            <a:rect b="b" l="l" r="r" t="t"/>
            <a:pathLst>
              <a:path extrusionOk="0" h="4282093" w="824807">
                <a:moveTo>
                  <a:pt x="442688" y="0"/>
                </a:moveTo>
                <a:cubicBezTo>
                  <a:pt x="466041" y="6257"/>
                  <a:pt x="487006" y="21423"/>
                  <a:pt x="500050" y="44015"/>
                </a:cubicBezTo>
                <a:lnTo>
                  <a:pt x="812135" y="584563"/>
                </a:lnTo>
                <a:cubicBezTo>
                  <a:pt x="838222" y="629746"/>
                  <a:pt x="822741" y="687522"/>
                  <a:pt x="777558" y="713608"/>
                </a:cubicBezTo>
                <a:cubicBezTo>
                  <a:pt x="732375" y="739695"/>
                  <a:pt x="674599" y="724214"/>
                  <a:pt x="648512" y="679031"/>
                </a:cubicBezTo>
                <a:lnTo>
                  <a:pt x="525742" y="466386"/>
                </a:lnTo>
                <a:lnTo>
                  <a:pt x="525741" y="4166694"/>
                </a:lnTo>
                <a:cubicBezTo>
                  <a:pt x="525741" y="4230427"/>
                  <a:pt x="474075" y="4282093"/>
                  <a:pt x="410342" y="4282093"/>
                </a:cubicBezTo>
                <a:lnTo>
                  <a:pt x="410343" y="4282092"/>
                </a:lnTo>
                <a:cubicBezTo>
                  <a:pt x="346610" y="4282092"/>
                  <a:pt x="294944" y="4230426"/>
                  <a:pt x="294944" y="4166693"/>
                </a:cubicBezTo>
                <a:lnTo>
                  <a:pt x="294944" y="473524"/>
                </a:lnTo>
                <a:lnTo>
                  <a:pt x="176295" y="679031"/>
                </a:lnTo>
                <a:cubicBezTo>
                  <a:pt x="150208" y="724214"/>
                  <a:pt x="92432" y="739695"/>
                  <a:pt x="47249" y="713608"/>
                </a:cubicBezTo>
                <a:cubicBezTo>
                  <a:pt x="2066" y="687522"/>
                  <a:pt x="-13415" y="629746"/>
                  <a:pt x="12672" y="584563"/>
                </a:cubicBezTo>
                <a:lnTo>
                  <a:pt x="324757" y="44015"/>
                </a:lnTo>
                <a:cubicBezTo>
                  <a:pt x="337800" y="21423"/>
                  <a:pt x="358766" y="6257"/>
                  <a:pt x="382119" y="0"/>
                </a:cubicBezTo>
                <a:lnTo>
                  <a:pt x="412403" y="39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th Symbols - Math Icon Clipart - Large Size Png Image - PikPng" id="1446" name="Google Shape;1446;p28"/>
          <p:cNvPicPr preferRelativeResize="0"/>
          <p:nvPr/>
        </p:nvPicPr>
        <p:blipFill rotWithShape="1">
          <a:blip r:embed="rId7">
            <a:alphaModFix/>
          </a:blip>
          <a:srcRect b="0" l="35986" r="34207" t="72068"/>
          <a:stretch/>
        </p:blipFill>
        <p:spPr>
          <a:xfrm>
            <a:off x="4207430" y="571415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447" name="Google Shape;1447;p28"/>
          <p:cNvPicPr preferRelativeResize="0"/>
          <p:nvPr/>
        </p:nvPicPr>
        <p:blipFill rotWithShape="1">
          <a:blip r:embed="rId7">
            <a:alphaModFix/>
          </a:blip>
          <a:srcRect b="-1768" l="74804" r="-4611" t="73836"/>
          <a:stretch/>
        </p:blipFill>
        <p:spPr>
          <a:xfrm>
            <a:off x="7812131" y="922945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448" name="Google Shape;1448;p28"/>
          <p:cNvPicPr preferRelativeResize="0"/>
          <p:nvPr/>
        </p:nvPicPr>
        <p:blipFill rotWithShape="1">
          <a:blip r:embed="rId7">
            <a:alphaModFix/>
          </a:blip>
          <a:srcRect b="34923" l="34113" r="36079" t="37144"/>
          <a:stretch/>
        </p:blipFill>
        <p:spPr>
          <a:xfrm rot="-2441604">
            <a:off x="2982885" y="203730"/>
            <a:ext cx="658469" cy="58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9"/>
          <p:cNvSpPr/>
          <p:nvPr/>
        </p:nvSpPr>
        <p:spPr>
          <a:xfrm>
            <a:off x="362350" y="714827"/>
            <a:ext cx="11467300" cy="5743427"/>
          </a:xfrm>
          <a:prstGeom prst="roundRect">
            <a:avLst>
              <a:gd fmla="val 7576" name="adj"/>
            </a:avLst>
          </a:prstGeom>
          <a:solidFill>
            <a:srgbClr val="F58F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29"/>
          <p:cNvSpPr/>
          <p:nvPr/>
        </p:nvSpPr>
        <p:spPr>
          <a:xfrm>
            <a:off x="974355" y="920275"/>
            <a:ext cx="10635900" cy="5306442"/>
          </a:xfrm>
          <a:prstGeom prst="roundRect">
            <a:avLst>
              <a:gd fmla="val 7933" name="adj"/>
            </a:avLst>
          </a:prstGeom>
          <a:noFill/>
          <a:ln cap="flat" cmpd="sng" w="381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29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29"/>
          <p:cNvSpPr/>
          <p:nvPr/>
        </p:nvSpPr>
        <p:spPr>
          <a:xfrm rot="10800000">
            <a:off x="9489233" y="399745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29"/>
          <p:cNvSpPr/>
          <p:nvPr/>
        </p:nvSpPr>
        <p:spPr>
          <a:xfrm rot="-8100000">
            <a:off x="1557641" y="399746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8" name="Google Shape;1458;p29"/>
          <p:cNvGrpSpPr/>
          <p:nvPr/>
        </p:nvGrpSpPr>
        <p:grpSpPr>
          <a:xfrm rot="-1095593">
            <a:off x="5397743" y="199276"/>
            <a:ext cx="1012058" cy="975244"/>
            <a:chOff x="4266406" y="336614"/>
            <a:chExt cx="685196" cy="660272"/>
          </a:xfrm>
        </p:grpSpPr>
        <p:sp>
          <p:nvSpPr>
            <p:cNvPr id="1459" name="Google Shape;1459;p29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29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2" name="Google Shape;1462;p29"/>
          <p:cNvSpPr txBox="1"/>
          <p:nvPr/>
        </p:nvSpPr>
        <p:spPr>
          <a:xfrm rot="27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Content 1</a:t>
            </a:r>
            <a:endParaRPr/>
          </a:p>
        </p:txBody>
      </p:sp>
      <p:sp>
        <p:nvSpPr>
          <p:cNvPr id="1463" name="Google Shape;1463;p29"/>
          <p:cNvSpPr txBox="1"/>
          <p:nvPr/>
        </p:nvSpPr>
        <p:spPr>
          <a:xfrm rot="2700000">
            <a:off x="9024510" y="305814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Content 3</a:t>
            </a:r>
            <a:endParaRPr/>
          </a:p>
        </p:txBody>
      </p:sp>
      <p:sp>
        <p:nvSpPr>
          <p:cNvPr id="1464" name="Google Shape;1464;p29"/>
          <p:cNvSpPr txBox="1"/>
          <p:nvPr/>
        </p:nvSpPr>
        <p:spPr>
          <a:xfrm>
            <a:off x="965502" y="1169894"/>
            <a:ext cx="10565468" cy="20088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636" l="-1729" r="-1728" t="-48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465" name="Google Shape;1465;p29"/>
          <p:cNvPicPr preferRelativeResize="0"/>
          <p:nvPr/>
        </p:nvPicPr>
        <p:blipFill rotWithShape="1">
          <a:blip r:embed="rId4">
            <a:alphaModFix/>
          </a:blip>
          <a:srcRect b="34257" l="0" r="0" t="29503"/>
          <a:stretch/>
        </p:blipFill>
        <p:spPr>
          <a:xfrm rot="-5400000">
            <a:off x="-1476968" y="3168142"/>
            <a:ext cx="4331571" cy="39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p29">
            <a:hlinkClick action="ppaction://hlinksldjump" r:id="rId5"/>
          </p:cNvPr>
          <p:cNvSpPr/>
          <p:nvPr/>
        </p:nvSpPr>
        <p:spPr>
          <a:xfrm>
            <a:off x="11530970" y="288052"/>
            <a:ext cx="480580" cy="2494999"/>
          </a:xfrm>
          <a:custGeom>
            <a:rect b="b" l="l" r="r" t="t"/>
            <a:pathLst>
              <a:path extrusionOk="0" h="2494999" w="480580">
                <a:moveTo>
                  <a:pt x="257936" y="0"/>
                </a:moveTo>
                <a:cubicBezTo>
                  <a:pt x="271542" y="3646"/>
                  <a:pt x="283758" y="12482"/>
                  <a:pt x="291358" y="25646"/>
                </a:cubicBezTo>
                <a:lnTo>
                  <a:pt x="473197" y="340600"/>
                </a:lnTo>
                <a:cubicBezTo>
                  <a:pt x="488397" y="366926"/>
                  <a:pt x="479376" y="400591"/>
                  <a:pt x="453050" y="415790"/>
                </a:cubicBezTo>
                <a:lnTo>
                  <a:pt x="453051" y="415791"/>
                </a:lnTo>
                <a:cubicBezTo>
                  <a:pt x="426725" y="430990"/>
                  <a:pt x="393061" y="421970"/>
                  <a:pt x="377861" y="395643"/>
                </a:cubicBezTo>
                <a:lnTo>
                  <a:pt x="306327" y="271743"/>
                </a:lnTo>
                <a:lnTo>
                  <a:pt x="306327" y="2427761"/>
                </a:lnTo>
                <a:cubicBezTo>
                  <a:pt x="306327" y="2464896"/>
                  <a:pt x="276224" y="2494999"/>
                  <a:pt x="239089" y="2494999"/>
                </a:cubicBezTo>
                <a:cubicBezTo>
                  <a:pt x="201954" y="2494999"/>
                  <a:pt x="171851" y="2464896"/>
                  <a:pt x="171851" y="2427761"/>
                </a:cubicBezTo>
                <a:lnTo>
                  <a:pt x="171851" y="275904"/>
                </a:lnTo>
                <a:lnTo>
                  <a:pt x="102719" y="395643"/>
                </a:lnTo>
                <a:cubicBezTo>
                  <a:pt x="87519" y="421970"/>
                  <a:pt x="53855" y="430990"/>
                  <a:pt x="27529" y="415791"/>
                </a:cubicBezTo>
                <a:lnTo>
                  <a:pt x="27530" y="415790"/>
                </a:lnTo>
                <a:cubicBezTo>
                  <a:pt x="1204" y="400591"/>
                  <a:pt x="-7817" y="366926"/>
                  <a:pt x="7383" y="340600"/>
                </a:cubicBezTo>
                <a:lnTo>
                  <a:pt x="189222" y="25646"/>
                </a:lnTo>
                <a:cubicBezTo>
                  <a:pt x="196821" y="12483"/>
                  <a:pt x="209037" y="3646"/>
                  <a:pt x="222644" y="0"/>
                </a:cubicBezTo>
                <a:lnTo>
                  <a:pt x="240290" y="2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th Symbols - Math Icon Clipart - Large Size Png Image - PikPng" id="1467" name="Google Shape;1467;p29"/>
          <p:cNvPicPr preferRelativeResize="0"/>
          <p:nvPr/>
        </p:nvPicPr>
        <p:blipFill rotWithShape="1">
          <a:blip r:embed="rId6">
            <a:alphaModFix/>
          </a:blip>
          <a:srcRect b="73285" l="-4078" r="74271" t="-1217"/>
          <a:stretch/>
        </p:blipFill>
        <p:spPr>
          <a:xfrm>
            <a:off x="129064" y="5530382"/>
            <a:ext cx="959147" cy="85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29"/>
          <p:cNvSpPr txBox="1"/>
          <p:nvPr/>
        </p:nvSpPr>
        <p:spPr>
          <a:xfrm>
            <a:off x="929273" y="3325344"/>
            <a:ext cx="22337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Tóm tắt :</a:t>
            </a:r>
            <a:endParaRPr/>
          </a:p>
        </p:txBody>
      </p:sp>
      <p:sp>
        <p:nvSpPr>
          <p:cNvPr id="1469" name="Google Shape;1469;p29"/>
          <p:cNvSpPr txBox="1"/>
          <p:nvPr/>
        </p:nvSpPr>
        <p:spPr>
          <a:xfrm>
            <a:off x="2683312" y="4021200"/>
            <a:ext cx="37621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Chiều dài :</a:t>
            </a:r>
            <a:endParaRPr/>
          </a:p>
        </p:txBody>
      </p:sp>
      <p:sp>
        <p:nvSpPr>
          <p:cNvPr id="1470" name="Google Shape;1470;p29"/>
          <p:cNvSpPr txBox="1"/>
          <p:nvPr/>
        </p:nvSpPr>
        <p:spPr>
          <a:xfrm>
            <a:off x="2485796" y="4819782"/>
            <a:ext cx="37621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Chiều rộng:</a:t>
            </a:r>
            <a:endParaRPr/>
          </a:p>
        </p:txBody>
      </p:sp>
      <p:sp>
        <p:nvSpPr>
          <p:cNvPr id="1471" name="Google Shape;1471;p29"/>
          <p:cNvSpPr/>
          <p:nvPr/>
        </p:nvSpPr>
        <p:spPr>
          <a:xfrm rot="5400000">
            <a:off x="8039407" y="869309"/>
            <a:ext cx="457200" cy="6437775"/>
          </a:xfrm>
          <a:prstGeom prst="leftBrace">
            <a:avLst>
              <a:gd fmla="val 76389" name="adj1"/>
              <a:gd fmla="val 50734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2" name="Google Shape;1472;p29"/>
          <p:cNvGrpSpPr/>
          <p:nvPr/>
        </p:nvGrpSpPr>
        <p:grpSpPr>
          <a:xfrm>
            <a:off x="5072717" y="4327193"/>
            <a:ext cx="1075508" cy="210400"/>
            <a:chOff x="1632" y="2016"/>
            <a:chExt cx="2640" cy="96"/>
          </a:xfrm>
        </p:grpSpPr>
        <p:cxnSp>
          <p:nvCxnSpPr>
            <p:cNvPr id="1473" name="Google Shape;1473;p29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4" name="Google Shape;1474;p29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5" name="Google Shape;1475;p29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76" name="Google Shape;1476;p29"/>
          <p:cNvSpPr txBox="1"/>
          <p:nvPr/>
        </p:nvSpPr>
        <p:spPr>
          <a:xfrm>
            <a:off x="7539711" y="3264131"/>
            <a:ext cx="17634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120m</a:t>
            </a:r>
            <a:endParaRPr/>
          </a:p>
        </p:txBody>
      </p:sp>
      <p:grpSp>
        <p:nvGrpSpPr>
          <p:cNvPr id="1477" name="Google Shape;1477;p29"/>
          <p:cNvGrpSpPr/>
          <p:nvPr/>
        </p:nvGrpSpPr>
        <p:grpSpPr>
          <a:xfrm>
            <a:off x="6150405" y="4327192"/>
            <a:ext cx="1075508" cy="210400"/>
            <a:chOff x="1632" y="2016"/>
            <a:chExt cx="2640" cy="96"/>
          </a:xfrm>
        </p:grpSpPr>
        <p:cxnSp>
          <p:nvCxnSpPr>
            <p:cNvPr id="1478" name="Google Shape;1478;p29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9" name="Google Shape;1479;p29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0" name="Google Shape;1480;p29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81" name="Google Shape;1481;p29"/>
          <p:cNvGrpSpPr/>
          <p:nvPr/>
        </p:nvGrpSpPr>
        <p:grpSpPr>
          <a:xfrm>
            <a:off x="7223729" y="4336315"/>
            <a:ext cx="1075508" cy="210400"/>
            <a:chOff x="1632" y="2016"/>
            <a:chExt cx="2640" cy="96"/>
          </a:xfrm>
        </p:grpSpPr>
        <p:cxnSp>
          <p:nvCxnSpPr>
            <p:cNvPr id="1482" name="Google Shape;1482;p29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3" name="Google Shape;1483;p29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4" name="Google Shape;1484;p29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85" name="Google Shape;1485;p29"/>
          <p:cNvGrpSpPr/>
          <p:nvPr/>
        </p:nvGrpSpPr>
        <p:grpSpPr>
          <a:xfrm>
            <a:off x="9368201" y="4327192"/>
            <a:ext cx="1075508" cy="210400"/>
            <a:chOff x="1632" y="2016"/>
            <a:chExt cx="2640" cy="96"/>
          </a:xfrm>
        </p:grpSpPr>
        <p:cxnSp>
          <p:nvCxnSpPr>
            <p:cNvPr id="1486" name="Google Shape;1486;p29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7" name="Google Shape;1487;p29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8" name="Google Shape;1488;p29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89" name="Google Shape;1489;p29"/>
          <p:cNvGrpSpPr/>
          <p:nvPr/>
        </p:nvGrpSpPr>
        <p:grpSpPr>
          <a:xfrm>
            <a:off x="8297057" y="4335920"/>
            <a:ext cx="1075508" cy="210400"/>
            <a:chOff x="1632" y="2016"/>
            <a:chExt cx="2640" cy="96"/>
          </a:xfrm>
        </p:grpSpPr>
        <p:cxnSp>
          <p:nvCxnSpPr>
            <p:cNvPr id="1490" name="Google Shape;1490;p29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1" name="Google Shape;1491;p29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2" name="Google Shape;1492;p29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93" name="Google Shape;1493;p29"/>
          <p:cNvGrpSpPr/>
          <p:nvPr/>
        </p:nvGrpSpPr>
        <p:grpSpPr>
          <a:xfrm>
            <a:off x="5072717" y="5121342"/>
            <a:ext cx="1075508" cy="210400"/>
            <a:chOff x="1632" y="2016"/>
            <a:chExt cx="2640" cy="96"/>
          </a:xfrm>
        </p:grpSpPr>
        <p:cxnSp>
          <p:nvCxnSpPr>
            <p:cNvPr id="1494" name="Google Shape;1494;p29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5" name="Google Shape;1495;p29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6" name="Google Shape;1496;p29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97" name="Google Shape;1497;p29"/>
          <p:cNvGrpSpPr/>
          <p:nvPr/>
        </p:nvGrpSpPr>
        <p:grpSpPr>
          <a:xfrm>
            <a:off x="6150405" y="5121341"/>
            <a:ext cx="1075508" cy="210400"/>
            <a:chOff x="1632" y="2016"/>
            <a:chExt cx="2640" cy="96"/>
          </a:xfrm>
        </p:grpSpPr>
        <p:cxnSp>
          <p:nvCxnSpPr>
            <p:cNvPr id="1498" name="Google Shape;1498;p29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9" name="Google Shape;1499;p29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0" name="Google Shape;1500;p29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01" name="Google Shape;1501;p29"/>
          <p:cNvGrpSpPr/>
          <p:nvPr/>
        </p:nvGrpSpPr>
        <p:grpSpPr>
          <a:xfrm>
            <a:off x="7223729" y="5130464"/>
            <a:ext cx="1075508" cy="210400"/>
            <a:chOff x="1632" y="2016"/>
            <a:chExt cx="2640" cy="96"/>
          </a:xfrm>
        </p:grpSpPr>
        <p:cxnSp>
          <p:nvCxnSpPr>
            <p:cNvPr id="1502" name="Google Shape;1502;p29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3" name="Google Shape;1503;p29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4" name="Google Shape;1504;p29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05" name="Google Shape;1505;p29"/>
          <p:cNvSpPr/>
          <p:nvPr/>
        </p:nvSpPr>
        <p:spPr>
          <a:xfrm rot="-5400000">
            <a:off x="7529671" y="2886548"/>
            <a:ext cx="457200" cy="5362265"/>
          </a:xfrm>
          <a:prstGeom prst="leftBrace">
            <a:avLst>
              <a:gd fmla="val 76389" name="adj1"/>
              <a:gd fmla="val 50734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29"/>
          <p:cNvSpPr txBox="1"/>
          <p:nvPr/>
        </p:nvSpPr>
        <p:spPr>
          <a:xfrm>
            <a:off x="7400083" y="5668039"/>
            <a:ext cx="11229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grpSp>
        <p:nvGrpSpPr>
          <p:cNvPr id="1507" name="Google Shape;1507;p29"/>
          <p:cNvGrpSpPr/>
          <p:nvPr/>
        </p:nvGrpSpPr>
        <p:grpSpPr>
          <a:xfrm>
            <a:off x="8292693" y="5129572"/>
            <a:ext cx="1075508" cy="210400"/>
            <a:chOff x="1632" y="2016"/>
            <a:chExt cx="2640" cy="96"/>
          </a:xfrm>
        </p:grpSpPr>
        <p:cxnSp>
          <p:nvCxnSpPr>
            <p:cNvPr id="1508" name="Google Shape;1508;p29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9" name="Google Shape;1509;p29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0" name="Google Shape;1510;p29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11" name="Google Shape;1511;p29"/>
          <p:cNvGrpSpPr/>
          <p:nvPr/>
        </p:nvGrpSpPr>
        <p:grpSpPr>
          <a:xfrm>
            <a:off x="9366021" y="5125443"/>
            <a:ext cx="1075508" cy="210400"/>
            <a:chOff x="1632" y="2016"/>
            <a:chExt cx="2640" cy="96"/>
          </a:xfrm>
        </p:grpSpPr>
        <p:cxnSp>
          <p:nvCxnSpPr>
            <p:cNvPr id="1512" name="Google Shape;1512;p29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3" name="Google Shape;1513;p29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4" name="Google Shape;1514;p29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15" name="Google Shape;1515;p29"/>
          <p:cNvGrpSpPr/>
          <p:nvPr/>
        </p:nvGrpSpPr>
        <p:grpSpPr>
          <a:xfrm>
            <a:off x="10443709" y="4327192"/>
            <a:ext cx="1075508" cy="210400"/>
            <a:chOff x="1632" y="2016"/>
            <a:chExt cx="2640" cy="96"/>
          </a:xfrm>
        </p:grpSpPr>
        <p:cxnSp>
          <p:nvCxnSpPr>
            <p:cNvPr id="1516" name="Google Shape;1516;p29"/>
            <p:cNvCxnSpPr/>
            <p:nvPr/>
          </p:nvCxnSpPr>
          <p:spPr>
            <a:xfrm>
              <a:off x="1632" y="2064"/>
              <a:ext cx="2640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7" name="Google Shape;1517;p29"/>
            <p:cNvCxnSpPr/>
            <p:nvPr/>
          </p:nvCxnSpPr>
          <p:spPr>
            <a:xfrm>
              <a:off x="163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8" name="Google Shape;1518;p29"/>
            <p:cNvCxnSpPr/>
            <p:nvPr/>
          </p:nvCxnSpPr>
          <p:spPr>
            <a:xfrm>
              <a:off x="4272" y="2016"/>
              <a:ext cx="0" cy="96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30"/>
          <p:cNvSpPr/>
          <p:nvPr/>
        </p:nvSpPr>
        <p:spPr>
          <a:xfrm>
            <a:off x="362350" y="714828"/>
            <a:ext cx="11467300" cy="5635406"/>
          </a:xfrm>
          <a:prstGeom prst="roundRect">
            <a:avLst>
              <a:gd fmla="val 7576" name="adj"/>
            </a:avLst>
          </a:prstGeom>
          <a:solidFill>
            <a:srgbClr val="F58F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30"/>
          <p:cNvSpPr/>
          <p:nvPr/>
        </p:nvSpPr>
        <p:spPr>
          <a:xfrm>
            <a:off x="974355" y="920275"/>
            <a:ext cx="10466204" cy="5222895"/>
          </a:xfrm>
          <a:prstGeom prst="roundRect">
            <a:avLst>
              <a:gd fmla="val 7933" name="adj"/>
            </a:avLst>
          </a:prstGeom>
          <a:noFill/>
          <a:ln cap="flat" cmpd="sng" w="381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30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30"/>
          <p:cNvSpPr/>
          <p:nvPr/>
        </p:nvSpPr>
        <p:spPr>
          <a:xfrm rot="10800000">
            <a:off x="9489233" y="399745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30"/>
          <p:cNvSpPr/>
          <p:nvPr/>
        </p:nvSpPr>
        <p:spPr>
          <a:xfrm rot="-8100000">
            <a:off x="1557641" y="399746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8" name="Google Shape;1528;p30"/>
          <p:cNvGrpSpPr/>
          <p:nvPr/>
        </p:nvGrpSpPr>
        <p:grpSpPr>
          <a:xfrm rot="-1095593">
            <a:off x="5397743" y="199276"/>
            <a:ext cx="1012058" cy="975244"/>
            <a:chOff x="4266406" y="336614"/>
            <a:chExt cx="685196" cy="660272"/>
          </a:xfrm>
        </p:grpSpPr>
        <p:sp>
          <p:nvSpPr>
            <p:cNvPr id="1529" name="Google Shape;1529;p30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2" name="Google Shape;1532;p30"/>
          <p:cNvSpPr txBox="1"/>
          <p:nvPr/>
        </p:nvSpPr>
        <p:spPr>
          <a:xfrm rot="27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Cotent 1</a:t>
            </a:r>
            <a:endParaRPr/>
          </a:p>
        </p:txBody>
      </p:sp>
      <p:sp>
        <p:nvSpPr>
          <p:cNvPr id="1533" name="Google Shape;1533;p30"/>
          <p:cNvSpPr txBox="1"/>
          <p:nvPr/>
        </p:nvSpPr>
        <p:spPr>
          <a:xfrm rot="2700000">
            <a:off x="9024510" y="305814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Content 3</a:t>
            </a:r>
            <a:endParaRPr/>
          </a:p>
        </p:txBody>
      </p:sp>
      <p:pic>
        <p:nvPicPr>
          <p:cNvPr id="1534" name="Google Shape;1534;p30"/>
          <p:cNvPicPr preferRelativeResize="0"/>
          <p:nvPr/>
        </p:nvPicPr>
        <p:blipFill rotWithShape="1">
          <a:blip r:embed="rId3">
            <a:alphaModFix/>
          </a:blip>
          <a:srcRect b="34257" l="0" r="0" t="29503"/>
          <a:stretch/>
        </p:blipFill>
        <p:spPr>
          <a:xfrm rot="-5400000">
            <a:off x="-1476968" y="3168142"/>
            <a:ext cx="4331571" cy="39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30">
            <a:hlinkClick action="ppaction://hlinksldjump" r:id="rId4"/>
          </p:cNvPr>
          <p:cNvSpPr/>
          <p:nvPr/>
        </p:nvSpPr>
        <p:spPr>
          <a:xfrm>
            <a:off x="11530970" y="288052"/>
            <a:ext cx="480580" cy="2494999"/>
          </a:xfrm>
          <a:custGeom>
            <a:rect b="b" l="l" r="r" t="t"/>
            <a:pathLst>
              <a:path extrusionOk="0" h="2494999" w="480580">
                <a:moveTo>
                  <a:pt x="257936" y="0"/>
                </a:moveTo>
                <a:cubicBezTo>
                  <a:pt x="271542" y="3646"/>
                  <a:pt x="283758" y="12482"/>
                  <a:pt x="291358" y="25646"/>
                </a:cubicBezTo>
                <a:lnTo>
                  <a:pt x="473197" y="340600"/>
                </a:lnTo>
                <a:cubicBezTo>
                  <a:pt x="488397" y="366926"/>
                  <a:pt x="479376" y="400591"/>
                  <a:pt x="453050" y="415790"/>
                </a:cubicBezTo>
                <a:lnTo>
                  <a:pt x="453051" y="415791"/>
                </a:lnTo>
                <a:cubicBezTo>
                  <a:pt x="426725" y="430990"/>
                  <a:pt x="393061" y="421970"/>
                  <a:pt x="377861" y="395643"/>
                </a:cubicBezTo>
                <a:lnTo>
                  <a:pt x="306327" y="271743"/>
                </a:lnTo>
                <a:lnTo>
                  <a:pt x="306327" y="2427761"/>
                </a:lnTo>
                <a:cubicBezTo>
                  <a:pt x="306327" y="2464896"/>
                  <a:pt x="276224" y="2494999"/>
                  <a:pt x="239089" y="2494999"/>
                </a:cubicBezTo>
                <a:cubicBezTo>
                  <a:pt x="201954" y="2494999"/>
                  <a:pt x="171851" y="2464896"/>
                  <a:pt x="171851" y="2427761"/>
                </a:cubicBezTo>
                <a:lnTo>
                  <a:pt x="171851" y="275904"/>
                </a:lnTo>
                <a:lnTo>
                  <a:pt x="102719" y="395643"/>
                </a:lnTo>
                <a:cubicBezTo>
                  <a:pt x="87519" y="421970"/>
                  <a:pt x="53855" y="430990"/>
                  <a:pt x="27529" y="415791"/>
                </a:cubicBezTo>
                <a:lnTo>
                  <a:pt x="27530" y="415790"/>
                </a:lnTo>
                <a:cubicBezTo>
                  <a:pt x="1204" y="400591"/>
                  <a:pt x="-7817" y="366926"/>
                  <a:pt x="7383" y="340600"/>
                </a:cubicBezTo>
                <a:lnTo>
                  <a:pt x="189222" y="25646"/>
                </a:lnTo>
                <a:cubicBezTo>
                  <a:pt x="196821" y="12483"/>
                  <a:pt x="209037" y="3646"/>
                  <a:pt x="222644" y="0"/>
                </a:cubicBezTo>
                <a:lnTo>
                  <a:pt x="240290" y="2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th Symbols - Math Icon Clipart - Large Size Png Image - PikPng" id="1536" name="Google Shape;1536;p30"/>
          <p:cNvPicPr preferRelativeResize="0"/>
          <p:nvPr/>
        </p:nvPicPr>
        <p:blipFill rotWithShape="1">
          <a:blip r:embed="rId5">
            <a:alphaModFix/>
          </a:blip>
          <a:srcRect b="73285" l="-4078" r="74271" t="-1217"/>
          <a:stretch/>
        </p:blipFill>
        <p:spPr>
          <a:xfrm>
            <a:off x="11146115" y="5918972"/>
            <a:ext cx="959147" cy="85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30"/>
          <p:cNvSpPr txBox="1"/>
          <p:nvPr/>
        </p:nvSpPr>
        <p:spPr>
          <a:xfrm>
            <a:off x="1872906" y="1194554"/>
            <a:ext cx="8267722" cy="310315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6874" l="0" r="0" t="-31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8" name="Google Shape;1538;p30"/>
          <p:cNvSpPr/>
          <p:nvPr/>
        </p:nvSpPr>
        <p:spPr>
          <a:xfrm>
            <a:off x="2939872" y="4763026"/>
            <a:ext cx="6864440" cy="953037"/>
          </a:xfrm>
          <a:custGeom>
            <a:rect b="b" l="l" r="r" t="t"/>
            <a:pathLst>
              <a:path extrusionOk="0" fill="none" h="953037" w="6864440">
                <a:moveTo>
                  <a:pt x="0" y="0"/>
                </a:moveTo>
                <a:cubicBezTo>
                  <a:pt x="214879" y="-26315"/>
                  <a:pt x="238175" y="7329"/>
                  <a:pt x="434748" y="0"/>
                </a:cubicBezTo>
                <a:cubicBezTo>
                  <a:pt x="631321" y="-7329"/>
                  <a:pt x="724037" y="42370"/>
                  <a:pt x="800851" y="0"/>
                </a:cubicBezTo>
                <a:cubicBezTo>
                  <a:pt x="877665" y="-42370"/>
                  <a:pt x="1161315" y="6745"/>
                  <a:pt x="1510177" y="0"/>
                </a:cubicBezTo>
                <a:cubicBezTo>
                  <a:pt x="1859039" y="-6745"/>
                  <a:pt x="1796575" y="17149"/>
                  <a:pt x="1944925" y="0"/>
                </a:cubicBezTo>
                <a:cubicBezTo>
                  <a:pt x="2093275" y="-17149"/>
                  <a:pt x="2148472" y="29702"/>
                  <a:pt x="2311028" y="0"/>
                </a:cubicBezTo>
                <a:cubicBezTo>
                  <a:pt x="2473584" y="-29702"/>
                  <a:pt x="2698695" y="1661"/>
                  <a:pt x="2951709" y="0"/>
                </a:cubicBezTo>
                <a:cubicBezTo>
                  <a:pt x="3204723" y="-1661"/>
                  <a:pt x="3295112" y="38051"/>
                  <a:pt x="3592390" y="0"/>
                </a:cubicBezTo>
                <a:cubicBezTo>
                  <a:pt x="3889668" y="-38051"/>
                  <a:pt x="3967459" y="24575"/>
                  <a:pt x="4095783" y="0"/>
                </a:cubicBezTo>
                <a:cubicBezTo>
                  <a:pt x="4224107" y="-24575"/>
                  <a:pt x="4563824" y="75339"/>
                  <a:pt x="4805108" y="0"/>
                </a:cubicBezTo>
                <a:cubicBezTo>
                  <a:pt x="5046393" y="-75339"/>
                  <a:pt x="4988305" y="35244"/>
                  <a:pt x="5171211" y="0"/>
                </a:cubicBezTo>
                <a:cubicBezTo>
                  <a:pt x="5354117" y="-35244"/>
                  <a:pt x="5551227" y="53807"/>
                  <a:pt x="5674604" y="0"/>
                </a:cubicBezTo>
                <a:cubicBezTo>
                  <a:pt x="5797981" y="-53807"/>
                  <a:pt x="5892064" y="10292"/>
                  <a:pt x="6040707" y="0"/>
                </a:cubicBezTo>
                <a:cubicBezTo>
                  <a:pt x="6189350" y="-10292"/>
                  <a:pt x="6616058" y="75916"/>
                  <a:pt x="6864440" y="0"/>
                </a:cubicBezTo>
                <a:cubicBezTo>
                  <a:pt x="6874558" y="121870"/>
                  <a:pt x="6811377" y="368335"/>
                  <a:pt x="6864440" y="495579"/>
                </a:cubicBezTo>
                <a:cubicBezTo>
                  <a:pt x="6917503" y="622823"/>
                  <a:pt x="6846333" y="808323"/>
                  <a:pt x="6864440" y="953037"/>
                </a:cubicBezTo>
                <a:cubicBezTo>
                  <a:pt x="6749706" y="957930"/>
                  <a:pt x="6671885" y="914531"/>
                  <a:pt x="6498337" y="953037"/>
                </a:cubicBezTo>
                <a:cubicBezTo>
                  <a:pt x="6324789" y="991543"/>
                  <a:pt x="6105995" y="930467"/>
                  <a:pt x="5994944" y="953037"/>
                </a:cubicBezTo>
                <a:cubicBezTo>
                  <a:pt x="5883893" y="975607"/>
                  <a:pt x="5650607" y="947865"/>
                  <a:pt x="5491552" y="953037"/>
                </a:cubicBezTo>
                <a:cubicBezTo>
                  <a:pt x="5332497" y="958209"/>
                  <a:pt x="5020092" y="947899"/>
                  <a:pt x="4850871" y="953037"/>
                </a:cubicBezTo>
                <a:cubicBezTo>
                  <a:pt x="4681650" y="958175"/>
                  <a:pt x="4463328" y="900943"/>
                  <a:pt x="4141545" y="953037"/>
                </a:cubicBezTo>
                <a:cubicBezTo>
                  <a:pt x="3819762" y="1005131"/>
                  <a:pt x="3752557" y="940901"/>
                  <a:pt x="3500864" y="953037"/>
                </a:cubicBezTo>
                <a:cubicBezTo>
                  <a:pt x="3249171" y="965173"/>
                  <a:pt x="3198575" y="901777"/>
                  <a:pt x="2997472" y="953037"/>
                </a:cubicBezTo>
                <a:cubicBezTo>
                  <a:pt x="2796369" y="1004297"/>
                  <a:pt x="2638067" y="928755"/>
                  <a:pt x="2494080" y="953037"/>
                </a:cubicBezTo>
                <a:cubicBezTo>
                  <a:pt x="2350093" y="977319"/>
                  <a:pt x="2203232" y="931607"/>
                  <a:pt x="2127976" y="953037"/>
                </a:cubicBezTo>
                <a:cubicBezTo>
                  <a:pt x="2052720" y="974467"/>
                  <a:pt x="1857148" y="940887"/>
                  <a:pt x="1761873" y="953037"/>
                </a:cubicBezTo>
                <a:cubicBezTo>
                  <a:pt x="1666598" y="965187"/>
                  <a:pt x="1497888" y="928221"/>
                  <a:pt x="1327125" y="953037"/>
                </a:cubicBezTo>
                <a:cubicBezTo>
                  <a:pt x="1156362" y="977853"/>
                  <a:pt x="813804" y="906197"/>
                  <a:pt x="617800" y="953037"/>
                </a:cubicBezTo>
                <a:cubicBezTo>
                  <a:pt x="421796" y="999877"/>
                  <a:pt x="252914" y="912507"/>
                  <a:pt x="0" y="953037"/>
                </a:cubicBezTo>
                <a:cubicBezTo>
                  <a:pt x="-37427" y="852226"/>
                  <a:pt x="32282" y="651952"/>
                  <a:pt x="0" y="476519"/>
                </a:cubicBezTo>
                <a:cubicBezTo>
                  <a:pt x="-32282" y="301086"/>
                  <a:pt x="12008" y="138227"/>
                  <a:pt x="0" y="0"/>
                </a:cubicBezTo>
                <a:close/>
              </a:path>
              <a:path extrusionOk="0" h="953037" w="6864440">
                <a:moveTo>
                  <a:pt x="0" y="0"/>
                </a:moveTo>
                <a:cubicBezTo>
                  <a:pt x="151106" y="-73426"/>
                  <a:pt x="510559" y="55534"/>
                  <a:pt x="640681" y="0"/>
                </a:cubicBezTo>
                <a:cubicBezTo>
                  <a:pt x="770803" y="-55534"/>
                  <a:pt x="932871" y="62506"/>
                  <a:pt x="1212718" y="0"/>
                </a:cubicBezTo>
                <a:cubicBezTo>
                  <a:pt x="1492565" y="-62506"/>
                  <a:pt x="1545307" y="42943"/>
                  <a:pt x="1647466" y="0"/>
                </a:cubicBezTo>
                <a:cubicBezTo>
                  <a:pt x="1749625" y="-42943"/>
                  <a:pt x="1931869" y="20556"/>
                  <a:pt x="2082213" y="0"/>
                </a:cubicBezTo>
                <a:cubicBezTo>
                  <a:pt x="2232557" y="-20556"/>
                  <a:pt x="2348692" y="34462"/>
                  <a:pt x="2448317" y="0"/>
                </a:cubicBezTo>
                <a:cubicBezTo>
                  <a:pt x="2547942" y="-34462"/>
                  <a:pt x="2780489" y="46625"/>
                  <a:pt x="2951709" y="0"/>
                </a:cubicBezTo>
                <a:cubicBezTo>
                  <a:pt x="3122929" y="-46625"/>
                  <a:pt x="3300693" y="45819"/>
                  <a:pt x="3523746" y="0"/>
                </a:cubicBezTo>
                <a:cubicBezTo>
                  <a:pt x="3746799" y="-45819"/>
                  <a:pt x="4039603" y="80666"/>
                  <a:pt x="4233071" y="0"/>
                </a:cubicBezTo>
                <a:cubicBezTo>
                  <a:pt x="4426540" y="-80666"/>
                  <a:pt x="4503069" y="43696"/>
                  <a:pt x="4599175" y="0"/>
                </a:cubicBezTo>
                <a:cubicBezTo>
                  <a:pt x="4695281" y="-43696"/>
                  <a:pt x="4848569" y="7944"/>
                  <a:pt x="5033923" y="0"/>
                </a:cubicBezTo>
                <a:cubicBezTo>
                  <a:pt x="5219277" y="-7944"/>
                  <a:pt x="5357514" y="42378"/>
                  <a:pt x="5537315" y="0"/>
                </a:cubicBezTo>
                <a:cubicBezTo>
                  <a:pt x="5717116" y="-42378"/>
                  <a:pt x="5759026" y="32145"/>
                  <a:pt x="5903418" y="0"/>
                </a:cubicBezTo>
                <a:cubicBezTo>
                  <a:pt x="6047810" y="-32145"/>
                  <a:pt x="6152143" y="37427"/>
                  <a:pt x="6338166" y="0"/>
                </a:cubicBezTo>
                <a:cubicBezTo>
                  <a:pt x="6524189" y="-37427"/>
                  <a:pt x="6743739" y="40938"/>
                  <a:pt x="6864440" y="0"/>
                </a:cubicBezTo>
                <a:cubicBezTo>
                  <a:pt x="6879714" y="122016"/>
                  <a:pt x="6862231" y="311525"/>
                  <a:pt x="6864440" y="447927"/>
                </a:cubicBezTo>
                <a:cubicBezTo>
                  <a:pt x="6866649" y="584329"/>
                  <a:pt x="6840046" y="801266"/>
                  <a:pt x="6864440" y="953037"/>
                </a:cubicBezTo>
                <a:cubicBezTo>
                  <a:pt x="6731450" y="958098"/>
                  <a:pt x="6592438" y="932826"/>
                  <a:pt x="6498337" y="953037"/>
                </a:cubicBezTo>
                <a:cubicBezTo>
                  <a:pt x="6404236" y="973248"/>
                  <a:pt x="6112192" y="886814"/>
                  <a:pt x="5926300" y="953037"/>
                </a:cubicBezTo>
                <a:cubicBezTo>
                  <a:pt x="5740408" y="1019260"/>
                  <a:pt x="5589401" y="928303"/>
                  <a:pt x="5422908" y="953037"/>
                </a:cubicBezTo>
                <a:cubicBezTo>
                  <a:pt x="5256415" y="977771"/>
                  <a:pt x="5074907" y="950457"/>
                  <a:pt x="4782227" y="953037"/>
                </a:cubicBezTo>
                <a:cubicBezTo>
                  <a:pt x="4489547" y="955617"/>
                  <a:pt x="4322759" y="934870"/>
                  <a:pt x="4141545" y="953037"/>
                </a:cubicBezTo>
                <a:cubicBezTo>
                  <a:pt x="3960331" y="971204"/>
                  <a:pt x="3633459" y="928036"/>
                  <a:pt x="3500864" y="953037"/>
                </a:cubicBezTo>
                <a:cubicBezTo>
                  <a:pt x="3368269" y="978038"/>
                  <a:pt x="3314533" y="916416"/>
                  <a:pt x="3134761" y="953037"/>
                </a:cubicBezTo>
                <a:cubicBezTo>
                  <a:pt x="2954989" y="989658"/>
                  <a:pt x="2640851" y="880940"/>
                  <a:pt x="2494080" y="953037"/>
                </a:cubicBezTo>
                <a:cubicBezTo>
                  <a:pt x="2347309" y="1025134"/>
                  <a:pt x="2179802" y="934679"/>
                  <a:pt x="2059332" y="953037"/>
                </a:cubicBezTo>
                <a:cubicBezTo>
                  <a:pt x="1938862" y="971395"/>
                  <a:pt x="1772669" y="942422"/>
                  <a:pt x="1624584" y="953037"/>
                </a:cubicBezTo>
                <a:cubicBezTo>
                  <a:pt x="1476499" y="963652"/>
                  <a:pt x="1226401" y="926930"/>
                  <a:pt x="1052547" y="953037"/>
                </a:cubicBezTo>
                <a:cubicBezTo>
                  <a:pt x="878693" y="979144"/>
                  <a:pt x="230023" y="884678"/>
                  <a:pt x="0" y="953037"/>
                </a:cubicBezTo>
                <a:cubicBezTo>
                  <a:pt x="-30497" y="752201"/>
                  <a:pt x="31223" y="714355"/>
                  <a:pt x="0" y="486049"/>
                </a:cubicBezTo>
                <a:cubicBezTo>
                  <a:pt x="-31223" y="257743"/>
                  <a:pt x="4781" y="132582"/>
                  <a:pt x="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31">
            <a:hlinkClick action="ppaction://hlinksldjump" r:id="rId3"/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FE3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31">
            <a:hlinkClick action="ppaction://hlinksldjump" r:id="rId4"/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58F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5" name="Google Shape;1545;p31">
            <a:hlinkClick action="ppaction://hlinksldjump" r:id="rId5"/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54FA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31"/>
          <p:cNvSpPr/>
          <p:nvPr/>
        </p:nvSpPr>
        <p:spPr>
          <a:xfrm>
            <a:off x="13226932" y="2870410"/>
            <a:ext cx="7393378" cy="1002154"/>
          </a:xfrm>
          <a:custGeom>
            <a:rect b="b" l="l" r="r" t="t"/>
            <a:pathLst>
              <a:path extrusionOk="0" h="920836" w="6952355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31"/>
          <p:cNvSpPr/>
          <p:nvPr/>
        </p:nvSpPr>
        <p:spPr>
          <a:xfrm>
            <a:off x="14528518" y="3872564"/>
            <a:ext cx="3772330" cy="456111"/>
          </a:xfrm>
          <a:custGeom>
            <a:rect b="b" l="l" r="r" t="t"/>
            <a:pathLst>
              <a:path extrusionOk="0" h="419100" w="3547305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31"/>
          <p:cNvSpPr/>
          <p:nvPr/>
        </p:nvSpPr>
        <p:spPr>
          <a:xfrm>
            <a:off x="13385122" y="4328674"/>
            <a:ext cx="5898808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31"/>
          <p:cNvSpPr/>
          <p:nvPr/>
        </p:nvSpPr>
        <p:spPr>
          <a:xfrm>
            <a:off x="15952687" y="4476251"/>
            <a:ext cx="3027020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31"/>
          <p:cNvSpPr/>
          <p:nvPr/>
        </p:nvSpPr>
        <p:spPr>
          <a:xfrm>
            <a:off x="12771373" y="1972012"/>
            <a:ext cx="6208334" cy="456111"/>
          </a:xfrm>
          <a:custGeom>
            <a:rect b="b" l="l" r="r" t="t"/>
            <a:pathLst>
              <a:path extrusionOk="0" h="419100" w="58380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p31"/>
          <p:cNvSpPr/>
          <p:nvPr/>
        </p:nvSpPr>
        <p:spPr>
          <a:xfrm>
            <a:off x="13242776" y="2414302"/>
            <a:ext cx="6629176" cy="456111"/>
          </a:xfrm>
          <a:custGeom>
            <a:rect b="b" l="l" r="r" t="t"/>
            <a:pathLst>
              <a:path extrusionOk="0" h="419100" w="6233739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31"/>
          <p:cNvSpPr/>
          <p:nvPr/>
        </p:nvSpPr>
        <p:spPr>
          <a:xfrm>
            <a:off x="14560821" y="1753053"/>
            <a:ext cx="2501670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31"/>
          <p:cNvSpPr/>
          <p:nvPr/>
        </p:nvSpPr>
        <p:spPr>
          <a:xfrm>
            <a:off x="15278145" y="1528851"/>
            <a:ext cx="1038742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31"/>
          <p:cNvSpPr/>
          <p:nvPr/>
        </p:nvSpPr>
        <p:spPr>
          <a:xfrm rot="-4500000">
            <a:off x="-3263874" y="1691501"/>
            <a:ext cx="2786947" cy="2654469"/>
          </a:xfrm>
          <a:custGeom>
            <a:rect b="b" l="l" r="r" t="t"/>
            <a:pathLst>
              <a:path extrusionOk="0" h="848653" w="880994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5" name="Google Shape;1555;p31"/>
          <p:cNvGrpSpPr/>
          <p:nvPr/>
        </p:nvGrpSpPr>
        <p:grpSpPr>
          <a:xfrm rot="-4500000">
            <a:off x="-3881825" y="1506449"/>
            <a:ext cx="3428424" cy="3732250"/>
            <a:chOff x="3304862" y="1038225"/>
            <a:chExt cx="4652571" cy="5064879"/>
          </a:xfrm>
        </p:grpSpPr>
        <p:sp>
          <p:nvSpPr>
            <p:cNvPr id="1556" name="Google Shape;1556;p31"/>
            <p:cNvSpPr/>
            <p:nvPr/>
          </p:nvSpPr>
          <p:spPr>
            <a:xfrm>
              <a:off x="4175385" y="1433831"/>
              <a:ext cx="3782048" cy="3602268"/>
            </a:xfrm>
            <a:custGeom>
              <a:rect b="b" l="l" r="r" t="t"/>
              <a:pathLst>
                <a:path extrusionOk="0" h="848653" w="880994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ow Compass School Illustration Transparent PNG &amp;amp; SVG Vector" id="1557" name="Google Shape;1557;p31"/>
            <p:cNvPicPr preferRelativeResize="0"/>
            <p:nvPr/>
          </p:nvPicPr>
          <p:blipFill rotWithShape="1">
            <a:blip r:embed="rId6">
              <a:alphaModFix/>
            </a:blip>
            <a:srcRect b="15778" l="20501" r="21091" t="2824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</p:pic>
        <p:pic>
          <p:nvPicPr>
            <p:cNvPr descr="Calculator Card - Assistive Cards" id="1558" name="Google Shape;1558;p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9" name="Google Shape;1559;p31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rect b="b" l="l" r="r" t="t"/>
              <a:pathLst>
                <a:path extrusionOk="0" h="1353967" w="1930179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1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rect b="b" l="l" r="r" t="t"/>
              <a:pathLst>
                <a:path extrusionOk="0" h="1602666" w="264795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1" name="Google Shape;1561;p31"/>
          <p:cNvSpPr/>
          <p:nvPr/>
        </p:nvSpPr>
        <p:spPr>
          <a:xfrm rot="-4500000">
            <a:off x="-3557712" y="1740869"/>
            <a:ext cx="3154085" cy="2959586"/>
          </a:xfrm>
          <a:custGeom>
            <a:rect b="b" l="l" r="r" t="t"/>
            <a:pathLst>
              <a:path extrusionOk="0" h="848653" w="880994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cap="flat" cmpd="sng" w="28575">
            <a:solidFill>
              <a:srgbClr val="15C2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31"/>
          <p:cNvSpPr/>
          <p:nvPr/>
        </p:nvSpPr>
        <p:spPr>
          <a:xfrm rot="-1800000">
            <a:off x="-3609639" y="3081712"/>
            <a:ext cx="254848" cy="236716"/>
          </a:xfrm>
          <a:custGeom>
            <a:rect b="b" l="l" r="r" t="t"/>
            <a:pathLst>
              <a:path extrusionOk="0" h="1224550" w="13183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31"/>
          <p:cNvSpPr/>
          <p:nvPr/>
        </p:nvSpPr>
        <p:spPr>
          <a:xfrm rot="8507934">
            <a:off x="-756263" y="3363117"/>
            <a:ext cx="342778" cy="307922"/>
          </a:xfrm>
          <a:custGeom>
            <a:rect b="b" l="l" r="r" t="t"/>
            <a:pathLst>
              <a:path extrusionOk="0" h="1299085" w="132672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31"/>
          <p:cNvSpPr/>
          <p:nvPr/>
        </p:nvSpPr>
        <p:spPr>
          <a:xfrm rot="1706713">
            <a:off x="-3404193" y="2534762"/>
            <a:ext cx="219581" cy="183222"/>
          </a:xfrm>
          <a:custGeom>
            <a:rect b="b" l="l" r="r" t="t"/>
            <a:pathLst>
              <a:path extrusionOk="0" h="1299085" w="132672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31"/>
          <p:cNvSpPr/>
          <p:nvPr/>
        </p:nvSpPr>
        <p:spPr>
          <a:xfrm>
            <a:off x="16094239" y="1438383"/>
            <a:ext cx="442252" cy="867451"/>
          </a:xfrm>
          <a:custGeom>
            <a:rect b="b" l="l" r="r" t="t"/>
            <a:pathLst>
              <a:path extrusionOk="0" h="1091351" w="556403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cap="flat" cmpd="sng" w="730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31"/>
          <p:cNvSpPr/>
          <p:nvPr/>
        </p:nvSpPr>
        <p:spPr>
          <a:xfrm>
            <a:off x="16752232" y="1443790"/>
            <a:ext cx="442252" cy="867451"/>
          </a:xfrm>
          <a:custGeom>
            <a:rect b="b" l="l" r="r" t="t"/>
            <a:pathLst>
              <a:path extrusionOk="0" h="1091351" w="556403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cap="flat" cmpd="sng" w="730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31"/>
          <p:cNvSpPr txBox="1"/>
          <p:nvPr/>
        </p:nvSpPr>
        <p:spPr>
          <a:xfrm>
            <a:off x="16315365" y="3970406"/>
            <a:ext cx="17434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-Lorem ipsum-</a:t>
            </a:r>
            <a:endParaRPr/>
          </a:p>
        </p:txBody>
      </p:sp>
      <p:sp>
        <p:nvSpPr>
          <p:cNvPr id="1568" name="Google Shape;1568;p31"/>
          <p:cNvSpPr/>
          <p:nvPr/>
        </p:nvSpPr>
        <p:spPr>
          <a:xfrm rot="2700000">
            <a:off x="9489233" y="399745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31"/>
          <p:cNvSpPr/>
          <p:nvPr/>
        </p:nvSpPr>
        <p:spPr>
          <a:xfrm rot="5400000">
            <a:off x="1557641" y="399746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0" name="Google Shape;1570;p31"/>
          <p:cNvGrpSpPr/>
          <p:nvPr/>
        </p:nvGrpSpPr>
        <p:grpSpPr>
          <a:xfrm rot="-1095593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71" name="Google Shape;1571;p31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1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4" name="Google Shape;1574;p31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fmla="val 11053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31"/>
          <p:cNvSpPr txBox="1"/>
          <p:nvPr/>
        </p:nvSpPr>
        <p:spPr>
          <a:xfrm rot="-54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6B4F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026B4F"/>
                </a:solidFill>
                <a:latin typeface="Montserrat"/>
                <a:ea typeface="Montserrat"/>
                <a:cs typeface="Montserrat"/>
                <a:sym typeface="Montserrat"/>
              </a:rPr>
              <a:t>Bài 1</a:t>
            </a:r>
            <a:endParaRPr/>
          </a:p>
        </p:txBody>
      </p:sp>
      <p:sp>
        <p:nvSpPr>
          <p:cNvPr id="1576" name="Google Shape;1576;p31"/>
          <p:cNvSpPr txBox="1"/>
          <p:nvPr/>
        </p:nvSpPr>
        <p:spPr>
          <a:xfrm rot="-54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0C2B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8E0C2B"/>
                </a:solidFill>
                <a:latin typeface="Montserrat"/>
                <a:ea typeface="Montserrat"/>
                <a:cs typeface="Montserrat"/>
                <a:sym typeface="Montserrat"/>
              </a:rPr>
              <a:t>Bài 2</a:t>
            </a:r>
            <a:endParaRPr/>
          </a:p>
        </p:txBody>
      </p:sp>
      <p:sp>
        <p:nvSpPr>
          <p:cNvPr id="1577" name="Google Shape;1577;p31"/>
          <p:cNvSpPr txBox="1"/>
          <p:nvPr/>
        </p:nvSpPr>
        <p:spPr>
          <a:xfrm rot="-5400000">
            <a:off x="9024510" y="305814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7C00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B27C00"/>
                </a:solidFill>
                <a:latin typeface="Montserrat"/>
                <a:ea typeface="Montserrat"/>
                <a:cs typeface="Montserrat"/>
                <a:sym typeface="Montserrat"/>
              </a:rPr>
              <a:t>Game</a:t>
            </a:r>
            <a:endParaRPr/>
          </a:p>
        </p:txBody>
      </p:sp>
      <p:pic>
        <p:nvPicPr>
          <p:cNvPr id="1578" name="Google Shape;1578;p31"/>
          <p:cNvPicPr preferRelativeResize="0"/>
          <p:nvPr/>
        </p:nvPicPr>
        <p:blipFill rotWithShape="1">
          <a:blip r:embed="rId8">
            <a:alphaModFix/>
          </a:blip>
          <a:srcRect b="34257" l="0" r="0" t="29503"/>
          <a:stretch/>
        </p:blipFill>
        <p:spPr>
          <a:xfrm rot="-5400000">
            <a:off x="3967795" y="8826387"/>
            <a:ext cx="4331571" cy="39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79" name="Google Shape;1579;p31"/>
          <p:cNvSpPr/>
          <p:nvPr/>
        </p:nvSpPr>
        <p:spPr>
          <a:xfrm>
            <a:off x="10985498" y="-4420099"/>
            <a:ext cx="824807" cy="4282093"/>
          </a:xfrm>
          <a:custGeom>
            <a:rect b="b" l="l" r="r" t="t"/>
            <a:pathLst>
              <a:path extrusionOk="0" h="4282093" w="824807">
                <a:moveTo>
                  <a:pt x="442688" y="0"/>
                </a:moveTo>
                <a:cubicBezTo>
                  <a:pt x="466041" y="6257"/>
                  <a:pt x="487006" y="21423"/>
                  <a:pt x="500050" y="44015"/>
                </a:cubicBezTo>
                <a:lnTo>
                  <a:pt x="812135" y="584563"/>
                </a:lnTo>
                <a:cubicBezTo>
                  <a:pt x="838222" y="629746"/>
                  <a:pt x="822741" y="687522"/>
                  <a:pt x="777558" y="713608"/>
                </a:cubicBezTo>
                <a:cubicBezTo>
                  <a:pt x="732375" y="739695"/>
                  <a:pt x="674599" y="724214"/>
                  <a:pt x="648512" y="679031"/>
                </a:cubicBezTo>
                <a:lnTo>
                  <a:pt x="525742" y="466386"/>
                </a:lnTo>
                <a:lnTo>
                  <a:pt x="525741" y="4166694"/>
                </a:lnTo>
                <a:cubicBezTo>
                  <a:pt x="525741" y="4230427"/>
                  <a:pt x="474075" y="4282093"/>
                  <a:pt x="410342" y="4282093"/>
                </a:cubicBezTo>
                <a:lnTo>
                  <a:pt x="410343" y="4282092"/>
                </a:lnTo>
                <a:cubicBezTo>
                  <a:pt x="346610" y="4282092"/>
                  <a:pt x="294944" y="4230426"/>
                  <a:pt x="294944" y="4166693"/>
                </a:cubicBezTo>
                <a:lnTo>
                  <a:pt x="294944" y="473524"/>
                </a:lnTo>
                <a:lnTo>
                  <a:pt x="176295" y="679031"/>
                </a:lnTo>
                <a:cubicBezTo>
                  <a:pt x="150208" y="724214"/>
                  <a:pt x="92432" y="739695"/>
                  <a:pt x="47249" y="713608"/>
                </a:cubicBezTo>
                <a:cubicBezTo>
                  <a:pt x="2066" y="687522"/>
                  <a:pt x="-13415" y="629746"/>
                  <a:pt x="12672" y="584563"/>
                </a:cubicBezTo>
                <a:lnTo>
                  <a:pt x="324757" y="44015"/>
                </a:lnTo>
                <a:cubicBezTo>
                  <a:pt x="337800" y="21423"/>
                  <a:pt x="358766" y="6257"/>
                  <a:pt x="382119" y="0"/>
                </a:cubicBezTo>
                <a:lnTo>
                  <a:pt x="412403" y="39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th Symbols - Math Icon Clipart - Large Size Png Image - PikPng" id="1580" name="Google Shape;1580;p31"/>
          <p:cNvPicPr preferRelativeResize="0"/>
          <p:nvPr/>
        </p:nvPicPr>
        <p:blipFill rotWithShape="1">
          <a:blip r:embed="rId9">
            <a:alphaModFix/>
          </a:blip>
          <a:srcRect b="0" l="35986" r="34207" t="72068"/>
          <a:stretch/>
        </p:blipFill>
        <p:spPr>
          <a:xfrm>
            <a:off x="4207430" y="571415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581" name="Google Shape;1581;p31"/>
          <p:cNvPicPr preferRelativeResize="0"/>
          <p:nvPr/>
        </p:nvPicPr>
        <p:blipFill rotWithShape="1">
          <a:blip r:embed="rId9">
            <a:alphaModFix/>
          </a:blip>
          <a:srcRect b="-1768" l="74804" r="-4611" t="73836"/>
          <a:stretch/>
        </p:blipFill>
        <p:spPr>
          <a:xfrm>
            <a:off x="7812131" y="922945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582" name="Google Shape;1582;p31"/>
          <p:cNvPicPr preferRelativeResize="0"/>
          <p:nvPr/>
        </p:nvPicPr>
        <p:blipFill rotWithShape="1">
          <a:blip r:embed="rId9">
            <a:alphaModFix/>
          </a:blip>
          <a:srcRect b="34923" l="34113" r="36079" t="37144"/>
          <a:stretch/>
        </p:blipFill>
        <p:spPr>
          <a:xfrm rot="-2441604">
            <a:off x="2982885" y="203730"/>
            <a:ext cx="658469" cy="58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Math - Bank Transaction Icon Clipart - Large Size Png Image - PikPng" id="236" name="Google Shape;236;p14"/>
          <p:cNvPicPr preferRelativeResize="0"/>
          <p:nvPr/>
        </p:nvPicPr>
        <p:blipFill rotWithShape="1">
          <a:blip r:embed="rId3">
            <a:alphaModFix/>
          </a:blip>
          <a:srcRect b="0" l="74344" r="0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237" name="Google Shape;237;p14"/>
          <p:cNvPicPr preferRelativeResize="0"/>
          <p:nvPr/>
        </p:nvPicPr>
        <p:blipFill rotWithShape="1">
          <a:blip r:embed="rId3">
            <a:alphaModFix/>
          </a:blip>
          <a:srcRect b="71766" l="0" r="73980" t="0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Icon - Download in Line Style" id="238" name="Google Shape;23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math Vector Icons free download in SVG, PNG Format" id="239" name="Google Shape;23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240" name="Google Shape;240;p14"/>
          <p:cNvPicPr preferRelativeResize="0"/>
          <p:nvPr/>
        </p:nvPicPr>
        <p:blipFill rotWithShape="1">
          <a:blip r:embed="rId6">
            <a:alphaModFix/>
          </a:blip>
          <a:srcRect b="0" l="0" r="72772" t="7126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Icons - Download Free Vector Icons | Noun Project" id="241" name="Google Shape;24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Icon from Education Pack | Free Download" id="242" name="Google Shape;24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243" name="Google Shape;243;p14"/>
          <p:cNvPicPr preferRelativeResize="0"/>
          <p:nvPr/>
        </p:nvPicPr>
        <p:blipFill rotWithShape="1">
          <a:blip r:embed="rId3">
            <a:alphaModFix/>
          </a:blip>
          <a:srcRect b="65694" l="71811" r="0" t="0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244" name="Google Shape;244;p14"/>
          <p:cNvPicPr preferRelativeResize="0"/>
          <p:nvPr/>
        </p:nvPicPr>
        <p:blipFill rotWithShape="1">
          <a:blip r:embed="rId3">
            <a:alphaModFix/>
          </a:blip>
          <a:srcRect b="0" l="35476" r="36393" t="73595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245" name="Google Shape;245;p14"/>
          <p:cNvPicPr preferRelativeResize="0"/>
          <p:nvPr/>
        </p:nvPicPr>
        <p:blipFill rotWithShape="1">
          <a:blip r:embed="rId3">
            <a:alphaModFix/>
          </a:blip>
          <a:srcRect b="33772" l="74155" r="0" t="34306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rect b="b" l="l" r="r" t="t"/>
                <a:pathLst>
                  <a:path extrusionOk="0" h="753991" w="2894033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rect b="b" l="l" r="r" t="t"/>
                <a:pathLst>
                  <a:path extrusionOk="0" h="336098" w="2464927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4"/>
          <p:cNvSpPr txBox="1"/>
          <p:nvPr/>
        </p:nvSpPr>
        <p:spPr>
          <a:xfrm>
            <a:off x="1986852" y="1845141"/>
            <a:ext cx="51861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Khởi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5397648" y="2511909"/>
            <a:ext cx="269696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F3B8A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endParaRPr/>
          </a:p>
        </p:txBody>
      </p: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 l="0" r="0" t="0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b="-9787" l="33566" r="39503" t="82000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fmla="val 4902" name="adj"/>
            </a:avLst>
          </a:prstGeom>
          <a:solidFill>
            <a:srgbClr val="FFE3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fmla="val 11053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Content 1</a:t>
            </a:r>
            <a:endParaRPr/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Content 2</a:t>
            </a:r>
            <a:endParaRPr/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65A3"/>
                </a:solidFill>
                <a:latin typeface="Arial"/>
                <a:ea typeface="Arial"/>
                <a:cs typeface="Arial"/>
                <a:sym typeface="Arial"/>
              </a:rPr>
              <a:t>AI NHANH HƠN?</a:t>
            </a:r>
            <a:endParaRPr/>
          </a:p>
        </p:txBody>
      </p:sp>
      <p:sp>
        <p:nvSpPr>
          <p:cNvPr id="1600" name="Google Shape;1600;p32">
            <a:hlinkClick action="ppaction://hlinksldjump" r:id="rId3"/>
          </p:cNvPr>
          <p:cNvSpPr/>
          <p:nvPr/>
        </p:nvSpPr>
        <p:spPr>
          <a:xfrm>
            <a:off x="11573238" y="454728"/>
            <a:ext cx="501102" cy="2601542"/>
          </a:xfrm>
          <a:custGeom>
            <a:rect b="b" l="l" r="r" t="t"/>
            <a:pathLst>
              <a:path extrusionOk="0" h="2601542" w="50110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fmla="val 9600" name="adj"/>
            </a:avLst>
          </a:prstGeom>
          <a:solidFill>
            <a:schemeClr val="accent2"/>
          </a:solidFill>
          <a:ln cap="flat" cmpd="sng" w="57150">
            <a:solidFill>
              <a:srgbClr val="B27C0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fmla="val 9600" name="adj"/>
            </a:avLst>
          </a:prstGeom>
          <a:solidFill>
            <a:schemeClr val="accent2"/>
          </a:solidFill>
          <a:ln cap="flat" cmpd="sng" w="57150">
            <a:solidFill>
              <a:srgbClr val="B27C0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th Icon - Download in Line Style" id="1612" name="Google Shape;161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613" name="Google Shape;1613;p32"/>
          <p:cNvPicPr preferRelativeResize="0"/>
          <p:nvPr/>
        </p:nvPicPr>
        <p:blipFill rotWithShape="1">
          <a:blip r:embed="rId5">
            <a:alphaModFix/>
          </a:blip>
          <a:srcRect b="0" l="35986" r="34207" t="72068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32"/>
          <p:cNvSpPr txBox="1"/>
          <p:nvPr/>
        </p:nvSpPr>
        <p:spPr>
          <a:xfrm>
            <a:off x="1205846" y="3036921"/>
            <a:ext cx="277203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4274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của 10 quả cam là bao nhiêu quả?</a:t>
            </a:r>
            <a:endParaRPr/>
          </a:p>
        </p:txBody>
      </p:sp>
      <p:sp>
        <p:nvSpPr>
          <p:cNvPr id="1615" name="Google Shape;1615;p32"/>
          <p:cNvSpPr txBox="1"/>
          <p:nvPr/>
        </p:nvSpPr>
        <p:spPr>
          <a:xfrm>
            <a:off x="2080194" y="1810794"/>
            <a:ext cx="3810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4274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16" name="Google Shape;1616;p32"/>
          <p:cNvSpPr txBox="1"/>
          <p:nvPr/>
        </p:nvSpPr>
        <p:spPr>
          <a:xfrm>
            <a:off x="2080194" y="2331494"/>
            <a:ext cx="4572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4274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617" name="Google Shape;1617;p32"/>
          <p:cNvCxnSpPr/>
          <p:nvPr/>
        </p:nvCxnSpPr>
        <p:spPr>
          <a:xfrm>
            <a:off x="2003994" y="2407694"/>
            <a:ext cx="533400" cy="0"/>
          </a:xfrm>
          <a:prstGeom prst="straightConnector1">
            <a:avLst/>
          </a:prstGeom>
          <a:noFill/>
          <a:ln cap="flat" cmpd="sng" w="28575">
            <a:solidFill>
              <a:srgbClr val="00427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Vector Orange Orenge - Orange Vector Png Clipart - Full Size Clipart  (#5247572) - PinClipart" id="1618" name="Google Shape;161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19" name="Google Shape;1619;p32"/>
          <p:cNvSpPr txBox="1"/>
          <p:nvPr/>
        </p:nvSpPr>
        <p:spPr>
          <a:xfrm>
            <a:off x="8921795" y="3147270"/>
            <a:ext cx="334985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quả 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fmla="val 4902" name="adj"/>
            </a:avLst>
          </a:prstGeom>
          <a:solidFill>
            <a:srgbClr val="FFE3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fmla="val 11053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Content 1</a:t>
            </a:r>
            <a:endParaRPr/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Content 2</a:t>
            </a:r>
            <a:endParaRPr/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65A3"/>
                </a:solidFill>
                <a:latin typeface="Arial"/>
                <a:ea typeface="Arial"/>
                <a:cs typeface="Arial"/>
                <a:sym typeface="Arial"/>
              </a:rPr>
              <a:t>AI NHANH HƠN?</a:t>
            </a:r>
            <a:endParaRPr/>
          </a:p>
        </p:txBody>
      </p:sp>
      <p:sp>
        <p:nvSpPr>
          <p:cNvPr id="1637" name="Google Shape;1637;p33">
            <a:hlinkClick action="ppaction://hlinksldjump" r:id="rId3"/>
          </p:cNvPr>
          <p:cNvSpPr/>
          <p:nvPr/>
        </p:nvSpPr>
        <p:spPr>
          <a:xfrm>
            <a:off x="11573238" y="454728"/>
            <a:ext cx="501102" cy="2601542"/>
          </a:xfrm>
          <a:custGeom>
            <a:rect b="b" l="l" r="r" t="t"/>
            <a:pathLst>
              <a:path extrusionOk="0" h="2601542" w="50110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fmla="val 9600" name="adj"/>
            </a:avLst>
          </a:prstGeom>
          <a:solidFill>
            <a:schemeClr val="accent2"/>
          </a:solidFill>
          <a:ln cap="flat" cmpd="sng" w="57150">
            <a:solidFill>
              <a:srgbClr val="B27C0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fmla="val 9600" name="adj"/>
            </a:avLst>
          </a:prstGeom>
          <a:solidFill>
            <a:schemeClr val="accent2"/>
          </a:solidFill>
          <a:ln cap="flat" cmpd="sng" w="57150">
            <a:solidFill>
              <a:srgbClr val="B27C0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th Icon - Download in Line Style" id="1649" name="Google Shape;164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650" name="Google Shape;1650;p33"/>
          <p:cNvPicPr preferRelativeResize="0"/>
          <p:nvPr/>
        </p:nvPicPr>
        <p:blipFill rotWithShape="1">
          <a:blip r:embed="rId5">
            <a:alphaModFix/>
          </a:blip>
          <a:srcRect b="0" l="35986" r="34207" t="72068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33"/>
          <p:cNvSpPr txBox="1"/>
          <p:nvPr/>
        </p:nvSpPr>
        <p:spPr>
          <a:xfrm>
            <a:off x="1038973" y="2977607"/>
            <a:ext cx="274827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4274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của 1 tá bút chì là bao nhiêu cây bút chì?</a:t>
            </a:r>
            <a:endParaRPr/>
          </a:p>
        </p:txBody>
      </p:sp>
      <p:sp>
        <p:nvSpPr>
          <p:cNvPr id="1652" name="Google Shape;1652;p33"/>
          <p:cNvSpPr txBox="1"/>
          <p:nvPr/>
        </p:nvSpPr>
        <p:spPr>
          <a:xfrm>
            <a:off x="2080194" y="1810794"/>
            <a:ext cx="3810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4274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653" name="Google Shape;1653;p33"/>
          <p:cNvSpPr txBox="1"/>
          <p:nvPr/>
        </p:nvSpPr>
        <p:spPr>
          <a:xfrm>
            <a:off x="2080194" y="2331494"/>
            <a:ext cx="4572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4274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654" name="Google Shape;1654;p33"/>
          <p:cNvCxnSpPr/>
          <p:nvPr/>
        </p:nvCxnSpPr>
        <p:spPr>
          <a:xfrm>
            <a:off x="2003994" y="2407694"/>
            <a:ext cx="533400" cy="0"/>
          </a:xfrm>
          <a:prstGeom prst="straightConnector1">
            <a:avLst/>
          </a:prstGeom>
          <a:noFill/>
          <a:ln cap="flat" cmpd="sng" w="28575">
            <a:solidFill>
              <a:srgbClr val="00427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5" name="Google Shape;1655;p33"/>
          <p:cNvSpPr txBox="1"/>
          <p:nvPr/>
        </p:nvSpPr>
        <p:spPr>
          <a:xfrm>
            <a:off x="8661815" y="2829074"/>
            <a:ext cx="233202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3145A"/>
                </a:solidFill>
                <a:latin typeface="Arial"/>
                <a:ea typeface="Arial"/>
                <a:cs typeface="Arial"/>
                <a:sym typeface="Arial"/>
              </a:rPr>
              <a:t>9 cây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3145A"/>
                </a:solidFill>
                <a:latin typeface="Arial"/>
                <a:ea typeface="Arial"/>
                <a:cs typeface="Arial"/>
                <a:sym typeface="Arial"/>
              </a:rPr>
              <a:t>bút</a:t>
            </a:r>
            <a:r>
              <a:rPr b="1" i="0" lang="en-US" sz="5400" u="none" cap="none" strike="noStrike">
                <a:solidFill>
                  <a:srgbClr val="D3145A"/>
                </a:solidFill>
                <a:latin typeface="Arial"/>
                <a:ea typeface="Arial"/>
                <a:cs typeface="Arial"/>
                <a:sym typeface="Arial"/>
              </a:rPr>
              <a:t> chì</a:t>
            </a:r>
            <a:r>
              <a:rPr b="1" i="0" lang="en-US" sz="5400" u="none" cap="none" strike="noStrike">
                <a:solidFill>
                  <a:srgbClr val="D3145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400">
              <a:solidFill>
                <a:srgbClr val="D314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fmla="val 4902" name="adj"/>
            </a:avLst>
          </a:prstGeom>
          <a:solidFill>
            <a:srgbClr val="FFE3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fmla="val 11053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Content 1</a:t>
            </a:r>
            <a:endParaRPr/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/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AI NHANH HƠN?</a:t>
            </a:r>
            <a:endParaRPr/>
          </a:p>
        </p:txBody>
      </p:sp>
      <p:sp>
        <p:nvSpPr>
          <p:cNvPr id="1709" name="Google Shape;1709;p34">
            <a:hlinkClick action="ppaction://hlinksldjump" r:id="rId3"/>
          </p:cNvPr>
          <p:cNvSpPr/>
          <p:nvPr/>
        </p:nvSpPr>
        <p:spPr>
          <a:xfrm>
            <a:off x="11573238" y="454728"/>
            <a:ext cx="501102" cy="2601542"/>
          </a:xfrm>
          <a:custGeom>
            <a:rect b="b" l="l" r="r" t="t"/>
            <a:pathLst>
              <a:path extrusionOk="0" h="2601542" w="50110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fmla="val 9600" name="adj"/>
            </a:avLst>
          </a:prstGeom>
          <a:solidFill>
            <a:schemeClr val="accent2"/>
          </a:solidFill>
          <a:ln cap="flat" cmpd="sng" w="57150">
            <a:solidFill>
              <a:srgbClr val="B27C0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fmla="val 9600" name="adj"/>
            </a:avLst>
          </a:prstGeom>
          <a:solidFill>
            <a:schemeClr val="accent2"/>
          </a:solidFill>
          <a:ln cap="flat" cmpd="sng" w="57150">
            <a:solidFill>
              <a:srgbClr val="B27C0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th Icon - Download in Line Style" id="1721" name="Google Shape;172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722" name="Google Shape;1722;p34"/>
          <p:cNvPicPr preferRelativeResize="0"/>
          <p:nvPr/>
        </p:nvPicPr>
        <p:blipFill rotWithShape="1">
          <a:blip r:embed="rId5">
            <a:alphaModFix/>
          </a:blip>
          <a:srcRect b="0" l="35986" r="34207" t="72068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23" name="Google Shape;1723;p34"/>
          <p:cNvSpPr txBox="1"/>
          <p:nvPr/>
        </p:nvSpPr>
        <p:spPr>
          <a:xfrm>
            <a:off x="922867" y="2977607"/>
            <a:ext cx="286437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4274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của 1 thế kỉ là bao nhiêu năm?</a:t>
            </a:r>
            <a:endParaRPr/>
          </a:p>
        </p:txBody>
      </p:sp>
      <p:sp>
        <p:nvSpPr>
          <p:cNvPr id="1724" name="Google Shape;1724;p34"/>
          <p:cNvSpPr txBox="1"/>
          <p:nvPr/>
        </p:nvSpPr>
        <p:spPr>
          <a:xfrm>
            <a:off x="2080194" y="1810794"/>
            <a:ext cx="3810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4274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725" name="Google Shape;1725;p34"/>
          <p:cNvSpPr txBox="1"/>
          <p:nvPr/>
        </p:nvSpPr>
        <p:spPr>
          <a:xfrm>
            <a:off x="2080194" y="2331494"/>
            <a:ext cx="4572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4274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4274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726" name="Google Shape;1726;p34"/>
          <p:cNvCxnSpPr/>
          <p:nvPr/>
        </p:nvCxnSpPr>
        <p:spPr>
          <a:xfrm>
            <a:off x="2003994" y="2407694"/>
            <a:ext cx="533400" cy="0"/>
          </a:xfrm>
          <a:prstGeom prst="straightConnector1">
            <a:avLst/>
          </a:prstGeom>
          <a:noFill/>
          <a:ln cap="flat" cmpd="sng" w="28575">
            <a:solidFill>
              <a:srgbClr val="00427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7" name="Google Shape;1727;p34"/>
          <p:cNvSpPr txBox="1"/>
          <p:nvPr/>
        </p:nvSpPr>
        <p:spPr>
          <a:xfrm>
            <a:off x="8633299" y="3265894"/>
            <a:ext cx="26263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4A078"/>
                </a:solidFill>
                <a:latin typeface="Arial"/>
                <a:ea typeface="Arial"/>
                <a:cs typeface="Arial"/>
                <a:sym typeface="Arial"/>
              </a:rPr>
              <a:t>80 năm</a:t>
            </a:r>
            <a:endParaRPr sz="5400">
              <a:solidFill>
                <a:srgbClr val="04A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物体&#10;&#10;描述已自动生成" id="1728" name="Google Shape;172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rect b="b" l="l" r="r" t="t"/>
            <a:pathLst>
              <a:path extrusionOk="0" h="920836" w="6952355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rect b="b" l="l" r="r" t="t"/>
            <a:pathLst>
              <a:path extrusionOk="0" h="419100" w="3547305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rect b="b" l="l" r="r" t="t"/>
            <a:pathLst>
              <a:path extrusionOk="0" h="419100" w="58380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rect b="b" l="l" r="r" t="t"/>
            <a:pathLst>
              <a:path extrusionOk="0" h="419100" w="6233739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rect b="b" l="l" r="r" t="t"/>
            <a:pathLst>
              <a:path extrusionOk="0" h="848653" w="880994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rect b="b" l="l" r="r" t="t"/>
              <a:pathLst>
                <a:path extrusionOk="0" h="848653" w="880994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ow Compass School Illustration Transparent PNG &amp;amp; SVG Vector" id="1744" name="Google Shape;1744;p35"/>
            <p:cNvPicPr preferRelativeResize="0"/>
            <p:nvPr/>
          </p:nvPicPr>
          <p:blipFill rotWithShape="1">
            <a:blip r:embed="rId3">
              <a:alphaModFix/>
            </a:blip>
            <a:srcRect b="15778" l="20501" r="21091" t="2824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</p:pic>
        <p:pic>
          <p:nvPicPr>
            <p:cNvPr descr="Calculator Card - Assistive Cards" id="1745" name="Google Shape;1745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rect b="b" l="l" r="r" t="t"/>
              <a:pathLst>
                <a:path extrusionOk="0" h="1353967" w="1930179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rect b="b" l="l" r="r" t="t"/>
              <a:pathLst>
                <a:path extrusionOk="0" h="1602666" w="264795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rect b="b" l="l" r="r" t="t"/>
            <a:pathLst>
              <a:path extrusionOk="0" h="848653" w="880994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cap="flat" cmpd="sng" w="28575">
            <a:solidFill>
              <a:srgbClr val="15C2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rect b="b" l="l" r="r" t="t"/>
            <a:pathLst>
              <a:path extrusionOk="0" h="1224550" w="13183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rect b="b" l="l" r="r" t="t"/>
            <a:pathLst>
              <a:path extrusionOk="0" h="1299085" w="132672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rect b="b" l="l" r="r" t="t"/>
            <a:pathLst>
              <a:path extrusionOk="0" h="1299085" w="132672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rect b="b" l="l" r="r" t="t"/>
            <a:pathLst>
              <a:path extrusionOk="0" h="1091351" w="556403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cap="flat" cmpd="sng" w="730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rect b="b" l="l" r="r" t="t"/>
            <a:pathLst>
              <a:path extrusionOk="0" h="1091351" w="556403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cap="flat" cmpd="sng" w="730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FE3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58F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54FA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th Symbols - Math Icon Clipart - Large Size Png Image - PikPng" id="1763" name="Google Shape;1763;p35"/>
          <p:cNvPicPr preferRelativeResize="0"/>
          <p:nvPr/>
        </p:nvPicPr>
        <p:blipFill rotWithShape="1">
          <a:blip r:embed="rId5">
            <a:alphaModFix/>
          </a:blip>
          <a:srcRect b="0" l="35986" r="34207" t="72068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764" name="Google Shape;1764;p35"/>
          <p:cNvPicPr preferRelativeResize="0"/>
          <p:nvPr/>
        </p:nvPicPr>
        <p:blipFill rotWithShape="1">
          <a:blip r:embed="rId5">
            <a:alphaModFix/>
          </a:blip>
          <a:srcRect b="-1768" l="74804" r="-4611" t="73836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765" name="Google Shape;1765;p35"/>
          <p:cNvPicPr preferRelativeResize="0"/>
          <p:nvPr/>
        </p:nvPicPr>
        <p:blipFill rotWithShape="1">
          <a:blip r:embed="rId5">
            <a:alphaModFix/>
          </a:blip>
          <a:srcRect b="34923" l="34113" r="36079" t="37144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fmla="val 4902" name="adj"/>
            </a:avLst>
          </a:prstGeom>
          <a:solidFill>
            <a:srgbClr val="F9B3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fmla="val 11053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36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Content 1</a:t>
            </a:r>
            <a:endParaRPr/>
          </a:p>
        </p:txBody>
      </p:sp>
      <p:sp>
        <p:nvSpPr>
          <p:cNvPr id="1782" name="Google Shape;1782;p36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/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fmla="val 9600" name="adj"/>
            </a:avLst>
          </a:prstGeom>
          <a:solidFill>
            <a:schemeClr val="accent2"/>
          </a:solidFill>
          <a:ln cap="flat" cmpd="sng" w="57150">
            <a:solidFill>
              <a:srgbClr val="B27C0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fmla="val 9600" name="adj"/>
            </a:avLst>
          </a:prstGeom>
          <a:solidFill>
            <a:schemeClr val="accent2"/>
          </a:solidFill>
          <a:ln cap="flat" cmpd="sng" w="57150">
            <a:solidFill>
              <a:srgbClr val="B27C0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94028" y="1442128"/>
            <a:ext cx="3969641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Muốn tìm phân số của một số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lấy số đó nhân với phân số cần tìm.</a:t>
            </a:r>
            <a:endParaRPr/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7"/>
          <p:cNvSpPr/>
          <p:nvPr/>
        </p:nvSpPr>
        <p:spPr>
          <a:xfrm>
            <a:off x="2915633" y="1743711"/>
            <a:ext cx="356060" cy="3370575"/>
          </a:xfrm>
          <a:prstGeom prst="roundRect">
            <a:avLst>
              <a:gd fmla="val 2496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7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7"/>
          <p:cNvSpPr/>
          <p:nvPr/>
        </p:nvSpPr>
        <p:spPr>
          <a:xfrm rot="-8100000">
            <a:off x="9756089" y="324341"/>
            <a:ext cx="649184" cy="649184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7"/>
          <p:cNvSpPr/>
          <p:nvPr/>
        </p:nvSpPr>
        <p:spPr>
          <a:xfrm rot="5400000">
            <a:off x="1557641" y="399746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823" name="Google Shape;1823;p3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7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fmla="val 11053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37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Content 1</a:t>
            </a:r>
            <a:endParaRPr/>
          </a:p>
        </p:txBody>
      </p:sp>
      <p:sp>
        <p:nvSpPr>
          <p:cNvPr id="1828" name="Google Shape;1828;p37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/>
          </a:p>
        </p:txBody>
      </p:sp>
      <p:sp>
        <p:nvSpPr>
          <p:cNvPr id="1829" name="Google Shape;1829;p37"/>
          <p:cNvSpPr/>
          <p:nvPr/>
        </p:nvSpPr>
        <p:spPr>
          <a:xfrm>
            <a:off x="3859909" y="1130687"/>
            <a:ext cx="4687340" cy="5098209"/>
          </a:xfrm>
          <a:prstGeom prst="roundRect">
            <a:avLst>
              <a:gd fmla="val 6515" name="adj"/>
            </a:avLst>
          </a:prstGeom>
          <a:solidFill>
            <a:srgbClr val="F9B3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9097327" y="1851270"/>
            <a:ext cx="324716" cy="3155460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10181344" y="2577032"/>
            <a:ext cx="324716" cy="170393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 flipH="1">
            <a:off x="1704052" y="2428342"/>
            <a:ext cx="357188" cy="200131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 flipH="1">
            <a:off x="714212" y="3145232"/>
            <a:ext cx="268360" cy="567537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7"/>
          <p:cNvSpPr/>
          <p:nvPr/>
        </p:nvSpPr>
        <p:spPr>
          <a:xfrm flipH="1">
            <a:off x="-849183" y="3289697"/>
            <a:ext cx="268360" cy="27860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7"/>
          <p:cNvSpPr/>
          <p:nvPr/>
        </p:nvSpPr>
        <p:spPr>
          <a:xfrm>
            <a:off x="11172074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7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fmla="val 2802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3915281" y="2158220"/>
            <a:ext cx="396964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 bài tập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 chuẩn bị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sau</a:t>
            </a:r>
            <a:endParaRPr/>
          </a:p>
        </p:txBody>
      </p:sp>
      <p:grpSp>
        <p:nvGrpSpPr>
          <p:cNvPr id="1839" name="Google Shape;1839;p37"/>
          <p:cNvGrpSpPr/>
          <p:nvPr/>
        </p:nvGrpSpPr>
        <p:grpSpPr>
          <a:xfrm rot="-10661423">
            <a:off x="8034607" y="964465"/>
            <a:ext cx="601652" cy="2663784"/>
            <a:chOff x="8286350" y="2240498"/>
            <a:chExt cx="957492" cy="4380603"/>
          </a:xfrm>
        </p:grpSpPr>
        <p:sp>
          <p:nvSpPr>
            <p:cNvPr id="1840" name="Google Shape;1840;p37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37"/>
          <p:cNvGrpSpPr/>
          <p:nvPr/>
        </p:nvGrpSpPr>
        <p:grpSpPr>
          <a:xfrm rot="-1341854">
            <a:off x="7817139" y="3355125"/>
            <a:ext cx="749280" cy="3069422"/>
            <a:chOff x="8286350" y="2240498"/>
            <a:chExt cx="957492" cy="4380603"/>
          </a:xfrm>
        </p:grpSpPr>
        <p:sp>
          <p:nvSpPr>
            <p:cNvPr id="1849" name="Google Shape;1849;p37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rect b="b" l="l" r="r" t="t"/>
            <a:pathLst>
              <a:path extrusionOk="0" h="920836" w="6952355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rect b="b" l="l" r="r" t="t"/>
            <a:pathLst>
              <a:path extrusionOk="0" h="419100" w="3547305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rect b="b" l="l" r="r" t="t"/>
            <a:pathLst>
              <a:path extrusionOk="0" h="419100" w="58380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rect b="b" l="l" r="r" t="t"/>
            <a:pathLst>
              <a:path extrusionOk="0" h="419100" w="6233739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fmla="val 50000" name="adj"/>
            </a:avLst>
          </a:prstGeom>
          <a:solidFill>
            <a:srgbClr val="007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rect b="b" l="l" r="r" t="t"/>
            <a:pathLst>
              <a:path extrusionOk="0" h="848653" w="880994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rect b="b" l="l" r="r" t="t"/>
              <a:pathLst>
                <a:path extrusionOk="0" h="848653" w="880994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ow Compass School Illustration Transparent PNG &amp;amp; SVG Vector" id="1872" name="Google Shape;1872;p38"/>
            <p:cNvPicPr preferRelativeResize="0"/>
            <p:nvPr/>
          </p:nvPicPr>
          <p:blipFill rotWithShape="1">
            <a:blip r:embed="rId3">
              <a:alphaModFix/>
            </a:blip>
            <a:srcRect b="15778" l="20501" r="21091" t="2824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</p:pic>
        <p:pic>
          <p:nvPicPr>
            <p:cNvPr descr="Calculator Card - Assistive Cards" id="1873" name="Google Shape;1873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rect b="b" l="l" r="r" t="t"/>
              <a:pathLst>
                <a:path extrusionOk="0" h="1353967" w="1930179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rect b="b" l="l" r="r" t="t"/>
              <a:pathLst>
                <a:path extrusionOk="0" h="1602666" w="264795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rect b="b" l="l" r="r" t="t"/>
            <a:pathLst>
              <a:path extrusionOk="0" h="848653" w="880994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cap="flat" cmpd="sng" w="28575">
            <a:solidFill>
              <a:srgbClr val="15C2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rect b="b" l="l" r="r" t="t"/>
            <a:pathLst>
              <a:path extrusionOk="0" h="1224550" w="13183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rect b="b" l="l" r="r" t="t"/>
            <a:pathLst>
              <a:path extrusionOk="0" h="1299085" w="132672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rect b="b" l="l" r="r" t="t"/>
            <a:pathLst>
              <a:path extrusionOk="0" h="1299085" w="132672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rect b="b" l="l" r="r" t="t"/>
            <a:pathLst>
              <a:path extrusionOk="0" h="1091351" w="556403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cap="flat" cmpd="sng" w="730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rect b="b" l="l" r="r" t="t"/>
            <a:pathLst>
              <a:path extrusionOk="0" h="1091351" w="556403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cap="flat" cmpd="sng" w="730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FE3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F58F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fmla="val 16667" name="adj"/>
            </a:avLst>
          </a:prstGeom>
          <a:solidFill>
            <a:srgbClr val="54FA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rect b="b" l="l" r="r" t="t"/>
            <a:pathLst>
              <a:path extrusionOk="0" h="1508850" w="1508849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th Symbols - Math Icon Clipart - Large Size Png Image - PikPng" id="1891" name="Google Shape;1891;p38"/>
          <p:cNvPicPr preferRelativeResize="0"/>
          <p:nvPr/>
        </p:nvPicPr>
        <p:blipFill rotWithShape="1">
          <a:blip r:embed="rId5">
            <a:alphaModFix/>
          </a:blip>
          <a:srcRect b="0" l="35986" r="34207" t="72068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892" name="Google Shape;1892;p38"/>
          <p:cNvPicPr preferRelativeResize="0"/>
          <p:nvPr/>
        </p:nvPicPr>
        <p:blipFill rotWithShape="1">
          <a:blip r:embed="rId5">
            <a:alphaModFix/>
          </a:blip>
          <a:srcRect b="-1768" l="74804" r="-4611" t="73836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- Math Icon Clipart - Large Size Png Image - PikPng" id="1893" name="Google Shape;1893;p38"/>
          <p:cNvPicPr preferRelativeResize="0"/>
          <p:nvPr/>
        </p:nvPicPr>
        <p:blipFill rotWithShape="1">
          <a:blip r:embed="rId5">
            <a:alphaModFix/>
          </a:blip>
          <a:srcRect b="34923" l="34113" r="36079" t="37144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894" name="Google Shape;1894;p38"/>
          <p:cNvSpPr txBox="1"/>
          <p:nvPr/>
        </p:nvSpPr>
        <p:spPr>
          <a:xfrm>
            <a:off x="2478486" y="2415888"/>
            <a:ext cx="1036931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EF5E0"/>
                </a:solidFill>
                <a:latin typeface="Arial"/>
                <a:ea typeface="Arial"/>
                <a:cs typeface="Arial"/>
                <a:sym typeface="Arial"/>
              </a:rPr>
              <a:t>Chúc các em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EF5E0"/>
                </a:solidFill>
                <a:latin typeface="Arial"/>
                <a:ea typeface="Arial"/>
                <a:cs typeface="Arial"/>
                <a:sym typeface="Arial"/>
              </a:rPr>
              <a:t>học tốt!</a:t>
            </a:r>
            <a:endParaRPr/>
          </a:p>
        </p:txBody>
      </p:sp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 l="0" r="0" t="0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b="-9787" l="33566" r="39503" t="82000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06" name="Google Shape;1906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250169">
            <a:off x="2437649" y="969567"/>
            <a:ext cx="995003" cy="181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5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74" name="Google Shape;274;p15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5" name="Google Shape;275;p15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6" name="Google Shape;276;p15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7" name="Google Shape;277;p15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8" name="Google Shape;278;p15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9" name="Google Shape;279;p15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0" name="Google Shape;280;p15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1" name="Google Shape;281;p15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2" name="Google Shape;282;p15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3" name="Google Shape;283;p15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4" name="Google Shape;284;p15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5" name="Google Shape;285;p15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6" name="Google Shape;286;p15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" name="Google Shape;287;p15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8" name="Google Shape;288;p15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9" name="Google Shape;289;p15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0" name="Google Shape;290;p15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1" name="Google Shape;291;p15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2" name="Google Shape;292;p15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3" name="Google Shape;293;p15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4" name="Google Shape;294;p15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5" name="Google Shape;295;p15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6" name="Google Shape;296;p15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7" name="Google Shape;297;p15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8" name="Google Shape;298;p15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9" name="Google Shape;299;p15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0" name="Google Shape;300;p15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1" name="Google Shape;301;p15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02" name="Google Shape;302;p15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303" name="Google Shape;303;p15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304" name="Google Shape;304;p15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5" name="Google Shape;305;p15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6" name="Google Shape;306;p15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7" name="Google Shape;307;p15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8" name="Google Shape;308;p15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9" name="Google Shape;309;p15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0" name="Google Shape;310;p15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1" name="Google Shape;311;p15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2" name="Google Shape;312;p15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3" name="Google Shape;313;p15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4" name="Google Shape;314;p15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15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6" name="Google Shape;316;p15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7" name="Google Shape;317;p15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8" name="Google Shape;318;p15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9" name="Google Shape;319;p15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0" name="Google Shape;320;p15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1" name="Google Shape;321;p15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2" name="Google Shape;322;p15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3" name="Google Shape;323;p15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4" name="Google Shape;324;p15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5" name="Google Shape;325;p15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6" name="Google Shape;326;p15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7" name="Google Shape;327;p15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8" name="Google Shape;328;p15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9" name="Google Shape;329;p15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0" name="Google Shape;330;p15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1" name="Google Shape;331;p15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32" name="Google Shape;332;p15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333" name="Google Shape;333;p15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4" name="Google Shape;334;p15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5" name="Google Shape;335;p15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6" name="Google Shape;336;p15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7" name="Google Shape;337;p15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8" name="Google Shape;338;p15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9" name="Google Shape;339;p15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0" name="Google Shape;340;p15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1" name="Google Shape;341;p15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2" name="Google Shape;342;p15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3" name="Google Shape;343;p15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4" name="Google Shape;344;p15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5" name="Google Shape;345;p15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6" name="Google Shape;346;p15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7" name="Google Shape;347;p15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8" name="Google Shape;348;p15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9" name="Google Shape;349;p15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0" name="Google Shape;350;p15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1" name="Google Shape;351;p15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2" name="Google Shape;352;p15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3" name="Google Shape;353;p15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354" name="Google Shape;354;p15"/>
          <p:cNvSpPr/>
          <p:nvPr/>
        </p:nvSpPr>
        <p:spPr>
          <a:xfrm>
            <a:off x="4921035" y="3481997"/>
            <a:ext cx="2349925" cy="909431"/>
          </a:xfrm>
          <a:prstGeom prst="roundRect">
            <a:avLst>
              <a:gd fmla="val 16667" name="adj"/>
            </a:avLst>
          </a:prstGeom>
          <a:solidFill>
            <a:srgbClr val="FF65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BẮT ĐẦU</a:t>
            </a:r>
            <a:endParaRPr/>
          </a:p>
        </p:txBody>
      </p:sp>
      <p:pic>
        <p:nvPicPr>
          <p:cNvPr id="355" name="Google Shape;3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5275" y="-145973"/>
            <a:ext cx="4228580" cy="483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0218" y="161570"/>
            <a:ext cx="2731560" cy="337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7491" y="0"/>
            <a:ext cx="4482615" cy="468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73493" y="2705461"/>
            <a:ext cx="13246915" cy="5095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16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364" name="Google Shape;364;p16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365" name="Google Shape;365;p16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6" name="Google Shape;366;p16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7" name="Google Shape;367;p16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8" name="Google Shape;368;p16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9" name="Google Shape;369;p16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0" name="Google Shape;370;p16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1" name="Google Shape;371;p16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" name="Google Shape;372;p16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" name="Google Shape;373;p16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" name="Google Shape;374;p16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5" name="Google Shape;375;p16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6" name="Google Shape;376;p16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7" name="Google Shape;377;p16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8" name="Google Shape;378;p16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9" name="Google Shape;379;p16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0" name="Google Shape;380;p16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1" name="Google Shape;381;p16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2" name="Google Shape;382;p16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3" name="Google Shape;383;p16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4" name="Google Shape;384;p16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5" name="Google Shape;385;p16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6" name="Google Shape;386;p16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7" name="Google Shape;387;p16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8" name="Google Shape;388;p16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9" name="Google Shape;389;p16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0" name="Google Shape;390;p16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1" name="Google Shape;391;p16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2" name="Google Shape;392;p16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93" name="Google Shape;393;p16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394" name="Google Shape;394;p16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5" name="Google Shape;395;p16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6" name="Google Shape;396;p16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7" name="Google Shape;397;p16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8" name="Google Shape;398;p16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9" name="Google Shape;399;p16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0" name="Google Shape;400;p16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1" name="Google Shape;401;p16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2" name="Google Shape;402;p16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3" name="Google Shape;403;p16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4" name="Google Shape;404;p16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5" name="Google Shape;405;p16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6" name="Google Shape;406;p16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7" name="Google Shape;407;p16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8" name="Google Shape;408;p16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9" name="Google Shape;409;p16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10" name="Google Shape;410;p16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11" name="Google Shape;411;p16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12" name="Google Shape;412;p16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13" name="Google Shape;413;p16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14" name="Google Shape;414;p16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15" name="Google Shape;415;p16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416" name="Google Shape;416;p16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7" name="Google Shape;417;p16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8" name="Google Shape;418;p16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9" name="Google Shape;419;p16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0" name="Google Shape;420;p16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1" name="Google Shape;421;p16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2" name="Google Shape;422;p16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3" name="Google Shape;423;p16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4" name="Google Shape;424;p16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5" name="Google Shape;425;p16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6" name="Google Shape;426;p16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7" name="Google Shape;427;p16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8" name="Google Shape;428;p16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9" name="Google Shape;429;p16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0" name="Google Shape;430;p16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1" name="Google Shape;431;p16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2" name="Google Shape;432;p16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3" name="Google Shape;433;p16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4" name="Google Shape;434;p16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5" name="Google Shape;435;p16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6" name="Google Shape;436;p16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7" name="Google Shape;437;p16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8" name="Google Shape;438;p16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9" name="Google Shape;439;p16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0" name="Google Shape;440;p16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1" name="Google Shape;441;p16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2" name="Google Shape;442;p16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3" name="Google Shape;443;p16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444" name="Google Shape;44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677" y="265717"/>
            <a:ext cx="8686800" cy="2293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p16"/>
          <p:cNvGrpSpPr/>
          <p:nvPr/>
        </p:nvGrpSpPr>
        <p:grpSpPr>
          <a:xfrm>
            <a:off x="9429128" y="124623"/>
            <a:ext cx="2133600" cy="1743808"/>
            <a:chOff x="381000" y="449490"/>
            <a:chExt cx="2133600" cy="1743808"/>
          </a:xfrm>
        </p:grpSpPr>
        <p:pic>
          <p:nvPicPr>
            <p:cNvPr id="446" name="Google Shape;44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16"/>
            <p:cNvSpPr txBox="1"/>
            <p:nvPr/>
          </p:nvSpPr>
          <p:spPr>
            <a:xfrm>
              <a:off x="762000" y="990600"/>
              <a:ext cx="1375761" cy="677108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CÂU 1</a:t>
              </a:r>
              <a:endParaRPr/>
            </a:p>
          </p:txBody>
        </p:sp>
      </p:grpSp>
      <p:sp>
        <p:nvSpPr>
          <p:cNvPr id="448" name="Google Shape;448;p16"/>
          <p:cNvSpPr txBox="1"/>
          <p:nvPr/>
        </p:nvSpPr>
        <p:spPr>
          <a:xfrm>
            <a:off x="4914677" y="610319"/>
            <a:ext cx="3352799" cy="146706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3277" l="0" r="-236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49" name="Google Shape;449;p16"/>
          <p:cNvGrpSpPr/>
          <p:nvPr/>
        </p:nvGrpSpPr>
        <p:grpSpPr>
          <a:xfrm>
            <a:off x="598091" y="2455422"/>
            <a:ext cx="3104925" cy="4077933"/>
            <a:chOff x="1295400" y="2187771"/>
            <a:chExt cx="3908460" cy="1496476"/>
          </a:xfrm>
        </p:grpSpPr>
        <p:sp>
          <p:nvSpPr>
            <p:cNvPr id="450" name="Google Shape;450;p16"/>
            <p:cNvSpPr/>
            <p:nvPr/>
          </p:nvSpPr>
          <p:spPr>
            <a:xfrm>
              <a:off x="1295400" y="2743200"/>
              <a:ext cx="3908460" cy="941047"/>
            </a:xfrm>
            <a:prstGeom prst="roundRect">
              <a:avLst>
                <a:gd fmla="val 16667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76200">
              <a:solidFill>
                <a:srgbClr val="5FC5E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pic>
          <p:nvPicPr>
            <p:cNvPr id="451" name="Google Shape;451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06624" y="2187771"/>
              <a:ext cx="2420081" cy="747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2" name="Google Shape;452;p16"/>
          <p:cNvGrpSpPr/>
          <p:nvPr/>
        </p:nvGrpSpPr>
        <p:grpSpPr>
          <a:xfrm>
            <a:off x="4633380" y="1786471"/>
            <a:ext cx="3116197" cy="4778089"/>
            <a:chOff x="1193189" y="3450281"/>
            <a:chExt cx="9569777" cy="1754261"/>
          </a:xfrm>
        </p:grpSpPr>
        <p:sp>
          <p:nvSpPr>
            <p:cNvPr id="453" name="Google Shape;453;p16"/>
            <p:cNvSpPr/>
            <p:nvPr/>
          </p:nvSpPr>
          <p:spPr>
            <a:xfrm>
              <a:off x="1193189" y="4263495"/>
              <a:ext cx="9569777" cy="941047"/>
            </a:xfrm>
            <a:prstGeom prst="roundRect">
              <a:avLst>
                <a:gd fmla="val 16667" name="adj"/>
              </a:avLst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76200">
              <a:solidFill>
                <a:srgbClr val="5FC5E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pic>
          <p:nvPicPr>
            <p:cNvPr id="454" name="Google Shape;454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239493">
              <a:off x="2700226" y="3666589"/>
              <a:ext cx="6240992" cy="748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5" name="Google Shape;455;p16"/>
          <p:cNvGrpSpPr/>
          <p:nvPr/>
        </p:nvGrpSpPr>
        <p:grpSpPr>
          <a:xfrm>
            <a:off x="8605189" y="1675599"/>
            <a:ext cx="3267588" cy="4849523"/>
            <a:chOff x="1295400" y="4981395"/>
            <a:chExt cx="10439400" cy="1693021"/>
          </a:xfrm>
        </p:grpSpPr>
        <p:sp>
          <p:nvSpPr>
            <p:cNvPr id="456" name="Google Shape;456;p16"/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>
                <a:gd fmla="val 16667" name="adj"/>
              </a:avLst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 cap="flat" cmpd="sng" w="76200">
              <a:solidFill>
                <a:srgbClr val="5FC5E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pic>
          <p:nvPicPr>
            <p:cNvPr id="457" name="Google Shape;457;p1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 rot="287755">
              <a:off x="3338844" y="5274938"/>
              <a:ext cx="7049551" cy="658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8" name="Google Shape;458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2134424" y="2517856"/>
            <a:ext cx="1384390" cy="138439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6"/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fmla="val 12682" name="adj"/>
            </a:avLst>
          </a:prstGeom>
          <a:solidFill>
            <a:srgbClr val="51C7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545465" y="4064000"/>
            <a:ext cx="3371850" cy="2383803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AE335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8731253" y="3839197"/>
            <a:ext cx="3371850" cy="2383803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AE335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25822" y="7451500"/>
            <a:ext cx="7140357" cy="3902403"/>
          </a:xfrm>
          <a:custGeom>
            <a:rect b="b" l="l" r="r" t="t"/>
            <a:pathLst>
              <a:path extrusionOk="0" h="3902403" w="7140357">
                <a:moveTo>
                  <a:pt x="375384" y="0"/>
                </a:moveTo>
                <a:lnTo>
                  <a:pt x="6764973" y="0"/>
                </a:lnTo>
                <a:lnTo>
                  <a:pt x="6777079" y="1221"/>
                </a:lnTo>
                <a:cubicBezTo>
                  <a:pt x="6984401" y="43645"/>
                  <a:pt x="7140357" y="227083"/>
                  <a:pt x="7140357" y="446948"/>
                </a:cubicBezTo>
                <a:lnTo>
                  <a:pt x="7140357" y="3455454"/>
                </a:lnTo>
                <a:cubicBezTo>
                  <a:pt x="7140357" y="3675319"/>
                  <a:pt x="6984401" y="3858757"/>
                  <a:pt x="6777079" y="3901182"/>
                </a:cubicBezTo>
                <a:lnTo>
                  <a:pt x="6764963" y="3902403"/>
                </a:lnTo>
                <a:lnTo>
                  <a:pt x="375393" y="3902403"/>
                </a:lnTo>
                <a:lnTo>
                  <a:pt x="363277" y="3901182"/>
                </a:lnTo>
                <a:cubicBezTo>
                  <a:pt x="185572" y="3864818"/>
                  <a:pt x="45606" y="3724852"/>
                  <a:pt x="9242" y="3547147"/>
                </a:cubicBezTo>
                <a:lnTo>
                  <a:pt x="0" y="3455465"/>
                </a:lnTo>
                <a:lnTo>
                  <a:pt x="0" y="446938"/>
                </a:lnTo>
                <a:lnTo>
                  <a:pt x="9242" y="355256"/>
                </a:lnTo>
                <a:cubicBezTo>
                  <a:pt x="45606" y="177550"/>
                  <a:pt x="185572" y="37584"/>
                  <a:pt x="363277" y="122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63" name="Google Shape;463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135455" y="9192881"/>
            <a:ext cx="5921091" cy="1511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76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76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17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469" name="Google Shape;469;p17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0" name="Google Shape;470;p17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1" name="Google Shape;471;p17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17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3" name="Google Shape;473;p17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4" name="Google Shape;474;p17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5" name="Google Shape;475;p17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6" name="Google Shape;476;p17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7" name="Google Shape;477;p17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8" name="Google Shape;478;p17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9" name="Google Shape;479;p17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0" name="Google Shape;480;p17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1" name="Google Shape;481;p17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2" name="Google Shape;482;p17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3" name="Google Shape;483;p17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4" name="Google Shape;484;p17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5" name="Google Shape;485;p17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6" name="Google Shape;486;p17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7" name="Google Shape;487;p17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8" name="Google Shape;488;p17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9" name="Google Shape;489;p17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0" name="Google Shape;490;p17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1" name="Google Shape;491;p17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2" name="Google Shape;492;p17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3" name="Google Shape;493;p17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4" name="Google Shape;494;p17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5" name="Google Shape;495;p17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6" name="Google Shape;496;p17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97" name="Google Shape;497;p17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498" name="Google Shape;498;p17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499" name="Google Shape;499;p17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0" name="Google Shape;500;p17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1" name="Google Shape;501;p17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2" name="Google Shape;502;p17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3" name="Google Shape;503;p17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4" name="Google Shape;504;p17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5" name="Google Shape;505;p17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6" name="Google Shape;506;p17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7" name="Google Shape;507;p17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8" name="Google Shape;508;p17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9" name="Google Shape;509;p17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0" name="Google Shape;510;p17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1" name="Google Shape;511;p17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2" name="Google Shape;512;p17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3" name="Google Shape;513;p17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4" name="Google Shape;514;p17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5" name="Google Shape;515;p17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6" name="Google Shape;516;p17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7" name="Google Shape;517;p17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8" name="Google Shape;518;p17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9" name="Google Shape;519;p17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0" name="Google Shape;520;p17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1" name="Google Shape;521;p17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2" name="Google Shape;522;p17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3" name="Google Shape;523;p17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4" name="Google Shape;524;p17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5" name="Google Shape;525;p17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6" name="Google Shape;526;p17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27" name="Google Shape;527;p17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528" name="Google Shape;528;p17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9" name="Google Shape;529;p17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0" name="Google Shape;530;p17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1" name="Google Shape;531;p17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2" name="Google Shape;532;p17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3" name="Google Shape;533;p17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4" name="Google Shape;534;p17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5" name="Google Shape;535;p17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6" name="Google Shape;536;p17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7" name="Google Shape;537;p17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8" name="Google Shape;538;p17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9" name="Google Shape;539;p17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0" name="Google Shape;540;p17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1" name="Google Shape;541;p17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2" name="Google Shape;542;p17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3" name="Google Shape;543;p17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4" name="Google Shape;544;p17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5" name="Google Shape;545;p17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6" name="Google Shape;546;p17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" name="Google Shape;547;p17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8" name="Google Shape;548;p17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pic>
        <p:nvPicPr>
          <p:cNvPr id="549" name="Google Shape;5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750" y="245203"/>
            <a:ext cx="8686800" cy="2293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0" name="Google Shape;550;p17"/>
          <p:cNvGrpSpPr/>
          <p:nvPr/>
        </p:nvGrpSpPr>
        <p:grpSpPr>
          <a:xfrm>
            <a:off x="1089074" y="32603"/>
            <a:ext cx="2133600" cy="1743808"/>
            <a:chOff x="381000" y="449490"/>
            <a:chExt cx="2133600" cy="1743808"/>
          </a:xfrm>
        </p:grpSpPr>
        <p:pic>
          <p:nvPicPr>
            <p:cNvPr id="551" name="Google Shape;551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" name="Google Shape;552;p17"/>
            <p:cNvSpPr txBox="1"/>
            <p:nvPr/>
          </p:nvSpPr>
          <p:spPr>
            <a:xfrm>
              <a:off x="741962" y="990600"/>
              <a:ext cx="1415837" cy="677108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CÂU 2</a:t>
              </a:r>
              <a:endParaRPr/>
            </a:p>
          </p:txBody>
        </p:sp>
      </p:grpSp>
      <p:sp>
        <p:nvSpPr>
          <p:cNvPr id="553" name="Google Shape;553;p17"/>
          <p:cNvSpPr txBox="1"/>
          <p:nvPr/>
        </p:nvSpPr>
        <p:spPr>
          <a:xfrm>
            <a:off x="5338456" y="550795"/>
            <a:ext cx="3830214" cy="143840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3558" l="-1210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54" name="Google Shape;554;p17"/>
          <p:cNvGrpSpPr/>
          <p:nvPr/>
        </p:nvGrpSpPr>
        <p:grpSpPr>
          <a:xfrm>
            <a:off x="288400" y="2044698"/>
            <a:ext cx="3458701" cy="3670302"/>
            <a:chOff x="2412917" y="1613567"/>
            <a:chExt cx="11719574" cy="1407022"/>
          </a:xfrm>
        </p:grpSpPr>
        <p:sp>
          <p:nvSpPr>
            <p:cNvPr id="555" name="Google Shape;555;p17"/>
            <p:cNvSpPr/>
            <p:nvPr/>
          </p:nvSpPr>
          <p:spPr>
            <a:xfrm>
              <a:off x="3693091" y="2079542"/>
              <a:ext cx="10439400" cy="941047"/>
            </a:xfrm>
            <a:prstGeom prst="roundRect">
              <a:avLst>
                <a:gd fmla="val 16667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76200">
              <a:solidFill>
                <a:srgbClr val="5FC5E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pic>
          <p:nvPicPr>
            <p:cNvPr id="556" name="Google Shape;556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412917" y="1613567"/>
              <a:ext cx="5497243" cy="8889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7" name="Google Shape;557;p17"/>
          <p:cNvGrpSpPr/>
          <p:nvPr/>
        </p:nvGrpSpPr>
        <p:grpSpPr>
          <a:xfrm>
            <a:off x="4709131" y="2151899"/>
            <a:ext cx="3152841" cy="4412429"/>
            <a:chOff x="1295400" y="3523811"/>
            <a:chExt cx="10439400" cy="1687638"/>
          </a:xfrm>
        </p:grpSpPr>
        <p:sp>
          <p:nvSpPr>
            <p:cNvPr id="558" name="Google Shape;558;p17"/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>
                <a:gd fmla="val 16667" name="adj"/>
              </a:avLst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76200">
              <a:solidFill>
                <a:srgbClr val="5FC5E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pic>
          <p:nvPicPr>
            <p:cNvPr id="559" name="Google Shape;559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239493">
              <a:off x="3194679" y="3735302"/>
              <a:ext cx="6099828" cy="6692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0" name="Google Shape;560;p17"/>
          <p:cNvGrpSpPr/>
          <p:nvPr/>
        </p:nvGrpSpPr>
        <p:grpSpPr>
          <a:xfrm>
            <a:off x="8659977" y="1208604"/>
            <a:ext cx="3607769" cy="4569493"/>
            <a:chOff x="1295400" y="5011532"/>
            <a:chExt cx="12956813" cy="1662884"/>
          </a:xfrm>
        </p:grpSpPr>
        <p:sp>
          <p:nvSpPr>
            <p:cNvPr id="561" name="Google Shape;561;p17"/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>
                <a:gd fmla="val 16667" name="adj"/>
              </a:avLst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 cap="flat" cmpd="sng" w="76200">
              <a:solidFill>
                <a:srgbClr val="5FC5E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pic>
          <p:nvPicPr>
            <p:cNvPr id="562" name="Google Shape;562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 rot="287755">
              <a:off x="7663787" y="5284651"/>
              <a:ext cx="6566699" cy="7947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3" name="Google Shape;563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710825" y="1859813"/>
            <a:ext cx="1384390" cy="138439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7"/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fmla="val 12682" name="adj"/>
            </a:avLst>
          </a:prstGeom>
          <a:solidFill>
            <a:srgbClr val="51C7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7"/>
          <p:cNvSpPr/>
          <p:nvPr/>
        </p:nvSpPr>
        <p:spPr>
          <a:xfrm>
            <a:off x="4678793" y="4220197"/>
            <a:ext cx="3371850" cy="2383803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AE335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7"/>
          <p:cNvSpPr/>
          <p:nvPr/>
        </p:nvSpPr>
        <p:spPr>
          <a:xfrm>
            <a:off x="8512361" y="3373506"/>
            <a:ext cx="3371850" cy="2383803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AE335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17"/>
          <p:cNvPicPr preferRelativeResize="0"/>
          <p:nvPr/>
        </p:nvPicPr>
        <p:blipFill rotWithShape="1">
          <a:blip r:embed="rId13">
            <a:alphaModFix/>
          </a:blip>
          <a:srcRect b="0" l="205" r="205" t="0"/>
          <a:stretch/>
        </p:blipFill>
        <p:spPr>
          <a:xfrm>
            <a:off x="2525821" y="7443477"/>
            <a:ext cx="7140358" cy="3918448"/>
          </a:xfrm>
          <a:custGeom>
            <a:rect b="b" l="l" r="r" t="t"/>
            <a:pathLst>
              <a:path extrusionOk="0" h="3918448" w="7140358">
                <a:moveTo>
                  <a:pt x="454971" y="0"/>
                </a:moveTo>
                <a:lnTo>
                  <a:pt x="6685387" y="0"/>
                </a:lnTo>
                <a:cubicBezTo>
                  <a:pt x="6936661" y="0"/>
                  <a:pt x="7140358" y="203697"/>
                  <a:pt x="7140358" y="454971"/>
                </a:cubicBezTo>
                <a:lnTo>
                  <a:pt x="7140358" y="3463477"/>
                </a:lnTo>
                <a:cubicBezTo>
                  <a:pt x="7140358" y="3714751"/>
                  <a:pt x="6936661" y="3918448"/>
                  <a:pt x="6685387" y="3918448"/>
                </a:cubicBezTo>
                <a:lnTo>
                  <a:pt x="454971" y="3918448"/>
                </a:lnTo>
                <a:cubicBezTo>
                  <a:pt x="203697" y="3918448"/>
                  <a:pt x="0" y="3714751"/>
                  <a:pt x="0" y="3463477"/>
                </a:cubicBezTo>
                <a:lnTo>
                  <a:pt x="0" y="454971"/>
                </a:lnTo>
                <a:cubicBezTo>
                  <a:pt x="0" y="203697"/>
                  <a:pt x="203697" y="0"/>
                  <a:pt x="45497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68" name="Google Shape;568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212209" y="9192881"/>
            <a:ext cx="5767582" cy="1511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76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39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76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76"/>
                            </p:stCondLst>
                            <p:childTnLst>
                              <p:par>
                                <p:cTn fill="hold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8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574" name="Google Shape;574;p18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5" name="Google Shape;575;p18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6" name="Google Shape;576;p18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7" name="Google Shape;577;p18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8" name="Google Shape;578;p18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9" name="Google Shape;579;p18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0" name="Google Shape;580;p18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1" name="Google Shape;581;p18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2" name="Google Shape;582;p18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3" name="Google Shape;583;p18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4" name="Google Shape;584;p18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5" name="Google Shape;585;p18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6" name="Google Shape;586;p18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7" name="Google Shape;587;p18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8" name="Google Shape;588;p18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9" name="Google Shape;589;p18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0" name="Google Shape;590;p18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1" name="Google Shape;591;p18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2" name="Google Shape;592;p18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3" name="Google Shape;593;p18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4" name="Google Shape;594;p18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5" name="Google Shape;595;p18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6" name="Google Shape;596;p18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7" name="Google Shape;597;p18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8" name="Google Shape;598;p18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9" name="Google Shape;599;p18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0" name="Google Shape;600;p18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1" name="Google Shape;601;p18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602" name="Google Shape;602;p18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03" name="Google Shape;603;p18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04" name="Google Shape;604;p18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5" name="Google Shape;605;p18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6" name="Google Shape;606;p18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" name="Google Shape;607;p18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8" name="Google Shape;608;p18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9" name="Google Shape;609;p18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0" name="Google Shape;610;p18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1" name="Google Shape;611;p18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2" name="Google Shape;612;p18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3" name="Google Shape;613;p18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4" name="Google Shape;614;p18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5" name="Google Shape;615;p18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6" name="Google Shape;616;p18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" name="Google Shape;617;p18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" name="Google Shape;618;p18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9" name="Google Shape;619;p18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0" name="Google Shape;620;p18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1" name="Google Shape;621;p18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2" name="Google Shape;622;p18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3" name="Google Shape;623;p18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4" name="Google Shape;624;p18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5" name="Google Shape;625;p18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6" name="Google Shape;626;p18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7" name="Google Shape;627;p18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8" name="Google Shape;628;p18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9" name="Google Shape;629;p18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0" name="Google Shape;630;p18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1" name="Google Shape;631;p18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32" name="Google Shape;632;p18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633" name="Google Shape;633;p18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4" name="Google Shape;634;p18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5" name="Google Shape;635;p18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6" name="Google Shape;636;p18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7" name="Google Shape;637;p18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8" name="Google Shape;638;p18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9" name="Google Shape;639;p18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0" name="Google Shape;640;p18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1" name="Google Shape;641;p18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2" name="Google Shape;642;p18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3" name="Google Shape;643;p18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4" name="Google Shape;644;p18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5" name="Google Shape;645;p18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6" name="Google Shape;646;p18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7" name="Google Shape;647;p18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8" name="Google Shape;648;p18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9" name="Google Shape;649;p18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0" name="Google Shape;650;p18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1" name="Google Shape;651;p18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2" name="Google Shape;652;p18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3" name="Google Shape;653;p18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pic>
        <p:nvPicPr>
          <p:cNvPr id="654" name="Google Shape;6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516" y="4290024"/>
            <a:ext cx="10285719" cy="24393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" name="Google Shape;655;p18"/>
          <p:cNvGrpSpPr/>
          <p:nvPr/>
        </p:nvGrpSpPr>
        <p:grpSpPr>
          <a:xfrm>
            <a:off x="10038601" y="4606192"/>
            <a:ext cx="2133600" cy="1743808"/>
            <a:chOff x="381000" y="449490"/>
            <a:chExt cx="2133600" cy="1743808"/>
          </a:xfrm>
        </p:grpSpPr>
        <p:pic>
          <p:nvPicPr>
            <p:cNvPr id="656" name="Google Shape;656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18"/>
            <p:cNvSpPr txBox="1"/>
            <p:nvPr/>
          </p:nvSpPr>
          <p:spPr>
            <a:xfrm>
              <a:off x="741962" y="990600"/>
              <a:ext cx="1415837" cy="677108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CÂU 3</a:t>
              </a:r>
              <a:endParaRPr/>
            </a:p>
          </p:txBody>
        </p:sp>
      </p:grpSp>
      <p:sp>
        <p:nvSpPr>
          <p:cNvPr id="658" name="Google Shape;658;p18"/>
          <p:cNvSpPr txBox="1"/>
          <p:nvPr/>
        </p:nvSpPr>
        <p:spPr>
          <a:xfrm>
            <a:off x="697048" y="4539655"/>
            <a:ext cx="9426286" cy="19013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1215" l="-2455" r="-2455" t="-67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59" name="Google Shape;659;p18"/>
          <p:cNvGrpSpPr/>
          <p:nvPr/>
        </p:nvGrpSpPr>
        <p:grpSpPr>
          <a:xfrm>
            <a:off x="514662" y="186623"/>
            <a:ext cx="3402701" cy="4008983"/>
            <a:chOff x="1295400" y="2743200"/>
            <a:chExt cx="10439400" cy="1521592"/>
          </a:xfrm>
        </p:grpSpPr>
        <p:sp>
          <p:nvSpPr>
            <p:cNvPr id="660" name="Google Shape;660;p18"/>
            <p:cNvSpPr/>
            <p:nvPr/>
          </p:nvSpPr>
          <p:spPr>
            <a:xfrm>
              <a:off x="1295400" y="2743200"/>
              <a:ext cx="10439400" cy="94104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rgbClr val="5FC5E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FF3B8A"/>
                  </a:solidFill>
                  <a:latin typeface="Tahoma"/>
                  <a:ea typeface="Tahoma"/>
                  <a:cs typeface="Tahoma"/>
                  <a:sym typeface="Tahoma"/>
                </a:rPr>
                <a:t>36 quả</a:t>
              </a:r>
              <a:endParaRPr/>
            </a:p>
          </p:txBody>
        </p:sp>
        <p:pic>
          <p:nvPicPr>
            <p:cNvPr id="661" name="Google Shape;661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3097298" y="3406597"/>
              <a:ext cx="6080379" cy="8581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2" name="Google Shape;662;p18"/>
          <p:cNvGrpSpPr/>
          <p:nvPr/>
        </p:nvGrpSpPr>
        <p:grpSpPr>
          <a:xfrm>
            <a:off x="4554837" y="728696"/>
            <a:ext cx="3300514" cy="4472979"/>
            <a:chOff x="1080407" y="4253424"/>
            <a:chExt cx="10439400" cy="1737071"/>
          </a:xfrm>
        </p:grpSpPr>
        <p:sp>
          <p:nvSpPr>
            <p:cNvPr id="663" name="Google Shape;663;p18"/>
            <p:cNvSpPr/>
            <p:nvPr/>
          </p:nvSpPr>
          <p:spPr>
            <a:xfrm>
              <a:off x="1080407" y="4253424"/>
              <a:ext cx="10439400" cy="94104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rgbClr val="5FC5E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FF3B8A"/>
                  </a:solidFill>
                  <a:latin typeface="Tahoma"/>
                  <a:ea typeface="Tahoma"/>
                  <a:cs typeface="Tahoma"/>
                  <a:sym typeface="Tahoma"/>
                </a:rPr>
                <a:t>15 quả</a:t>
              </a:r>
              <a:endParaRPr b="1" sz="6000">
                <a:solidFill>
                  <a:srgbClr val="FF3B8A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664" name="Google Shape;664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239493">
              <a:off x="3339280" y="4813131"/>
              <a:ext cx="6831331" cy="9407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5" name="Google Shape;665;p18"/>
          <p:cNvGrpSpPr/>
          <p:nvPr/>
        </p:nvGrpSpPr>
        <p:grpSpPr>
          <a:xfrm>
            <a:off x="8501214" y="197493"/>
            <a:ext cx="3405014" cy="4619845"/>
            <a:chOff x="4001049" y="5656977"/>
            <a:chExt cx="7576221" cy="1715219"/>
          </a:xfrm>
        </p:grpSpPr>
        <p:sp>
          <p:nvSpPr>
            <p:cNvPr id="666" name="Google Shape;666;p18"/>
            <p:cNvSpPr/>
            <p:nvPr/>
          </p:nvSpPr>
          <p:spPr>
            <a:xfrm>
              <a:off x="4001049" y="5656977"/>
              <a:ext cx="7576221" cy="94104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76200">
              <a:solidFill>
                <a:srgbClr val="5FC5E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FF3B8A"/>
                  </a:solidFill>
                  <a:latin typeface="Tahoma"/>
                  <a:ea typeface="Tahoma"/>
                  <a:cs typeface="Tahoma"/>
                  <a:sym typeface="Tahoma"/>
                </a:rPr>
                <a:t>4 quả</a:t>
              </a:r>
              <a:endParaRPr b="1" sz="6000">
                <a:solidFill>
                  <a:srgbClr val="FF3B8A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667" name="Google Shape;667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287755">
              <a:off x="6077989" y="6191054"/>
              <a:ext cx="4672442" cy="9875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8" name="Google Shape;668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710825" y="1859813"/>
            <a:ext cx="1384390" cy="138439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8"/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fmla="val 12682" name="adj"/>
            </a:avLst>
          </a:prstGeom>
          <a:solidFill>
            <a:srgbClr val="51C7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>
            <a:off x="510352" y="259906"/>
            <a:ext cx="3371850" cy="2383803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AE335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>
            <a:off x="4494348" y="775695"/>
            <a:ext cx="3371850" cy="2383803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AE335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2" name="Google Shape;672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41061" y="7459828"/>
            <a:ext cx="7109878" cy="3885746"/>
          </a:xfrm>
          <a:custGeom>
            <a:rect b="b" l="l" r="r" t="t"/>
            <a:pathLst>
              <a:path extrusionOk="0" h="3885746" w="7109878">
                <a:moveTo>
                  <a:pt x="325142" y="0"/>
                </a:moveTo>
                <a:lnTo>
                  <a:pt x="6784737" y="0"/>
                </a:lnTo>
                <a:lnTo>
                  <a:pt x="6847243" y="19403"/>
                </a:lnTo>
                <a:cubicBezTo>
                  <a:pt x="6956107" y="65449"/>
                  <a:pt x="7043319" y="152661"/>
                  <a:pt x="7089364" y="261525"/>
                </a:cubicBezTo>
                <a:lnTo>
                  <a:pt x="7109878" y="327610"/>
                </a:lnTo>
                <a:lnTo>
                  <a:pt x="7109878" y="3558137"/>
                </a:lnTo>
                <a:lnTo>
                  <a:pt x="7089364" y="3624222"/>
                </a:lnTo>
                <a:cubicBezTo>
                  <a:pt x="7043319" y="3733086"/>
                  <a:pt x="6956107" y="3820298"/>
                  <a:pt x="6847243" y="3866343"/>
                </a:cubicBezTo>
                <a:lnTo>
                  <a:pt x="6784737" y="3885746"/>
                </a:lnTo>
                <a:lnTo>
                  <a:pt x="325141" y="3885746"/>
                </a:lnTo>
                <a:lnTo>
                  <a:pt x="262636" y="3866343"/>
                </a:lnTo>
                <a:cubicBezTo>
                  <a:pt x="153772" y="3820298"/>
                  <a:pt x="66559" y="3733086"/>
                  <a:pt x="20514" y="3624222"/>
                </a:cubicBezTo>
                <a:lnTo>
                  <a:pt x="0" y="3558137"/>
                </a:lnTo>
                <a:lnTo>
                  <a:pt x="0" y="327609"/>
                </a:lnTo>
                <a:lnTo>
                  <a:pt x="20514" y="261525"/>
                </a:lnTo>
                <a:cubicBezTo>
                  <a:pt x="66559" y="152661"/>
                  <a:pt x="153772" y="65449"/>
                  <a:pt x="262636" y="19403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73" name="Google Shape;673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51787" y="9192881"/>
            <a:ext cx="5888426" cy="1511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76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76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76"/>
                            </p:stCondLst>
                            <p:childTnLst>
                              <p:par>
                                <p:cTn fill="hold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rgbClr val="006BBA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Math - Bank Transaction Icon Clipart - Large Size Png Image - PikPng" id="759" name="Google Shape;759;p19"/>
          <p:cNvPicPr preferRelativeResize="0"/>
          <p:nvPr/>
        </p:nvPicPr>
        <p:blipFill rotWithShape="1">
          <a:blip r:embed="rId3">
            <a:alphaModFix/>
          </a:blip>
          <a:srcRect b="0" l="74344" r="0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760" name="Google Shape;760;p19"/>
          <p:cNvPicPr preferRelativeResize="0"/>
          <p:nvPr/>
        </p:nvPicPr>
        <p:blipFill rotWithShape="1">
          <a:blip r:embed="rId3">
            <a:alphaModFix/>
          </a:blip>
          <a:srcRect b="71766" l="0" r="73980" t="0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Icon - Download in Line Style" id="761" name="Google Shape;76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math Vector Icons free download in SVG, PNG Format" id="762" name="Google Shape;76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763" name="Google Shape;763;p19"/>
          <p:cNvPicPr preferRelativeResize="0"/>
          <p:nvPr/>
        </p:nvPicPr>
        <p:blipFill rotWithShape="1">
          <a:blip r:embed="rId6">
            <a:alphaModFix/>
          </a:blip>
          <a:srcRect b="0" l="0" r="72772" t="7126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Symbols Icons - Download Free Vector Icons | Noun Project" id="764" name="Google Shape;76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Icon from Education Pack | Free Download" id="765" name="Google Shape;76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766" name="Google Shape;766;p19"/>
          <p:cNvPicPr preferRelativeResize="0"/>
          <p:nvPr/>
        </p:nvPicPr>
        <p:blipFill rotWithShape="1">
          <a:blip r:embed="rId3">
            <a:alphaModFix/>
          </a:blip>
          <a:srcRect b="65694" l="71811" r="0" t="0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767" name="Google Shape;767;p19"/>
          <p:cNvPicPr preferRelativeResize="0"/>
          <p:nvPr/>
        </p:nvPicPr>
        <p:blipFill rotWithShape="1">
          <a:blip r:embed="rId3">
            <a:alphaModFix/>
          </a:blip>
          <a:srcRect b="0" l="35476" r="36393" t="73595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 - Bank Transaction Icon Clipart - Large Size Png Image - PikPng" id="768" name="Google Shape;768;p19"/>
          <p:cNvPicPr preferRelativeResize="0"/>
          <p:nvPr/>
        </p:nvPicPr>
        <p:blipFill rotWithShape="1">
          <a:blip r:embed="rId3">
            <a:alphaModFix/>
          </a:blip>
          <a:srcRect b="33772" l="74155" r="0" t="34306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fmla="val 50000" name="adj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fmla="val 50000" name="adj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rect b="b" l="l" r="r" t="t"/>
                <a:pathLst>
                  <a:path extrusionOk="0" h="753991" w="2894033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fmla="val 50000" name="adj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fmla="val 50000" name="adj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rect b="b" l="l" r="r" t="t"/>
                <a:pathLst>
                  <a:path extrusionOk="0" h="336098" w="2464927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fmla="val 50000" name="adj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fmla="val 50000" name="adj"/>
              </a:avLst>
            </a:prstGeom>
            <a:solidFill>
              <a:srgbClr val="FB70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9" name="Google Shape;779;p19"/>
          <p:cNvSpPr txBox="1"/>
          <p:nvPr/>
        </p:nvSpPr>
        <p:spPr>
          <a:xfrm>
            <a:off x="1986852" y="1845141"/>
            <a:ext cx="51861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Khám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9"/>
          <p:cNvSpPr txBox="1"/>
          <p:nvPr/>
        </p:nvSpPr>
        <p:spPr>
          <a:xfrm>
            <a:off x="5397648" y="2511909"/>
            <a:ext cx="269696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51C7EE"/>
                </a:solidFill>
                <a:latin typeface="Arial"/>
                <a:ea typeface="Arial"/>
                <a:cs typeface="Arial"/>
                <a:sym typeface="Arial"/>
              </a:rPr>
              <a:t>Phá</a:t>
            </a:r>
            <a:endParaRPr/>
          </a:p>
        </p:txBody>
      </p: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 l="0" r="0" t="0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b="-9787" l="33566" r="39503" t="82000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20"/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797" name="Google Shape;797;p20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799" name="Google Shape;799;p20"/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800" name="Google Shape;800;p20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02" name="Google Shape;802;p20"/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803" name="Google Shape;803;p20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4" name="Google Shape;804;p20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805" name="Google Shape;805;p20"/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20"/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20"/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8" name="Google Shape;808;p20"/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0" name="Google Shape;810;p20"/>
          <p:cNvCxnSpPr/>
          <p:nvPr/>
        </p:nvCxnSpPr>
        <p:spPr>
          <a:xfrm flipH="1" rot="10800000">
            <a:off x="-2704387" y="5596286"/>
            <a:ext cx="1876409" cy="397329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20"/>
          <p:cNvCxnSpPr/>
          <p:nvPr/>
        </p:nvCxnSpPr>
        <p:spPr>
          <a:xfrm flipH="1" rot="10800000">
            <a:off x="-3548025" y="1490839"/>
            <a:ext cx="2620643" cy="55492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2" name="Google Shape;812;p20"/>
          <p:cNvCxnSpPr/>
          <p:nvPr/>
        </p:nvCxnSpPr>
        <p:spPr>
          <a:xfrm flipH="1" rot="10800000">
            <a:off x="-2454504" y="2194117"/>
            <a:ext cx="1876409" cy="397329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3" name="Google Shape;813;p20"/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4" name="Google Shape;814;p20"/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815" name="Google Shape;815;p20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6" name="Google Shape;816;p20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817" name="Google Shape;817;p20"/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20"/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20"/>
          <p:cNvCxnSpPr/>
          <p:nvPr/>
        </p:nvCxnSpPr>
        <p:spPr>
          <a:xfrm flipH="1" rot="10800000">
            <a:off x="-3138253" y="4944674"/>
            <a:ext cx="1876409" cy="397329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0" name="Google Shape;820;p20"/>
          <p:cNvSpPr txBox="1"/>
          <p:nvPr/>
        </p:nvSpPr>
        <p:spPr>
          <a:xfrm rot="10800000">
            <a:off x="5040033" y="2611108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821" name="Google Shape;821;p20"/>
          <p:cNvSpPr/>
          <p:nvPr/>
        </p:nvSpPr>
        <p:spPr>
          <a:xfrm>
            <a:off x="1455494" y="1397024"/>
            <a:ext cx="2020274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1545841" y="2286852"/>
            <a:ext cx="1695365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 flipH="1" rot="10800000">
            <a:off x="3330028" y="4106915"/>
            <a:ext cx="1717564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 flipH="1" rot="10800000">
            <a:off x="2813420" y="4400841"/>
            <a:ext cx="2651319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 flipH="1" rot="10800000">
            <a:off x="2922882" y="4655014"/>
            <a:ext cx="2411297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 flipH="1" rot="10800000">
            <a:off x="3150200" y="4941755"/>
            <a:ext cx="1909679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p20"/>
          <p:cNvPicPr preferRelativeResize="0"/>
          <p:nvPr/>
        </p:nvPicPr>
        <p:blipFill rotWithShape="1">
          <a:blip r:embed="rId3">
            <a:alphaModFix/>
          </a:blip>
          <a:srcRect b="134470" l="49640" r="47920" t="-36548"/>
          <a:stretch/>
        </p:blipFill>
        <p:spPr>
          <a:xfrm>
            <a:off x="3124593" y="3511886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sp>
        <p:nvSpPr>
          <p:cNvPr id="830" name="Google Shape;830;p20"/>
          <p:cNvSpPr/>
          <p:nvPr/>
        </p:nvSpPr>
        <p:spPr>
          <a:xfrm>
            <a:off x="8345941" y="1499619"/>
            <a:ext cx="2029880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8005418" y="1766645"/>
            <a:ext cx="2835600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8124408" y="2052967"/>
            <a:ext cx="2454516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8383531" y="2357149"/>
            <a:ext cx="1722308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4" name="Google Shape;834;p20"/>
          <p:cNvPicPr preferRelativeResize="0"/>
          <p:nvPr/>
        </p:nvPicPr>
        <p:blipFill rotWithShape="1">
          <a:blip r:embed="rId3">
            <a:alphaModFix/>
          </a:blip>
          <a:srcRect b="1750" l="82311" r="16526" t="94381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sp>
        <p:nvSpPr>
          <p:cNvPr id="835" name="Google Shape;835;p20"/>
          <p:cNvSpPr/>
          <p:nvPr/>
        </p:nvSpPr>
        <p:spPr>
          <a:xfrm flipH="1" rot="10800000">
            <a:off x="6836008" y="4101666"/>
            <a:ext cx="2029880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 flipH="1" rot="10800000">
            <a:off x="6614475" y="4655014"/>
            <a:ext cx="2454516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 flipH="1" rot="10800000">
            <a:off x="6873598" y="4959196"/>
            <a:ext cx="1722308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8" name="Google Shape;838;p20"/>
          <p:cNvPicPr preferRelativeResize="0"/>
          <p:nvPr/>
        </p:nvPicPr>
        <p:blipFill rotWithShape="1">
          <a:blip r:embed="rId3">
            <a:alphaModFix/>
          </a:blip>
          <a:srcRect b="1559" l="61627" r="34652" t="96581"/>
          <a:stretch/>
        </p:blipFill>
        <p:spPr>
          <a:xfrm>
            <a:off x="7039859" y="3614349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sp>
        <p:nvSpPr>
          <p:cNvPr id="839" name="Google Shape;839;p20"/>
          <p:cNvSpPr txBox="1"/>
          <p:nvPr/>
        </p:nvSpPr>
        <p:spPr>
          <a:xfrm rot="10800000">
            <a:off x="1608109" y="258651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840" name="Google Shape;840;p20"/>
          <p:cNvSpPr txBox="1"/>
          <p:nvPr/>
        </p:nvSpPr>
        <p:spPr>
          <a:xfrm rot="10800000">
            <a:off x="8471957" y="263570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841" name="Google Shape;841;p20"/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842" name="Google Shape;842;p20"/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843" name="Google Shape;843;p20"/>
          <p:cNvPicPr preferRelativeResize="0"/>
          <p:nvPr/>
        </p:nvPicPr>
        <p:blipFill rotWithShape="1">
          <a:blip r:embed="rId3">
            <a:alphaModFix/>
          </a:blip>
          <a:srcRect b="133012" l="1440" r="94553" t="-39110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rect b="b" l="l" r="r" t="t"/>
            <a:pathLst>
              <a:path extrusionOk="0" h="1893569" w="2761297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5" name="Google Shape;845;p20"/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846" name="Google Shape;846;p20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0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0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0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4" name="Google Shape;854;p20"/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855" name="Google Shape;855;p20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3" name="Google Shape;863;p20"/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4" name="Google Shape;864;p20"/>
          <p:cNvGrpSpPr/>
          <p:nvPr/>
        </p:nvGrpSpPr>
        <p:grpSpPr>
          <a:xfrm>
            <a:off x="1732210" y="133434"/>
            <a:ext cx="10335673" cy="1601788"/>
            <a:chOff x="288" y="967"/>
            <a:chExt cx="5151" cy="1009"/>
          </a:xfrm>
        </p:grpSpPr>
        <p:sp>
          <p:nvSpPr>
            <p:cNvPr id="865" name="Google Shape;865;p20"/>
            <p:cNvSpPr txBox="1"/>
            <p:nvPr/>
          </p:nvSpPr>
          <p:spPr>
            <a:xfrm>
              <a:off x="288" y="1104"/>
              <a:ext cx="5151" cy="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Bài toán: </a:t>
              </a:r>
              <a:r>
                <a:rPr b="1" lang="en-US" sz="2800">
                  <a:solidFill>
                    <a:srgbClr val="110365"/>
                  </a:solidFill>
                  <a:latin typeface="Arial"/>
                  <a:ea typeface="Arial"/>
                  <a:cs typeface="Arial"/>
                  <a:sym typeface="Arial"/>
                </a:rPr>
                <a:t>Một rổ cam có 12 quả. Hỏi      số cam trong rổ là</a:t>
              </a:r>
              <a:endParaRPr b="1" sz="28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110365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rgbClr val="110365"/>
                  </a:solidFill>
                  <a:latin typeface="Arial"/>
                  <a:ea typeface="Arial"/>
                  <a:cs typeface="Arial"/>
                  <a:sym typeface="Arial"/>
                </a:rPr>
                <a:t>bao nhiêu quả?</a:t>
              </a:r>
              <a:endParaRPr/>
            </a:p>
          </p:txBody>
        </p:sp>
        <p:grpSp>
          <p:nvGrpSpPr>
            <p:cNvPr id="866" name="Google Shape;866;p20"/>
            <p:cNvGrpSpPr/>
            <p:nvPr/>
          </p:nvGrpSpPr>
          <p:grpSpPr>
            <a:xfrm>
              <a:off x="3380" y="967"/>
              <a:ext cx="240" cy="650"/>
              <a:chOff x="1508" y="2134"/>
              <a:chExt cx="240" cy="650"/>
            </a:xfrm>
          </p:grpSpPr>
          <p:sp>
            <p:nvSpPr>
              <p:cNvPr id="867" name="Google Shape;867;p20"/>
              <p:cNvSpPr txBox="1"/>
              <p:nvPr/>
            </p:nvSpPr>
            <p:spPr>
              <a:xfrm>
                <a:off x="1528" y="2134"/>
                <a:ext cx="192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10365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110365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868" name="Google Shape;868;p20"/>
              <p:cNvSpPr txBox="1"/>
              <p:nvPr/>
            </p:nvSpPr>
            <p:spPr>
              <a:xfrm>
                <a:off x="1508" y="2457"/>
                <a:ext cx="240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10365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110365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cxnSp>
            <p:nvCxnSpPr>
              <p:cNvPr id="869" name="Google Shape;869;p20"/>
              <p:cNvCxnSpPr/>
              <p:nvPr/>
            </p:nvCxnSpPr>
            <p:spPr>
              <a:xfrm>
                <a:off x="1551" y="2466"/>
                <a:ext cx="144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11036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70" name="Google Shape;870;p20"/>
          <p:cNvGrpSpPr/>
          <p:nvPr/>
        </p:nvGrpSpPr>
        <p:grpSpPr>
          <a:xfrm>
            <a:off x="3514725" y="1762125"/>
            <a:ext cx="5346718" cy="1419225"/>
            <a:chOff x="1488" y="2016"/>
            <a:chExt cx="3072" cy="1008"/>
          </a:xfrm>
        </p:grpSpPr>
        <p:sp>
          <p:nvSpPr>
            <p:cNvPr id="871" name="Google Shape;871;p20"/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fmla="val 10889" name="adj"/>
              </a:avLst>
            </a:prstGeom>
            <a:solidFill>
              <a:schemeClr val="lt1"/>
            </a:solidFill>
            <a:ln cap="flat" cmpd="sng" w="38100">
              <a:solidFill>
                <a:srgbClr val="3366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descr="0029" id="872" name="Google Shape;872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1536" y="2553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029" id="873" name="Google Shape;873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1536" y="2112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029" id="874" name="Google Shape;874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2034" y="2103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029" id="875" name="Google Shape;875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2556" y="2112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029" id="876" name="Google Shape;876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3072" y="2103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029" id="877" name="Google Shape;877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3573" y="2127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029" id="878" name="Google Shape;878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4032" y="2130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029" id="879" name="Google Shape;879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2025" y="2544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029" id="880" name="Google Shape;880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2535" y="2553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029" id="881" name="Google Shape;881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3048" y="2544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029" id="882" name="Google Shape;882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3573" y="2553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0029" id="883" name="Google Shape;883;p20"/>
            <p:cNvPicPr preferRelativeResize="0"/>
            <p:nvPr/>
          </p:nvPicPr>
          <p:blipFill rotWithShape="1">
            <a:blip r:embed="rId4">
              <a:alphaModFix/>
            </a:blip>
            <a:srcRect b="25333" l="8000" r="6666" t="26666"/>
            <a:stretch/>
          </p:blipFill>
          <p:spPr>
            <a:xfrm>
              <a:off x="3984" y="2544"/>
              <a:ext cx="480" cy="38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84" name="Google Shape;884;p20"/>
          <p:cNvCxnSpPr/>
          <p:nvPr/>
        </p:nvCxnSpPr>
        <p:spPr>
          <a:xfrm>
            <a:off x="5114925" y="1774825"/>
            <a:ext cx="0" cy="1435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5" name="Google Shape;885;p20"/>
          <p:cNvCxnSpPr/>
          <p:nvPr/>
        </p:nvCxnSpPr>
        <p:spPr>
          <a:xfrm flipH="1">
            <a:off x="6715124" y="1774825"/>
            <a:ext cx="15665" cy="1435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6" name="Google Shape;886;p20"/>
          <p:cNvSpPr/>
          <p:nvPr/>
        </p:nvSpPr>
        <p:spPr>
          <a:xfrm rot="-5400000">
            <a:off x="6026159" y="698491"/>
            <a:ext cx="323850" cy="5346718"/>
          </a:xfrm>
          <a:prstGeom prst="leftBrace">
            <a:avLst>
              <a:gd fmla="val 125490" name="adj1"/>
              <a:gd fmla="val 50000" name="adj2"/>
            </a:avLst>
          </a:prstGeom>
          <a:noFill/>
          <a:ln cap="flat" cmpd="sng" w="38100">
            <a:solidFill>
              <a:srgbClr val="FF00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20"/>
          <p:cNvSpPr txBox="1"/>
          <p:nvPr/>
        </p:nvSpPr>
        <p:spPr>
          <a:xfrm>
            <a:off x="3633748" y="3209909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 txBox="1"/>
          <p:nvPr/>
        </p:nvSpPr>
        <p:spPr>
          <a:xfrm>
            <a:off x="5410200" y="3367088"/>
            <a:ext cx="14202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quả</a:t>
            </a:r>
            <a:endParaRPr/>
          </a:p>
        </p:txBody>
      </p:sp>
      <p:grpSp>
        <p:nvGrpSpPr>
          <p:cNvPr id="889" name="Google Shape;889;p20"/>
          <p:cNvGrpSpPr/>
          <p:nvPr/>
        </p:nvGrpSpPr>
        <p:grpSpPr>
          <a:xfrm>
            <a:off x="615594" y="3865784"/>
            <a:ext cx="4645599" cy="1130301"/>
            <a:chOff x="192" y="3114"/>
            <a:chExt cx="2448" cy="712"/>
          </a:xfrm>
        </p:grpSpPr>
        <p:sp>
          <p:nvSpPr>
            <p:cNvPr id="890" name="Google Shape;890;p20"/>
            <p:cNvSpPr txBox="1"/>
            <p:nvPr/>
          </p:nvSpPr>
          <p:spPr>
            <a:xfrm>
              <a:off x="192" y="3225"/>
              <a:ext cx="2448" cy="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2800">
                  <a:solidFill>
                    <a:srgbClr val="110365"/>
                  </a:solidFill>
                  <a:latin typeface="Arial"/>
                  <a:ea typeface="Arial"/>
                  <a:cs typeface="Arial"/>
                  <a:sym typeface="Arial"/>
                </a:rPr>
                <a:t>a)     số cam trong rổ là:</a:t>
              </a:r>
              <a:r>
                <a:rPr b="1" lang="en-US" sz="2800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grpSp>
          <p:nvGrpSpPr>
            <p:cNvPr id="891" name="Google Shape;891;p20"/>
            <p:cNvGrpSpPr/>
            <p:nvPr/>
          </p:nvGrpSpPr>
          <p:grpSpPr>
            <a:xfrm>
              <a:off x="525" y="3114"/>
              <a:ext cx="243" cy="555"/>
              <a:chOff x="1776" y="2160"/>
              <a:chExt cx="243" cy="555"/>
            </a:xfrm>
          </p:grpSpPr>
          <p:sp>
            <p:nvSpPr>
              <p:cNvPr id="892" name="Google Shape;892;p20"/>
              <p:cNvSpPr txBox="1"/>
              <p:nvPr/>
            </p:nvSpPr>
            <p:spPr>
              <a:xfrm>
                <a:off x="1776" y="2160"/>
                <a:ext cx="192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10365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110365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893" name="Google Shape;893;p20"/>
              <p:cNvSpPr txBox="1"/>
              <p:nvPr/>
            </p:nvSpPr>
            <p:spPr>
              <a:xfrm>
                <a:off x="1779" y="2388"/>
                <a:ext cx="240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10365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110365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cxnSp>
            <p:nvCxnSpPr>
              <p:cNvPr id="894" name="Google Shape;894;p20"/>
              <p:cNvCxnSpPr/>
              <p:nvPr/>
            </p:nvCxnSpPr>
            <p:spPr>
              <a:xfrm>
                <a:off x="1824" y="2448"/>
                <a:ext cx="144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11036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895" name="Google Shape;895;p20"/>
          <p:cNvSpPr txBox="1"/>
          <p:nvPr/>
        </p:nvSpPr>
        <p:spPr>
          <a:xfrm>
            <a:off x="4960421" y="4063426"/>
            <a:ext cx="29239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 : 3 = 4 (quả)   </a:t>
            </a:r>
            <a:endParaRPr/>
          </a:p>
        </p:txBody>
      </p:sp>
      <p:sp>
        <p:nvSpPr>
          <p:cNvPr id="896" name="Google Shape;896;p20"/>
          <p:cNvSpPr/>
          <p:nvPr/>
        </p:nvSpPr>
        <p:spPr>
          <a:xfrm rot="5400000">
            <a:off x="5128077" y="-175078"/>
            <a:ext cx="304800" cy="3550555"/>
          </a:xfrm>
          <a:prstGeom prst="leftBrace">
            <a:avLst>
              <a:gd fmla="val 88542" name="adj1"/>
              <a:gd fmla="val 49995" name="adj2"/>
            </a:avLst>
          </a:prstGeom>
          <a:noFill/>
          <a:ln cap="flat" cmpd="sng" w="38100">
            <a:solidFill>
              <a:srgbClr val="FF00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20"/>
          <p:cNvSpPr txBox="1"/>
          <p:nvPr/>
        </p:nvSpPr>
        <p:spPr>
          <a:xfrm>
            <a:off x="3584242" y="1644839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0"/>
          <p:cNvSpPr txBox="1"/>
          <p:nvPr/>
        </p:nvSpPr>
        <p:spPr>
          <a:xfrm>
            <a:off x="4419599" y="990600"/>
            <a:ext cx="13436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? quả</a:t>
            </a:r>
            <a:endParaRPr/>
          </a:p>
        </p:txBody>
      </p:sp>
      <p:grpSp>
        <p:nvGrpSpPr>
          <p:cNvPr id="899" name="Google Shape;899;p20"/>
          <p:cNvGrpSpPr/>
          <p:nvPr/>
        </p:nvGrpSpPr>
        <p:grpSpPr>
          <a:xfrm>
            <a:off x="602148" y="4751463"/>
            <a:ext cx="4564410" cy="1130301"/>
            <a:chOff x="192" y="3114"/>
            <a:chExt cx="2448" cy="712"/>
          </a:xfrm>
        </p:grpSpPr>
        <p:sp>
          <p:nvSpPr>
            <p:cNvPr id="900" name="Google Shape;900;p20"/>
            <p:cNvSpPr txBox="1"/>
            <p:nvPr/>
          </p:nvSpPr>
          <p:spPr>
            <a:xfrm>
              <a:off x="192" y="3225"/>
              <a:ext cx="2448" cy="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2800">
                  <a:solidFill>
                    <a:srgbClr val="110365"/>
                  </a:solidFill>
                  <a:latin typeface="Arial"/>
                  <a:ea typeface="Arial"/>
                  <a:cs typeface="Arial"/>
                  <a:sym typeface="Arial"/>
                </a:rPr>
                <a:t>        số cam trong rổ là:</a:t>
              </a:r>
              <a:r>
                <a:rPr b="1" lang="en-US" sz="2800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grpSp>
          <p:nvGrpSpPr>
            <p:cNvPr id="901" name="Google Shape;901;p20"/>
            <p:cNvGrpSpPr/>
            <p:nvPr/>
          </p:nvGrpSpPr>
          <p:grpSpPr>
            <a:xfrm>
              <a:off x="525" y="3114"/>
              <a:ext cx="243" cy="555"/>
              <a:chOff x="1776" y="2160"/>
              <a:chExt cx="243" cy="555"/>
            </a:xfrm>
          </p:grpSpPr>
          <p:sp>
            <p:nvSpPr>
              <p:cNvPr id="902" name="Google Shape;902;p20"/>
              <p:cNvSpPr txBox="1"/>
              <p:nvPr/>
            </p:nvSpPr>
            <p:spPr>
              <a:xfrm>
                <a:off x="1776" y="2160"/>
                <a:ext cx="192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10365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110365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903" name="Google Shape;903;p20"/>
              <p:cNvSpPr txBox="1"/>
              <p:nvPr/>
            </p:nvSpPr>
            <p:spPr>
              <a:xfrm>
                <a:off x="1779" y="2388"/>
                <a:ext cx="240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10365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110365"/>
                    </a:solidFill>
                    <a:latin typeface="Arial"/>
                    <a:ea typeface="Arial"/>
                    <a:cs typeface="Arial"/>
                    <a:sym typeface="Arial"/>
                  </a:rPr>
                  <a:t>3 </a:t>
                </a:r>
                <a:endParaRPr/>
              </a:p>
            </p:txBody>
          </p:sp>
          <p:cxnSp>
            <p:nvCxnSpPr>
              <p:cNvPr id="904" name="Google Shape;904;p20"/>
              <p:cNvCxnSpPr/>
              <p:nvPr/>
            </p:nvCxnSpPr>
            <p:spPr>
              <a:xfrm>
                <a:off x="1824" y="2448"/>
                <a:ext cx="144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11036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05" name="Google Shape;905;p20"/>
          <p:cNvGrpSpPr/>
          <p:nvPr/>
        </p:nvGrpSpPr>
        <p:grpSpPr>
          <a:xfrm>
            <a:off x="4934947" y="4845856"/>
            <a:ext cx="2923986" cy="576263"/>
            <a:chOff x="2784" y="3660"/>
            <a:chExt cx="1680" cy="363"/>
          </a:xfrm>
        </p:grpSpPr>
        <p:sp>
          <p:nvSpPr>
            <p:cNvPr id="906" name="Google Shape;906;p20"/>
            <p:cNvSpPr txBox="1"/>
            <p:nvPr/>
          </p:nvSpPr>
          <p:spPr>
            <a:xfrm>
              <a:off x="2784" y="3696"/>
              <a:ext cx="1680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    2 = 8 (quả)   </a:t>
              </a:r>
              <a:endParaRPr/>
            </a:p>
          </p:txBody>
        </p:sp>
        <p:sp>
          <p:nvSpPr>
            <p:cNvPr id="907" name="Google Shape;907;p20"/>
            <p:cNvSpPr txBox="1"/>
            <p:nvPr/>
          </p:nvSpPr>
          <p:spPr>
            <a:xfrm>
              <a:off x="2928" y="3660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Arial"/>
                <a:buNone/>
              </a:pPr>
              <a:r>
                <a:rPr b="1" lang="en-US" sz="3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×    </a:t>
              </a:r>
              <a:r>
                <a:rPr b="1"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1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8" name="Google Shape;908;p20"/>
          <p:cNvSpPr txBox="1"/>
          <p:nvPr/>
        </p:nvSpPr>
        <p:spPr>
          <a:xfrm>
            <a:off x="1032771" y="3266204"/>
            <a:ext cx="2005019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Nhận xét:</a:t>
            </a:r>
            <a:endParaRPr/>
          </a:p>
        </p:txBody>
      </p:sp>
      <p:grpSp>
        <p:nvGrpSpPr>
          <p:cNvPr id="909" name="Google Shape;909;p20"/>
          <p:cNvGrpSpPr/>
          <p:nvPr/>
        </p:nvGrpSpPr>
        <p:grpSpPr>
          <a:xfrm>
            <a:off x="712235" y="5574933"/>
            <a:ext cx="8270704" cy="1130301"/>
            <a:chOff x="384" y="3440"/>
            <a:chExt cx="4752" cy="712"/>
          </a:xfrm>
        </p:grpSpPr>
        <p:sp>
          <p:nvSpPr>
            <p:cNvPr id="910" name="Google Shape;910;p20"/>
            <p:cNvSpPr txBox="1"/>
            <p:nvPr/>
          </p:nvSpPr>
          <p:spPr>
            <a:xfrm>
              <a:off x="384" y="3551"/>
              <a:ext cx="4752" cy="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rgbClr val="13046C"/>
                  </a:solidFill>
                  <a:latin typeface="Arial"/>
                  <a:ea typeface="Arial"/>
                  <a:cs typeface="Arial"/>
                  <a:sym typeface="Arial"/>
                </a:rPr>
                <a:t>b) Ta có thể tìm     </a:t>
              </a:r>
              <a:r>
                <a:rPr b="1" lang="en-US" sz="2800">
                  <a:solidFill>
                    <a:srgbClr val="110365"/>
                  </a:solidFill>
                  <a:latin typeface="Arial"/>
                  <a:ea typeface="Arial"/>
                  <a:cs typeface="Arial"/>
                  <a:sym typeface="Arial"/>
                </a:rPr>
                <a:t>số cam trong rổ như sau:</a:t>
              </a:r>
              <a:r>
                <a:rPr b="1" lang="en-US" sz="2800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grpSp>
          <p:nvGrpSpPr>
            <p:cNvPr id="911" name="Google Shape;911;p20"/>
            <p:cNvGrpSpPr/>
            <p:nvPr/>
          </p:nvGrpSpPr>
          <p:grpSpPr>
            <a:xfrm>
              <a:off x="2016" y="3440"/>
              <a:ext cx="243" cy="555"/>
              <a:chOff x="1776" y="2160"/>
              <a:chExt cx="243" cy="555"/>
            </a:xfrm>
          </p:grpSpPr>
          <p:sp>
            <p:nvSpPr>
              <p:cNvPr id="912" name="Google Shape;912;p20"/>
              <p:cNvSpPr txBox="1"/>
              <p:nvPr/>
            </p:nvSpPr>
            <p:spPr>
              <a:xfrm>
                <a:off x="1776" y="2160"/>
                <a:ext cx="192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10365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110365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913" name="Google Shape;913;p20"/>
              <p:cNvSpPr txBox="1"/>
              <p:nvPr/>
            </p:nvSpPr>
            <p:spPr>
              <a:xfrm>
                <a:off x="1779" y="2388"/>
                <a:ext cx="240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110365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110365"/>
                    </a:solidFill>
                    <a:latin typeface="Arial"/>
                    <a:ea typeface="Arial"/>
                    <a:cs typeface="Arial"/>
                    <a:sym typeface="Arial"/>
                  </a:rPr>
                  <a:t>3 </a:t>
                </a:r>
                <a:endParaRPr/>
              </a:p>
            </p:txBody>
          </p:sp>
          <p:cxnSp>
            <p:nvCxnSpPr>
              <p:cNvPr id="914" name="Google Shape;914;p20"/>
              <p:cNvCxnSpPr/>
              <p:nvPr/>
            </p:nvCxnSpPr>
            <p:spPr>
              <a:xfrm>
                <a:off x="1824" y="2448"/>
                <a:ext cx="144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11036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15" name="Google Shape;915;p20"/>
          <p:cNvGrpSpPr/>
          <p:nvPr/>
        </p:nvGrpSpPr>
        <p:grpSpPr>
          <a:xfrm>
            <a:off x="8235296" y="5574933"/>
            <a:ext cx="3592326" cy="881062"/>
            <a:chOff x="768" y="3733"/>
            <a:chExt cx="2064" cy="555"/>
          </a:xfrm>
        </p:grpSpPr>
        <p:sp>
          <p:nvSpPr>
            <p:cNvPr id="916" name="Google Shape;916;p20"/>
            <p:cNvSpPr txBox="1"/>
            <p:nvPr/>
          </p:nvSpPr>
          <p:spPr>
            <a:xfrm>
              <a:off x="768" y="3840"/>
              <a:ext cx="2064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r>
                <a:rPr b="1" lang="en-US" sz="2800">
                  <a:solidFill>
                    <a:srgbClr val="110365"/>
                  </a:solidFill>
                  <a:latin typeface="Arial"/>
                  <a:ea typeface="Arial"/>
                  <a:cs typeface="Arial"/>
                  <a:sym typeface="Arial"/>
                </a:rPr>
                <a:t>           =</a:t>
              </a:r>
              <a:endParaRPr b="1" sz="28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7" name="Google Shape;917;p20"/>
            <p:cNvGrpSpPr/>
            <p:nvPr/>
          </p:nvGrpSpPr>
          <p:grpSpPr>
            <a:xfrm>
              <a:off x="1312" y="3733"/>
              <a:ext cx="243" cy="555"/>
              <a:chOff x="1312" y="3733"/>
              <a:chExt cx="243" cy="555"/>
            </a:xfrm>
          </p:grpSpPr>
          <p:sp>
            <p:nvSpPr>
              <p:cNvPr id="918" name="Google Shape;918;p20"/>
              <p:cNvSpPr txBox="1"/>
              <p:nvPr/>
            </p:nvSpPr>
            <p:spPr>
              <a:xfrm>
                <a:off x="1312" y="3733"/>
                <a:ext cx="192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6600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0066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919" name="Google Shape;919;p20"/>
              <p:cNvSpPr txBox="1"/>
              <p:nvPr/>
            </p:nvSpPr>
            <p:spPr>
              <a:xfrm>
                <a:off x="1315" y="3961"/>
                <a:ext cx="240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6600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006600"/>
                    </a:solidFill>
                    <a:latin typeface="Arial"/>
                    <a:ea typeface="Arial"/>
                    <a:cs typeface="Arial"/>
                    <a:sym typeface="Arial"/>
                  </a:rPr>
                  <a:t>3 </a:t>
                </a:r>
                <a:endParaRPr/>
              </a:p>
            </p:txBody>
          </p:sp>
          <p:cxnSp>
            <p:nvCxnSpPr>
              <p:cNvPr id="920" name="Google Shape;920;p20"/>
              <p:cNvCxnSpPr/>
              <p:nvPr/>
            </p:nvCxnSpPr>
            <p:spPr>
              <a:xfrm>
                <a:off x="1344" y="4032"/>
                <a:ext cx="144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11036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921" name="Google Shape;921;p20"/>
            <p:cNvSpPr txBox="1"/>
            <p:nvPr/>
          </p:nvSpPr>
          <p:spPr>
            <a:xfrm>
              <a:off x="1056" y="3792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110365"/>
                </a:buClr>
                <a:buSzPts val="3200"/>
                <a:buFont typeface="Arial"/>
                <a:buNone/>
              </a:pPr>
              <a:r>
                <a:rPr b="1" lang="en-US" sz="3200">
                  <a:solidFill>
                    <a:srgbClr val="110365"/>
                  </a:solidFill>
                  <a:latin typeface="Arial"/>
                  <a:ea typeface="Arial"/>
                  <a:cs typeface="Arial"/>
                  <a:sym typeface="Arial"/>
                </a:rPr>
                <a:t>×</a:t>
              </a:r>
              <a:r>
                <a:rPr b="1" lang="en-US" sz="3200">
                  <a:solidFill>
                    <a:srgbClr val="9900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2" name="Google Shape;922;p20"/>
          <p:cNvSpPr txBox="1"/>
          <p:nvPr/>
        </p:nvSpPr>
        <p:spPr>
          <a:xfrm>
            <a:off x="10045429" y="5756974"/>
            <a:ext cx="2172104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"/>
              <a:buNone/>
            </a:pPr>
            <a:r>
              <a:rPr b="1" lang="en-US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(quả)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274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21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928" name="Google Shape;928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9" name="Google Shape;929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30" name="Google Shape;930;p21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931" name="Google Shape;931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2" name="Google Shape;932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33" name="Google Shape;933;p21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934" name="Google Shape;934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5" name="Google Shape;935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936" name="Google Shape;936;p21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21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21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9" name="Google Shape;939;p21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1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Google Shape;941;p21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21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21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4" name="Google Shape;944;p21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5" name="Google Shape;945;p21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946" name="Google Shape;946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7" name="Google Shape;947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cap="rnd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948" name="Google Shape;948;p21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9" name="Google Shape;949;p21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21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1" name="Google Shape;951;p21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1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1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1"/>
          <p:cNvSpPr/>
          <p:nvPr/>
        </p:nvSpPr>
        <p:spPr>
          <a:xfrm flipH="1" rot="10800000">
            <a:off x="3330028" y="4106916"/>
            <a:ext cx="1566609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1"/>
          <p:cNvSpPr/>
          <p:nvPr/>
        </p:nvSpPr>
        <p:spPr>
          <a:xfrm flipH="1" rot="10800000">
            <a:off x="2813420" y="4400842"/>
            <a:ext cx="2418297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1"/>
          <p:cNvSpPr/>
          <p:nvPr/>
        </p:nvSpPr>
        <p:spPr>
          <a:xfrm flipH="1" rot="10800000">
            <a:off x="2922882" y="4655015"/>
            <a:ext cx="2199371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flipH="1" rot="10800000">
            <a:off x="3150200" y="4941756"/>
            <a:ext cx="1741839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p21"/>
          <p:cNvPicPr preferRelativeResize="0"/>
          <p:nvPr/>
        </p:nvPicPr>
        <p:blipFill rotWithShape="1">
          <a:blip r:embed="rId3">
            <a:alphaModFix/>
          </a:blip>
          <a:srcRect b="134470" l="49640" r="47920" t="-36548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sp>
        <p:nvSpPr>
          <p:cNvPr id="960" name="Google Shape;960;p21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4" name="Google Shape;964;p21"/>
          <p:cNvPicPr preferRelativeResize="0"/>
          <p:nvPr/>
        </p:nvPicPr>
        <p:blipFill rotWithShape="1">
          <a:blip r:embed="rId3">
            <a:alphaModFix/>
          </a:blip>
          <a:srcRect b="1750" l="82311" r="16526" t="94381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sp>
        <p:nvSpPr>
          <p:cNvPr id="965" name="Google Shape;965;p21"/>
          <p:cNvSpPr/>
          <p:nvPr/>
        </p:nvSpPr>
        <p:spPr>
          <a:xfrm flipH="1" rot="10800000">
            <a:off x="6836008" y="4101667"/>
            <a:ext cx="1851476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1"/>
          <p:cNvSpPr/>
          <p:nvPr/>
        </p:nvSpPr>
        <p:spPr>
          <a:xfrm flipH="1" rot="10800000">
            <a:off x="6614475" y="4655015"/>
            <a:ext cx="2238791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1"/>
          <p:cNvSpPr/>
          <p:nvPr/>
        </p:nvSpPr>
        <p:spPr>
          <a:xfrm flipH="1" rot="10800000">
            <a:off x="6873598" y="4959197"/>
            <a:ext cx="1570936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1"/>
          <p:cNvSpPr txBox="1"/>
          <p:nvPr/>
        </p:nvSpPr>
        <p:spPr>
          <a:xfrm rot="10800000">
            <a:off x="1608110" y="258651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969" name="Google Shape;969;p21"/>
          <p:cNvSpPr txBox="1"/>
          <p:nvPr/>
        </p:nvSpPr>
        <p:spPr>
          <a:xfrm rot="10800000">
            <a:off x="8471958" y="263570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970" name="Google Shape;970;p21"/>
          <p:cNvSpPr txBox="1"/>
          <p:nvPr/>
        </p:nvSpPr>
        <p:spPr>
          <a:xfrm rot="10800000">
            <a:off x="7177241" y="5288190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971" name="Google Shape;971;p21"/>
          <p:cNvSpPr txBox="1"/>
          <p:nvPr/>
        </p:nvSpPr>
        <p:spPr>
          <a:xfrm rot="10800000">
            <a:off x="3298208" y="534372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972" name="Google Shape;972;p21"/>
          <p:cNvPicPr preferRelativeResize="0"/>
          <p:nvPr/>
        </p:nvPicPr>
        <p:blipFill rotWithShape="1">
          <a:blip r:embed="rId3">
            <a:alphaModFix/>
          </a:blip>
          <a:srcRect b="133012" l="1440" r="94553" t="-39110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sp>
        <p:nvSpPr>
          <p:cNvPr id="973" name="Google Shape;973;p21"/>
          <p:cNvSpPr/>
          <p:nvPr/>
        </p:nvSpPr>
        <p:spPr>
          <a:xfrm>
            <a:off x="804475" y="795900"/>
            <a:ext cx="10603380" cy="5817991"/>
          </a:xfrm>
          <a:custGeom>
            <a:rect b="b" l="l" r="r" t="t"/>
            <a:pathLst>
              <a:path extrusionOk="0" h="1893569" w="2761297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588"/>
            </a:srgbClr>
          </a:solidFill>
          <a:ln>
            <a:noFill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1"/>
          <p:cNvSpPr/>
          <p:nvPr/>
        </p:nvSpPr>
        <p:spPr>
          <a:xfrm>
            <a:off x="633748" y="644946"/>
            <a:ext cx="10541251" cy="5795724"/>
          </a:xfrm>
          <a:custGeom>
            <a:rect b="b" l="l" r="r" t="t"/>
            <a:pathLst>
              <a:path extrusionOk="0" h="1893569" w="2761297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21"/>
          <p:cNvGrpSpPr/>
          <p:nvPr/>
        </p:nvGrpSpPr>
        <p:grpSpPr>
          <a:xfrm rot="-1341854">
            <a:off x="10561175" y="2302298"/>
            <a:ext cx="957509" cy="4380680"/>
            <a:chOff x="8286350" y="2240498"/>
            <a:chExt cx="957492" cy="4380603"/>
          </a:xfrm>
        </p:grpSpPr>
        <p:sp>
          <p:nvSpPr>
            <p:cNvPr id="976" name="Google Shape;976;p21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21"/>
          <p:cNvGrpSpPr/>
          <p:nvPr/>
        </p:nvGrpSpPr>
        <p:grpSpPr>
          <a:xfrm rot="10800000">
            <a:off x="261476" y="459773"/>
            <a:ext cx="957492" cy="4380603"/>
            <a:chOff x="8286350" y="2240498"/>
            <a:chExt cx="957492" cy="4380603"/>
          </a:xfrm>
        </p:grpSpPr>
        <p:sp>
          <p:nvSpPr>
            <p:cNvPr id="985" name="Google Shape;985;p21"/>
            <p:cNvSpPr/>
            <p:nvPr/>
          </p:nvSpPr>
          <p:spPr>
            <a:xfrm>
              <a:off x="8286350" y="2240499"/>
              <a:ext cx="956671" cy="4377685"/>
            </a:xfrm>
            <a:custGeom>
              <a:rect b="b" l="l" r="r" t="t"/>
              <a:pathLst>
                <a:path extrusionOk="0" h="1922145" w="420053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365310" y="2876473"/>
              <a:ext cx="798309" cy="2946996"/>
            </a:xfrm>
            <a:custGeom>
              <a:rect b="b" l="l" r="r" t="t"/>
              <a:pathLst>
                <a:path extrusionOk="0" h="1292542" w="35052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953948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365299" y="2876475"/>
              <a:ext cx="210111" cy="2946996"/>
            </a:xfrm>
            <a:custGeom>
              <a:rect b="b" l="l" r="r" t="t"/>
              <a:pathLst>
                <a:path extrusionOk="0" h="1292542" w="162877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367482" y="5821918"/>
              <a:ext cx="798307" cy="799183"/>
            </a:xfrm>
            <a:custGeom>
              <a:rect b="b" l="l" r="r" t="t"/>
              <a:pathLst>
                <a:path extrusionOk="0" h="350519" w="350519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287174" y="5706877"/>
              <a:ext cx="956668" cy="230198"/>
            </a:xfrm>
            <a:custGeom>
              <a:rect b="b" l="l" r="r" t="t"/>
              <a:pathLst>
                <a:path extrusionOk="0" h="100964" w="420052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367482" y="2240498"/>
              <a:ext cx="798307" cy="636307"/>
            </a:xfrm>
            <a:custGeom>
              <a:rect b="b" l="l" r="r" t="t"/>
              <a:pathLst>
                <a:path extrusionOk="0" h="279082" w="350519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554141" y="2240498"/>
              <a:ext cx="423016" cy="234544"/>
            </a:xfrm>
            <a:custGeom>
              <a:rect b="b" l="l" r="r" t="t"/>
              <a:pathLst>
                <a:path extrusionOk="0" h="102870" w="185737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21"/>
          <p:cNvSpPr/>
          <p:nvPr/>
        </p:nvSpPr>
        <p:spPr>
          <a:xfrm flipH="1" rot="10800000">
            <a:off x="3330028" y="4106916"/>
            <a:ext cx="1566609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1"/>
          <p:cNvSpPr/>
          <p:nvPr/>
        </p:nvSpPr>
        <p:spPr>
          <a:xfrm flipH="1" rot="10800000">
            <a:off x="2813420" y="4400842"/>
            <a:ext cx="2418297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1"/>
          <p:cNvSpPr/>
          <p:nvPr/>
        </p:nvSpPr>
        <p:spPr>
          <a:xfrm flipH="1" rot="10800000">
            <a:off x="2922882" y="4655015"/>
            <a:ext cx="2199371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1"/>
          <p:cNvSpPr/>
          <p:nvPr/>
        </p:nvSpPr>
        <p:spPr>
          <a:xfrm flipH="1" rot="10800000">
            <a:off x="3150200" y="4941756"/>
            <a:ext cx="1741839" cy="4571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Google Shape;997;p21"/>
          <p:cNvPicPr preferRelativeResize="0"/>
          <p:nvPr/>
        </p:nvPicPr>
        <p:blipFill rotWithShape="1">
          <a:blip r:embed="rId3">
            <a:alphaModFix/>
          </a:blip>
          <a:srcRect b="134470" l="49640" r="47920" t="-36548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grpSp>
        <p:nvGrpSpPr>
          <p:cNvPr id="998" name="Google Shape;998;p21"/>
          <p:cNvGrpSpPr/>
          <p:nvPr/>
        </p:nvGrpSpPr>
        <p:grpSpPr>
          <a:xfrm>
            <a:off x="2383853" y="2366055"/>
            <a:ext cx="3124200" cy="1323975"/>
            <a:chOff x="768" y="3733"/>
            <a:chExt cx="2064" cy="510"/>
          </a:xfrm>
        </p:grpSpPr>
        <p:sp>
          <p:nvSpPr>
            <p:cNvPr id="999" name="Google Shape;999;p21"/>
            <p:cNvSpPr txBox="1"/>
            <p:nvPr/>
          </p:nvSpPr>
          <p:spPr>
            <a:xfrm>
              <a:off x="768" y="3840"/>
              <a:ext cx="2064" cy="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600"/>
                <a:buFont typeface="Arial"/>
                <a:buNone/>
              </a:pPr>
              <a:r>
                <a:rPr b="1" lang="en-US" sz="36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12         =  8</a:t>
              </a:r>
              <a:endParaRPr/>
            </a:p>
          </p:txBody>
        </p:sp>
        <p:grpSp>
          <p:nvGrpSpPr>
            <p:cNvPr id="1000" name="Google Shape;1000;p21"/>
            <p:cNvGrpSpPr/>
            <p:nvPr/>
          </p:nvGrpSpPr>
          <p:grpSpPr>
            <a:xfrm>
              <a:off x="1404" y="3733"/>
              <a:ext cx="396" cy="510"/>
              <a:chOff x="1404" y="3733"/>
              <a:chExt cx="396" cy="510"/>
            </a:xfrm>
          </p:grpSpPr>
          <p:sp>
            <p:nvSpPr>
              <p:cNvPr id="1001" name="Google Shape;1001;p21"/>
              <p:cNvSpPr txBox="1"/>
              <p:nvPr/>
            </p:nvSpPr>
            <p:spPr>
              <a:xfrm>
                <a:off x="1404" y="3733"/>
                <a:ext cx="192" cy="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3600"/>
                  <a:buFont typeface="Arial"/>
                  <a:buNone/>
                </a:pPr>
                <a:r>
                  <a:rPr b="1" lang="en-US" sz="36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1002" name="Google Shape;1002;p21"/>
              <p:cNvSpPr txBox="1"/>
              <p:nvPr/>
            </p:nvSpPr>
            <p:spPr>
              <a:xfrm>
                <a:off x="1416" y="3994"/>
                <a:ext cx="384" cy="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3600"/>
                  <a:buFont typeface="Arial"/>
                  <a:buNone/>
                </a:pPr>
                <a:r>
                  <a:rPr b="1" lang="en-US" sz="36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3 </a:t>
                </a:r>
                <a:endParaRPr/>
              </a:p>
            </p:txBody>
          </p:sp>
          <p:cxnSp>
            <p:nvCxnSpPr>
              <p:cNvPr id="1003" name="Google Shape;1003;p21"/>
              <p:cNvCxnSpPr/>
              <p:nvPr/>
            </p:nvCxnSpPr>
            <p:spPr>
              <a:xfrm>
                <a:off x="1432" y="3987"/>
                <a:ext cx="275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11036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004" name="Google Shape;1004;p21"/>
            <p:cNvSpPr txBox="1"/>
            <p:nvPr/>
          </p:nvSpPr>
          <p:spPr>
            <a:xfrm>
              <a:off x="1132" y="3834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600"/>
                <a:buFont typeface="Arial"/>
                <a:buNone/>
              </a:pPr>
              <a:r>
                <a:rPr b="1" lang="en-US" sz="36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t/>
              </a:r>
              <a:endParaRPr b="1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5" name="Google Shape;1005;p21"/>
          <p:cNvSpPr/>
          <p:nvPr/>
        </p:nvSpPr>
        <p:spPr>
          <a:xfrm>
            <a:off x="497486" y="1129437"/>
            <a:ext cx="10333909" cy="804863"/>
          </a:xfrm>
          <a:prstGeom prst="roundRect">
            <a:avLst>
              <a:gd fmla="val 10889" name="adj"/>
            </a:avLst>
          </a:prstGeom>
          <a:solidFill>
            <a:srgbClr val="FCD8E1"/>
          </a:solidFill>
          <a:ln>
            <a:noFill/>
          </a:ln>
          <a:effectLst>
            <a:outerShdw rotWithShape="0" algn="ctr" dir="2928844" dist="135003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Để tìm      của số </a:t>
            </a: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lang="en-US" sz="36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ta đã làm như thế nào?     </a:t>
            </a:r>
            <a:endParaRPr/>
          </a:p>
        </p:txBody>
      </p:sp>
      <p:grpSp>
        <p:nvGrpSpPr>
          <p:cNvPr id="1006" name="Google Shape;1006;p21"/>
          <p:cNvGrpSpPr/>
          <p:nvPr/>
        </p:nvGrpSpPr>
        <p:grpSpPr>
          <a:xfrm>
            <a:off x="2186034" y="859364"/>
            <a:ext cx="411163" cy="1259388"/>
            <a:chOff x="1776" y="2160"/>
            <a:chExt cx="259" cy="585"/>
          </a:xfrm>
        </p:grpSpPr>
        <p:sp>
          <p:nvSpPr>
            <p:cNvPr id="1007" name="Google Shape;1007;p21"/>
            <p:cNvSpPr txBox="1"/>
            <p:nvPr/>
          </p:nvSpPr>
          <p:spPr>
            <a:xfrm>
              <a:off x="1776" y="2160"/>
              <a:ext cx="192" cy="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4400"/>
                <a:buFont typeface="Arial"/>
                <a:buNone/>
              </a:pPr>
              <a:r>
                <a:rPr b="1" lang="en-US" sz="4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1008" name="Google Shape;1008;p21"/>
            <p:cNvSpPr txBox="1"/>
            <p:nvPr/>
          </p:nvSpPr>
          <p:spPr>
            <a:xfrm>
              <a:off x="1779" y="2388"/>
              <a:ext cx="240" cy="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4400"/>
                <a:buFont typeface="Arial"/>
                <a:buNone/>
              </a:pPr>
              <a:r>
                <a:rPr b="1" lang="en-US" sz="4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cxnSp>
          <p:nvCxnSpPr>
            <p:cNvPr id="1009" name="Google Shape;1009;p21"/>
            <p:cNvCxnSpPr/>
            <p:nvPr/>
          </p:nvCxnSpPr>
          <p:spPr>
            <a:xfrm>
              <a:off x="1824" y="2448"/>
              <a:ext cx="211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010" name="Google Shape;1010;p21"/>
          <p:cNvSpPr txBox="1"/>
          <p:nvPr/>
        </p:nvSpPr>
        <p:spPr>
          <a:xfrm>
            <a:off x="6409308" y="3183090"/>
            <a:ext cx="3124200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: </a:t>
            </a:r>
            <a:r>
              <a:rPr b="1" lang="en-US" sz="3200">
                <a:solidFill>
                  <a:srgbClr val="FF3B8A"/>
                </a:solidFill>
                <a:latin typeface="Arial"/>
                <a:ea typeface="Arial"/>
                <a:cs typeface="Arial"/>
                <a:sym typeface="Arial"/>
              </a:rPr>
              <a:t>3 x  2  </a:t>
            </a: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=  8</a:t>
            </a:r>
            <a:endParaRPr b="1" sz="32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21"/>
          <p:cNvSpPr txBox="1"/>
          <p:nvPr/>
        </p:nvSpPr>
        <p:spPr>
          <a:xfrm>
            <a:off x="6382320" y="2390928"/>
            <a:ext cx="31242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x </a:t>
            </a:r>
            <a:r>
              <a:rPr b="1" lang="en-US" sz="3200">
                <a:solidFill>
                  <a:srgbClr val="FF3B8A"/>
                </a:solidFill>
                <a:latin typeface="Arial"/>
                <a:ea typeface="Arial"/>
                <a:cs typeface="Arial"/>
                <a:sym typeface="Arial"/>
              </a:rPr>
              <a:t>2 : 3  </a:t>
            </a:r>
            <a:r>
              <a:rPr b="1" lang="en-US" sz="320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=  8</a:t>
            </a:r>
            <a:endParaRPr b="1" sz="32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2" name="Google Shape;1012;p21"/>
          <p:cNvGrpSpPr/>
          <p:nvPr/>
        </p:nvGrpSpPr>
        <p:grpSpPr>
          <a:xfrm>
            <a:off x="1121904" y="4321345"/>
            <a:ext cx="9314935" cy="937799"/>
            <a:chOff x="1289026" y="4321345"/>
            <a:chExt cx="9147813" cy="937799"/>
          </a:xfrm>
        </p:grpSpPr>
        <p:grpSp>
          <p:nvGrpSpPr>
            <p:cNvPr id="1013" name="Google Shape;1013;p21"/>
            <p:cNvGrpSpPr/>
            <p:nvPr/>
          </p:nvGrpSpPr>
          <p:grpSpPr>
            <a:xfrm>
              <a:off x="1289026" y="4321345"/>
              <a:ext cx="9147813" cy="804862"/>
              <a:chOff x="288" y="1782"/>
              <a:chExt cx="5184" cy="507"/>
            </a:xfrm>
          </p:grpSpPr>
          <p:sp>
            <p:nvSpPr>
              <p:cNvPr id="1014" name="Google Shape;1014;p21"/>
              <p:cNvSpPr/>
              <p:nvPr/>
            </p:nvSpPr>
            <p:spPr>
              <a:xfrm>
                <a:off x="288" y="1782"/>
                <a:ext cx="5184" cy="507"/>
              </a:xfrm>
              <a:prstGeom prst="roundRect">
                <a:avLst>
                  <a:gd fmla="val 10889" name="adj"/>
                </a:avLst>
              </a:prstGeom>
              <a:solidFill>
                <a:srgbClr val="FEF5E0"/>
              </a:solidFill>
              <a:ln>
                <a:noFill/>
              </a:ln>
              <a:effectLst>
                <a:outerShdw rotWithShape="0" algn="ctr" dir="2928844" dist="135003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200" u="sng"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Muốn tìm   của  số 12,  ta lấy số 12 nhân với</a:t>
                </a:r>
                <a:r>
                  <a:rPr b="1" lang="en-US" sz="3200">
                    <a:solidFill>
                      <a:srgbClr val="0033CC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0033CC"/>
                    </a:solidFill>
                    <a:latin typeface="Arial"/>
                    <a:ea typeface="Arial"/>
                    <a:cs typeface="Arial"/>
                    <a:sym typeface="Arial"/>
                  </a:rPr>
                  <a:t>      </a:t>
                </a:r>
                <a:endParaRPr/>
              </a:p>
            </p:txBody>
          </p:sp>
          <p:cxnSp>
            <p:nvCxnSpPr>
              <p:cNvPr id="1015" name="Google Shape;1015;p21"/>
              <p:cNvCxnSpPr/>
              <p:nvPr/>
            </p:nvCxnSpPr>
            <p:spPr>
              <a:xfrm>
                <a:off x="4896" y="2064"/>
                <a:ext cx="144" cy="0"/>
              </a:xfrm>
              <a:prstGeom prst="straightConnector1">
                <a:avLst/>
              </a:prstGeom>
              <a:solidFill>
                <a:srgbClr val="FEF5E0"/>
              </a:solidFill>
              <a:ln>
                <a:noFill/>
              </a:ln>
            </p:spPr>
          </p:cxnSp>
          <p:cxnSp>
            <p:nvCxnSpPr>
              <p:cNvPr id="1016" name="Google Shape;1016;p21"/>
              <p:cNvCxnSpPr/>
              <p:nvPr/>
            </p:nvCxnSpPr>
            <p:spPr>
              <a:xfrm>
                <a:off x="1572" y="2064"/>
                <a:ext cx="144" cy="0"/>
              </a:xfrm>
              <a:prstGeom prst="straightConnector1">
                <a:avLst/>
              </a:prstGeom>
              <a:solidFill>
                <a:srgbClr val="FEF5E0"/>
              </a:solidFill>
              <a:ln>
                <a:noFill/>
              </a:ln>
            </p:spPr>
          </p:cxnSp>
        </p:grpSp>
        <p:grpSp>
          <p:nvGrpSpPr>
            <p:cNvPr id="1017" name="Google Shape;1017;p21"/>
            <p:cNvGrpSpPr/>
            <p:nvPr/>
          </p:nvGrpSpPr>
          <p:grpSpPr>
            <a:xfrm>
              <a:off x="3023581" y="4325694"/>
              <a:ext cx="381001" cy="933450"/>
              <a:chOff x="1607" y="2170"/>
              <a:chExt cx="240" cy="588"/>
            </a:xfrm>
          </p:grpSpPr>
          <p:sp>
            <p:nvSpPr>
              <p:cNvPr id="1018" name="Google Shape;1018;p21"/>
              <p:cNvSpPr txBox="1"/>
              <p:nvPr/>
            </p:nvSpPr>
            <p:spPr>
              <a:xfrm>
                <a:off x="1621" y="2170"/>
                <a:ext cx="192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1019" name="Google Shape;1019;p21"/>
              <p:cNvSpPr txBox="1"/>
              <p:nvPr/>
            </p:nvSpPr>
            <p:spPr>
              <a:xfrm>
                <a:off x="1607" y="2431"/>
                <a:ext cx="240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cxnSp>
            <p:nvCxnSpPr>
              <p:cNvPr id="1020" name="Google Shape;1020;p21"/>
              <p:cNvCxnSpPr/>
              <p:nvPr/>
            </p:nvCxnSpPr>
            <p:spPr>
              <a:xfrm>
                <a:off x="1656" y="2467"/>
                <a:ext cx="144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021" name="Google Shape;1021;p21"/>
            <p:cNvGrpSpPr/>
            <p:nvPr/>
          </p:nvGrpSpPr>
          <p:grpSpPr>
            <a:xfrm>
              <a:off x="9827406" y="4327284"/>
              <a:ext cx="385763" cy="881063"/>
              <a:chOff x="2000" y="2171"/>
              <a:chExt cx="243" cy="555"/>
            </a:xfrm>
          </p:grpSpPr>
          <p:sp>
            <p:nvSpPr>
              <p:cNvPr id="1022" name="Google Shape;1022;p21"/>
              <p:cNvSpPr txBox="1"/>
              <p:nvPr/>
            </p:nvSpPr>
            <p:spPr>
              <a:xfrm>
                <a:off x="2000" y="2171"/>
                <a:ext cx="192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1023" name="Google Shape;1023;p21"/>
              <p:cNvSpPr txBox="1"/>
              <p:nvPr/>
            </p:nvSpPr>
            <p:spPr>
              <a:xfrm>
                <a:off x="2003" y="2399"/>
                <a:ext cx="240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800"/>
                  <a:buFont typeface="Arial"/>
                  <a:buNone/>
                </a:pPr>
                <a:r>
                  <a:rPr b="1" lang="en-US" sz="28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cxnSp>
            <p:nvCxnSpPr>
              <p:cNvPr id="1024" name="Google Shape;1024;p21"/>
              <p:cNvCxnSpPr/>
              <p:nvPr/>
            </p:nvCxnSpPr>
            <p:spPr>
              <a:xfrm>
                <a:off x="2044" y="2449"/>
                <a:ext cx="144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