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9" r:id="rId4"/>
    <p:sldId id="265" r:id="rId5"/>
    <p:sldId id="260" r:id="rId6"/>
    <p:sldId id="261" r:id="rId7"/>
    <p:sldId id="310" r:id="rId8"/>
    <p:sldId id="305" r:id="rId9"/>
    <p:sldId id="283" r:id="rId10"/>
    <p:sldId id="281" r:id="rId11"/>
    <p:sldId id="282" r:id="rId12"/>
    <p:sldId id="302" r:id="rId13"/>
    <p:sldId id="311" r:id="rId14"/>
    <p:sldId id="312" r:id="rId15"/>
    <p:sldId id="313" r:id="rId16"/>
    <p:sldId id="314" r:id="rId17"/>
    <p:sldId id="296" r:id="rId18"/>
    <p:sldId id="289" r:id="rId19"/>
    <p:sldId id="324" r:id="rId20"/>
    <p:sldId id="326" r:id="rId21"/>
    <p:sldId id="327" r:id="rId22"/>
    <p:sldId id="328" r:id="rId23"/>
    <p:sldId id="329" r:id="rId24"/>
    <p:sldId id="330" r:id="rId25"/>
    <p:sldId id="331" r:id="rId26"/>
    <p:sldId id="332" r:id="rId27"/>
    <p:sldId id="333" r:id="rId28"/>
    <p:sldId id="334" r:id="rId29"/>
    <p:sldId id="335" r:id="rId30"/>
    <p:sldId id="336" r:id="rId31"/>
    <p:sldId id="291" r:id="rId32"/>
    <p:sldId id="337" r:id="rId33"/>
    <p:sldId id="338" r:id="rId34"/>
    <p:sldId id="339" r:id="rId35"/>
    <p:sldId id="340" r:id="rId36"/>
    <p:sldId id="341" r:id="rId37"/>
    <p:sldId id="342" r:id="rId38"/>
    <p:sldId id="323" r:id="rId39"/>
    <p:sldId id="298" r:id="rId40"/>
    <p:sldId id="301" r:id="rId41"/>
    <p:sldId id="441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Cartoon Background Images - Free Download on Freepik">
            <a:extLst>
              <a:ext uri="{FF2B5EF4-FFF2-40B4-BE49-F238E27FC236}">
                <a16:creationId xmlns:a16="http://schemas.microsoft.com/office/drawing/2014/main" id="{8AAB09C9-DC2E-40DB-A30B-2D185E2581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2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F786-4849-FD31-3537-B5EEEA635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171406-0709-27F7-A743-EBDDCA4FB91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F1971-FEC5-1739-A966-2D057BF261E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5" name="Footer Placeholder 4">
            <a:extLst>
              <a:ext uri="{FF2B5EF4-FFF2-40B4-BE49-F238E27FC236}">
                <a16:creationId xmlns:a16="http://schemas.microsoft.com/office/drawing/2014/main" id="{6F6B173D-4F5F-1ABD-9E42-DDB804548C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21B747-3A26-55DA-3C67-20D60E3906B8}"/>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88496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9236C-0FD9-40FE-8AD4-5B20C50FB2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5C9CB-FAF0-2D24-D65D-2C4E87850A2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DECEA-9394-BAA2-B0ED-29709C29740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5" name="Footer Placeholder 4">
            <a:extLst>
              <a:ext uri="{FF2B5EF4-FFF2-40B4-BE49-F238E27FC236}">
                <a16:creationId xmlns:a16="http://schemas.microsoft.com/office/drawing/2014/main" id="{E9CD413C-778A-F91B-586E-04B8FEF966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2B456-632D-A7B3-10DA-AED867C3B155}"/>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4269834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4C5F-A0A4-B4CD-325E-88F37F41C0E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7F23DF-6C8B-B4D8-77E7-7FD4C6B9F8E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6663EC-83B2-3F69-3601-0F954668DDA6}"/>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5" name="Footer Placeholder 4">
            <a:extLst>
              <a:ext uri="{FF2B5EF4-FFF2-40B4-BE49-F238E27FC236}">
                <a16:creationId xmlns:a16="http://schemas.microsoft.com/office/drawing/2014/main" id="{F18639C5-EFF6-93E5-508A-8CE24197C5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247F4D-2A51-92E6-B813-0B2E2F5266CC}"/>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161595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3158-9DB5-05D5-BEF8-9B07E5FFD1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AD5929-FC50-0EB6-F0B1-52860F485E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76A73-489F-C2A0-06D6-3EE71B89AE2D}"/>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5" name="Footer Placeholder 4">
            <a:extLst>
              <a:ext uri="{FF2B5EF4-FFF2-40B4-BE49-F238E27FC236}">
                <a16:creationId xmlns:a16="http://schemas.microsoft.com/office/drawing/2014/main" id="{F0E7C583-A5DB-F7D0-4353-15FF26429D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DAD501-AD74-67D8-2B61-CBDA55EBFE0A}"/>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210738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9D98-E8D2-1722-9D2E-18D83D2568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11A017-CA3B-4612-8690-8E2F616D66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E9E97-AA70-203C-5268-BEC7058D614A}"/>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5" name="Footer Placeholder 4">
            <a:extLst>
              <a:ext uri="{FF2B5EF4-FFF2-40B4-BE49-F238E27FC236}">
                <a16:creationId xmlns:a16="http://schemas.microsoft.com/office/drawing/2014/main" id="{07DA9C83-920C-3DAD-FA61-F4AD77383C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C0715-B0D7-4123-AE44-104AAA1FB6B0}"/>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35142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226-1E2C-6616-C4A0-3C01371175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AF6FF6-A6CA-7160-6509-B21C9585BBB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F1A8BA-1E62-85F4-0FC9-25DBCEC9B60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4D0414-272F-66DE-06CE-BB3FC201A476}"/>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6" name="Footer Placeholder 5">
            <a:extLst>
              <a:ext uri="{FF2B5EF4-FFF2-40B4-BE49-F238E27FC236}">
                <a16:creationId xmlns:a16="http://schemas.microsoft.com/office/drawing/2014/main" id="{7D7C65E4-21F0-3DAC-5EE2-EA40E5979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474827-DD42-3237-9CA9-06BCF1CBE26B}"/>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318218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654A-B482-88D5-E3F3-4E0F8F663CE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FC9DE55-5577-A255-10FF-0D15A44E5A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5428C-06C2-1F4E-526F-58A0B7C0BEE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63FE09-C6AB-AAF3-FCE5-375A9BC154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1B23D-79B2-6E8C-D352-324849BA2D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0867D4-01DA-5205-4609-EA1E5DEB7197}"/>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8" name="Footer Placeholder 7">
            <a:extLst>
              <a:ext uri="{FF2B5EF4-FFF2-40B4-BE49-F238E27FC236}">
                <a16:creationId xmlns:a16="http://schemas.microsoft.com/office/drawing/2014/main" id="{0D659C7F-01DD-68F6-1471-733BC5942D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EE1BA1C-48A3-5EDE-6627-25FB8C1C327D}"/>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234729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7903-D450-1213-7B8B-DFEF954230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18AF8F9-56AA-0C1B-7799-F132184EDC56}"/>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4" name="Footer Placeholder 3">
            <a:extLst>
              <a:ext uri="{FF2B5EF4-FFF2-40B4-BE49-F238E27FC236}">
                <a16:creationId xmlns:a16="http://schemas.microsoft.com/office/drawing/2014/main" id="{4A7307DE-351C-36D3-13DA-7C15610569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A34D2C-78E2-CEE1-48A1-0C02F19266DB}"/>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397481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AA5DD-A59A-9C17-B619-DCC559629BCF}"/>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3" name="Footer Placeholder 2">
            <a:extLst>
              <a:ext uri="{FF2B5EF4-FFF2-40B4-BE49-F238E27FC236}">
                <a16:creationId xmlns:a16="http://schemas.microsoft.com/office/drawing/2014/main" id="{E6717164-33EB-8601-E5E6-FF2A13C278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B3ECC7A-045A-A997-F542-3F6EBDF92097}"/>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230999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E9C7-FF7F-C55B-33C6-946302A68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5CF35D-CF3C-35AA-3D06-C8CE4EA673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4B4F8C-986E-76FF-9BE3-9DC5E0B686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AF8C2-8A33-4C4F-E129-BD73B233CFDF}"/>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6" name="Footer Placeholder 5">
            <a:extLst>
              <a:ext uri="{FF2B5EF4-FFF2-40B4-BE49-F238E27FC236}">
                <a16:creationId xmlns:a16="http://schemas.microsoft.com/office/drawing/2014/main" id="{E54D94FB-FFF1-09B8-A6E9-72A0AFD701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8C9945-1D2C-7F72-E525-D46882B178C4}"/>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148845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B652-49BA-67CB-1C1E-CD017ECBA5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19BA41-8082-930B-6C2E-EE71BB8A18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DAD2F-314D-0CD0-7ADF-B8E7BAB62F11}"/>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5" name="Footer Placeholder 4">
            <a:extLst>
              <a:ext uri="{FF2B5EF4-FFF2-40B4-BE49-F238E27FC236}">
                <a16:creationId xmlns:a16="http://schemas.microsoft.com/office/drawing/2014/main" id="{5F83CAFF-0A0C-F457-9CDE-C39BE5F92B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A94CB4-C568-168F-AD68-C9446FA819EC}"/>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46668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C92E-4AAE-060C-C60B-51730E1E39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E4A7DE-4A97-AA2D-0F28-457FD518E29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057949-4A79-A250-72C8-ED8CD4D944B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3768B-0014-D2A3-F53E-F8DC1C75A4CB}"/>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6" name="Footer Placeholder 5">
            <a:extLst>
              <a:ext uri="{FF2B5EF4-FFF2-40B4-BE49-F238E27FC236}">
                <a16:creationId xmlns:a16="http://schemas.microsoft.com/office/drawing/2014/main" id="{FA8CF373-DEF4-D596-33B1-48554B9C7E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D6BDDD-B2D0-10EE-EAD0-4CE09FD56CDA}"/>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129547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3F34-735F-D06E-FF57-343861D85B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88A678-B80E-9B28-6033-C9A0F0A47C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5CFF3-0BDD-BE8B-45A7-2DD01768CBBD}"/>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5" name="Footer Placeholder 4">
            <a:extLst>
              <a:ext uri="{FF2B5EF4-FFF2-40B4-BE49-F238E27FC236}">
                <a16:creationId xmlns:a16="http://schemas.microsoft.com/office/drawing/2014/main" id="{FE5C2871-EC04-EDA1-3921-AC33114B60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FBDE84-E9EF-18F3-DB90-21B6A9F7B09D}"/>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204270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085CA-D63B-BC3B-7F3E-BA2462DE480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C97D35-5446-959F-BBA4-C139E607D3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E639C-747B-2ED1-9C00-B1AAE0276C09}"/>
              </a:ext>
            </a:extLst>
          </p:cNvPr>
          <p:cNvSpPr>
            <a:spLocks noGrp="1"/>
          </p:cNvSpPr>
          <p:nvPr>
            <p:ph type="dt" sz="half" idx="10"/>
          </p:nvPr>
        </p:nvSpPr>
        <p:spPr>
          <a:xfrm>
            <a:off x="838200" y="6356350"/>
            <a:ext cx="2743200" cy="365125"/>
          </a:xfrm>
          <a:prstGeom prst="rect">
            <a:avLst/>
          </a:prstGeom>
        </p:spPr>
        <p:txBody>
          <a:bodyPr/>
          <a:lstStyle/>
          <a:p>
            <a:fld id="{C0EDE66A-9429-4323-8B40-E0F06A1EED67}" type="datetimeFigureOut">
              <a:rPr lang="en-US" smtClean="0"/>
              <a:t>27/04/2025</a:t>
            </a:fld>
            <a:endParaRPr lang="en-US"/>
          </a:p>
        </p:txBody>
      </p:sp>
      <p:sp>
        <p:nvSpPr>
          <p:cNvPr id="5" name="Footer Placeholder 4">
            <a:extLst>
              <a:ext uri="{FF2B5EF4-FFF2-40B4-BE49-F238E27FC236}">
                <a16:creationId xmlns:a16="http://schemas.microsoft.com/office/drawing/2014/main" id="{406C413F-721C-D3F9-1AB7-5E3E3122D3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6F2DBA-0BCC-0C24-2179-9434F1574064}"/>
              </a:ext>
            </a:extLst>
          </p:cNvPr>
          <p:cNvSpPr>
            <a:spLocks noGrp="1"/>
          </p:cNvSpPr>
          <p:nvPr>
            <p:ph type="sldNum" sz="quarter" idx="12"/>
          </p:nvPr>
        </p:nvSpPr>
        <p:spPr>
          <a:xfrm>
            <a:off x="8610600" y="6356350"/>
            <a:ext cx="2743200" cy="365125"/>
          </a:xfrm>
          <a:prstGeom prst="rect">
            <a:avLst/>
          </a:prstGeom>
        </p:spPr>
        <p:txBody>
          <a:bodyPr/>
          <a:lstStyle/>
          <a:p>
            <a:fld id="{14B4963B-3E37-4074-A78D-7A91927B9F5E}" type="slidenum">
              <a:rPr lang="en-US" smtClean="0"/>
              <a:t>‹#›</a:t>
            </a:fld>
            <a:endParaRPr lang="en-US"/>
          </a:p>
        </p:txBody>
      </p:sp>
    </p:spTree>
    <p:extLst>
      <p:ext uri="{BB962C8B-B14F-4D97-AF65-F5344CB8AC3E}">
        <p14:creationId xmlns:p14="http://schemas.microsoft.com/office/powerpoint/2010/main" val="1564188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46767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29840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2043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0456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68986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45315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27986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B4EC-D437-86F5-394E-1FE5DA83BDA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38223-04C4-A083-627A-D8984726AD2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8C1977-9A5E-7F06-AAC6-54EE5FDACEAB}"/>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5" name="Footer Placeholder 4">
            <a:extLst>
              <a:ext uri="{FF2B5EF4-FFF2-40B4-BE49-F238E27FC236}">
                <a16:creationId xmlns:a16="http://schemas.microsoft.com/office/drawing/2014/main" id="{B29E245A-D2B0-1278-B75A-CD549B07F5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E4157D-767F-4ABB-1F1B-E5A7A449DAC2}"/>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234033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2480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33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98658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2025/4/27</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9571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8FDD-D27D-0C86-05FD-F1109D680E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CBC43F-ECD6-53CA-F67E-4EF78D8C93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68D41-0D79-AAA3-0127-1347BDE1A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B01C4-61DD-85E1-079C-0A62AD8C1CDD}"/>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6" name="Footer Placeholder 5">
            <a:extLst>
              <a:ext uri="{FF2B5EF4-FFF2-40B4-BE49-F238E27FC236}">
                <a16:creationId xmlns:a16="http://schemas.microsoft.com/office/drawing/2014/main" id="{E984F3E9-35B1-050D-3D35-0F46AD8207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98EC5A-3E6D-71ED-40EF-C990E206FCD6}"/>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60103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D4F4-2E9B-6AC4-4DF6-F65F4AAA004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FE4B5F0-71A6-3B33-D8A7-26A293E27B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75B0F-8A0D-A811-832B-D5A5D4F97E6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663B4-B0FE-929A-7D94-E1B8F2A3F25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6D9EB-DB2D-7829-F666-49B9E44488A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A3C2E-46A4-8694-9851-950CCAD2006C}"/>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8" name="Footer Placeholder 7">
            <a:extLst>
              <a:ext uri="{FF2B5EF4-FFF2-40B4-BE49-F238E27FC236}">
                <a16:creationId xmlns:a16="http://schemas.microsoft.com/office/drawing/2014/main" id="{4E72A99E-2F84-270B-E176-779A6AE931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98B67A6-2783-6856-8983-2176F898E8ED}"/>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393618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1ABD-648E-D603-AD1F-C7330E8135E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A17E4EA-9466-8137-E079-C3AABEE659E9}"/>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4" name="Footer Placeholder 3">
            <a:extLst>
              <a:ext uri="{FF2B5EF4-FFF2-40B4-BE49-F238E27FC236}">
                <a16:creationId xmlns:a16="http://schemas.microsoft.com/office/drawing/2014/main" id="{5AF0AC99-EB73-E813-5AF1-1AB5C12F0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EDE110-E495-D68E-3FB0-F1B10EAD10A7}"/>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70120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8A1AF-831A-3605-264B-1FFCDACE3B33}"/>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3" name="Footer Placeholder 2">
            <a:extLst>
              <a:ext uri="{FF2B5EF4-FFF2-40B4-BE49-F238E27FC236}">
                <a16:creationId xmlns:a16="http://schemas.microsoft.com/office/drawing/2014/main" id="{9152B55F-94FA-58E5-8A3B-4F7F38B44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CE5CF3E-6DC2-DE36-FA20-DDFE8013AE6E}"/>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380216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B61B-4276-4063-1D54-5F22634CEF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18684-8893-7082-46E3-38C3E2068FA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F68C8-13DF-7443-5C32-D2397AB45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F6562-A329-7EC4-245F-9C13EAE4046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6" name="Footer Placeholder 5">
            <a:extLst>
              <a:ext uri="{FF2B5EF4-FFF2-40B4-BE49-F238E27FC236}">
                <a16:creationId xmlns:a16="http://schemas.microsoft.com/office/drawing/2014/main" id="{E5F57089-62BE-2F32-680F-DED77D3192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CA1F09-2AFC-FE01-5672-32CB9874F00B}"/>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309108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B896-AC80-B18D-F33E-2CBC1C75572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5E05A-ED7B-26FE-FCA3-3A60473D54A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0B870-74F8-320E-A096-2C4245073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6EEA2-5EAF-4CFA-8908-F33C5CF3FA83}"/>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27/04/2025</a:t>
            </a:fld>
            <a:endParaRPr lang="en-US"/>
          </a:p>
        </p:txBody>
      </p:sp>
      <p:sp>
        <p:nvSpPr>
          <p:cNvPr id="6" name="Footer Placeholder 5">
            <a:extLst>
              <a:ext uri="{FF2B5EF4-FFF2-40B4-BE49-F238E27FC236}">
                <a16:creationId xmlns:a16="http://schemas.microsoft.com/office/drawing/2014/main" id="{1D784BD3-6A24-348F-559F-34F62BBFCE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8F5F24-1223-71B4-D302-C86FD5CE2A26}"/>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356430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578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666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2025/4/27</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648052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6.wdp"/><Relationship Id="rId7"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pn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5.pn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8.wdp"/><Relationship Id="rId9" Type="http://schemas.openxmlformats.org/officeDocument/2006/relationships/audio" Target="NULL"/></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5.wdp"/><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6.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rtoon Background Images - Free Download on Freepik">
            <a:extLst>
              <a:ext uri="{FF2B5EF4-FFF2-40B4-BE49-F238E27FC236}">
                <a16:creationId xmlns:a16="http://schemas.microsoft.com/office/drawing/2014/main" id="{F65C09E1-2F48-F07E-F2AD-1569A7C9A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EAE6805-D1AA-D7B0-AFE1-9CB6F7796063}"/>
              </a:ext>
            </a:extLst>
          </p:cNvPr>
          <p:cNvPicPr>
            <a:picLocks noChangeAspect="1"/>
          </p:cNvPicPr>
          <p:nvPr/>
        </p:nvPicPr>
        <p:blipFill>
          <a:blip r:embed="rId3"/>
          <a:stretch>
            <a:fillRect/>
          </a:stretch>
        </p:blipFill>
        <p:spPr>
          <a:xfrm>
            <a:off x="3682219" y="1424744"/>
            <a:ext cx="4456861" cy="1625691"/>
          </a:xfrm>
          <a:prstGeom prst="rect">
            <a:avLst/>
          </a:prstGeom>
        </p:spPr>
      </p:pic>
      <p:pic>
        <p:nvPicPr>
          <p:cNvPr id="3" name="Picture 8" descr="Blind mans buff Royalty Free Vector Image - VectorStock">
            <a:extLst>
              <a:ext uri="{FF2B5EF4-FFF2-40B4-BE49-F238E27FC236}">
                <a16:creationId xmlns:a16="http://schemas.microsoft.com/office/drawing/2014/main" id="{F72C9615-732F-4772-6CF8-3A298383B5F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7990" b="83842" l="69800" r="95300">
                        <a14:foregroundMark x1="78200" y1="41985" x2="80600" y2="42875"/>
                        <a14:foregroundMark x1="86900" y1="40076" x2="86200" y2="47074"/>
                        <a14:foregroundMark x1="84700" y1="28244" x2="87300" y2="30280"/>
                        <a14:foregroundMark x1="95300" y1="36387" x2="93900" y2="41094"/>
                        <a14:foregroundMark x1="77800" y1="40967" x2="79600" y2="41985"/>
                        <a14:foregroundMark x1="81400" y1="46565" x2="82000" y2="48601"/>
                        <a14:foregroundMark x1="81200" y1="81298" x2="81300" y2="80407"/>
                        <a14:foregroundMark x1="87800" y1="75064" x2="90700" y2="73919"/>
                        <a14:foregroundMark x1="80900" y1="83842" x2="80700" y2="82061"/>
                        <a14:foregroundMark x1="80900" y1="79135" x2="81000" y2="80662"/>
                      </a14:backgroundRemoval>
                    </a14:imgEffect>
                  </a14:imgLayer>
                </a14:imgProps>
              </a:ext>
              <a:ext uri="{28A0092B-C50C-407E-A947-70E740481C1C}">
                <a14:useLocalDpi xmlns:a14="http://schemas.microsoft.com/office/drawing/2010/main" val="0"/>
              </a:ext>
            </a:extLst>
          </a:blip>
          <a:srcRect l="66753" t="22963" r="2461" b="12222"/>
          <a:stretch/>
        </p:blipFill>
        <p:spPr bwMode="auto">
          <a:xfrm>
            <a:off x="9829800" y="3182273"/>
            <a:ext cx="2362199" cy="39090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18" descr="https://i.pinimg.com/564x/68/1d/33/681d33ded71ccbaacec9eb98770439ce.jpg">
            <a:extLst>
              <a:ext uri="{FF2B5EF4-FFF2-40B4-BE49-F238E27FC236}">
                <a16:creationId xmlns:a16="http://schemas.microsoft.com/office/drawing/2014/main" id="{A09A2966-F5B0-F59D-EDC2-D8CC81FDE0C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8889" l="4263" r="89876">
                        <a14:foregroundMark x1="47780" y1="90667" x2="48490" y2="93333"/>
                        <a14:foregroundMark x1="53641" y1="90000" x2="53996" y2="93333"/>
                      </a14:backgroundRemoval>
                    </a14:imgEffect>
                  </a14:imgLayer>
                </a14:imgProps>
              </a:ext>
              <a:ext uri="{28A0092B-C50C-407E-A947-70E740481C1C}">
                <a14:useLocalDpi xmlns:a14="http://schemas.microsoft.com/office/drawing/2010/main" val="0"/>
              </a:ext>
            </a:extLst>
          </a:blip>
          <a:srcRect/>
          <a:stretch>
            <a:fillRect/>
          </a:stretch>
        </p:blipFill>
        <p:spPr bwMode="auto">
          <a:xfrm>
            <a:off x="-657225" y="3114675"/>
            <a:ext cx="4600575" cy="3876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3782955-49E9-CE11-D126-B30E0507756D}"/>
              </a:ext>
            </a:extLst>
          </p:cNvPr>
          <p:cNvPicPr>
            <a:picLocks noChangeAspect="1"/>
          </p:cNvPicPr>
          <p:nvPr/>
        </p:nvPicPr>
        <p:blipFill>
          <a:blip r:embed="rId8"/>
          <a:stretch>
            <a:fillRect/>
          </a:stretch>
        </p:blipFill>
        <p:spPr>
          <a:xfrm>
            <a:off x="1477132" y="2986196"/>
            <a:ext cx="9235484" cy="1682786"/>
          </a:xfrm>
          <a:prstGeom prst="rect">
            <a:avLst/>
          </a:prstGeom>
        </p:spPr>
      </p:pic>
      <p:sp>
        <p:nvSpPr>
          <p:cNvPr id="5" name="TextBox 4">
            <a:extLst>
              <a:ext uri="{FF2B5EF4-FFF2-40B4-BE49-F238E27FC236}">
                <a16:creationId xmlns:a16="http://schemas.microsoft.com/office/drawing/2014/main" id="{6280AEAE-DA9A-DB6B-F5B4-01B7BEE8806A}"/>
              </a:ext>
            </a:extLst>
          </p:cNvPr>
          <p:cNvSpPr txBox="1"/>
          <p:nvPr/>
        </p:nvSpPr>
        <p:spPr>
          <a:xfrm>
            <a:off x="3682219" y="558185"/>
            <a:ext cx="6147581" cy="523220"/>
          </a:xfrm>
          <a:prstGeom prst="rect">
            <a:avLst/>
          </a:prstGeom>
          <a:noFill/>
        </p:spPr>
        <p:txBody>
          <a:bodyPr wrap="square" rtlCol="0">
            <a:spAutoFit/>
          </a:bodyPr>
          <a:lstStyle/>
          <a:p>
            <a:r>
              <a:rPr lang="en-US" sz="2800" b="1">
                <a:solidFill>
                  <a:srgbClr val="FF0000"/>
                </a:solidFill>
              </a:rPr>
              <a:t>TRƯỜNG TIỂU HỌC MỸ ĐỨC I</a:t>
            </a:r>
          </a:p>
        </p:txBody>
      </p:sp>
      <p:sp>
        <p:nvSpPr>
          <p:cNvPr id="6" name="TextBox 5">
            <a:extLst>
              <a:ext uri="{FF2B5EF4-FFF2-40B4-BE49-F238E27FC236}">
                <a16:creationId xmlns:a16="http://schemas.microsoft.com/office/drawing/2014/main" id="{B3236CD3-8AB0-72AD-0C9E-796D4749D1D4}"/>
              </a:ext>
            </a:extLst>
          </p:cNvPr>
          <p:cNvSpPr txBox="1"/>
          <p:nvPr/>
        </p:nvSpPr>
        <p:spPr>
          <a:xfrm>
            <a:off x="6141635" y="5689861"/>
            <a:ext cx="3228110" cy="523220"/>
          </a:xfrm>
          <a:prstGeom prst="rect">
            <a:avLst/>
          </a:prstGeom>
          <a:noFill/>
        </p:spPr>
        <p:txBody>
          <a:bodyPr wrap="square" rtlCol="0">
            <a:spAutoFit/>
          </a:bodyPr>
          <a:lstStyle/>
          <a:p>
            <a:r>
              <a:rPr lang="en-US" sz="2800" b="1">
                <a:solidFill>
                  <a:srgbClr val="C00000"/>
                </a:solidFill>
              </a:rPr>
              <a:t>GV : LÊ THỊ DỊU</a:t>
            </a:r>
          </a:p>
        </p:txBody>
      </p:sp>
    </p:spTree>
    <p:extLst>
      <p:ext uri="{BB962C8B-B14F-4D97-AF65-F5344CB8AC3E}">
        <p14:creationId xmlns:p14="http://schemas.microsoft.com/office/powerpoint/2010/main" val="4286737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046234" y="4696972"/>
            <a:ext cx="6766168" cy="1490976"/>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800">
                <a:solidFill>
                  <a:prstClr val="black"/>
                </a:solidFill>
                <a:latin typeface="Calibri" panose="020F0502020204030204" pitchFamily="34" charset="0"/>
                <a:ea typeface="Calibri" panose="020F0502020204030204" pitchFamily="34" charset="0"/>
                <a:cs typeface="Calibri" panose="020F0502020204030204" pitchFamily="34" charset="0"/>
              </a:rPr>
              <a:t>Quyền được khai sinh và có quốc tịch.</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D6A96D2-A711-B971-B14E-65900B9C7372}"/>
              </a:ext>
            </a:extLst>
          </p:cNvPr>
          <p:cNvPicPr>
            <a:picLocks noChangeAspect="1"/>
          </p:cNvPicPr>
          <p:nvPr/>
        </p:nvPicPr>
        <p:blipFill>
          <a:blip r:embed="rId9"/>
          <a:stretch>
            <a:fillRect/>
          </a:stretch>
        </p:blipFill>
        <p:spPr>
          <a:xfrm>
            <a:off x="2490787" y="752474"/>
            <a:ext cx="4135502" cy="3476625"/>
          </a:xfrm>
          <a:prstGeom prst="rect">
            <a:avLst/>
          </a:prstGeom>
        </p:spPr>
      </p:pic>
    </p:spTree>
    <p:extLst>
      <p:ext uri="{BB962C8B-B14F-4D97-AF65-F5344CB8AC3E}">
        <p14:creationId xmlns:p14="http://schemas.microsoft.com/office/powerpoint/2010/main" val="219133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046234" y="4696972"/>
            <a:ext cx="6766168" cy="1490976"/>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800" dirty="0">
                <a:solidFill>
                  <a:prstClr val="black"/>
                </a:solidFill>
                <a:latin typeface="Calibri" panose="020F0502020204030204" pitchFamily="34" charset="0"/>
                <a:ea typeface="Calibri" panose="020F0502020204030204" pitchFamily="34" charset="0"/>
                <a:cs typeface="Calibri" panose="020F0502020204030204" pitchFamily="34" charset="0"/>
              </a:rPr>
              <a:t>Q</a:t>
            </a:r>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uyền được chăm sóc sức khỏe; </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FBB7405-3B3C-5DE0-FB88-B965B8B596F5}"/>
              </a:ext>
            </a:extLst>
          </p:cNvPr>
          <p:cNvPicPr>
            <a:picLocks noChangeAspect="1"/>
          </p:cNvPicPr>
          <p:nvPr/>
        </p:nvPicPr>
        <p:blipFill>
          <a:blip r:embed="rId9"/>
          <a:stretch>
            <a:fillRect/>
          </a:stretch>
        </p:blipFill>
        <p:spPr>
          <a:xfrm>
            <a:off x="2495550" y="695325"/>
            <a:ext cx="4241602" cy="3619500"/>
          </a:xfrm>
          <a:prstGeom prst="rect">
            <a:avLst/>
          </a:prstGeom>
        </p:spPr>
      </p:pic>
    </p:spTree>
    <p:extLst>
      <p:ext uri="{BB962C8B-B14F-4D97-AF65-F5344CB8AC3E}">
        <p14:creationId xmlns:p14="http://schemas.microsoft.com/office/powerpoint/2010/main" val="2956058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274834" y="4716022"/>
            <a:ext cx="6192766" cy="1199003"/>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pitchFamily="34" charset="0"/>
                <a:ea typeface="Calibri" panose="020F0502020204030204" pitchFamily="34" charset="0"/>
                <a:cs typeface="Calibri" panose="020F0502020204030204" pitchFamily="34" charset="0"/>
              </a:rPr>
              <a:t>Quyền</a:t>
            </a:r>
            <a:r>
              <a:rPr lang="en-US" sz="4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4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ea typeface="Calibri" panose="020F0502020204030204" pitchFamily="34" charset="0"/>
                <a:cs typeface="Calibri" panose="020F0502020204030204" pitchFamily="34" charset="0"/>
              </a:rPr>
              <a:t>học</a:t>
            </a:r>
            <a:r>
              <a:rPr lang="en-US" sz="4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ea typeface="Calibri" panose="020F0502020204030204" pitchFamily="34" charset="0"/>
                <a:cs typeface="Calibri" panose="020F0502020204030204" pitchFamily="34" charset="0"/>
              </a:rPr>
              <a:t>tập</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E8F25DB-F84D-1FF3-9267-F692268FC7D3}"/>
              </a:ext>
            </a:extLst>
          </p:cNvPr>
          <p:cNvPicPr>
            <a:picLocks noChangeAspect="1"/>
          </p:cNvPicPr>
          <p:nvPr/>
        </p:nvPicPr>
        <p:blipFill>
          <a:blip r:embed="rId9"/>
          <a:stretch>
            <a:fillRect/>
          </a:stretch>
        </p:blipFill>
        <p:spPr>
          <a:xfrm>
            <a:off x="1995487" y="828675"/>
            <a:ext cx="4883923" cy="3438525"/>
          </a:xfrm>
          <a:prstGeom prst="rect">
            <a:avLst/>
          </a:prstGeom>
        </p:spPr>
      </p:pic>
    </p:spTree>
    <p:extLst>
      <p:ext uri="{BB962C8B-B14F-4D97-AF65-F5344CB8AC3E}">
        <p14:creationId xmlns:p14="http://schemas.microsoft.com/office/powerpoint/2010/main" val="296717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274834" y="4248150"/>
            <a:ext cx="6192766" cy="188595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Q</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uyền được tôn trọng, bảo vệ tính mạng và thân thể, nhân phẩm và danh dự;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EC0CC577-B338-2F79-C516-54C7064CCBF3}"/>
              </a:ext>
            </a:extLst>
          </p:cNvPr>
          <p:cNvPicPr>
            <a:picLocks noChangeAspect="1"/>
          </p:cNvPicPr>
          <p:nvPr/>
        </p:nvPicPr>
        <p:blipFill>
          <a:blip r:embed="rId9"/>
          <a:stretch>
            <a:fillRect/>
          </a:stretch>
        </p:blipFill>
        <p:spPr>
          <a:xfrm>
            <a:off x="2233612" y="409575"/>
            <a:ext cx="4397273" cy="3676650"/>
          </a:xfrm>
          <a:prstGeom prst="rect">
            <a:avLst/>
          </a:prstGeom>
        </p:spPr>
      </p:pic>
    </p:spTree>
    <p:extLst>
      <p:ext uri="{BB962C8B-B14F-4D97-AF65-F5344CB8AC3E}">
        <p14:creationId xmlns:p14="http://schemas.microsoft.com/office/powerpoint/2010/main" val="3676287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274833" y="4248150"/>
            <a:ext cx="6449941" cy="1190625"/>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Quyền</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được</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vui</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chơi</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giải</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trí</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390C19A-BD59-541A-B9B9-E1AE0E0ACB51}"/>
              </a:ext>
            </a:extLst>
          </p:cNvPr>
          <p:cNvPicPr>
            <a:picLocks noChangeAspect="1"/>
          </p:cNvPicPr>
          <p:nvPr/>
        </p:nvPicPr>
        <p:blipFill>
          <a:blip r:embed="rId9"/>
          <a:stretch>
            <a:fillRect/>
          </a:stretch>
        </p:blipFill>
        <p:spPr>
          <a:xfrm>
            <a:off x="2405062" y="809625"/>
            <a:ext cx="4471988" cy="2981325"/>
          </a:xfrm>
          <a:prstGeom prst="rect">
            <a:avLst/>
          </a:prstGeom>
        </p:spPr>
      </p:pic>
    </p:spTree>
    <p:extLst>
      <p:ext uri="{BB962C8B-B14F-4D97-AF65-F5344CB8AC3E}">
        <p14:creationId xmlns:p14="http://schemas.microsoft.com/office/powerpoint/2010/main" val="183149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artoon Background Images - Free Download on Freepik">
            <a:extLst>
              <a:ext uri="{FF2B5EF4-FFF2-40B4-BE49-F238E27FC236}">
                <a16:creationId xmlns:a16="http://schemas.microsoft.com/office/drawing/2014/main" id="{A23E0FEF-DE9B-229C-F105-1D1CE3343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E8F841-10B2-4B67-65C8-2E7F0D412DBD}"/>
              </a:ext>
            </a:extLst>
          </p:cNvPr>
          <p:cNvSpPr/>
          <p:nvPr/>
        </p:nvSpPr>
        <p:spPr>
          <a:xfrm>
            <a:off x="1001694" y="827181"/>
            <a:ext cx="10188611" cy="5706805"/>
          </a:xfrm>
          <a:prstGeom prst="rec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422C126-F5A0-E947-CD8F-722B517A6211}"/>
              </a:ext>
            </a:extLst>
          </p:cNvPr>
          <p:cNvSpPr txBox="1"/>
          <p:nvPr/>
        </p:nvSpPr>
        <p:spPr>
          <a:xfrm>
            <a:off x="1182141" y="1038449"/>
            <a:ext cx="9267079"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Arial" panose="020B0604020202020204" pitchFamily="34" charset="0"/>
              </a:rPr>
              <a:t>   </a:t>
            </a:r>
            <a:r>
              <a:rPr kumimoji="0" lang="vi-VN" sz="40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Arial" panose="020B0604020202020204" pitchFamily="34" charset="0"/>
              </a:rPr>
              <a:t>Quyền trẻ em là tất cả những gì trẻ em cần có để được sống và lớn lên một cách lành mạnh và an toàn. Quyền trẻ em nhằm đảm bảo cho trẻ em không chỉ là người tiếp nhận thụ động lòng nhân từ của người lớn, mà các em là những thành viên tham gia tích cực vào quá trình phát triển của chính mình. </a:t>
            </a:r>
            <a:endParaRPr kumimoji="0" lang="en-US" sz="40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Arial" panose="020B0604020202020204" pitchFamily="34" charset="0"/>
            </a:endParaRPr>
          </a:p>
        </p:txBody>
      </p:sp>
      <p:pic>
        <p:nvPicPr>
          <p:cNvPr id="2" name="Picture 8" descr="Blind mans buff Royalty Free Vector Image - VectorStock">
            <a:extLst>
              <a:ext uri="{FF2B5EF4-FFF2-40B4-BE49-F238E27FC236}">
                <a16:creationId xmlns:a16="http://schemas.microsoft.com/office/drawing/2014/main" id="{CB2F01A7-49CB-FB29-6DC0-7F065B37C48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990" b="83842" l="69800" r="95300">
                        <a14:foregroundMark x1="78200" y1="41985" x2="80600" y2="42875"/>
                        <a14:foregroundMark x1="86900" y1="40076" x2="86200" y2="47074"/>
                        <a14:foregroundMark x1="84700" y1="28244" x2="87300" y2="30280"/>
                        <a14:foregroundMark x1="95300" y1="36387" x2="93900" y2="41094"/>
                        <a14:foregroundMark x1="77800" y1="40967" x2="79600" y2="41985"/>
                        <a14:foregroundMark x1="81400" y1="46565" x2="82000" y2="48601"/>
                        <a14:foregroundMark x1="81200" y1="81298" x2="81300" y2="80407"/>
                        <a14:foregroundMark x1="87800" y1="75064" x2="90700" y2="73919"/>
                        <a14:foregroundMark x1="80900" y1="83842" x2="80700" y2="82061"/>
                        <a14:foregroundMark x1="80900" y1="79135" x2="81000" y2="80662"/>
                      </a14:backgroundRemoval>
                    </a14:imgEffect>
                  </a14:imgLayer>
                </a14:imgProps>
              </a:ext>
              <a:ext uri="{28A0092B-C50C-407E-A947-70E740481C1C}">
                <a14:useLocalDpi xmlns:a14="http://schemas.microsoft.com/office/drawing/2010/main" val="0"/>
              </a:ext>
            </a:extLst>
          </a:blip>
          <a:srcRect l="66753" t="22963" r="2461" b="12222"/>
          <a:stretch/>
        </p:blipFill>
        <p:spPr bwMode="auto">
          <a:xfrm>
            <a:off x="9829800" y="3182273"/>
            <a:ext cx="2362199" cy="39090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056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17A688-984B-C794-0016-2960B44BBA88}"/>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7666E54A-71D4-BFD5-8EDA-42915631B0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4C745C59-A73E-ED8C-EC83-F0424BC1AE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408FDDEB-240F-18C3-3A29-4980154362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9" name="Speech Bubble: Oval 8">
            <a:extLst>
              <a:ext uri="{FF2B5EF4-FFF2-40B4-BE49-F238E27FC236}">
                <a16:creationId xmlns:a16="http://schemas.microsoft.com/office/drawing/2014/main" id="{E4CA1A88-8DBC-8C69-5823-94C92FAA3089}"/>
              </a:ext>
            </a:extLst>
          </p:cNvPr>
          <p:cNvSpPr/>
          <p:nvPr/>
        </p:nvSpPr>
        <p:spPr>
          <a:xfrm>
            <a:off x="1384300" y="736600"/>
            <a:ext cx="6515100" cy="4152900"/>
          </a:xfrm>
          <a:prstGeom prst="wedgeEllipseCallout">
            <a:avLst>
              <a:gd name="adj1" fmla="val 59868"/>
              <a:gd name="adj2" fmla="val 14182"/>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41E2E32-818E-5755-43C6-859BB7A67F45}"/>
              </a:ext>
            </a:extLst>
          </p:cNvPr>
          <p:cNvSpPr/>
          <p:nvPr/>
        </p:nvSpPr>
        <p:spPr>
          <a:xfrm>
            <a:off x="1799409" y="1422191"/>
            <a:ext cx="5744391"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solidFill>
                    <a:srgbClr val="FF53AD"/>
                  </a:solidFill>
                </a:ln>
                <a:solidFill>
                  <a:srgbClr val="FF53AD"/>
                </a:solidFill>
                <a:effectLst/>
                <a:uLnTx/>
                <a:uFillTx/>
                <a:latin typeface="Cambria" panose="02040503050406030204" pitchFamily="18" charset="0"/>
                <a:ea typeface="Cambria" panose="02040503050406030204" pitchFamily="18" charset="0"/>
              </a:rPr>
              <a:t>Theo em, trẻ em còn có những quyền nào khác?</a:t>
            </a:r>
            <a:endParaRPr kumimoji="0" lang="en-US" sz="5400" b="1" i="0" u="none" strike="noStrike" kern="1200" cap="none" spc="0" normalizeH="0" baseline="0" noProof="0" dirty="0">
              <a:ln w="0">
                <a:solidFill>
                  <a:srgbClr val="FF53AD"/>
                </a:solidFill>
              </a:ln>
              <a:solidFill>
                <a:srgbClr val="FF53AD"/>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425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4B58E8-B5D4-85AF-FCA1-CF01EFE2B64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43000"/>
                    </a14:imgEffect>
                  </a14:imgLayer>
                </a14:imgProps>
              </a:ext>
            </a:extLst>
          </a:blip>
          <a:srcRect t="2904" b="2904"/>
          <a:stretch/>
        </p:blipFill>
        <p:spPr>
          <a:xfrm>
            <a:off x="4" y="3"/>
            <a:ext cx="12191995" cy="6857997"/>
          </a:xfrm>
          <a:prstGeom prst="rect">
            <a:avLst/>
          </a:prstGeom>
        </p:spPr>
      </p:pic>
      <p:pic>
        <p:nvPicPr>
          <p:cNvPr id="17" name="Picture 16">
            <a:extLst>
              <a:ext uri="{FF2B5EF4-FFF2-40B4-BE49-F238E27FC236}">
                <a16:creationId xmlns:a16="http://schemas.microsoft.com/office/drawing/2014/main" id="{0EA622D3-E546-85EF-DC37-96D87F3E0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33" y="-34317"/>
            <a:ext cx="12147550" cy="6858000"/>
          </a:xfrm>
          <a:prstGeom prst="rect">
            <a:avLst/>
          </a:prstGeom>
        </p:spPr>
      </p:pic>
      <p:sp>
        <p:nvSpPr>
          <p:cNvPr id="18" name="Rectangle: Rounded Corners 6">
            <a:extLst>
              <a:ext uri="{FF2B5EF4-FFF2-40B4-BE49-F238E27FC236}">
                <a16:creationId xmlns:a16="http://schemas.microsoft.com/office/drawing/2014/main" id="{81B69954-129A-B80C-67B7-51BBCB446E20}"/>
              </a:ext>
            </a:extLst>
          </p:cNvPr>
          <p:cNvSpPr/>
          <p:nvPr/>
        </p:nvSpPr>
        <p:spPr>
          <a:xfrm>
            <a:off x="2384422" y="212993"/>
            <a:ext cx="7309885" cy="1103986"/>
          </a:xfrm>
          <a:custGeom>
            <a:avLst/>
            <a:gdLst>
              <a:gd name="connsiteX0" fmla="*/ 0 w 7126014"/>
              <a:gd name="connsiteY0" fmla="*/ 399393 h 798786"/>
              <a:gd name="connsiteX1" fmla="*/ 399393 w 7126014"/>
              <a:gd name="connsiteY1" fmla="*/ 0 h 798786"/>
              <a:gd name="connsiteX2" fmla="*/ 6726621 w 7126014"/>
              <a:gd name="connsiteY2" fmla="*/ 0 h 798786"/>
              <a:gd name="connsiteX3" fmla="*/ 7126014 w 7126014"/>
              <a:gd name="connsiteY3" fmla="*/ 399393 h 798786"/>
              <a:gd name="connsiteX4" fmla="*/ 7126014 w 7126014"/>
              <a:gd name="connsiteY4" fmla="*/ 399393 h 798786"/>
              <a:gd name="connsiteX5" fmla="*/ 6726621 w 7126014"/>
              <a:gd name="connsiteY5" fmla="*/ 798786 h 798786"/>
              <a:gd name="connsiteX6" fmla="*/ 399393 w 7126014"/>
              <a:gd name="connsiteY6" fmla="*/ 798786 h 798786"/>
              <a:gd name="connsiteX7" fmla="*/ 0 w 7126014"/>
              <a:gd name="connsiteY7" fmla="*/ 399393 h 798786"/>
              <a:gd name="connsiteX0" fmla="*/ 0 w 7255554"/>
              <a:gd name="connsiteY0" fmla="*/ 399393 h 798786"/>
              <a:gd name="connsiteX1" fmla="*/ 528933 w 7255554"/>
              <a:gd name="connsiteY1" fmla="*/ 0 h 798786"/>
              <a:gd name="connsiteX2" fmla="*/ 6856161 w 7255554"/>
              <a:gd name="connsiteY2" fmla="*/ 0 h 798786"/>
              <a:gd name="connsiteX3" fmla="*/ 7255554 w 7255554"/>
              <a:gd name="connsiteY3" fmla="*/ 399393 h 798786"/>
              <a:gd name="connsiteX4" fmla="*/ 7255554 w 7255554"/>
              <a:gd name="connsiteY4" fmla="*/ 399393 h 798786"/>
              <a:gd name="connsiteX5" fmla="*/ 6856161 w 7255554"/>
              <a:gd name="connsiteY5" fmla="*/ 798786 h 798786"/>
              <a:gd name="connsiteX6" fmla="*/ 528933 w 7255554"/>
              <a:gd name="connsiteY6" fmla="*/ 798786 h 798786"/>
              <a:gd name="connsiteX7" fmla="*/ 0 w 7255554"/>
              <a:gd name="connsiteY7" fmla="*/ 399393 h 798786"/>
              <a:gd name="connsiteX0" fmla="*/ 182 w 7255736"/>
              <a:gd name="connsiteY0" fmla="*/ 399393 h 798786"/>
              <a:gd name="connsiteX1" fmla="*/ 529115 w 7255736"/>
              <a:gd name="connsiteY1" fmla="*/ 0 h 798786"/>
              <a:gd name="connsiteX2" fmla="*/ 6856343 w 7255736"/>
              <a:gd name="connsiteY2" fmla="*/ 0 h 798786"/>
              <a:gd name="connsiteX3" fmla="*/ 7255736 w 7255736"/>
              <a:gd name="connsiteY3" fmla="*/ 399393 h 798786"/>
              <a:gd name="connsiteX4" fmla="*/ 7255736 w 7255736"/>
              <a:gd name="connsiteY4" fmla="*/ 399393 h 798786"/>
              <a:gd name="connsiteX5" fmla="*/ 6856343 w 7255736"/>
              <a:gd name="connsiteY5" fmla="*/ 798786 h 798786"/>
              <a:gd name="connsiteX6" fmla="*/ 582455 w 7255736"/>
              <a:gd name="connsiteY6" fmla="*/ 791741 h 798786"/>
              <a:gd name="connsiteX7" fmla="*/ 182 w 7255736"/>
              <a:gd name="connsiteY7" fmla="*/ 399393 h 798786"/>
              <a:gd name="connsiteX0" fmla="*/ 16 w 7255570"/>
              <a:gd name="connsiteY0" fmla="*/ 399393 h 798786"/>
              <a:gd name="connsiteX1" fmla="*/ 528949 w 7255570"/>
              <a:gd name="connsiteY1" fmla="*/ 0 h 798786"/>
              <a:gd name="connsiteX2" fmla="*/ 6856177 w 7255570"/>
              <a:gd name="connsiteY2" fmla="*/ 0 h 798786"/>
              <a:gd name="connsiteX3" fmla="*/ 7255570 w 7255570"/>
              <a:gd name="connsiteY3" fmla="*/ 399393 h 798786"/>
              <a:gd name="connsiteX4" fmla="*/ 7255570 w 7255570"/>
              <a:gd name="connsiteY4" fmla="*/ 399393 h 798786"/>
              <a:gd name="connsiteX5" fmla="*/ 6856177 w 7255570"/>
              <a:gd name="connsiteY5" fmla="*/ 798786 h 798786"/>
              <a:gd name="connsiteX6" fmla="*/ 544189 w 7255570"/>
              <a:gd name="connsiteY6" fmla="*/ 798786 h 798786"/>
              <a:gd name="connsiteX7" fmla="*/ 16 w 7255570"/>
              <a:gd name="connsiteY7" fmla="*/ 399393 h 798786"/>
              <a:gd name="connsiteX0" fmla="*/ 16 w 7255570"/>
              <a:gd name="connsiteY0" fmla="*/ 399393 h 798786"/>
              <a:gd name="connsiteX1" fmla="*/ 528949 w 7255570"/>
              <a:gd name="connsiteY1" fmla="*/ 0 h 798786"/>
              <a:gd name="connsiteX2" fmla="*/ 6856177 w 7255570"/>
              <a:gd name="connsiteY2" fmla="*/ 0 h 798786"/>
              <a:gd name="connsiteX3" fmla="*/ 7255570 w 7255570"/>
              <a:gd name="connsiteY3" fmla="*/ 399393 h 798786"/>
              <a:gd name="connsiteX4" fmla="*/ 7255570 w 7255570"/>
              <a:gd name="connsiteY4" fmla="*/ 399393 h 798786"/>
              <a:gd name="connsiteX5" fmla="*/ 6734257 w 7255570"/>
              <a:gd name="connsiteY5" fmla="*/ 756516 h 798786"/>
              <a:gd name="connsiteX6" fmla="*/ 544189 w 7255570"/>
              <a:gd name="connsiteY6" fmla="*/ 798786 h 798786"/>
              <a:gd name="connsiteX7" fmla="*/ 16 w 7255570"/>
              <a:gd name="connsiteY7" fmla="*/ 399393 h 798786"/>
              <a:gd name="connsiteX0" fmla="*/ 16 w 7255570"/>
              <a:gd name="connsiteY0" fmla="*/ 399393 h 798786"/>
              <a:gd name="connsiteX1" fmla="*/ 528949 w 7255570"/>
              <a:gd name="connsiteY1" fmla="*/ 0 h 798786"/>
              <a:gd name="connsiteX2" fmla="*/ 6856177 w 7255570"/>
              <a:gd name="connsiteY2" fmla="*/ 0 h 798786"/>
              <a:gd name="connsiteX3" fmla="*/ 7255570 w 7255570"/>
              <a:gd name="connsiteY3" fmla="*/ 399393 h 798786"/>
              <a:gd name="connsiteX4" fmla="*/ 7255570 w 7255570"/>
              <a:gd name="connsiteY4" fmla="*/ 399393 h 798786"/>
              <a:gd name="connsiteX5" fmla="*/ 6734257 w 7255570"/>
              <a:gd name="connsiteY5" fmla="*/ 756516 h 798786"/>
              <a:gd name="connsiteX6" fmla="*/ 544189 w 7255570"/>
              <a:gd name="connsiteY6" fmla="*/ 798786 h 798786"/>
              <a:gd name="connsiteX7" fmla="*/ 16 w 7255570"/>
              <a:gd name="connsiteY7" fmla="*/ 399393 h 798786"/>
              <a:gd name="connsiteX0" fmla="*/ 34 w 7255588"/>
              <a:gd name="connsiteY0" fmla="*/ 399393 h 798786"/>
              <a:gd name="connsiteX1" fmla="*/ 528967 w 7255588"/>
              <a:gd name="connsiteY1" fmla="*/ 0 h 798786"/>
              <a:gd name="connsiteX2" fmla="*/ 6856195 w 7255588"/>
              <a:gd name="connsiteY2" fmla="*/ 0 h 798786"/>
              <a:gd name="connsiteX3" fmla="*/ 7255588 w 7255588"/>
              <a:gd name="connsiteY3" fmla="*/ 399393 h 798786"/>
              <a:gd name="connsiteX4" fmla="*/ 7255588 w 7255588"/>
              <a:gd name="connsiteY4" fmla="*/ 399393 h 798786"/>
              <a:gd name="connsiteX5" fmla="*/ 6734275 w 7255588"/>
              <a:gd name="connsiteY5" fmla="*/ 756516 h 798786"/>
              <a:gd name="connsiteX6" fmla="*/ 544207 w 7255588"/>
              <a:gd name="connsiteY6" fmla="*/ 798786 h 798786"/>
              <a:gd name="connsiteX7" fmla="*/ 34 w 7255588"/>
              <a:gd name="connsiteY7" fmla="*/ 399393 h 798786"/>
              <a:gd name="connsiteX0" fmla="*/ 34 w 7255588"/>
              <a:gd name="connsiteY0" fmla="*/ 452622 h 852015"/>
              <a:gd name="connsiteX1" fmla="*/ 528967 w 7255588"/>
              <a:gd name="connsiteY1" fmla="*/ 53229 h 852015"/>
              <a:gd name="connsiteX2" fmla="*/ 6856195 w 7255588"/>
              <a:gd name="connsiteY2" fmla="*/ 53229 h 852015"/>
              <a:gd name="connsiteX3" fmla="*/ 7255588 w 7255588"/>
              <a:gd name="connsiteY3" fmla="*/ 452622 h 852015"/>
              <a:gd name="connsiteX4" fmla="*/ 7255588 w 7255588"/>
              <a:gd name="connsiteY4" fmla="*/ 452622 h 852015"/>
              <a:gd name="connsiteX5" fmla="*/ 6734275 w 7255588"/>
              <a:gd name="connsiteY5" fmla="*/ 809745 h 852015"/>
              <a:gd name="connsiteX6" fmla="*/ 544207 w 7255588"/>
              <a:gd name="connsiteY6" fmla="*/ 852015 h 852015"/>
              <a:gd name="connsiteX7" fmla="*/ 34 w 7255588"/>
              <a:gd name="connsiteY7" fmla="*/ 452622 h 852015"/>
              <a:gd name="connsiteX0" fmla="*/ 34 w 7255588"/>
              <a:gd name="connsiteY0" fmla="*/ 452622 h 852015"/>
              <a:gd name="connsiteX1" fmla="*/ 528967 w 7255588"/>
              <a:gd name="connsiteY1" fmla="*/ 53229 h 852015"/>
              <a:gd name="connsiteX2" fmla="*/ 6856195 w 7255588"/>
              <a:gd name="connsiteY2" fmla="*/ 53229 h 852015"/>
              <a:gd name="connsiteX3" fmla="*/ 7255588 w 7255588"/>
              <a:gd name="connsiteY3" fmla="*/ 452622 h 852015"/>
              <a:gd name="connsiteX4" fmla="*/ 7255588 w 7255588"/>
              <a:gd name="connsiteY4" fmla="*/ 452622 h 852015"/>
              <a:gd name="connsiteX5" fmla="*/ 6734275 w 7255588"/>
              <a:gd name="connsiteY5" fmla="*/ 809745 h 852015"/>
              <a:gd name="connsiteX6" fmla="*/ 544207 w 7255588"/>
              <a:gd name="connsiteY6" fmla="*/ 852015 h 852015"/>
              <a:gd name="connsiteX7" fmla="*/ 34 w 7255588"/>
              <a:gd name="connsiteY7" fmla="*/ 452622 h 852015"/>
              <a:gd name="connsiteX0" fmla="*/ 34 w 7255588"/>
              <a:gd name="connsiteY0" fmla="*/ 612310 h 1011703"/>
              <a:gd name="connsiteX1" fmla="*/ 528967 w 7255588"/>
              <a:gd name="connsiteY1" fmla="*/ 212917 h 1011703"/>
              <a:gd name="connsiteX2" fmla="*/ 6856195 w 7255588"/>
              <a:gd name="connsiteY2" fmla="*/ 212917 h 1011703"/>
              <a:gd name="connsiteX3" fmla="*/ 7255588 w 7255588"/>
              <a:gd name="connsiteY3" fmla="*/ 612310 h 1011703"/>
              <a:gd name="connsiteX4" fmla="*/ 7255588 w 7255588"/>
              <a:gd name="connsiteY4" fmla="*/ 612310 h 1011703"/>
              <a:gd name="connsiteX5" fmla="*/ 6734275 w 7255588"/>
              <a:gd name="connsiteY5" fmla="*/ 969433 h 1011703"/>
              <a:gd name="connsiteX6" fmla="*/ 544207 w 7255588"/>
              <a:gd name="connsiteY6" fmla="*/ 1011703 h 1011703"/>
              <a:gd name="connsiteX7" fmla="*/ 34 w 7255588"/>
              <a:gd name="connsiteY7" fmla="*/ 612310 h 1011703"/>
              <a:gd name="connsiteX0" fmla="*/ 25 w 7308919"/>
              <a:gd name="connsiteY0" fmla="*/ 612310 h 1011703"/>
              <a:gd name="connsiteX1" fmla="*/ 582298 w 7308919"/>
              <a:gd name="connsiteY1" fmla="*/ 212917 h 1011703"/>
              <a:gd name="connsiteX2" fmla="*/ 6909526 w 7308919"/>
              <a:gd name="connsiteY2" fmla="*/ 212917 h 1011703"/>
              <a:gd name="connsiteX3" fmla="*/ 7308919 w 7308919"/>
              <a:gd name="connsiteY3" fmla="*/ 612310 h 1011703"/>
              <a:gd name="connsiteX4" fmla="*/ 7308919 w 7308919"/>
              <a:gd name="connsiteY4" fmla="*/ 612310 h 1011703"/>
              <a:gd name="connsiteX5" fmla="*/ 6787606 w 7308919"/>
              <a:gd name="connsiteY5" fmla="*/ 969433 h 1011703"/>
              <a:gd name="connsiteX6" fmla="*/ 597538 w 7308919"/>
              <a:gd name="connsiteY6" fmla="*/ 1011703 h 1011703"/>
              <a:gd name="connsiteX7" fmla="*/ 25 w 7308919"/>
              <a:gd name="connsiteY7" fmla="*/ 612310 h 1011703"/>
              <a:gd name="connsiteX0" fmla="*/ 25 w 7308919"/>
              <a:gd name="connsiteY0" fmla="*/ 612310 h 1011703"/>
              <a:gd name="connsiteX1" fmla="*/ 582298 w 7308919"/>
              <a:gd name="connsiteY1" fmla="*/ 212917 h 1011703"/>
              <a:gd name="connsiteX2" fmla="*/ 6909526 w 7308919"/>
              <a:gd name="connsiteY2" fmla="*/ 212917 h 1011703"/>
              <a:gd name="connsiteX3" fmla="*/ 7308919 w 7308919"/>
              <a:gd name="connsiteY3" fmla="*/ 612310 h 1011703"/>
              <a:gd name="connsiteX4" fmla="*/ 7308919 w 7308919"/>
              <a:gd name="connsiteY4" fmla="*/ 612310 h 1011703"/>
              <a:gd name="connsiteX5" fmla="*/ 6787606 w 7308919"/>
              <a:gd name="connsiteY5" fmla="*/ 969433 h 1011703"/>
              <a:gd name="connsiteX6" fmla="*/ 597538 w 7308919"/>
              <a:gd name="connsiteY6" fmla="*/ 1011703 h 1011703"/>
              <a:gd name="connsiteX7" fmla="*/ 25 w 7308919"/>
              <a:gd name="connsiteY7" fmla="*/ 612310 h 1011703"/>
              <a:gd name="connsiteX0" fmla="*/ 878 w 7309772"/>
              <a:gd name="connsiteY0" fmla="*/ 612310 h 1011703"/>
              <a:gd name="connsiteX1" fmla="*/ 583151 w 7309772"/>
              <a:gd name="connsiteY1" fmla="*/ 212917 h 1011703"/>
              <a:gd name="connsiteX2" fmla="*/ 6910379 w 7309772"/>
              <a:gd name="connsiteY2" fmla="*/ 212917 h 1011703"/>
              <a:gd name="connsiteX3" fmla="*/ 7309772 w 7309772"/>
              <a:gd name="connsiteY3" fmla="*/ 612310 h 1011703"/>
              <a:gd name="connsiteX4" fmla="*/ 7309772 w 7309772"/>
              <a:gd name="connsiteY4" fmla="*/ 612310 h 1011703"/>
              <a:gd name="connsiteX5" fmla="*/ 6788459 w 7309772"/>
              <a:gd name="connsiteY5" fmla="*/ 969433 h 1011703"/>
              <a:gd name="connsiteX6" fmla="*/ 598391 w 7309772"/>
              <a:gd name="connsiteY6" fmla="*/ 1011703 h 1011703"/>
              <a:gd name="connsiteX7" fmla="*/ 878 w 7309772"/>
              <a:gd name="connsiteY7" fmla="*/ 612310 h 1011703"/>
              <a:gd name="connsiteX0" fmla="*/ 1218 w 7310112"/>
              <a:gd name="connsiteY0" fmla="*/ 622808 h 1022201"/>
              <a:gd name="connsiteX1" fmla="*/ 507291 w 7310112"/>
              <a:gd name="connsiteY1" fmla="*/ 209325 h 1022201"/>
              <a:gd name="connsiteX2" fmla="*/ 6910719 w 7310112"/>
              <a:gd name="connsiteY2" fmla="*/ 223415 h 1022201"/>
              <a:gd name="connsiteX3" fmla="*/ 7310112 w 7310112"/>
              <a:gd name="connsiteY3" fmla="*/ 622808 h 1022201"/>
              <a:gd name="connsiteX4" fmla="*/ 7310112 w 7310112"/>
              <a:gd name="connsiteY4" fmla="*/ 622808 h 1022201"/>
              <a:gd name="connsiteX5" fmla="*/ 6788799 w 7310112"/>
              <a:gd name="connsiteY5" fmla="*/ 979931 h 1022201"/>
              <a:gd name="connsiteX6" fmla="*/ 598731 w 7310112"/>
              <a:gd name="connsiteY6" fmla="*/ 1022201 h 1022201"/>
              <a:gd name="connsiteX7" fmla="*/ 1218 w 7310112"/>
              <a:gd name="connsiteY7" fmla="*/ 622808 h 1022201"/>
              <a:gd name="connsiteX0" fmla="*/ 133 w 7309027"/>
              <a:gd name="connsiteY0" fmla="*/ 622808 h 1022201"/>
              <a:gd name="connsiteX1" fmla="*/ 506206 w 7309027"/>
              <a:gd name="connsiteY1" fmla="*/ 209325 h 1022201"/>
              <a:gd name="connsiteX2" fmla="*/ 6909634 w 7309027"/>
              <a:gd name="connsiteY2" fmla="*/ 223415 h 1022201"/>
              <a:gd name="connsiteX3" fmla="*/ 7309027 w 7309027"/>
              <a:gd name="connsiteY3" fmla="*/ 622808 h 1022201"/>
              <a:gd name="connsiteX4" fmla="*/ 7309027 w 7309027"/>
              <a:gd name="connsiteY4" fmla="*/ 622808 h 1022201"/>
              <a:gd name="connsiteX5" fmla="*/ 6787714 w 7309027"/>
              <a:gd name="connsiteY5" fmla="*/ 979931 h 1022201"/>
              <a:gd name="connsiteX6" fmla="*/ 597646 w 7309027"/>
              <a:gd name="connsiteY6" fmla="*/ 1022201 h 1022201"/>
              <a:gd name="connsiteX7" fmla="*/ 133 w 7309027"/>
              <a:gd name="connsiteY7" fmla="*/ 622808 h 1022201"/>
              <a:gd name="connsiteX0" fmla="*/ 133 w 7309027"/>
              <a:gd name="connsiteY0" fmla="*/ 622808 h 1022201"/>
              <a:gd name="connsiteX1" fmla="*/ 506206 w 7309027"/>
              <a:gd name="connsiteY1" fmla="*/ 209325 h 1022201"/>
              <a:gd name="connsiteX2" fmla="*/ 6909634 w 7309027"/>
              <a:gd name="connsiteY2" fmla="*/ 223415 h 1022201"/>
              <a:gd name="connsiteX3" fmla="*/ 7309027 w 7309027"/>
              <a:gd name="connsiteY3" fmla="*/ 622808 h 1022201"/>
              <a:gd name="connsiteX4" fmla="*/ 7309027 w 7309027"/>
              <a:gd name="connsiteY4" fmla="*/ 622808 h 1022201"/>
              <a:gd name="connsiteX5" fmla="*/ 6787714 w 7309027"/>
              <a:gd name="connsiteY5" fmla="*/ 979931 h 1022201"/>
              <a:gd name="connsiteX6" fmla="*/ 597646 w 7309027"/>
              <a:gd name="connsiteY6" fmla="*/ 1022201 h 1022201"/>
              <a:gd name="connsiteX7" fmla="*/ 133 w 7309027"/>
              <a:gd name="connsiteY7" fmla="*/ 622808 h 1022201"/>
              <a:gd name="connsiteX0" fmla="*/ 991 w 7309885"/>
              <a:gd name="connsiteY0" fmla="*/ 622808 h 1022201"/>
              <a:gd name="connsiteX1" fmla="*/ 514684 w 7309885"/>
              <a:gd name="connsiteY1" fmla="*/ 209325 h 1022201"/>
              <a:gd name="connsiteX2" fmla="*/ 6910492 w 7309885"/>
              <a:gd name="connsiteY2" fmla="*/ 223415 h 1022201"/>
              <a:gd name="connsiteX3" fmla="*/ 7309885 w 7309885"/>
              <a:gd name="connsiteY3" fmla="*/ 622808 h 1022201"/>
              <a:gd name="connsiteX4" fmla="*/ 7309885 w 7309885"/>
              <a:gd name="connsiteY4" fmla="*/ 622808 h 1022201"/>
              <a:gd name="connsiteX5" fmla="*/ 6788572 w 7309885"/>
              <a:gd name="connsiteY5" fmla="*/ 979931 h 1022201"/>
              <a:gd name="connsiteX6" fmla="*/ 598504 w 7309885"/>
              <a:gd name="connsiteY6" fmla="*/ 1022201 h 1022201"/>
              <a:gd name="connsiteX7" fmla="*/ 991 w 7309885"/>
              <a:gd name="connsiteY7" fmla="*/ 622808 h 1022201"/>
              <a:gd name="connsiteX0" fmla="*/ 991 w 7309885"/>
              <a:gd name="connsiteY0" fmla="*/ 621297 h 1020690"/>
              <a:gd name="connsiteX1" fmla="*/ 514684 w 7309885"/>
              <a:gd name="connsiteY1" fmla="*/ 207814 h 1020690"/>
              <a:gd name="connsiteX2" fmla="*/ 6910492 w 7309885"/>
              <a:gd name="connsiteY2" fmla="*/ 221904 h 1020690"/>
              <a:gd name="connsiteX3" fmla="*/ 7309885 w 7309885"/>
              <a:gd name="connsiteY3" fmla="*/ 621297 h 1020690"/>
              <a:gd name="connsiteX4" fmla="*/ 7309885 w 7309885"/>
              <a:gd name="connsiteY4" fmla="*/ 621297 h 1020690"/>
              <a:gd name="connsiteX5" fmla="*/ 6788572 w 7309885"/>
              <a:gd name="connsiteY5" fmla="*/ 978420 h 1020690"/>
              <a:gd name="connsiteX6" fmla="*/ 598504 w 7309885"/>
              <a:gd name="connsiteY6" fmla="*/ 1020690 h 1020690"/>
              <a:gd name="connsiteX7" fmla="*/ 991 w 7309885"/>
              <a:gd name="connsiteY7" fmla="*/ 621297 h 102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9885" h="1020690">
                <a:moveTo>
                  <a:pt x="991" y="621297"/>
                </a:moveTo>
                <a:cubicBezTo>
                  <a:pt x="-12979" y="485818"/>
                  <a:pt x="118845" y="214859"/>
                  <a:pt x="514684" y="207814"/>
                </a:cubicBezTo>
                <a:cubicBezTo>
                  <a:pt x="4140140" y="-271251"/>
                  <a:pt x="6843576" y="228949"/>
                  <a:pt x="6910492" y="221904"/>
                </a:cubicBezTo>
                <a:cubicBezTo>
                  <a:pt x="7131071" y="221904"/>
                  <a:pt x="7309885" y="400718"/>
                  <a:pt x="7309885" y="621297"/>
                </a:cubicBezTo>
                <a:lnTo>
                  <a:pt x="7309885" y="621297"/>
                </a:lnTo>
                <a:cubicBezTo>
                  <a:pt x="7309885" y="841876"/>
                  <a:pt x="7009151" y="978420"/>
                  <a:pt x="6788572" y="978420"/>
                </a:cubicBezTo>
                <a:lnTo>
                  <a:pt x="598504" y="1020690"/>
                </a:lnTo>
                <a:cubicBezTo>
                  <a:pt x="316965" y="978420"/>
                  <a:pt x="14961" y="756776"/>
                  <a:pt x="991" y="621297"/>
                </a:cubicBezTo>
                <a:close/>
              </a:path>
            </a:pathLst>
          </a:custGeom>
          <a:gradFill>
            <a:gsLst>
              <a:gs pos="4000">
                <a:srgbClr val="FF7697"/>
              </a:gs>
              <a:gs pos="100000">
                <a:srgbClr val="FF4D7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84752702-A161-183B-69A3-B3FBD9985B1B}"/>
              </a:ext>
            </a:extLst>
          </p:cNvPr>
          <p:cNvSpPr/>
          <p:nvPr/>
        </p:nvSpPr>
        <p:spPr>
          <a:xfrm>
            <a:off x="963630" y="3337533"/>
            <a:ext cx="10222523" cy="689576"/>
          </a:xfrm>
          <a:custGeom>
            <a:avLst/>
            <a:gdLst>
              <a:gd name="connsiteX0" fmla="*/ 0 w 10222523"/>
              <a:gd name="connsiteY0" fmla="*/ 114932 h 689576"/>
              <a:gd name="connsiteX1" fmla="*/ 114932 w 10222523"/>
              <a:gd name="connsiteY1" fmla="*/ 0 h 689576"/>
              <a:gd name="connsiteX2" fmla="*/ 10107591 w 10222523"/>
              <a:gd name="connsiteY2" fmla="*/ 0 h 689576"/>
              <a:gd name="connsiteX3" fmla="*/ 10222523 w 10222523"/>
              <a:gd name="connsiteY3" fmla="*/ 114932 h 689576"/>
              <a:gd name="connsiteX4" fmla="*/ 10222523 w 10222523"/>
              <a:gd name="connsiteY4" fmla="*/ 574644 h 689576"/>
              <a:gd name="connsiteX5" fmla="*/ 10107591 w 10222523"/>
              <a:gd name="connsiteY5" fmla="*/ 689576 h 689576"/>
              <a:gd name="connsiteX6" fmla="*/ 114932 w 10222523"/>
              <a:gd name="connsiteY6" fmla="*/ 689576 h 689576"/>
              <a:gd name="connsiteX7" fmla="*/ 0 w 10222523"/>
              <a:gd name="connsiteY7" fmla="*/ 574644 h 689576"/>
              <a:gd name="connsiteX8" fmla="*/ 0 w 10222523"/>
              <a:gd name="connsiteY8" fmla="*/ 114932 h 6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2523" h="689576" extrusionOk="0">
                <a:moveTo>
                  <a:pt x="0" y="114932"/>
                </a:moveTo>
                <a:cubicBezTo>
                  <a:pt x="-223" y="50688"/>
                  <a:pt x="46114" y="4327"/>
                  <a:pt x="114932" y="0"/>
                </a:cubicBezTo>
                <a:cubicBezTo>
                  <a:pt x="3050444" y="-95379"/>
                  <a:pt x="7413854" y="58096"/>
                  <a:pt x="10107591" y="0"/>
                </a:cubicBezTo>
                <a:cubicBezTo>
                  <a:pt x="10168801" y="-1594"/>
                  <a:pt x="10213518" y="44985"/>
                  <a:pt x="10222523" y="114932"/>
                </a:cubicBezTo>
                <a:cubicBezTo>
                  <a:pt x="10205078" y="255847"/>
                  <a:pt x="10231158" y="483694"/>
                  <a:pt x="10222523" y="574644"/>
                </a:cubicBezTo>
                <a:cubicBezTo>
                  <a:pt x="10230622" y="628492"/>
                  <a:pt x="10162921" y="681463"/>
                  <a:pt x="10107591" y="689576"/>
                </a:cubicBezTo>
                <a:cubicBezTo>
                  <a:pt x="6880952" y="629670"/>
                  <a:pt x="2343911" y="772090"/>
                  <a:pt x="114932" y="689576"/>
                </a:cubicBezTo>
                <a:cubicBezTo>
                  <a:pt x="49009" y="690181"/>
                  <a:pt x="-751" y="638881"/>
                  <a:pt x="0" y="574644"/>
                </a:cubicBezTo>
                <a:cubicBezTo>
                  <a:pt x="39482" y="377457"/>
                  <a:pt x="4959" y="272691"/>
                  <a:pt x="0" y="114932"/>
                </a:cubicBez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dirty="0">
                <a:solidFill>
                  <a:prstClr val="black"/>
                </a:solidFill>
                <a:latin typeface="Calibri" panose="020F0502020204030204"/>
              </a:rPr>
              <a:t>   </a:t>
            </a:r>
            <a:r>
              <a:rPr lang="vi-VN" sz="2400" b="1" dirty="0">
                <a:solidFill>
                  <a:prstClr val="black"/>
                </a:solidFill>
                <a:latin typeface="Calibri" panose="020F0502020204030204"/>
              </a:rPr>
              <a:t>Ngoài ra, trẻ em còn có rất nhiều quyền khác như: Quy</a:t>
            </a:r>
            <a:r>
              <a:rPr lang="en-US" sz="2400" b="1" dirty="0">
                <a:solidFill>
                  <a:prstClr val="black"/>
                </a:solidFill>
                <a:latin typeface="Calibri" panose="020F0502020204030204"/>
              </a:rPr>
              <a:t>ề</a:t>
            </a:r>
            <a:r>
              <a:rPr lang="vi-VN" sz="2400" b="1" dirty="0">
                <a:solidFill>
                  <a:prstClr val="black"/>
                </a:solidFill>
                <a:latin typeface="Calibri" panose="020F0502020204030204"/>
              </a:rPr>
              <a:t>n sống; Quy</a:t>
            </a:r>
            <a:r>
              <a:rPr lang="en-US" sz="2400" b="1" dirty="0">
                <a:solidFill>
                  <a:prstClr val="black"/>
                </a:solidFill>
                <a:latin typeface="Calibri" panose="020F0502020204030204"/>
              </a:rPr>
              <a:t>ề</a:t>
            </a:r>
            <a:r>
              <a:rPr lang="vi-VN" sz="2400" b="1" dirty="0">
                <a:solidFill>
                  <a:prstClr val="black"/>
                </a:solidFill>
                <a:latin typeface="Calibri" panose="020F0502020204030204"/>
              </a:rPr>
              <a:t>n giữ gìn, phát huy bản sắc; Quyền tự do tín ngưỡng, tôn giáo; Quyền sở  hữu, thừa kế và các quyền khác đối với tài sản theo quy định của pháp luật: Quy</a:t>
            </a:r>
            <a:r>
              <a:rPr lang="en-US" sz="2400" b="1">
                <a:solidFill>
                  <a:prstClr val="black"/>
                </a:solidFill>
                <a:latin typeface="Calibri" panose="020F0502020204030204"/>
              </a:rPr>
              <a:t>ề</a:t>
            </a:r>
            <a:r>
              <a:rPr lang="vi-VN" sz="2400" b="1">
                <a:solidFill>
                  <a:prstClr val="black"/>
                </a:solidFill>
                <a:latin typeface="Calibri" panose="020F0502020204030204"/>
              </a:rPr>
              <a:t>n </a:t>
            </a:r>
            <a:r>
              <a:rPr lang="vi-VN" sz="2400" b="1" dirty="0">
                <a:solidFill>
                  <a:prstClr val="black"/>
                </a:solidFill>
                <a:latin typeface="Calibri" panose="020F0502020204030204"/>
              </a:rPr>
              <a:t>bí mật đời sống riêng tư; Quyền được sống chung với cha, mẹ; Quyền được đoàn tụ, liên hệ và tiếp xúc với cha, mẹ; Quyền được chăm sóc thay thế và nhận làm con nuôi; Quyền được bảo vệ để không bị xâm hại tình dục; Quyền được bảo vệ để không bị bóc lột sức lao động; Quyền được bảo vệ để không bị bạo lực, bỏ rơi, bỏ mặc; Quyền được bảo vệ để không bị mua bán, bắt cóc, đánh tráo, chiếm đoạt; Quyền được bảo vệ khỏi chất ma tuý; Quyền được bảo vệ trong tố tụng và xử lí vi phạm hành chỉnh; Quyền được bảo vệ khi gặp thiên tai, thảm hoạ, ô nhiễm môi trường, xung đột vũ trang; Quyền được bảo đảm an sinh xã hội; Quyền được tiếp cận thông tin và tham gia hoạt động xã hội,...</a:t>
            </a:r>
            <a:endParaRPr kumimoji="0" lang="vi-VN" sz="2400" b="1" i="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a:extLst>
              <a:ext uri="{FF2B5EF4-FFF2-40B4-BE49-F238E27FC236}">
                <a16:creationId xmlns:a16="http://schemas.microsoft.com/office/drawing/2014/main" id="{B9797217-7936-9D7E-D13B-D089339CE2D9}"/>
              </a:ext>
            </a:extLst>
          </p:cNvPr>
          <p:cNvPicPr>
            <a:picLocks noChangeAspect="1"/>
          </p:cNvPicPr>
          <p:nvPr/>
        </p:nvPicPr>
        <p:blipFill>
          <a:blip r:embed="rId5"/>
          <a:stretch>
            <a:fillRect/>
          </a:stretch>
        </p:blipFill>
        <p:spPr>
          <a:xfrm>
            <a:off x="2860444" y="0"/>
            <a:ext cx="6267231" cy="1444877"/>
          </a:xfrm>
          <a:prstGeom prst="rect">
            <a:avLst/>
          </a:prstGeom>
        </p:spPr>
      </p:pic>
    </p:spTree>
    <p:extLst>
      <p:ext uri="{BB962C8B-B14F-4D97-AF65-F5344CB8AC3E}">
        <p14:creationId xmlns:p14="http://schemas.microsoft.com/office/powerpoint/2010/main" val="27057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17A688-984B-C794-0016-2960B44BBA88}"/>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7666E54A-71D4-BFD5-8EDA-42915631B0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4C745C59-A73E-ED8C-EC83-F0424BC1AE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408FDDEB-240F-18C3-3A29-4980154362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9" name="Speech Bubble: Oval 8">
            <a:extLst>
              <a:ext uri="{FF2B5EF4-FFF2-40B4-BE49-F238E27FC236}">
                <a16:creationId xmlns:a16="http://schemas.microsoft.com/office/drawing/2014/main" id="{E4CA1A88-8DBC-8C69-5823-94C92FAA3089}"/>
              </a:ext>
            </a:extLst>
          </p:cNvPr>
          <p:cNvSpPr/>
          <p:nvPr/>
        </p:nvSpPr>
        <p:spPr>
          <a:xfrm>
            <a:off x="1384300" y="736600"/>
            <a:ext cx="6515100" cy="4152900"/>
          </a:xfrm>
          <a:prstGeom prst="wedgeEllipseCallout">
            <a:avLst>
              <a:gd name="adj1" fmla="val 59868"/>
              <a:gd name="adj2" fmla="val 14182"/>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41E2E32-818E-5755-43C6-859BB7A67F45}"/>
              </a:ext>
            </a:extLst>
          </p:cNvPr>
          <p:cNvSpPr/>
          <p:nvPr/>
        </p:nvSpPr>
        <p:spPr>
          <a:xfrm>
            <a:off x="1989909" y="1412666"/>
            <a:ext cx="5217341"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solidFill>
                    <a:srgbClr val="FF53AD"/>
                  </a:solidFill>
                </a:ln>
                <a:solidFill>
                  <a:sysClr val="windowText" lastClr="000000"/>
                </a:solidFill>
                <a:effectLst/>
                <a:uLnTx/>
                <a:uFillTx/>
                <a:latin typeface="Calibri" panose="020F0502020204030204" pitchFamily="34" charset="0"/>
                <a:ea typeface="+mn-ea"/>
                <a:cs typeface="Calibri" panose="020F0502020204030204" pitchFamily="34" charset="0"/>
              </a:rPr>
              <a:t>Hoạt động 1: </a:t>
            </a:r>
            <a:endParaRPr kumimoji="0" lang="en-US" sz="4800" b="1" i="0" u="none" strike="noStrike" kern="1200" cap="none" spc="0" normalizeH="0" baseline="0" noProof="0" dirty="0">
              <a:ln>
                <a:solidFill>
                  <a:srgbClr val="FF53AD"/>
                </a:solid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solidFill>
                    <a:srgbClr val="FF53AD"/>
                  </a:solidFill>
                </a:ln>
                <a:solidFill>
                  <a:srgbClr val="FF0000"/>
                </a:solidFill>
                <a:effectLst/>
                <a:uLnTx/>
                <a:uFillTx/>
                <a:latin typeface="Calibri" panose="020F0502020204030204" pitchFamily="34" charset="0"/>
                <a:ea typeface="+mn-ea"/>
                <a:cs typeface="Calibri" panose="020F0502020204030204" pitchFamily="34" charset="0"/>
              </a:rPr>
              <a:t>Tìm hiểu mộ</a:t>
            </a:r>
            <a:r>
              <a:rPr kumimoji="0" lang="en-US" sz="4800" b="1" i="0" u="none" strike="noStrike" kern="1200" cap="none" spc="0" normalizeH="0" baseline="0" noProof="0" dirty="0">
                <a:ln>
                  <a:solidFill>
                    <a:srgbClr val="FF53AD"/>
                  </a:solidFill>
                </a:ln>
                <a:solidFill>
                  <a:srgbClr val="FF0000"/>
                </a:solidFill>
                <a:effectLst/>
                <a:uLnTx/>
                <a:uFillTx/>
                <a:latin typeface="Calibri" panose="020F0502020204030204" pitchFamily="34" charset="0"/>
                <a:ea typeface="+mn-ea"/>
                <a:cs typeface="Calibri" panose="020F0502020204030204" pitchFamily="34" charset="0"/>
              </a:rPr>
              <a:t>t</a:t>
            </a:r>
            <a:r>
              <a:rPr kumimoji="0" lang="vi-VN" sz="4800" b="1" i="0" u="none" strike="noStrike" kern="1200" cap="none" spc="0" normalizeH="0" baseline="0" noProof="0" dirty="0">
                <a:ln>
                  <a:solidFill>
                    <a:srgbClr val="FF53AD"/>
                  </a:solidFill>
                </a:ln>
                <a:solidFill>
                  <a:srgbClr val="FF0000"/>
                </a:solidFill>
                <a:effectLst/>
                <a:uLnTx/>
                <a:uFillTx/>
                <a:latin typeface="Calibri" panose="020F0502020204030204" pitchFamily="34" charset="0"/>
                <a:ea typeface="+mn-ea"/>
                <a:cs typeface="Calibri" panose="020F0502020204030204" pitchFamily="34" charset="0"/>
              </a:rPr>
              <a:t> số bổn phận trẻ em </a:t>
            </a:r>
            <a:endParaRPr kumimoji="0" lang="en-US" sz="4800" b="1" i="0" u="none" strike="noStrike" kern="1200" cap="none" spc="0" normalizeH="0" baseline="0" noProof="0" dirty="0">
              <a:ln w="0">
                <a:solidFill>
                  <a:srgbClr val="FF53AD"/>
                </a:solidFill>
              </a:ln>
              <a:solidFill>
                <a:srgbClr val="FF0000"/>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4105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grpSp>
        <p:nvGrpSpPr>
          <p:cNvPr id="2" name="Nhóm 5">
            <a:extLst>
              <a:ext uri="{FF2B5EF4-FFF2-40B4-BE49-F238E27FC236}">
                <a16:creationId xmlns:a16="http://schemas.microsoft.com/office/drawing/2014/main" id="{5A26657F-C6F0-21ED-24B8-CA810D048EFE}"/>
              </a:ext>
            </a:extLst>
          </p:cNvPr>
          <p:cNvGrpSpPr/>
          <p:nvPr/>
        </p:nvGrpSpPr>
        <p:grpSpPr>
          <a:xfrm>
            <a:off x="443105" y="0"/>
            <a:ext cx="10969962" cy="1244949"/>
            <a:chOff x="2497473" y="-276472"/>
            <a:chExt cx="10934170" cy="1468660"/>
          </a:xfrm>
        </p:grpSpPr>
        <p:grpSp>
          <p:nvGrpSpPr>
            <p:cNvPr id="3" name="Group 2">
              <a:extLst>
                <a:ext uri="{FF2B5EF4-FFF2-40B4-BE49-F238E27FC236}">
                  <a16:creationId xmlns:a16="http://schemas.microsoft.com/office/drawing/2014/main" id="{6AE193EA-5184-CC40-1EE8-2CA83C8ADF21}"/>
                </a:ext>
              </a:extLst>
            </p:cNvPr>
            <p:cNvGrpSpPr/>
            <p:nvPr/>
          </p:nvGrpSpPr>
          <p:grpSpPr>
            <a:xfrm>
              <a:off x="2651545" y="86057"/>
              <a:ext cx="10780098" cy="884732"/>
              <a:chOff x="1284514" y="563842"/>
              <a:chExt cx="10780098" cy="884732"/>
            </a:xfrm>
          </p:grpSpPr>
          <p:sp>
            <p:nvSpPr>
              <p:cNvPr id="10" name="椭圆 31">
                <a:extLst>
                  <a:ext uri="{FF2B5EF4-FFF2-40B4-BE49-F238E27FC236}">
                    <a16:creationId xmlns:a16="http://schemas.microsoft.com/office/drawing/2014/main" id="{94F16D12-C7EC-3061-1C37-A8A78A9C8D51}"/>
                  </a:ext>
                </a:extLst>
              </p:cNvPr>
              <p:cNvSpPr/>
              <p:nvPr/>
            </p:nvSpPr>
            <p:spPr>
              <a:xfrm rot="10800000" flipH="1">
                <a:off x="1284514" y="563842"/>
                <a:ext cx="10780098" cy="88473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3" name="Hộp Văn bản 9">
                <a:extLst>
                  <a:ext uri="{FF2B5EF4-FFF2-40B4-BE49-F238E27FC236}">
                    <a16:creationId xmlns:a16="http://schemas.microsoft.com/office/drawing/2014/main" id="{790E7428-C652-489B-01C0-D9E78A79CECB}"/>
                  </a:ext>
                </a:extLst>
              </p:cNvPr>
              <p:cNvSpPr txBox="1"/>
              <p:nvPr/>
            </p:nvSpPr>
            <p:spPr>
              <a:xfrm>
                <a:off x="2322474" y="600897"/>
                <a:ext cx="9654581" cy="7080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 bạn trong tranh thực hiện những bổn phận nào?</a:t>
                </a:r>
              </a:p>
            </p:txBody>
          </p:sp>
        </p:grpSp>
        <p:pic>
          <p:nvPicPr>
            <p:cNvPr id="9" name="Picture 24">
              <a:extLst>
                <a:ext uri="{FF2B5EF4-FFF2-40B4-BE49-F238E27FC236}">
                  <a16:creationId xmlns:a16="http://schemas.microsoft.com/office/drawing/2014/main" id="{2A3D4714-00C6-9012-B008-BC82C0A320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497473" y="-276472"/>
              <a:ext cx="1153320" cy="1468660"/>
            </a:xfrm>
            <a:prstGeom prst="rect">
              <a:avLst/>
            </a:prstGeom>
          </p:spPr>
        </p:pic>
      </p:grpSp>
      <p:pic>
        <p:nvPicPr>
          <p:cNvPr id="14" name="Picture 13">
            <a:extLst>
              <a:ext uri="{FF2B5EF4-FFF2-40B4-BE49-F238E27FC236}">
                <a16:creationId xmlns:a16="http://schemas.microsoft.com/office/drawing/2014/main" id="{CC318034-A5FD-A661-BF11-45BF39DB9DAD}"/>
              </a:ext>
            </a:extLst>
          </p:cNvPr>
          <p:cNvPicPr>
            <a:picLocks noChangeAspect="1"/>
          </p:cNvPicPr>
          <p:nvPr/>
        </p:nvPicPr>
        <p:blipFill>
          <a:blip r:embed="rId7"/>
          <a:stretch>
            <a:fillRect/>
          </a:stretch>
        </p:blipFill>
        <p:spPr>
          <a:xfrm>
            <a:off x="1962149" y="1343025"/>
            <a:ext cx="4638675" cy="2290346"/>
          </a:xfrm>
          <a:prstGeom prst="rect">
            <a:avLst/>
          </a:prstGeom>
        </p:spPr>
      </p:pic>
      <p:pic>
        <p:nvPicPr>
          <p:cNvPr id="18" name="Picture 17">
            <a:extLst>
              <a:ext uri="{FF2B5EF4-FFF2-40B4-BE49-F238E27FC236}">
                <a16:creationId xmlns:a16="http://schemas.microsoft.com/office/drawing/2014/main" id="{D7022D19-BECA-BE3F-3188-C0E69F68B767}"/>
              </a:ext>
            </a:extLst>
          </p:cNvPr>
          <p:cNvPicPr>
            <a:picLocks noChangeAspect="1"/>
          </p:cNvPicPr>
          <p:nvPr/>
        </p:nvPicPr>
        <p:blipFill>
          <a:blip r:embed="rId8"/>
          <a:stretch>
            <a:fillRect/>
          </a:stretch>
        </p:blipFill>
        <p:spPr>
          <a:xfrm>
            <a:off x="6881812" y="1285875"/>
            <a:ext cx="2924175" cy="2514600"/>
          </a:xfrm>
          <a:prstGeom prst="rect">
            <a:avLst/>
          </a:prstGeom>
        </p:spPr>
      </p:pic>
      <p:pic>
        <p:nvPicPr>
          <p:cNvPr id="22" name="Picture 21">
            <a:extLst>
              <a:ext uri="{FF2B5EF4-FFF2-40B4-BE49-F238E27FC236}">
                <a16:creationId xmlns:a16="http://schemas.microsoft.com/office/drawing/2014/main" id="{9AF6AD79-6710-C507-B121-84F421B22E0D}"/>
              </a:ext>
            </a:extLst>
          </p:cNvPr>
          <p:cNvPicPr>
            <a:picLocks noChangeAspect="1"/>
          </p:cNvPicPr>
          <p:nvPr/>
        </p:nvPicPr>
        <p:blipFill>
          <a:blip r:embed="rId9"/>
          <a:stretch>
            <a:fillRect/>
          </a:stretch>
        </p:blipFill>
        <p:spPr>
          <a:xfrm>
            <a:off x="1975948" y="3738563"/>
            <a:ext cx="2443651" cy="2100262"/>
          </a:xfrm>
          <a:prstGeom prst="rect">
            <a:avLst/>
          </a:prstGeom>
        </p:spPr>
      </p:pic>
      <p:pic>
        <p:nvPicPr>
          <p:cNvPr id="24" name="Picture 23">
            <a:extLst>
              <a:ext uri="{FF2B5EF4-FFF2-40B4-BE49-F238E27FC236}">
                <a16:creationId xmlns:a16="http://schemas.microsoft.com/office/drawing/2014/main" id="{0119D549-65FC-B95D-CAD8-C27C1C1CF767}"/>
              </a:ext>
            </a:extLst>
          </p:cNvPr>
          <p:cNvPicPr>
            <a:picLocks noChangeAspect="1"/>
          </p:cNvPicPr>
          <p:nvPr/>
        </p:nvPicPr>
        <p:blipFill>
          <a:blip r:embed="rId10"/>
          <a:stretch>
            <a:fillRect/>
          </a:stretch>
        </p:blipFill>
        <p:spPr>
          <a:xfrm>
            <a:off x="4467224" y="3773639"/>
            <a:ext cx="5514975" cy="2350935"/>
          </a:xfrm>
          <a:prstGeom prst="rect">
            <a:avLst/>
          </a:prstGeom>
        </p:spPr>
      </p:pic>
    </p:spTree>
    <p:extLst>
      <p:ext uri="{BB962C8B-B14F-4D97-AF65-F5344CB8AC3E}">
        <p14:creationId xmlns:p14="http://schemas.microsoft.com/office/powerpoint/2010/main" val="2319880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67F6DC-D199-D807-2867-4D79D34DBDFD}"/>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sp>
        <p:nvSpPr>
          <p:cNvPr id="2" name="TextBox 1">
            <a:extLst>
              <a:ext uri="{FF2B5EF4-FFF2-40B4-BE49-F238E27FC236}">
                <a16:creationId xmlns:a16="http://schemas.microsoft.com/office/drawing/2014/main" id="{4A1E389E-8022-E159-5D1D-7C5AE48C8E02}"/>
              </a:ext>
            </a:extLst>
          </p:cNvPr>
          <p:cNvSpPr txBox="1"/>
          <p:nvPr/>
        </p:nvSpPr>
        <p:spPr>
          <a:xfrm>
            <a:off x="408663" y="1046255"/>
            <a:ext cx="11290694" cy="5461495"/>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组合 28">
            <a:extLst>
              <a:ext uri="{FF2B5EF4-FFF2-40B4-BE49-F238E27FC236}">
                <a16:creationId xmlns:a16="http://schemas.microsoft.com/office/drawing/2014/main" id="{21D5AEA8-979E-683E-0F83-596ABF7F0A46}"/>
              </a:ext>
            </a:extLst>
          </p:cNvPr>
          <p:cNvGrpSpPr/>
          <p:nvPr/>
        </p:nvGrpSpPr>
        <p:grpSpPr>
          <a:xfrm>
            <a:off x="487572" y="1582305"/>
            <a:ext cx="1250565" cy="1155344"/>
            <a:chOff x="990159" y="1862891"/>
            <a:chExt cx="1250951" cy="1155700"/>
          </a:xfrm>
        </p:grpSpPr>
        <p:sp>
          <p:nvSpPr>
            <p:cNvPr id="5" name="Freeform 6">
              <a:extLst>
                <a:ext uri="{FF2B5EF4-FFF2-40B4-BE49-F238E27FC236}">
                  <a16:creationId xmlns:a16="http://schemas.microsoft.com/office/drawing/2014/main" id="{D13F1DBC-7EC8-BB59-AB09-15D03C13F407}"/>
                </a:ext>
              </a:extLst>
            </p:cNvPr>
            <p:cNvSpPr>
              <a:spLocks/>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w="12700" cap="flat" cmpd="sng" algn="ctr">
              <a:solidFill>
                <a:srgbClr val="FFFFFF">
                  <a:lumMod val="85000"/>
                </a:srgbClr>
              </a:solidFill>
              <a:prstDash val="solid"/>
              <a:miter lim="800000"/>
            </a:ln>
            <a:effectLst/>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endParaRPr>
            </a:p>
          </p:txBody>
        </p:sp>
        <p:grpSp>
          <p:nvGrpSpPr>
            <p:cNvPr id="8" name="组合 30">
              <a:extLst>
                <a:ext uri="{FF2B5EF4-FFF2-40B4-BE49-F238E27FC236}">
                  <a16:creationId xmlns:a16="http://schemas.microsoft.com/office/drawing/2014/main" id="{F5DD7B47-37DD-AFF7-825E-9F11EDE09A03}"/>
                </a:ext>
              </a:extLst>
            </p:cNvPr>
            <p:cNvGrpSpPr/>
            <p:nvPr/>
          </p:nvGrpSpPr>
          <p:grpSpPr>
            <a:xfrm>
              <a:off x="1085500" y="1950144"/>
              <a:ext cx="1060270" cy="981196"/>
              <a:chOff x="1085500" y="1950144"/>
              <a:chExt cx="1060270" cy="981196"/>
            </a:xfrm>
          </p:grpSpPr>
          <p:sp>
            <p:nvSpPr>
              <p:cNvPr id="10" name="Freeform 7">
                <a:extLst>
                  <a:ext uri="{FF2B5EF4-FFF2-40B4-BE49-F238E27FC236}">
                    <a16:creationId xmlns:a16="http://schemas.microsoft.com/office/drawing/2014/main" id="{8CB4832B-7A30-26D4-7616-6AF2AD60F7A6}"/>
                  </a:ext>
                </a:extLst>
              </p:cNvPr>
              <p:cNvSpPr>
                <a:spLocks/>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FFC38B"/>
              </a:solidFill>
              <a:ln w="12700" cap="flat" cmpd="sng" algn="ctr">
                <a:noFill/>
                <a:prstDash val="solid"/>
                <a:miter lim="800000"/>
              </a:ln>
              <a:effectLst/>
            </p:spPr>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endParaRPr>
              </a:p>
            </p:txBody>
          </p:sp>
          <p:sp>
            <p:nvSpPr>
              <p:cNvPr id="11" name="TextBox 50">
                <a:extLst>
                  <a:ext uri="{FF2B5EF4-FFF2-40B4-BE49-F238E27FC236}">
                    <a16:creationId xmlns:a16="http://schemas.microsoft.com/office/drawing/2014/main" id="{6B20FBC1-2DA4-1E91-F4F4-4F43C476C749}"/>
                  </a:ext>
                </a:extLst>
              </p:cNvPr>
              <p:cNvSpPr txBox="1"/>
              <p:nvPr/>
            </p:nvSpPr>
            <p:spPr>
              <a:xfrm>
                <a:off x="1351061" y="2136650"/>
                <a:ext cx="556544" cy="496892"/>
              </a:xfrm>
              <a:prstGeom prst="rect">
                <a:avLst/>
              </a:prstGeom>
              <a:noFill/>
            </p:spPr>
            <p:txBody>
              <a:bodyPr wrap="square" lIns="0" tIns="0" rIns="0" bIns="0" rtlCol="0">
                <a:spAutoFit/>
              </a:bodyPr>
              <a:lstStyle/>
              <a:p>
                <a:pPr marL="0" marR="0" lvl="0" indent="0" algn="ctr" defTabSz="914103"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rPr>
                  <a:t>01</a:t>
                </a:r>
              </a:p>
            </p:txBody>
          </p:sp>
        </p:grpSp>
      </p:grpSp>
      <p:grpSp>
        <p:nvGrpSpPr>
          <p:cNvPr id="13" name="组合 35">
            <a:extLst>
              <a:ext uri="{FF2B5EF4-FFF2-40B4-BE49-F238E27FC236}">
                <a16:creationId xmlns:a16="http://schemas.microsoft.com/office/drawing/2014/main" id="{0C58B1EC-6716-C1D6-E423-54C92C6F2E1D}"/>
              </a:ext>
            </a:extLst>
          </p:cNvPr>
          <p:cNvGrpSpPr/>
          <p:nvPr/>
        </p:nvGrpSpPr>
        <p:grpSpPr>
          <a:xfrm>
            <a:off x="893106" y="2859411"/>
            <a:ext cx="1250565" cy="1155344"/>
            <a:chOff x="990159" y="3430434"/>
            <a:chExt cx="1250951" cy="1155700"/>
          </a:xfrm>
        </p:grpSpPr>
        <p:sp>
          <p:nvSpPr>
            <p:cNvPr id="14" name="Freeform 6">
              <a:extLst>
                <a:ext uri="{FF2B5EF4-FFF2-40B4-BE49-F238E27FC236}">
                  <a16:creationId xmlns:a16="http://schemas.microsoft.com/office/drawing/2014/main" id="{3243E2E6-EB6E-0992-96D8-726A19C9641F}"/>
                </a:ext>
              </a:extLst>
            </p:cNvPr>
            <p:cNvSpPr>
              <a:spLocks/>
            </p:cNvSpPr>
            <p:nvPr/>
          </p:nvSpPr>
          <p:spPr bwMode="auto">
            <a:xfrm rot="1800000">
              <a:off x="990159" y="3430434"/>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w="12700" cap="flat" cmpd="sng" algn="ctr">
              <a:solidFill>
                <a:srgbClr val="FFFFFF">
                  <a:lumMod val="85000"/>
                </a:srgbClr>
              </a:solidFill>
              <a:prstDash val="solid"/>
              <a:miter lim="800000"/>
            </a:ln>
            <a:effectLst/>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dirty="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endParaRPr>
            </a:p>
          </p:txBody>
        </p:sp>
        <p:grpSp>
          <p:nvGrpSpPr>
            <p:cNvPr id="15" name="组合 37">
              <a:extLst>
                <a:ext uri="{FF2B5EF4-FFF2-40B4-BE49-F238E27FC236}">
                  <a16:creationId xmlns:a16="http://schemas.microsoft.com/office/drawing/2014/main" id="{F5AA2C2D-6818-5F5B-218A-6B6D9405A275}"/>
                </a:ext>
              </a:extLst>
            </p:cNvPr>
            <p:cNvGrpSpPr/>
            <p:nvPr/>
          </p:nvGrpSpPr>
          <p:grpSpPr>
            <a:xfrm>
              <a:off x="1085500" y="3517686"/>
              <a:ext cx="1060270" cy="981196"/>
              <a:chOff x="1085500" y="3517686"/>
              <a:chExt cx="1060270" cy="981196"/>
            </a:xfrm>
          </p:grpSpPr>
          <p:sp>
            <p:nvSpPr>
              <p:cNvPr id="16" name="Freeform 7">
                <a:extLst>
                  <a:ext uri="{FF2B5EF4-FFF2-40B4-BE49-F238E27FC236}">
                    <a16:creationId xmlns:a16="http://schemas.microsoft.com/office/drawing/2014/main" id="{6C598FF1-D054-23DA-BDE8-7E531F51A24E}"/>
                  </a:ext>
                </a:extLst>
              </p:cNvPr>
              <p:cNvSpPr>
                <a:spLocks/>
              </p:cNvSpPr>
              <p:nvPr/>
            </p:nvSpPr>
            <p:spPr bwMode="auto">
              <a:xfrm rot="1800000">
                <a:off x="1085500" y="3517686"/>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FFC38B"/>
              </a:solidFill>
              <a:ln w="12700" cap="flat" cmpd="sng" algn="ctr">
                <a:noFill/>
                <a:prstDash val="solid"/>
                <a:miter lim="800000"/>
              </a:ln>
              <a:effectLst/>
            </p:spPr>
            <p:txBody>
              <a:bodyPr rtlCol="0" anchor="ctr"/>
              <a:lstStyle/>
              <a:p>
                <a:pPr marL="0" marR="0" lvl="0" indent="0" algn="ctr" defTabSz="914103"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dirty="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endParaRPr>
              </a:p>
            </p:txBody>
          </p:sp>
          <p:sp>
            <p:nvSpPr>
              <p:cNvPr id="17" name="TextBox 50">
                <a:extLst>
                  <a:ext uri="{FF2B5EF4-FFF2-40B4-BE49-F238E27FC236}">
                    <a16:creationId xmlns:a16="http://schemas.microsoft.com/office/drawing/2014/main" id="{3669048C-A135-1BAE-DC1B-E2FA0F453293}"/>
                  </a:ext>
                </a:extLst>
              </p:cNvPr>
              <p:cNvSpPr txBox="1"/>
              <p:nvPr/>
            </p:nvSpPr>
            <p:spPr>
              <a:xfrm>
                <a:off x="1337362" y="3673783"/>
                <a:ext cx="556544" cy="496892"/>
              </a:xfrm>
              <a:prstGeom prst="rect">
                <a:avLst/>
              </a:prstGeom>
              <a:noFill/>
            </p:spPr>
            <p:txBody>
              <a:bodyPr wrap="square" lIns="0" tIns="0" rIns="0" bIns="0" rtlCol="0">
                <a:spAutoFit/>
              </a:bodyPr>
              <a:lstStyle/>
              <a:p>
                <a:pPr marL="0" marR="0" lvl="0" indent="0" algn="ctr" defTabSz="914103"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rPr>
                  <a:t>02</a:t>
                </a:r>
              </a:p>
            </p:txBody>
          </p:sp>
        </p:grpSp>
      </p:grpSp>
      <p:sp>
        <p:nvSpPr>
          <p:cNvPr id="23" name="TextBox 10">
            <a:extLst>
              <a:ext uri="{FF2B5EF4-FFF2-40B4-BE49-F238E27FC236}">
                <a16:creationId xmlns:a16="http://schemas.microsoft.com/office/drawing/2014/main" id="{F27597D0-9389-8B27-7C90-A3216EDA2251}"/>
              </a:ext>
            </a:extLst>
          </p:cNvPr>
          <p:cNvSpPr txBox="1">
            <a:spLocks noChangeArrowheads="1"/>
          </p:cNvSpPr>
          <p:nvPr/>
        </p:nvSpPr>
        <p:spPr bwMode="auto">
          <a:xfrm>
            <a:off x="1803220" y="1724386"/>
            <a:ext cx="9642502" cy="64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lvl="0">
              <a:defRPr/>
            </a:pPr>
            <a:r>
              <a:rPr lang="vi-VN" altLang="zh-CN" sz="3000" b="1" dirty="0">
                <a:solidFill>
                  <a:prstClr val="black"/>
                </a:solidFill>
                <a:latin typeface="Calibri" panose="020F0502020204030204" pitchFamily="34" charset="0"/>
                <a:ea typeface="仓耳羽辰体-谷力 W05" panose="02020400000000000000" pitchFamily="18" charset="-122"/>
                <a:cs typeface="Calibri" panose="020F0502020204030204" pitchFamily="34" charset="0"/>
                <a:sym typeface="+mn-lt"/>
              </a:rPr>
              <a:t>Kể tên được một số quyền và bổn phận của trẻ em.</a:t>
            </a:r>
            <a:endParaRPr kumimoji="0" lang="en-US" altLang="zh-CN" sz="3000" b="1" i="0" u="none" strike="noStrike" kern="3000" cap="none" spc="31" normalizeH="0" baseline="0" noProof="0" dirty="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sym typeface="+mn-lt"/>
            </a:endParaRPr>
          </a:p>
        </p:txBody>
      </p:sp>
      <p:sp>
        <p:nvSpPr>
          <p:cNvPr id="24" name="TextBox 10">
            <a:extLst>
              <a:ext uri="{FF2B5EF4-FFF2-40B4-BE49-F238E27FC236}">
                <a16:creationId xmlns:a16="http://schemas.microsoft.com/office/drawing/2014/main" id="{928A3FC5-D8DB-C6B6-86A3-2F846654EB34}"/>
              </a:ext>
            </a:extLst>
          </p:cNvPr>
          <p:cNvSpPr txBox="1">
            <a:spLocks noChangeArrowheads="1"/>
          </p:cNvSpPr>
          <p:nvPr/>
        </p:nvSpPr>
        <p:spPr bwMode="auto">
          <a:xfrm>
            <a:off x="2056856" y="3079545"/>
            <a:ext cx="9642502" cy="64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lvl="0">
              <a:defRPr/>
            </a:pPr>
            <a:r>
              <a:rPr lang="vi-VN" altLang="zh-CN" sz="3000" b="1" dirty="0">
                <a:solidFill>
                  <a:prstClr val="black"/>
                </a:solidFill>
                <a:latin typeface="Calibri" panose="020F0502020204030204" pitchFamily="34" charset="0"/>
                <a:ea typeface="仓耳羽辰体-谷力 W05" panose="02020400000000000000" pitchFamily="18" charset="-122"/>
                <a:cs typeface="Calibri" panose="020F0502020204030204" pitchFamily="34" charset="0"/>
                <a:sym typeface="+mn-lt"/>
              </a:rPr>
              <a:t>Hiểu về quyền và bổn phận của trẻ em.</a:t>
            </a:r>
            <a:endParaRPr kumimoji="0" lang="en-US" altLang="zh-CN" sz="3000" b="1" i="0" u="none" strike="noStrike" kern="3000" cap="none" spc="31" normalizeH="0" baseline="0" noProof="0" dirty="0">
              <a:ln>
                <a:noFill/>
              </a:ln>
              <a:solidFill>
                <a:prstClr val="black"/>
              </a:solidFill>
              <a:effectLst/>
              <a:uLnTx/>
              <a:uFillTx/>
              <a:latin typeface="Calibri" panose="020F0502020204030204" pitchFamily="34" charset="0"/>
              <a:ea typeface="仓耳羽辰体-谷力 W05" panose="02020400000000000000" pitchFamily="18" charset="-122"/>
              <a:cs typeface="Calibri" panose="020F0502020204030204" pitchFamily="34" charset="0"/>
              <a:sym typeface="+mn-lt"/>
            </a:endParaRPr>
          </a:p>
        </p:txBody>
      </p:sp>
      <p:pic>
        <p:nvPicPr>
          <p:cNvPr id="26" name="Picture 25">
            <a:extLst>
              <a:ext uri="{FF2B5EF4-FFF2-40B4-BE49-F238E27FC236}">
                <a16:creationId xmlns:a16="http://schemas.microsoft.com/office/drawing/2014/main" id="{CC384353-7F03-B93B-2BF0-3A5845A9B31B}"/>
              </a:ext>
            </a:extLst>
          </p:cNvPr>
          <p:cNvPicPr>
            <a:picLocks noChangeAspect="1"/>
          </p:cNvPicPr>
          <p:nvPr/>
        </p:nvPicPr>
        <p:blipFill>
          <a:blip r:embed="rId4"/>
          <a:stretch>
            <a:fillRect/>
          </a:stretch>
        </p:blipFill>
        <p:spPr>
          <a:xfrm>
            <a:off x="2831309" y="295275"/>
            <a:ext cx="6529382" cy="1457070"/>
          </a:xfrm>
          <a:prstGeom prst="rect">
            <a:avLst/>
          </a:prstGeom>
        </p:spPr>
      </p:pic>
    </p:spTree>
    <p:extLst>
      <p:ext uri="{BB962C8B-B14F-4D97-AF65-F5344CB8AC3E}">
        <p14:creationId xmlns:p14="http://schemas.microsoft.com/office/powerpoint/2010/main" val="127003562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CA2A5B-363A-89E2-C58E-4330204C4691}"/>
              </a:ext>
            </a:extLst>
          </p:cNvPr>
          <p:cNvPicPr>
            <a:picLocks noChangeAspect="1"/>
          </p:cNvPicPr>
          <p:nvPr/>
        </p:nvPicPr>
        <p:blipFill rotWithShape="1">
          <a:blip r:embed="rId2"/>
          <a:srcRect b="20667"/>
          <a:stretch/>
        </p:blipFill>
        <p:spPr>
          <a:xfrm>
            <a:off x="2402519" y="1919173"/>
            <a:ext cx="7386962" cy="4938827"/>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C870A1B9-9E8D-A490-5F07-66CA89535923}"/>
              </a:ext>
            </a:extLst>
          </p:cNvPr>
          <p:cNvGrpSpPr/>
          <p:nvPr/>
        </p:nvGrpSpPr>
        <p:grpSpPr>
          <a:xfrm>
            <a:off x="264392" y="4328493"/>
            <a:ext cx="2189221" cy="1635426"/>
            <a:chOff x="228100" y="3941545"/>
            <a:chExt cx="2435192" cy="1819175"/>
          </a:xfrm>
        </p:grpSpPr>
        <p:sp>
          <p:nvSpPr>
            <p:cNvPr id="5" name="Speech Bubble: Oval 4">
              <a:extLst>
                <a:ext uri="{FF2B5EF4-FFF2-40B4-BE49-F238E27FC236}">
                  <a16:creationId xmlns:a16="http://schemas.microsoft.com/office/drawing/2014/main" id="{E6EF6B14-D5CD-9ABC-985A-758B5516EE9A}"/>
                </a:ext>
              </a:extLst>
            </p:cNvPr>
            <p:cNvSpPr/>
            <p:nvPr/>
          </p:nvSpPr>
          <p:spPr>
            <a:xfrm>
              <a:off x="228100" y="3941545"/>
              <a:ext cx="2435192" cy="1819175"/>
            </a:xfrm>
            <a:prstGeom prst="wedgeEllipseCallout">
              <a:avLst>
                <a:gd name="adj1" fmla="val 65333"/>
                <a:gd name="adj2" fmla="val -1739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320725B-EA37-3AE5-EC56-95B5148B631C}"/>
                </a:ext>
              </a:extLst>
            </p:cNvPr>
            <p:cNvSpPr txBox="1"/>
            <p:nvPr/>
          </p:nvSpPr>
          <p:spPr>
            <a:xfrm>
              <a:off x="338728" y="4287044"/>
              <a:ext cx="218922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Quan sát tranh</a:t>
              </a:r>
              <a:endParaRPr kumimoji="0" lang="en-029"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grpSp>
        <p:nvGrpSpPr>
          <p:cNvPr id="9" name="Group 8">
            <a:extLst>
              <a:ext uri="{FF2B5EF4-FFF2-40B4-BE49-F238E27FC236}">
                <a16:creationId xmlns:a16="http://schemas.microsoft.com/office/drawing/2014/main" id="{38FBF5DF-B9BF-EEE7-E5D4-D3ED9DE11713}"/>
              </a:ext>
            </a:extLst>
          </p:cNvPr>
          <p:cNvGrpSpPr/>
          <p:nvPr/>
        </p:nvGrpSpPr>
        <p:grpSpPr>
          <a:xfrm>
            <a:off x="259781" y="2102665"/>
            <a:ext cx="2617797" cy="1938992"/>
            <a:chOff x="679030" y="2098307"/>
            <a:chExt cx="2207958" cy="1635426"/>
          </a:xfrm>
        </p:grpSpPr>
        <p:sp>
          <p:nvSpPr>
            <p:cNvPr id="6" name="Speech Bubble: Oval 5">
              <a:extLst>
                <a:ext uri="{FF2B5EF4-FFF2-40B4-BE49-F238E27FC236}">
                  <a16:creationId xmlns:a16="http://schemas.microsoft.com/office/drawing/2014/main" id="{8E4DF98E-1842-D450-D61A-C108CFC16348}"/>
                </a:ext>
              </a:extLst>
            </p:cNvPr>
            <p:cNvSpPr/>
            <p:nvPr/>
          </p:nvSpPr>
          <p:spPr>
            <a:xfrm>
              <a:off x="679030" y="2098307"/>
              <a:ext cx="2189221" cy="1635426"/>
            </a:xfrm>
            <a:prstGeom prst="wedgeEllipseCallout">
              <a:avLst>
                <a:gd name="adj1" fmla="val 61776"/>
                <a:gd name="adj2" fmla="val 30224"/>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F58A0AC-241F-DED3-2965-854F15D20FA3}"/>
                </a:ext>
              </a:extLst>
            </p:cNvPr>
            <p:cNvSpPr txBox="1"/>
            <p:nvPr/>
          </p:nvSpPr>
          <p:spPr>
            <a:xfrm>
              <a:off x="697766" y="2377411"/>
              <a:ext cx="2189222" cy="9085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Thảo luận nhóm </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4</a:t>
              </a:r>
              <a:endParaRPr kumimoji="0" lang="en-029"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grpSp>
        <p:nvGrpSpPr>
          <p:cNvPr id="10" name="Group 9">
            <a:extLst>
              <a:ext uri="{FF2B5EF4-FFF2-40B4-BE49-F238E27FC236}">
                <a16:creationId xmlns:a16="http://schemas.microsoft.com/office/drawing/2014/main" id="{BCBC3060-2B38-5B1A-DDBC-80D0B4AA8E4F}"/>
              </a:ext>
            </a:extLst>
          </p:cNvPr>
          <p:cNvGrpSpPr/>
          <p:nvPr/>
        </p:nvGrpSpPr>
        <p:grpSpPr>
          <a:xfrm>
            <a:off x="9267346" y="2337201"/>
            <a:ext cx="2777798" cy="2513932"/>
            <a:chOff x="9267346" y="2337201"/>
            <a:chExt cx="2777798" cy="2513932"/>
          </a:xfrm>
        </p:grpSpPr>
        <p:sp>
          <p:nvSpPr>
            <p:cNvPr id="7" name="Speech Bubble: Oval 6">
              <a:extLst>
                <a:ext uri="{FF2B5EF4-FFF2-40B4-BE49-F238E27FC236}">
                  <a16:creationId xmlns:a16="http://schemas.microsoft.com/office/drawing/2014/main" id="{48EBFB77-9654-D49A-B137-B2733658E02D}"/>
                </a:ext>
              </a:extLst>
            </p:cNvPr>
            <p:cNvSpPr/>
            <p:nvPr/>
          </p:nvSpPr>
          <p:spPr>
            <a:xfrm>
              <a:off x="9267346" y="2337201"/>
              <a:ext cx="2777798" cy="2513932"/>
            </a:xfrm>
            <a:prstGeom prst="wedgeEllipseCallout">
              <a:avLst>
                <a:gd name="adj1" fmla="val -63926"/>
                <a:gd name="adj2" fmla="val 18827"/>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6177E56-DE4A-2D0A-4C0A-A38B0DBE6722}"/>
                </a:ext>
              </a:extLst>
            </p:cNvPr>
            <p:cNvSpPr txBox="1"/>
            <p:nvPr/>
          </p:nvSpPr>
          <p:spPr>
            <a:xfrm>
              <a:off x="9438649" y="2990376"/>
              <a:ext cx="243519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Trả lời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câu hỏi</a:t>
              </a:r>
            </a:p>
          </p:txBody>
        </p:sp>
      </p:grpSp>
      <p:pic>
        <p:nvPicPr>
          <p:cNvPr id="14" name="Picture 13">
            <a:extLst>
              <a:ext uri="{FF2B5EF4-FFF2-40B4-BE49-F238E27FC236}">
                <a16:creationId xmlns:a16="http://schemas.microsoft.com/office/drawing/2014/main" id="{5AE6B53E-30AB-4DD6-2EF9-31851CF94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1552963">
            <a:off x="4451825" y="4424502"/>
            <a:ext cx="603638" cy="570979"/>
          </a:xfrm>
          <a:prstGeom prst="rect">
            <a:avLst/>
          </a:prstGeom>
        </p:spPr>
      </p:pic>
      <p:pic>
        <p:nvPicPr>
          <p:cNvPr id="15" name="Picture 14">
            <a:extLst>
              <a:ext uri="{FF2B5EF4-FFF2-40B4-BE49-F238E27FC236}">
                <a16:creationId xmlns:a16="http://schemas.microsoft.com/office/drawing/2014/main" id="{D1032CE5-D27F-D232-736E-19DFF6AC737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2322588">
            <a:off x="7536475" y="4438988"/>
            <a:ext cx="603638" cy="570979"/>
          </a:xfrm>
          <a:prstGeom prst="rect">
            <a:avLst/>
          </a:prstGeom>
        </p:spPr>
      </p:pic>
      <p:pic>
        <p:nvPicPr>
          <p:cNvPr id="11" name="Picture 10">
            <a:extLst>
              <a:ext uri="{FF2B5EF4-FFF2-40B4-BE49-F238E27FC236}">
                <a16:creationId xmlns:a16="http://schemas.microsoft.com/office/drawing/2014/main" id="{23AFA340-9027-2876-EABA-D7234B0B931E}"/>
              </a:ext>
            </a:extLst>
          </p:cNvPr>
          <p:cNvPicPr>
            <a:picLocks noChangeAspect="1"/>
          </p:cNvPicPr>
          <p:nvPr/>
        </p:nvPicPr>
        <p:blipFill>
          <a:blip r:embed="rId5"/>
          <a:stretch>
            <a:fillRect/>
          </a:stretch>
        </p:blipFill>
        <p:spPr>
          <a:xfrm>
            <a:off x="1491147" y="0"/>
            <a:ext cx="10790855" cy="2030144"/>
          </a:xfrm>
          <a:prstGeom prst="rect">
            <a:avLst/>
          </a:prstGeom>
        </p:spPr>
      </p:pic>
    </p:spTree>
    <p:extLst>
      <p:ext uri="{BB962C8B-B14F-4D97-AF65-F5344CB8AC3E}">
        <p14:creationId xmlns:p14="http://schemas.microsoft.com/office/powerpoint/2010/main" val="36656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DFA67-A645-7E23-046C-CF86154BF6F6}"/>
              </a:ext>
            </a:extLst>
          </p:cNvPr>
          <p:cNvPicPr>
            <a:picLocks noChangeAspect="1"/>
          </p:cNvPicPr>
          <p:nvPr/>
        </p:nvPicPr>
        <p:blipFill rotWithShape="1">
          <a:blip r:embed="rId2"/>
          <a:srcRect b="20667"/>
          <a:stretch/>
        </p:blipFill>
        <p:spPr>
          <a:xfrm>
            <a:off x="2402519" y="1919173"/>
            <a:ext cx="7386962" cy="4938827"/>
          </a:xfrm>
          <a:prstGeom prst="rect">
            <a:avLst/>
          </a:prstGeom>
          <a:effectLst>
            <a:outerShdw blurRad="63500" sx="102000" sy="102000" algn="ctr" rotWithShape="0">
              <a:prstClr val="black">
                <a:alpha val="40000"/>
              </a:prstClr>
            </a:outerShdw>
          </a:effectLst>
        </p:spPr>
      </p:pic>
      <p:pic>
        <p:nvPicPr>
          <p:cNvPr id="6" name="Picture 2">
            <a:extLst>
              <a:ext uri="{FF2B5EF4-FFF2-40B4-BE49-F238E27FC236}">
                <a16:creationId xmlns:a16="http://schemas.microsoft.com/office/drawing/2014/main" id="{8C4BEA5F-4CDC-64AA-2462-B50667F22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01465"/>
            <a:ext cx="10576848" cy="2094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D923E9-B3C3-2158-AF70-CED22C851969}"/>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1552963">
            <a:off x="4451825" y="4424502"/>
            <a:ext cx="603638" cy="570979"/>
          </a:xfrm>
          <a:prstGeom prst="rect">
            <a:avLst/>
          </a:prstGeom>
        </p:spPr>
      </p:pic>
      <p:pic>
        <p:nvPicPr>
          <p:cNvPr id="8" name="Picture 7">
            <a:extLst>
              <a:ext uri="{FF2B5EF4-FFF2-40B4-BE49-F238E27FC236}">
                <a16:creationId xmlns:a16="http://schemas.microsoft.com/office/drawing/2014/main" id="{5AA82FCB-4D81-C604-C497-A7E65E33186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2322588">
            <a:off x="7536475" y="4438988"/>
            <a:ext cx="603638" cy="570979"/>
          </a:xfrm>
          <a:prstGeom prst="rect">
            <a:avLst/>
          </a:prstGeom>
        </p:spPr>
      </p:pic>
    </p:spTree>
    <p:extLst>
      <p:ext uri="{BB962C8B-B14F-4D97-AF65-F5344CB8AC3E}">
        <p14:creationId xmlns:p14="http://schemas.microsoft.com/office/powerpoint/2010/main" val="3537448485"/>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274833" y="4248150"/>
            <a:ext cx="6449941" cy="133350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Giữ</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gìn</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vệ</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sinh</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rèn</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luyện</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thân</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thể</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3C2D340-F432-F7AC-C2C1-E37930A2133C}"/>
              </a:ext>
            </a:extLst>
          </p:cNvPr>
          <p:cNvPicPr>
            <a:picLocks noChangeAspect="1"/>
          </p:cNvPicPr>
          <p:nvPr/>
        </p:nvPicPr>
        <p:blipFill>
          <a:blip r:embed="rId9"/>
          <a:stretch>
            <a:fillRect/>
          </a:stretch>
        </p:blipFill>
        <p:spPr>
          <a:xfrm>
            <a:off x="3009899" y="419100"/>
            <a:ext cx="3271593" cy="3495675"/>
          </a:xfrm>
          <a:prstGeom prst="rect">
            <a:avLst/>
          </a:prstGeom>
        </p:spPr>
      </p:pic>
    </p:spTree>
    <p:extLst>
      <p:ext uri="{BB962C8B-B14F-4D97-AF65-F5344CB8AC3E}">
        <p14:creationId xmlns:p14="http://schemas.microsoft.com/office/powerpoint/2010/main" val="367321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274833" y="4248150"/>
            <a:ext cx="6449941" cy="133350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Calibri" panose="020F0502020204030204" pitchFamily="34" charset="0"/>
                <a:ea typeface="Calibri" panose="020F0502020204030204" pitchFamily="34" charset="0"/>
                <a:cs typeface="Calibri" panose="020F0502020204030204" pitchFamily="34" charset="0"/>
              </a:rPr>
              <a:t>Giúp đỡ bố mẹ những công việc phù hợp;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835E1A4-A025-A14C-023E-6AA544C32016}"/>
              </a:ext>
            </a:extLst>
          </p:cNvPr>
          <p:cNvPicPr>
            <a:picLocks noChangeAspect="1"/>
          </p:cNvPicPr>
          <p:nvPr/>
        </p:nvPicPr>
        <p:blipFill>
          <a:blip r:embed="rId9"/>
          <a:stretch>
            <a:fillRect/>
          </a:stretch>
        </p:blipFill>
        <p:spPr>
          <a:xfrm>
            <a:off x="2871787" y="409575"/>
            <a:ext cx="3484320" cy="3462337"/>
          </a:xfrm>
          <a:prstGeom prst="rect">
            <a:avLst/>
          </a:prstGeom>
        </p:spPr>
      </p:pic>
    </p:spTree>
    <p:extLst>
      <p:ext uri="{BB962C8B-B14F-4D97-AF65-F5344CB8AC3E}">
        <p14:creationId xmlns:p14="http://schemas.microsoft.com/office/powerpoint/2010/main" val="4099072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274833" y="4248150"/>
            <a:ext cx="6449941" cy="133350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Kính</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trọng</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hiếu</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thảo</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với</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ông</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bà</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cha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mẹ</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A491EC4-DB1E-9403-1346-5143FA24EACA}"/>
              </a:ext>
            </a:extLst>
          </p:cNvPr>
          <p:cNvPicPr>
            <a:picLocks noChangeAspect="1"/>
          </p:cNvPicPr>
          <p:nvPr/>
        </p:nvPicPr>
        <p:blipFill>
          <a:blip r:embed="rId9"/>
          <a:stretch>
            <a:fillRect/>
          </a:stretch>
        </p:blipFill>
        <p:spPr>
          <a:xfrm>
            <a:off x="2595562" y="447676"/>
            <a:ext cx="3796626" cy="3395662"/>
          </a:xfrm>
          <a:prstGeom prst="rect">
            <a:avLst/>
          </a:prstGeom>
        </p:spPr>
      </p:pic>
    </p:spTree>
    <p:extLst>
      <p:ext uri="{BB962C8B-B14F-4D97-AF65-F5344CB8AC3E}">
        <p14:creationId xmlns:p14="http://schemas.microsoft.com/office/powerpoint/2010/main" val="303893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371600" y="4248150"/>
            <a:ext cx="6353174" cy="133350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a:solidFill>
                  <a:prstClr val="black"/>
                </a:solidFill>
                <a:latin typeface="Calibri" panose="020F0502020204030204" pitchFamily="34" charset="0"/>
                <a:ea typeface="Calibri" panose="020F0502020204030204" pitchFamily="34" charset="0"/>
                <a:cs typeface="Calibri" panose="020F0502020204030204" pitchFamily="34" charset="0"/>
              </a:rPr>
              <a:t>Giúp đỡ người có hoàn cảnh khó khăn;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6F03EAA-85FA-D102-0FFB-A554BC653321}"/>
              </a:ext>
            </a:extLst>
          </p:cNvPr>
          <p:cNvPicPr>
            <a:picLocks noChangeAspect="1"/>
          </p:cNvPicPr>
          <p:nvPr/>
        </p:nvPicPr>
        <p:blipFill>
          <a:blip r:embed="rId9"/>
          <a:stretch>
            <a:fillRect/>
          </a:stretch>
        </p:blipFill>
        <p:spPr>
          <a:xfrm>
            <a:off x="3119437" y="438150"/>
            <a:ext cx="3872623" cy="3448050"/>
          </a:xfrm>
          <a:prstGeom prst="rect">
            <a:avLst/>
          </a:prstGeom>
        </p:spPr>
      </p:pic>
    </p:spTree>
    <p:extLst>
      <p:ext uri="{BB962C8B-B14F-4D97-AF65-F5344CB8AC3E}">
        <p14:creationId xmlns:p14="http://schemas.microsoft.com/office/powerpoint/2010/main" val="414364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638300" y="4248150"/>
            <a:ext cx="6086474" cy="1152525"/>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Giữ gìn, bảo vệ của công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672E932-8627-2104-5E44-0977B356FD98}"/>
              </a:ext>
            </a:extLst>
          </p:cNvPr>
          <p:cNvPicPr>
            <a:picLocks noChangeAspect="1"/>
          </p:cNvPicPr>
          <p:nvPr/>
        </p:nvPicPr>
        <p:blipFill>
          <a:blip r:embed="rId9"/>
          <a:stretch>
            <a:fillRect/>
          </a:stretch>
        </p:blipFill>
        <p:spPr>
          <a:xfrm>
            <a:off x="2733675" y="704850"/>
            <a:ext cx="4005774" cy="3209925"/>
          </a:xfrm>
          <a:prstGeom prst="rect">
            <a:avLst/>
          </a:prstGeom>
        </p:spPr>
      </p:pic>
    </p:spTree>
    <p:extLst>
      <p:ext uri="{BB962C8B-B14F-4D97-AF65-F5344CB8AC3E}">
        <p14:creationId xmlns:p14="http://schemas.microsoft.com/office/powerpoint/2010/main" val="369216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1685924" y="4248150"/>
            <a:ext cx="6038849" cy="1400175"/>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a:solidFill>
                  <a:prstClr val="black"/>
                </a:solidFill>
                <a:latin typeface="Calibri" panose="020F0502020204030204" pitchFamily="34" charset="0"/>
                <a:ea typeface="Calibri" panose="020F0502020204030204" pitchFamily="34" charset="0"/>
                <a:cs typeface="Calibri" panose="020F0502020204030204" pitchFamily="34" charset="0"/>
              </a:rPr>
              <a:t>Thương yêu, đoàn kết, giúp đỡ bạn bè.</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5AC3FDE-6DD3-A770-9A7F-DB48591E797A}"/>
              </a:ext>
            </a:extLst>
          </p:cNvPr>
          <p:cNvPicPr>
            <a:picLocks noChangeAspect="1"/>
          </p:cNvPicPr>
          <p:nvPr/>
        </p:nvPicPr>
        <p:blipFill>
          <a:blip r:embed="rId9"/>
          <a:stretch>
            <a:fillRect/>
          </a:stretch>
        </p:blipFill>
        <p:spPr>
          <a:xfrm>
            <a:off x="3109912" y="552450"/>
            <a:ext cx="3876619" cy="3309937"/>
          </a:xfrm>
          <a:prstGeom prst="rect">
            <a:avLst/>
          </a:prstGeom>
        </p:spPr>
      </p:pic>
    </p:spTree>
    <p:extLst>
      <p:ext uri="{BB962C8B-B14F-4D97-AF65-F5344CB8AC3E}">
        <p14:creationId xmlns:p14="http://schemas.microsoft.com/office/powerpoint/2010/main" val="25919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4B58E8-B5D4-85AF-FCA1-CF01EFE2B64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43000"/>
                    </a14:imgEffect>
                  </a14:imgLayer>
                </a14:imgProps>
              </a:ext>
            </a:extLst>
          </a:blip>
          <a:srcRect t="2904" b="2904"/>
          <a:stretch/>
        </p:blipFill>
        <p:spPr>
          <a:xfrm>
            <a:off x="4" y="3"/>
            <a:ext cx="12191995" cy="6857997"/>
          </a:xfrm>
          <a:prstGeom prst="rect">
            <a:avLst/>
          </a:prstGeom>
        </p:spPr>
      </p:pic>
      <p:pic>
        <p:nvPicPr>
          <p:cNvPr id="17" name="Picture 16">
            <a:extLst>
              <a:ext uri="{FF2B5EF4-FFF2-40B4-BE49-F238E27FC236}">
                <a16:creationId xmlns:a16="http://schemas.microsoft.com/office/drawing/2014/main" id="{0EA622D3-E546-85EF-DC37-96D87F3E0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33" y="-34317"/>
            <a:ext cx="12147550" cy="6858000"/>
          </a:xfrm>
          <a:prstGeom prst="rect">
            <a:avLst/>
          </a:prstGeom>
        </p:spPr>
      </p:pic>
      <p:sp>
        <p:nvSpPr>
          <p:cNvPr id="18" name="Rectangle: Rounded Corners 6">
            <a:extLst>
              <a:ext uri="{FF2B5EF4-FFF2-40B4-BE49-F238E27FC236}">
                <a16:creationId xmlns:a16="http://schemas.microsoft.com/office/drawing/2014/main" id="{81B69954-129A-B80C-67B7-51BBCB446E20}"/>
              </a:ext>
            </a:extLst>
          </p:cNvPr>
          <p:cNvSpPr/>
          <p:nvPr/>
        </p:nvSpPr>
        <p:spPr>
          <a:xfrm>
            <a:off x="2384422" y="212993"/>
            <a:ext cx="7309885" cy="1103986"/>
          </a:xfrm>
          <a:custGeom>
            <a:avLst/>
            <a:gdLst>
              <a:gd name="connsiteX0" fmla="*/ 0 w 7126014"/>
              <a:gd name="connsiteY0" fmla="*/ 399393 h 798786"/>
              <a:gd name="connsiteX1" fmla="*/ 399393 w 7126014"/>
              <a:gd name="connsiteY1" fmla="*/ 0 h 798786"/>
              <a:gd name="connsiteX2" fmla="*/ 6726621 w 7126014"/>
              <a:gd name="connsiteY2" fmla="*/ 0 h 798786"/>
              <a:gd name="connsiteX3" fmla="*/ 7126014 w 7126014"/>
              <a:gd name="connsiteY3" fmla="*/ 399393 h 798786"/>
              <a:gd name="connsiteX4" fmla="*/ 7126014 w 7126014"/>
              <a:gd name="connsiteY4" fmla="*/ 399393 h 798786"/>
              <a:gd name="connsiteX5" fmla="*/ 6726621 w 7126014"/>
              <a:gd name="connsiteY5" fmla="*/ 798786 h 798786"/>
              <a:gd name="connsiteX6" fmla="*/ 399393 w 7126014"/>
              <a:gd name="connsiteY6" fmla="*/ 798786 h 798786"/>
              <a:gd name="connsiteX7" fmla="*/ 0 w 7126014"/>
              <a:gd name="connsiteY7" fmla="*/ 399393 h 798786"/>
              <a:gd name="connsiteX0" fmla="*/ 0 w 7255554"/>
              <a:gd name="connsiteY0" fmla="*/ 399393 h 798786"/>
              <a:gd name="connsiteX1" fmla="*/ 528933 w 7255554"/>
              <a:gd name="connsiteY1" fmla="*/ 0 h 798786"/>
              <a:gd name="connsiteX2" fmla="*/ 6856161 w 7255554"/>
              <a:gd name="connsiteY2" fmla="*/ 0 h 798786"/>
              <a:gd name="connsiteX3" fmla="*/ 7255554 w 7255554"/>
              <a:gd name="connsiteY3" fmla="*/ 399393 h 798786"/>
              <a:gd name="connsiteX4" fmla="*/ 7255554 w 7255554"/>
              <a:gd name="connsiteY4" fmla="*/ 399393 h 798786"/>
              <a:gd name="connsiteX5" fmla="*/ 6856161 w 7255554"/>
              <a:gd name="connsiteY5" fmla="*/ 798786 h 798786"/>
              <a:gd name="connsiteX6" fmla="*/ 528933 w 7255554"/>
              <a:gd name="connsiteY6" fmla="*/ 798786 h 798786"/>
              <a:gd name="connsiteX7" fmla="*/ 0 w 7255554"/>
              <a:gd name="connsiteY7" fmla="*/ 399393 h 798786"/>
              <a:gd name="connsiteX0" fmla="*/ 182 w 7255736"/>
              <a:gd name="connsiteY0" fmla="*/ 399393 h 798786"/>
              <a:gd name="connsiteX1" fmla="*/ 529115 w 7255736"/>
              <a:gd name="connsiteY1" fmla="*/ 0 h 798786"/>
              <a:gd name="connsiteX2" fmla="*/ 6856343 w 7255736"/>
              <a:gd name="connsiteY2" fmla="*/ 0 h 798786"/>
              <a:gd name="connsiteX3" fmla="*/ 7255736 w 7255736"/>
              <a:gd name="connsiteY3" fmla="*/ 399393 h 798786"/>
              <a:gd name="connsiteX4" fmla="*/ 7255736 w 7255736"/>
              <a:gd name="connsiteY4" fmla="*/ 399393 h 798786"/>
              <a:gd name="connsiteX5" fmla="*/ 6856343 w 7255736"/>
              <a:gd name="connsiteY5" fmla="*/ 798786 h 798786"/>
              <a:gd name="connsiteX6" fmla="*/ 582455 w 7255736"/>
              <a:gd name="connsiteY6" fmla="*/ 791741 h 798786"/>
              <a:gd name="connsiteX7" fmla="*/ 182 w 7255736"/>
              <a:gd name="connsiteY7" fmla="*/ 399393 h 798786"/>
              <a:gd name="connsiteX0" fmla="*/ 16 w 7255570"/>
              <a:gd name="connsiteY0" fmla="*/ 399393 h 798786"/>
              <a:gd name="connsiteX1" fmla="*/ 528949 w 7255570"/>
              <a:gd name="connsiteY1" fmla="*/ 0 h 798786"/>
              <a:gd name="connsiteX2" fmla="*/ 6856177 w 7255570"/>
              <a:gd name="connsiteY2" fmla="*/ 0 h 798786"/>
              <a:gd name="connsiteX3" fmla="*/ 7255570 w 7255570"/>
              <a:gd name="connsiteY3" fmla="*/ 399393 h 798786"/>
              <a:gd name="connsiteX4" fmla="*/ 7255570 w 7255570"/>
              <a:gd name="connsiteY4" fmla="*/ 399393 h 798786"/>
              <a:gd name="connsiteX5" fmla="*/ 6856177 w 7255570"/>
              <a:gd name="connsiteY5" fmla="*/ 798786 h 798786"/>
              <a:gd name="connsiteX6" fmla="*/ 544189 w 7255570"/>
              <a:gd name="connsiteY6" fmla="*/ 798786 h 798786"/>
              <a:gd name="connsiteX7" fmla="*/ 16 w 7255570"/>
              <a:gd name="connsiteY7" fmla="*/ 399393 h 798786"/>
              <a:gd name="connsiteX0" fmla="*/ 16 w 7255570"/>
              <a:gd name="connsiteY0" fmla="*/ 399393 h 798786"/>
              <a:gd name="connsiteX1" fmla="*/ 528949 w 7255570"/>
              <a:gd name="connsiteY1" fmla="*/ 0 h 798786"/>
              <a:gd name="connsiteX2" fmla="*/ 6856177 w 7255570"/>
              <a:gd name="connsiteY2" fmla="*/ 0 h 798786"/>
              <a:gd name="connsiteX3" fmla="*/ 7255570 w 7255570"/>
              <a:gd name="connsiteY3" fmla="*/ 399393 h 798786"/>
              <a:gd name="connsiteX4" fmla="*/ 7255570 w 7255570"/>
              <a:gd name="connsiteY4" fmla="*/ 399393 h 798786"/>
              <a:gd name="connsiteX5" fmla="*/ 6734257 w 7255570"/>
              <a:gd name="connsiteY5" fmla="*/ 756516 h 798786"/>
              <a:gd name="connsiteX6" fmla="*/ 544189 w 7255570"/>
              <a:gd name="connsiteY6" fmla="*/ 798786 h 798786"/>
              <a:gd name="connsiteX7" fmla="*/ 16 w 7255570"/>
              <a:gd name="connsiteY7" fmla="*/ 399393 h 798786"/>
              <a:gd name="connsiteX0" fmla="*/ 16 w 7255570"/>
              <a:gd name="connsiteY0" fmla="*/ 399393 h 798786"/>
              <a:gd name="connsiteX1" fmla="*/ 528949 w 7255570"/>
              <a:gd name="connsiteY1" fmla="*/ 0 h 798786"/>
              <a:gd name="connsiteX2" fmla="*/ 6856177 w 7255570"/>
              <a:gd name="connsiteY2" fmla="*/ 0 h 798786"/>
              <a:gd name="connsiteX3" fmla="*/ 7255570 w 7255570"/>
              <a:gd name="connsiteY3" fmla="*/ 399393 h 798786"/>
              <a:gd name="connsiteX4" fmla="*/ 7255570 w 7255570"/>
              <a:gd name="connsiteY4" fmla="*/ 399393 h 798786"/>
              <a:gd name="connsiteX5" fmla="*/ 6734257 w 7255570"/>
              <a:gd name="connsiteY5" fmla="*/ 756516 h 798786"/>
              <a:gd name="connsiteX6" fmla="*/ 544189 w 7255570"/>
              <a:gd name="connsiteY6" fmla="*/ 798786 h 798786"/>
              <a:gd name="connsiteX7" fmla="*/ 16 w 7255570"/>
              <a:gd name="connsiteY7" fmla="*/ 399393 h 798786"/>
              <a:gd name="connsiteX0" fmla="*/ 34 w 7255588"/>
              <a:gd name="connsiteY0" fmla="*/ 399393 h 798786"/>
              <a:gd name="connsiteX1" fmla="*/ 528967 w 7255588"/>
              <a:gd name="connsiteY1" fmla="*/ 0 h 798786"/>
              <a:gd name="connsiteX2" fmla="*/ 6856195 w 7255588"/>
              <a:gd name="connsiteY2" fmla="*/ 0 h 798786"/>
              <a:gd name="connsiteX3" fmla="*/ 7255588 w 7255588"/>
              <a:gd name="connsiteY3" fmla="*/ 399393 h 798786"/>
              <a:gd name="connsiteX4" fmla="*/ 7255588 w 7255588"/>
              <a:gd name="connsiteY4" fmla="*/ 399393 h 798786"/>
              <a:gd name="connsiteX5" fmla="*/ 6734275 w 7255588"/>
              <a:gd name="connsiteY5" fmla="*/ 756516 h 798786"/>
              <a:gd name="connsiteX6" fmla="*/ 544207 w 7255588"/>
              <a:gd name="connsiteY6" fmla="*/ 798786 h 798786"/>
              <a:gd name="connsiteX7" fmla="*/ 34 w 7255588"/>
              <a:gd name="connsiteY7" fmla="*/ 399393 h 798786"/>
              <a:gd name="connsiteX0" fmla="*/ 34 w 7255588"/>
              <a:gd name="connsiteY0" fmla="*/ 452622 h 852015"/>
              <a:gd name="connsiteX1" fmla="*/ 528967 w 7255588"/>
              <a:gd name="connsiteY1" fmla="*/ 53229 h 852015"/>
              <a:gd name="connsiteX2" fmla="*/ 6856195 w 7255588"/>
              <a:gd name="connsiteY2" fmla="*/ 53229 h 852015"/>
              <a:gd name="connsiteX3" fmla="*/ 7255588 w 7255588"/>
              <a:gd name="connsiteY3" fmla="*/ 452622 h 852015"/>
              <a:gd name="connsiteX4" fmla="*/ 7255588 w 7255588"/>
              <a:gd name="connsiteY4" fmla="*/ 452622 h 852015"/>
              <a:gd name="connsiteX5" fmla="*/ 6734275 w 7255588"/>
              <a:gd name="connsiteY5" fmla="*/ 809745 h 852015"/>
              <a:gd name="connsiteX6" fmla="*/ 544207 w 7255588"/>
              <a:gd name="connsiteY6" fmla="*/ 852015 h 852015"/>
              <a:gd name="connsiteX7" fmla="*/ 34 w 7255588"/>
              <a:gd name="connsiteY7" fmla="*/ 452622 h 852015"/>
              <a:gd name="connsiteX0" fmla="*/ 34 w 7255588"/>
              <a:gd name="connsiteY0" fmla="*/ 452622 h 852015"/>
              <a:gd name="connsiteX1" fmla="*/ 528967 w 7255588"/>
              <a:gd name="connsiteY1" fmla="*/ 53229 h 852015"/>
              <a:gd name="connsiteX2" fmla="*/ 6856195 w 7255588"/>
              <a:gd name="connsiteY2" fmla="*/ 53229 h 852015"/>
              <a:gd name="connsiteX3" fmla="*/ 7255588 w 7255588"/>
              <a:gd name="connsiteY3" fmla="*/ 452622 h 852015"/>
              <a:gd name="connsiteX4" fmla="*/ 7255588 w 7255588"/>
              <a:gd name="connsiteY4" fmla="*/ 452622 h 852015"/>
              <a:gd name="connsiteX5" fmla="*/ 6734275 w 7255588"/>
              <a:gd name="connsiteY5" fmla="*/ 809745 h 852015"/>
              <a:gd name="connsiteX6" fmla="*/ 544207 w 7255588"/>
              <a:gd name="connsiteY6" fmla="*/ 852015 h 852015"/>
              <a:gd name="connsiteX7" fmla="*/ 34 w 7255588"/>
              <a:gd name="connsiteY7" fmla="*/ 452622 h 852015"/>
              <a:gd name="connsiteX0" fmla="*/ 34 w 7255588"/>
              <a:gd name="connsiteY0" fmla="*/ 612310 h 1011703"/>
              <a:gd name="connsiteX1" fmla="*/ 528967 w 7255588"/>
              <a:gd name="connsiteY1" fmla="*/ 212917 h 1011703"/>
              <a:gd name="connsiteX2" fmla="*/ 6856195 w 7255588"/>
              <a:gd name="connsiteY2" fmla="*/ 212917 h 1011703"/>
              <a:gd name="connsiteX3" fmla="*/ 7255588 w 7255588"/>
              <a:gd name="connsiteY3" fmla="*/ 612310 h 1011703"/>
              <a:gd name="connsiteX4" fmla="*/ 7255588 w 7255588"/>
              <a:gd name="connsiteY4" fmla="*/ 612310 h 1011703"/>
              <a:gd name="connsiteX5" fmla="*/ 6734275 w 7255588"/>
              <a:gd name="connsiteY5" fmla="*/ 969433 h 1011703"/>
              <a:gd name="connsiteX6" fmla="*/ 544207 w 7255588"/>
              <a:gd name="connsiteY6" fmla="*/ 1011703 h 1011703"/>
              <a:gd name="connsiteX7" fmla="*/ 34 w 7255588"/>
              <a:gd name="connsiteY7" fmla="*/ 612310 h 1011703"/>
              <a:gd name="connsiteX0" fmla="*/ 25 w 7308919"/>
              <a:gd name="connsiteY0" fmla="*/ 612310 h 1011703"/>
              <a:gd name="connsiteX1" fmla="*/ 582298 w 7308919"/>
              <a:gd name="connsiteY1" fmla="*/ 212917 h 1011703"/>
              <a:gd name="connsiteX2" fmla="*/ 6909526 w 7308919"/>
              <a:gd name="connsiteY2" fmla="*/ 212917 h 1011703"/>
              <a:gd name="connsiteX3" fmla="*/ 7308919 w 7308919"/>
              <a:gd name="connsiteY3" fmla="*/ 612310 h 1011703"/>
              <a:gd name="connsiteX4" fmla="*/ 7308919 w 7308919"/>
              <a:gd name="connsiteY4" fmla="*/ 612310 h 1011703"/>
              <a:gd name="connsiteX5" fmla="*/ 6787606 w 7308919"/>
              <a:gd name="connsiteY5" fmla="*/ 969433 h 1011703"/>
              <a:gd name="connsiteX6" fmla="*/ 597538 w 7308919"/>
              <a:gd name="connsiteY6" fmla="*/ 1011703 h 1011703"/>
              <a:gd name="connsiteX7" fmla="*/ 25 w 7308919"/>
              <a:gd name="connsiteY7" fmla="*/ 612310 h 1011703"/>
              <a:gd name="connsiteX0" fmla="*/ 25 w 7308919"/>
              <a:gd name="connsiteY0" fmla="*/ 612310 h 1011703"/>
              <a:gd name="connsiteX1" fmla="*/ 582298 w 7308919"/>
              <a:gd name="connsiteY1" fmla="*/ 212917 h 1011703"/>
              <a:gd name="connsiteX2" fmla="*/ 6909526 w 7308919"/>
              <a:gd name="connsiteY2" fmla="*/ 212917 h 1011703"/>
              <a:gd name="connsiteX3" fmla="*/ 7308919 w 7308919"/>
              <a:gd name="connsiteY3" fmla="*/ 612310 h 1011703"/>
              <a:gd name="connsiteX4" fmla="*/ 7308919 w 7308919"/>
              <a:gd name="connsiteY4" fmla="*/ 612310 h 1011703"/>
              <a:gd name="connsiteX5" fmla="*/ 6787606 w 7308919"/>
              <a:gd name="connsiteY5" fmla="*/ 969433 h 1011703"/>
              <a:gd name="connsiteX6" fmla="*/ 597538 w 7308919"/>
              <a:gd name="connsiteY6" fmla="*/ 1011703 h 1011703"/>
              <a:gd name="connsiteX7" fmla="*/ 25 w 7308919"/>
              <a:gd name="connsiteY7" fmla="*/ 612310 h 1011703"/>
              <a:gd name="connsiteX0" fmla="*/ 878 w 7309772"/>
              <a:gd name="connsiteY0" fmla="*/ 612310 h 1011703"/>
              <a:gd name="connsiteX1" fmla="*/ 583151 w 7309772"/>
              <a:gd name="connsiteY1" fmla="*/ 212917 h 1011703"/>
              <a:gd name="connsiteX2" fmla="*/ 6910379 w 7309772"/>
              <a:gd name="connsiteY2" fmla="*/ 212917 h 1011703"/>
              <a:gd name="connsiteX3" fmla="*/ 7309772 w 7309772"/>
              <a:gd name="connsiteY3" fmla="*/ 612310 h 1011703"/>
              <a:gd name="connsiteX4" fmla="*/ 7309772 w 7309772"/>
              <a:gd name="connsiteY4" fmla="*/ 612310 h 1011703"/>
              <a:gd name="connsiteX5" fmla="*/ 6788459 w 7309772"/>
              <a:gd name="connsiteY5" fmla="*/ 969433 h 1011703"/>
              <a:gd name="connsiteX6" fmla="*/ 598391 w 7309772"/>
              <a:gd name="connsiteY6" fmla="*/ 1011703 h 1011703"/>
              <a:gd name="connsiteX7" fmla="*/ 878 w 7309772"/>
              <a:gd name="connsiteY7" fmla="*/ 612310 h 1011703"/>
              <a:gd name="connsiteX0" fmla="*/ 1218 w 7310112"/>
              <a:gd name="connsiteY0" fmla="*/ 622808 h 1022201"/>
              <a:gd name="connsiteX1" fmla="*/ 507291 w 7310112"/>
              <a:gd name="connsiteY1" fmla="*/ 209325 h 1022201"/>
              <a:gd name="connsiteX2" fmla="*/ 6910719 w 7310112"/>
              <a:gd name="connsiteY2" fmla="*/ 223415 h 1022201"/>
              <a:gd name="connsiteX3" fmla="*/ 7310112 w 7310112"/>
              <a:gd name="connsiteY3" fmla="*/ 622808 h 1022201"/>
              <a:gd name="connsiteX4" fmla="*/ 7310112 w 7310112"/>
              <a:gd name="connsiteY4" fmla="*/ 622808 h 1022201"/>
              <a:gd name="connsiteX5" fmla="*/ 6788799 w 7310112"/>
              <a:gd name="connsiteY5" fmla="*/ 979931 h 1022201"/>
              <a:gd name="connsiteX6" fmla="*/ 598731 w 7310112"/>
              <a:gd name="connsiteY6" fmla="*/ 1022201 h 1022201"/>
              <a:gd name="connsiteX7" fmla="*/ 1218 w 7310112"/>
              <a:gd name="connsiteY7" fmla="*/ 622808 h 1022201"/>
              <a:gd name="connsiteX0" fmla="*/ 133 w 7309027"/>
              <a:gd name="connsiteY0" fmla="*/ 622808 h 1022201"/>
              <a:gd name="connsiteX1" fmla="*/ 506206 w 7309027"/>
              <a:gd name="connsiteY1" fmla="*/ 209325 h 1022201"/>
              <a:gd name="connsiteX2" fmla="*/ 6909634 w 7309027"/>
              <a:gd name="connsiteY2" fmla="*/ 223415 h 1022201"/>
              <a:gd name="connsiteX3" fmla="*/ 7309027 w 7309027"/>
              <a:gd name="connsiteY3" fmla="*/ 622808 h 1022201"/>
              <a:gd name="connsiteX4" fmla="*/ 7309027 w 7309027"/>
              <a:gd name="connsiteY4" fmla="*/ 622808 h 1022201"/>
              <a:gd name="connsiteX5" fmla="*/ 6787714 w 7309027"/>
              <a:gd name="connsiteY5" fmla="*/ 979931 h 1022201"/>
              <a:gd name="connsiteX6" fmla="*/ 597646 w 7309027"/>
              <a:gd name="connsiteY6" fmla="*/ 1022201 h 1022201"/>
              <a:gd name="connsiteX7" fmla="*/ 133 w 7309027"/>
              <a:gd name="connsiteY7" fmla="*/ 622808 h 1022201"/>
              <a:gd name="connsiteX0" fmla="*/ 133 w 7309027"/>
              <a:gd name="connsiteY0" fmla="*/ 622808 h 1022201"/>
              <a:gd name="connsiteX1" fmla="*/ 506206 w 7309027"/>
              <a:gd name="connsiteY1" fmla="*/ 209325 h 1022201"/>
              <a:gd name="connsiteX2" fmla="*/ 6909634 w 7309027"/>
              <a:gd name="connsiteY2" fmla="*/ 223415 h 1022201"/>
              <a:gd name="connsiteX3" fmla="*/ 7309027 w 7309027"/>
              <a:gd name="connsiteY3" fmla="*/ 622808 h 1022201"/>
              <a:gd name="connsiteX4" fmla="*/ 7309027 w 7309027"/>
              <a:gd name="connsiteY4" fmla="*/ 622808 h 1022201"/>
              <a:gd name="connsiteX5" fmla="*/ 6787714 w 7309027"/>
              <a:gd name="connsiteY5" fmla="*/ 979931 h 1022201"/>
              <a:gd name="connsiteX6" fmla="*/ 597646 w 7309027"/>
              <a:gd name="connsiteY6" fmla="*/ 1022201 h 1022201"/>
              <a:gd name="connsiteX7" fmla="*/ 133 w 7309027"/>
              <a:gd name="connsiteY7" fmla="*/ 622808 h 1022201"/>
              <a:gd name="connsiteX0" fmla="*/ 991 w 7309885"/>
              <a:gd name="connsiteY0" fmla="*/ 622808 h 1022201"/>
              <a:gd name="connsiteX1" fmla="*/ 514684 w 7309885"/>
              <a:gd name="connsiteY1" fmla="*/ 209325 h 1022201"/>
              <a:gd name="connsiteX2" fmla="*/ 6910492 w 7309885"/>
              <a:gd name="connsiteY2" fmla="*/ 223415 h 1022201"/>
              <a:gd name="connsiteX3" fmla="*/ 7309885 w 7309885"/>
              <a:gd name="connsiteY3" fmla="*/ 622808 h 1022201"/>
              <a:gd name="connsiteX4" fmla="*/ 7309885 w 7309885"/>
              <a:gd name="connsiteY4" fmla="*/ 622808 h 1022201"/>
              <a:gd name="connsiteX5" fmla="*/ 6788572 w 7309885"/>
              <a:gd name="connsiteY5" fmla="*/ 979931 h 1022201"/>
              <a:gd name="connsiteX6" fmla="*/ 598504 w 7309885"/>
              <a:gd name="connsiteY6" fmla="*/ 1022201 h 1022201"/>
              <a:gd name="connsiteX7" fmla="*/ 991 w 7309885"/>
              <a:gd name="connsiteY7" fmla="*/ 622808 h 1022201"/>
              <a:gd name="connsiteX0" fmla="*/ 991 w 7309885"/>
              <a:gd name="connsiteY0" fmla="*/ 621297 h 1020690"/>
              <a:gd name="connsiteX1" fmla="*/ 514684 w 7309885"/>
              <a:gd name="connsiteY1" fmla="*/ 207814 h 1020690"/>
              <a:gd name="connsiteX2" fmla="*/ 6910492 w 7309885"/>
              <a:gd name="connsiteY2" fmla="*/ 221904 h 1020690"/>
              <a:gd name="connsiteX3" fmla="*/ 7309885 w 7309885"/>
              <a:gd name="connsiteY3" fmla="*/ 621297 h 1020690"/>
              <a:gd name="connsiteX4" fmla="*/ 7309885 w 7309885"/>
              <a:gd name="connsiteY4" fmla="*/ 621297 h 1020690"/>
              <a:gd name="connsiteX5" fmla="*/ 6788572 w 7309885"/>
              <a:gd name="connsiteY5" fmla="*/ 978420 h 1020690"/>
              <a:gd name="connsiteX6" fmla="*/ 598504 w 7309885"/>
              <a:gd name="connsiteY6" fmla="*/ 1020690 h 1020690"/>
              <a:gd name="connsiteX7" fmla="*/ 991 w 7309885"/>
              <a:gd name="connsiteY7" fmla="*/ 621297 h 102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9885" h="1020690">
                <a:moveTo>
                  <a:pt x="991" y="621297"/>
                </a:moveTo>
                <a:cubicBezTo>
                  <a:pt x="-12979" y="485818"/>
                  <a:pt x="118845" y="214859"/>
                  <a:pt x="514684" y="207814"/>
                </a:cubicBezTo>
                <a:cubicBezTo>
                  <a:pt x="4140140" y="-271251"/>
                  <a:pt x="6843576" y="228949"/>
                  <a:pt x="6910492" y="221904"/>
                </a:cubicBezTo>
                <a:cubicBezTo>
                  <a:pt x="7131071" y="221904"/>
                  <a:pt x="7309885" y="400718"/>
                  <a:pt x="7309885" y="621297"/>
                </a:cubicBezTo>
                <a:lnTo>
                  <a:pt x="7309885" y="621297"/>
                </a:lnTo>
                <a:cubicBezTo>
                  <a:pt x="7309885" y="841876"/>
                  <a:pt x="7009151" y="978420"/>
                  <a:pt x="6788572" y="978420"/>
                </a:cubicBezTo>
                <a:lnTo>
                  <a:pt x="598504" y="1020690"/>
                </a:lnTo>
                <a:cubicBezTo>
                  <a:pt x="316965" y="978420"/>
                  <a:pt x="14961" y="756776"/>
                  <a:pt x="991" y="621297"/>
                </a:cubicBezTo>
                <a:close/>
              </a:path>
            </a:pathLst>
          </a:custGeom>
          <a:gradFill>
            <a:gsLst>
              <a:gs pos="4000">
                <a:srgbClr val="FF7697"/>
              </a:gs>
              <a:gs pos="100000">
                <a:srgbClr val="FF4D7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84752702-A161-183B-69A3-B3FBD9985B1B}"/>
              </a:ext>
            </a:extLst>
          </p:cNvPr>
          <p:cNvSpPr/>
          <p:nvPr/>
        </p:nvSpPr>
        <p:spPr>
          <a:xfrm>
            <a:off x="963630" y="3337533"/>
            <a:ext cx="10222523" cy="689576"/>
          </a:xfrm>
          <a:custGeom>
            <a:avLst/>
            <a:gdLst>
              <a:gd name="connsiteX0" fmla="*/ 0 w 10222523"/>
              <a:gd name="connsiteY0" fmla="*/ 114932 h 689576"/>
              <a:gd name="connsiteX1" fmla="*/ 114932 w 10222523"/>
              <a:gd name="connsiteY1" fmla="*/ 0 h 689576"/>
              <a:gd name="connsiteX2" fmla="*/ 10107591 w 10222523"/>
              <a:gd name="connsiteY2" fmla="*/ 0 h 689576"/>
              <a:gd name="connsiteX3" fmla="*/ 10222523 w 10222523"/>
              <a:gd name="connsiteY3" fmla="*/ 114932 h 689576"/>
              <a:gd name="connsiteX4" fmla="*/ 10222523 w 10222523"/>
              <a:gd name="connsiteY4" fmla="*/ 574644 h 689576"/>
              <a:gd name="connsiteX5" fmla="*/ 10107591 w 10222523"/>
              <a:gd name="connsiteY5" fmla="*/ 689576 h 689576"/>
              <a:gd name="connsiteX6" fmla="*/ 114932 w 10222523"/>
              <a:gd name="connsiteY6" fmla="*/ 689576 h 689576"/>
              <a:gd name="connsiteX7" fmla="*/ 0 w 10222523"/>
              <a:gd name="connsiteY7" fmla="*/ 574644 h 689576"/>
              <a:gd name="connsiteX8" fmla="*/ 0 w 10222523"/>
              <a:gd name="connsiteY8" fmla="*/ 114932 h 6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2523" h="689576" extrusionOk="0">
                <a:moveTo>
                  <a:pt x="0" y="114932"/>
                </a:moveTo>
                <a:cubicBezTo>
                  <a:pt x="-223" y="50688"/>
                  <a:pt x="46114" y="4327"/>
                  <a:pt x="114932" y="0"/>
                </a:cubicBezTo>
                <a:cubicBezTo>
                  <a:pt x="3050444" y="-95379"/>
                  <a:pt x="7413854" y="58096"/>
                  <a:pt x="10107591" y="0"/>
                </a:cubicBezTo>
                <a:cubicBezTo>
                  <a:pt x="10168801" y="-1594"/>
                  <a:pt x="10213518" y="44985"/>
                  <a:pt x="10222523" y="114932"/>
                </a:cubicBezTo>
                <a:cubicBezTo>
                  <a:pt x="10205078" y="255847"/>
                  <a:pt x="10231158" y="483694"/>
                  <a:pt x="10222523" y="574644"/>
                </a:cubicBezTo>
                <a:cubicBezTo>
                  <a:pt x="10230622" y="628492"/>
                  <a:pt x="10162921" y="681463"/>
                  <a:pt x="10107591" y="689576"/>
                </a:cubicBezTo>
                <a:cubicBezTo>
                  <a:pt x="6880952" y="629670"/>
                  <a:pt x="2343911" y="772090"/>
                  <a:pt x="114932" y="689576"/>
                </a:cubicBezTo>
                <a:cubicBezTo>
                  <a:pt x="49009" y="690181"/>
                  <a:pt x="-751" y="638881"/>
                  <a:pt x="0" y="574644"/>
                </a:cubicBezTo>
                <a:cubicBezTo>
                  <a:pt x="39482" y="377457"/>
                  <a:pt x="4959" y="272691"/>
                  <a:pt x="0" y="114932"/>
                </a:cubicBez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dirty="0">
                <a:solidFill>
                  <a:prstClr val="black"/>
                </a:solidFill>
                <a:latin typeface="Calibri" panose="020F0502020204030204"/>
              </a:rPr>
              <a:t>   </a:t>
            </a:r>
            <a:r>
              <a:rPr lang="vi-VN" sz="3200" b="1" dirty="0">
                <a:solidFill>
                  <a:prstClr val="black"/>
                </a:solidFill>
                <a:latin typeface="Calibri" panose="020F0502020204030204"/>
              </a:rPr>
              <a:t>Trẻ em là đối tượng rất dễ bị tổn thương bởi cả về thể chất và tinh thần chưa phát triển hoàn thiện. Vì vậy, pháp luật trao cho trẻ em những quyền cơ bản trong đó có quyền được bảo vệ chăm sóc bởi gia đình, nhà trường, cơ sở trợ giúp xã hội và cơ sở giáo dục khác, cộng đồng, xã hội. Đồng thời, trẻ em cũng phải có bổn phận với những người mà đã thực hiện trách nhiệm bảo vệ chăm sóc mình. </a:t>
            </a:r>
            <a:endParaRPr kumimoji="0" lang="vi-VN" sz="3200" b="1" i="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a:extLst>
              <a:ext uri="{FF2B5EF4-FFF2-40B4-BE49-F238E27FC236}">
                <a16:creationId xmlns:a16="http://schemas.microsoft.com/office/drawing/2014/main" id="{B9797217-7936-9D7E-D13B-D089339CE2D9}"/>
              </a:ext>
            </a:extLst>
          </p:cNvPr>
          <p:cNvPicPr>
            <a:picLocks noChangeAspect="1"/>
          </p:cNvPicPr>
          <p:nvPr/>
        </p:nvPicPr>
        <p:blipFill>
          <a:blip r:embed="rId5"/>
          <a:stretch>
            <a:fillRect/>
          </a:stretch>
        </p:blipFill>
        <p:spPr>
          <a:xfrm>
            <a:off x="2860444" y="0"/>
            <a:ext cx="6267231" cy="1444877"/>
          </a:xfrm>
          <a:prstGeom prst="rect">
            <a:avLst/>
          </a:prstGeom>
        </p:spPr>
      </p:pic>
    </p:spTree>
    <p:extLst>
      <p:ext uri="{BB962C8B-B14F-4D97-AF65-F5344CB8AC3E}">
        <p14:creationId xmlns:p14="http://schemas.microsoft.com/office/powerpoint/2010/main" val="359895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17A688-984B-C794-0016-2960B44BBA88}"/>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7666E54A-71D4-BFD5-8EDA-42915631B0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4C745C59-A73E-ED8C-EC83-F0424BC1AE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408FDDEB-240F-18C3-3A29-4980154362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9" name="Speech Bubble: Oval 8">
            <a:extLst>
              <a:ext uri="{FF2B5EF4-FFF2-40B4-BE49-F238E27FC236}">
                <a16:creationId xmlns:a16="http://schemas.microsoft.com/office/drawing/2014/main" id="{E4CA1A88-8DBC-8C69-5823-94C92FAA3089}"/>
              </a:ext>
            </a:extLst>
          </p:cNvPr>
          <p:cNvSpPr/>
          <p:nvPr/>
        </p:nvSpPr>
        <p:spPr>
          <a:xfrm>
            <a:off x="2416470" y="971182"/>
            <a:ext cx="5549605" cy="2846572"/>
          </a:xfrm>
          <a:prstGeom prst="wedgeEllipseCallout">
            <a:avLst>
              <a:gd name="adj1" fmla="val 58527"/>
              <a:gd name="adj2" fmla="val 2650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41E2E32-818E-5755-43C6-859BB7A67F45}"/>
              </a:ext>
            </a:extLst>
          </p:cNvPr>
          <p:cNvSpPr/>
          <p:nvPr/>
        </p:nvSpPr>
        <p:spPr>
          <a:xfrm>
            <a:off x="2554026" y="1342164"/>
            <a:ext cx="5217341" cy="2123658"/>
          </a:xfrm>
          <a:prstGeom prst="rect">
            <a:avLst/>
          </a:prstGeom>
          <a:noFill/>
        </p:spPr>
        <p:txBody>
          <a:bodyPr wrap="square" lIns="91440" tIns="45720" rIns="91440" bIns="45720">
            <a:spAutoFit/>
          </a:bodyPr>
          <a:lstStyle/>
          <a:p>
            <a:pPr lvl="0" algn="ctr">
              <a:defRPr/>
            </a:pPr>
            <a:r>
              <a:rPr lang="vi-VN" sz="4400" b="1" dirty="0">
                <a:ln>
                  <a:solidFill>
                    <a:srgbClr val="00B0F0"/>
                  </a:solidFill>
                </a:ln>
                <a:solidFill>
                  <a:srgbClr val="00B0F0"/>
                </a:solidFill>
                <a:latin typeface="Roboto" panose="02000000000000000000" pitchFamily="2" charset="0"/>
              </a:rPr>
              <a:t>Theo em, trẻ em còn có những bổn phận g</a:t>
            </a:r>
            <a:r>
              <a:rPr lang="en-US" sz="4400" b="1" dirty="0">
                <a:ln>
                  <a:solidFill>
                    <a:srgbClr val="00B0F0"/>
                  </a:solidFill>
                </a:ln>
                <a:solidFill>
                  <a:srgbClr val="00B0F0"/>
                </a:solidFill>
                <a:latin typeface="Roboto" panose="02000000000000000000" pitchFamily="2" charset="0"/>
              </a:rPr>
              <a:t>ì</a:t>
            </a:r>
            <a:r>
              <a:rPr lang="vi-VN" sz="4400" b="1" dirty="0">
                <a:ln>
                  <a:solidFill>
                    <a:srgbClr val="00B0F0"/>
                  </a:solidFill>
                </a:ln>
                <a:solidFill>
                  <a:srgbClr val="00B0F0"/>
                </a:solidFill>
                <a:latin typeface="Roboto" panose="02000000000000000000" pitchFamily="2" charset="0"/>
              </a:rPr>
              <a:t>?</a:t>
            </a:r>
            <a:endParaRPr kumimoji="0" lang="vi-VN" sz="4400" b="1" i="0" u="none" strike="noStrike" kern="1200" cap="none" spc="0" normalizeH="0" baseline="0" noProof="0" dirty="0">
              <a:ln>
                <a:solidFill>
                  <a:srgbClr val="00B0F0"/>
                </a:solidFill>
              </a:ln>
              <a:solidFill>
                <a:srgbClr val="00B0F0"/>
              </a:solidFill>
              <a:effectLst/>
              <a:uLnTx/>
              <a:uFillTx/>
              <a:latin typeface="Roboto" panose="02000000000000000000" pitchFamily="2" charset="0"/>
            </a:endParaRPr>
          </a:p>
        </p:txBody>
      </p:sp>
    </p:spTree>
    <p:extLst>
      <p:ext uri="{BB962C8B-B14F-4D97-AF65-F5344CB8AC3E}">
        <p14:creationId xmlns:p14="http://schemas.microsoft.com/office/powerpoint/2010/main" val="2177925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811811-8D2F-D785-A1DE-466D4FA9C42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r="54194"/>
          <a:stretch/>
        </p:blipFill>
        <p:spPr>
          <a:xfrm>
            <a:off x="1749817" y="658652"/>
            <a:ext cx="4674781" cy="2969009"/>
          </a:xfrm>
          <a:prstGeom prst="rect">
            <a:avLst/>
          </a:prstGeom>
        </p:spPr>
      </p:pic>
      <p:pic>
        <p:nvPicPr>
          <p:cNvPr id="9" name="Picture 8">
            <a:extLst>
              <a:ext uri="{FF2B5EF4-FFF2-40B4-BE49-F238E27FC236}">
                <a16:creationId xmlns:a16="http://schemas.microsoft.com/office/drawing/2014/main" id="{809262DA-3158-42E4-9BC9-D3DD86B913B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45634"/>
          <a:stretch/>
        </p:blipFill>
        <p:spPr>
          <a:xfrm>
            <a:off x="1445274" y="3213287"/>
            <a:ext cx="5548413" cy="2969009"/>
          </a:xfrm>
          <a:prstGeom prst="rect">
            <a:avLst/>
          </a:prstGeom>
        </p:spPr>
      </p:pic>
      <p:pic>
        <p:nvPicPr>
          <p:cNvPr id="5" name="Picture 4">
            <a:extLst>
              <a:ext uri="{FF2B5EF4-FFF2-40B4-BE49-F238E27FC236}">
                <a16:creationId xmlns:a16="http://schemas.microsoft.com/office/drawing/2014/main" id="{6AD988AC-C6ED-4BA1-B020-A1243769159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303052" y="123253"/>
            <a:ext cx="5454356" cy="661149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8037644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598558" y="647700"/>
            <a:ext cx="7411967" cy="4505326"/>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Đối với gia đ</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ì</a:t>
            </a:r>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nh: </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Yêu thương, quan tâm, chia sẻ tình cảm, nguyện vọng với cha mẹ và các thành viên trong gia đình, dòng họ; Học tập, rèn luyện, giữ gìn nền nếp gia đình.</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9999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598558" y="647700"/>
            <a:ext cx="7411967" cy="567690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Đối với nhà trường, cơ sở trợ giúp xã hội và cơ sở giáo dục khác: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Tôn trọng giáo viên, cán bộ, nhân viên của nhà trường, cơ sở trợ giúp xã hội và cơ sở giáo dục</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khác; Rèn luyện đạo đức, ý thức tự học, thực hiện nhiệm vụ học tập, rèn luyện theo chương trình, kế hoạch giáo dục của nhà trường, cơ sở giáo dục khác; Chấp hành đ</a:t>
            </a:r>
            <a:r>
              <a:rPr lang="en-US" sz="3200">
                <a:solidFill>
                  <a:prstClr val="black"/>
                </a:solidFill>
                <a:latin typeface="Calibri" panose="020F0502020204030204" pitchFamily="34" charset="0"/>
                <a:ea typeface="Calibri" panose="020F0502020204030204" pitchFamily="34" charset="0"/>
                <a:cs typeface="Calibri" panose="020F0502020204030204" pitchFamily="34" charset="0"/>
              </a:rPr>
              <a:t>ầ</a:t>
            </a:r>
            <a:r>
              <a:rPr lang="vi-VN" sz="3200">
                <a:solidFill>
                  <a:prstClr val="black"/>
                </a:solidFill>
                <a:latin typeface="Calibri" panose="020F0502020204030204" pitchFamily="34" charset="0"/>
                <a:ea typeface="Calibri" panose="020F0502020204030204" pitchFamily="34" charset="0"/>
                <a:cs typeface="Calibri" panose="020F0502020204030204" pitchFamily="34" charset="0"/>
              </a:rPr>
              <a:t>y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đủ nội quy, quy định của nhà trường, cơ sở trợ giúp xã hội và cơ sở giáo dục khác.</a:t>
            </a:r>
          </a:p>
        </p:txBody>
      </p:sp>
    </p:spTree>
    <p:extLst>
      <p:ext uri="{BB962C8B-B14F-4D97-AF65-F5344CB8AC3E}">
        <p14:creationId xmlns:p14="http://schemas.microsoft.com/office/powerpoint/2010/main" val="1425317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598558" y="647700"/>
            <a:ext cx="7411967" cy="525780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Đối với cộng động, xã hội: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Tôn trọng, lễ phép với người lớn tuổi; Tôn trọng quyền, danh dư, nhân phẩm của người khác; Chấp hành quy định về an toàn giao thông và trật tự, an toàn xã hội; Bảo vệ, giữ gìn, sữ dụng tài sản, tài nguyên, bảo vệ môi trường phù hợp với khả năng và độ tuổi của trẻ em; Phát hiện, thông tin, thông bảo, tố giác hành vi vi phạm pháp luật.</a:t>
            </a:r>
            <a:endPar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9885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598558" y="466725"/>
            <a:ext cx="7411967" cy="5667375"/>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Đối với quê hương, đất nước: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Yêu quê hương, đất nước, yêu đồng bào, có ý thức xây dựng và bảo vệ Tổ quốc; Tôn trong truyền thống lịch sử dân tộc; Giữ gìn bản sắc dân tộc, phát huy phong tục, tập quân, truyền thống và văn hoá tốt đẹp của quê hương, đất nước; Tuân thủ và chấp hành pháp luật; Đoàn kết, hợp tác, giao lưu với bạn bè, trẻ em quốc tế phù hợp với độ tuổi và từng giai đoạn phát triển của trẻ em.</a:t>
            </a:r>
            <a:endPar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4112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pic>
        <p:nvPicPr>
          <p:cNvPr id="7" name="Picture 6">
            <a:extLst>
              <a:ext uri="{FF2B5EF4-FFF2-40B4-BE49-F238E27FC236}">
                <a16:creationId xmlns:a16="http://schemas.microsoft.com/office/drawing/2014/main" id="{EFBA3074-A46F-CD5A-5103-AC145529CF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479E4C56-1E41-4892-B743-4AC074BC9E69}"/>
              </a:ext>
            </a:extLst>
          </p:cNvPr>
          <p:cNvSpPr/>
          <p:nvPr/>
        </p:nvSpPr>
        <p:spPr>
          <a:xfrm>
            <a:off x="598558" y="466725"/>
            <a:ext cx="7411967" cy="5667375"/>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Đối với bản thân: </a:t>
            </a:r>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Có trách nhiệm với bản thân; Không huỷ hoại thân thế, danh dự, nhân phẩm, tài sản của bản thân; Sống trung th</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ự</a:t>
            </a:r>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khiêm tốn; Chăm chỉ học tập, không tư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ý</a:t>
            </a:r>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 bỏ học, không rời bỏ gia đình sống lang thang; Không đánh bạc; Không mua, bán, sử dụng rượu, bia, thuốc lá và chất gây nghiện, chất kích thích khác; Không sử dụng, trao đổi sản phẩm có nội dung kích động bạo lực, đổi trụy;  Không sử dụng đồ chơi hoặc chơi trò chơi có hại cho sự phát triển lành mạnh của bản thân. </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192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D988AC-C6ED-4BA1-B020-A1243769159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303052" y="123253"/>
            <a:ext cx="5454356" cy="6611493"/>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F544664-6CA1-C054-215B-A8863041841D}"/>
              </a:ext>
            </a:extLst>
          </p:cNvPr>
          <p:cNvPicPr>
            <a:picLocks noChangeAspect="1"/>
          </p:cNvPicPr>
          <p:nvPr/>
        </p:nvPicPr>
        <p:blipFill>
          <a:blip r:embed="rId4"/>
          <a:stretch>
            <a:fillRect/>
          </a:stretch>
        </p:blipFill>
        <p:spPr>
          <a:xfrm>
            <a:off x="-305900" y="1175754"/>
            <a:ext cx="9040325" cy="2814130"/>
          </a:xfrm>
          <a:prstGeom prst="rect">
            <a:avLst/>
          </a:prstGeom>
        </p:spPr>
      </p:pic>
    </p:spTree>
    <p:extLst>
      <p:ext uri="{BB962C8B-B14F-4D97-AF65-F5344CB8AC3E}">
        <p14:creationId xmlns:p14="http://schemas.microsoft.com/office/powerpoint/2010/main" val="174280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5B8380-31CD-8334-8358-C5D248730A0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43000"/>
                    </a14:imgEffect>
                  </a14:imgLayer>
                </a14:imgProps>
              </a:ext>
            </a:extLst>
          </a:blip>
          <a:srcRect t="2904" b="2904"/>
          <a:stretch/>
        </p:blipFill>
        <p:spPr>
          <a:xfrm>
            <a:off x="4" y="3"/>
            <a:ext cx="12191995" cy="6857997"/>
          </a:xfrm>
          <a:prstGeom prst="rect">
            <a:avLst/>
          </a:prstGeom>
        </p:spPr>
      </p:pic>
      <p:grpSp>
        <p:nvGrpSpPr>
          <p:cNvPr id="20" name="Group 19">
            <a:extLst>
              <a:ext uri="{FF2B5EF4-FFF2-40B4-BE49-F238E27FC236}">
                <a16:creationId xmlns:a16="http://schemas.microsoft.com/office/drawing/2014/main" id="{DA2BA91B-AD7B-9AB1-B706-73437D01CE65}"/>
              </a:ext>
            </a:extLst>
          </p:cNvPr>
          <p:cNvGrpSpPr/>
          <p:nvPr/>
        </p:nvGrpSpPr>
        <p:grpSpPr>
          <a:xfrm>
            <a:off x="915180" y="631893"/>
            <a:ext cx="10364661" cy="1940957"/>
            <a:chOff x="1473880" y="926145"/>
            <a:chExt cx="8084068" cy="1940957"/>
          </a:xfrm>
        </p:grpSpPr>
        <p:sp>
          <p:nvSpPr>
            <p:cNvPr id="21" name="TextBox 20">
              <a:extLst>
                <a:ext uri="{FF2B5EF4-FFF2-40B4-BE49-F238E27FC236}">
                  <a16:creationId xmlns:a16="http://schemas.microsoft.com/office/drawing/2014/main" id="{307654AA-ADF0-AAC4-8BF0-477D82A3A08C}"/>
                </a:ext>
              </a:extLst>
            </p:cNvPr>
            <p:cNvSpPr txBox="1"/>
            <p:nvPr/>
          </p:nvSpPr>
          <p:spPr>
            <a:xfrm>
              <a:off x="1861906" y="926145"/>
              <a:ext cx="7696042" cy="1940957"/>
            </a:xfrm>
            <a:prstGeom prst="roundRect">
              <a:avLst/>
            </a:prstGeom>
            <a:solidFill>
              <a:srgbClr val="E0FFC1">
                <a:alpha val="90000"/>
              </a:srgbClr>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Em đã thực hiện những bổn phận nào của trẻ em?</a:t>
              </a:r>
              <a:endParaRPr kumimoji="0" lang="en-US" sz="5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22" name="Picture 21">
              <a:extLst>
                <a:ext uri="{FF2B5EF4-FFF2-40B4-BE49-F238E27FC236}">
                  <a16:creationId xmlns:a16="http://schemas.microsoft.com/office/drawing/2014/main" id="{E08D8758-E87A-BB8C-C5FF-D9DF732411CB}"/>
                </a:ext>
              </a:extLst>
            </p:cNvPr>
            <p:cNvPicPr>
              <a:picLocks noChangeAspect="1"/>
            </p:cNvPicPr>
            <p:nvPr/>
          </p:nvPicPr>
          <p:blipFill>
            <a:blip r:embed="rId5"/>
            <a:stretch>
              <a:fillRect/>
            </a:stretch>
          </p:blipFill>
          <p:spPr>
            <a:xfrm>
              <a:off x="1473880" y="1136676"/>
              <a:ext cx="666270" cy="802640"/>
            </a:xfrm>
            <a:prstGeom prst="rect">
              <a:avLst/>
            </a:prstGeom>
          </p:spPr>
        </p:pic>
      </p:grpSp>
      <p:sp>
        <p:nvSpPr>
          <p:cNvPr id="23" name="Freeform 8">
            <a:extLst>
              <a:ext uri="{FF2B5EF4-FFF2-40B4-BE49-F238E27FC236}">
                <a16:creationId xmlns:a16="http://schemas.microsoft.com/office/drawing/2014/main" id="{1A795B2A-30EF-C71B-73B6-43E3C3999796}"/>
              </a:ext>
            </a:extLst>
          </p:cNvPr>
          <p:cNvSpPr/>
          <p:nvPr/>
        </p:nvSpPr>
        <p:spPr>
          <a:xfrm>
            <a:off x="10099694" y="2808969"/>
            <a:ext cx="1895954" cy="4049031"/>
          </a:xfrm>
          <a:custGeom>
            <a:avLst/>
            <a:gdLst/>
            <a:ahLst/>
            <a:cxnLst/>
            <a:rect l="l" t="t" r="r" b="b"/>
            <a:pathLst>
              <a:path w="2179056" h="4450838">
                <a:moveTo>
                  <a:pt x="0" y="0"/>
                </a:moveTo>
                <a:lnTo>
                  <a:pt x="2179056" y="0"/>
                </a:lnTo>
                <a:lnTo>
                  <a:pt x="2179056" y="4450838"/>
                </a:lnTo>
                <a:lnTo>
                  <a:pt x="0" y="445083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0">
            <a:extLst>
              <a:ext uri="{FF2B5EF4-FFF2-40B4-BE49-F238E27FC236}">
                <a16:creationId xmlns:a16="http://schemas.microsoft.com/office/drawing/2014/main" id="{C14F5BAD-7C04-B90E-BD91-EBE5D84F06CB}"/>
              </a:ext>
            </a:extLst>
          </p:cNvPr>
          <p:cNvSpPr/>
          <p:nvPr/>
        </p:nvSpPr>
        <p:spPr>
          <a:xfrm>
            <a:off x="424558" y="2808969"/>
            <a:ext cx="2034638" cy="4049031"/>
          </a:xfrm>
          <a:custGeom>
            <a:avLst/>
            <a:gdLst/>
            <a:ahLst/>
            <a:cxnLst/>
            <a:rect l="l" t="t" r="r" b="b"/>
            <a:pathLst>
              <a:path w="2236546" h="4450838">
                <a:moveTo>
                  <a:pt x="0" y="0"/>
                </a:moveTo>
                <a:lnTo>
                  <a:pt x="2236546" y="0"/>
                </a:lnTo>
                <a:lnTo>
                  <a:pt x="2236546" y="4450838"/>
                </a:lnTo>
                <a:lnTo>
                  <a:pt x="0" y="445083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01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9" fill="hold">
                                <p:stCondLst>
                                  <p:cond delay="500"/>
                                </p:stCondLst>
                                <p:childTnLst>
                                  <p:par>
                                    <p:cTn id="10" presetID="2" presetClass="entr" presetSubtype="12" fill="hold" nodeType="afterEffect" p14:presetBounceEnd="8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80000">
                                          <p:cBhvr additive="base">
                                            <p:cTn id="12" dur="1000" fill="hold"/>
                                            <p:tgtEl>
                                              <p:spTgt spid="24"/>
                                            </p:tgtEl>
                                            <p:attrNameLst>
                                              <p:attrName>ppt_x</p:attrName>
                                            </p:attrNameLst>
                                          </p:cBhvr>
                                          <p:tavLst>
                                            <p:tav tm="0">
                                              <p:val>
                                                <p:strVal val="0-#ppt_w/2"/>
                                              </p:val>
                                            </p:tav>
                                            <p:tav tm="100000">
                                              <p:val>
                                                <p:strVal val="#ppt_x"/>
                                              </p:val>
                                            </p:tav>
                                          </p:tavLst>
                                        </p:anim>
                                        <p:anim calcmode="lin" valueType="num" p14:bounceEnd="80000">
                                          <p:cBhvr additive="base">
                                            <p:cTn id="13" dur="10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nodeType="afterEffect" p14:presetBounceEnd="80000">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14:bounceEnd="80000">
                                          <p:cBhvr additive="base">
                                            <p:cTn id="17" dur="1000" fill="hold"/>
                                            <p:tgtEl>
                                              <p:spTgt spid="23"/>
                                            </p:tgtEl>
                                            <p:attrNameLst>
                                              <p:attrName>ppt_x</p:attrName>
                                            </p:attrNameLst>
                                          </p:cBhvr>
                                          <p:tavLst>
                                            <p:tav tm="0">
                                              <p:val>
                                                <p:strVal val="1+#ppt_w/2"/>
                                              </p:val>
                                            </p:tav>
                                            <p:tav tm="100000">
                                              <p:val>
                                                <p:strVal val="#ppt_x"/>
                                              </p:val>
                                            </p:tav>
                                          </p:tavLst>
                                        </p:anim>
                                        <p:anim calcmode="lin" valueType="num" p14:bounceEnd="80000">
                                          <p:cBhvr additive="base">
                                            <p:cTn id="1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9" name="click.wav"/>
                                            </p:tgtEl>
                                          </p:cMediaNode>
                                        </p:audio>
                                      </p:sub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00" fill="hold"/>
                                            <p:tgtEl>
                                              <p:spTgt spid="23"/>
                                            </p:tgtEl>
                                            <p:attrNameLst>
                                              <p:attrName>ppt_x</p:attrName>
                                            </p:attrNameLst>
                                          </p:cBhvr>
                                          <p:tavLst>
                                            <p:tav tm="0">
                                              <p:val>
                                                <p:strVal val="1+#ppt_w/2"/>
                                              </p:val>
                                            </p:tav>
                                            <p:tav tm="100000">
                                              <p:val>
                                                <p:strVal val="#ppt_x"/>
                                              </p:val>
                                            </p:tav>
                                          </p:tavLst>
                                        </p:anim>
                                        <p:anim calcmode="lin" valueType="num">
                                          <p:cBhvr additive="base">
                                            <p:cTn id="18" dur="10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17A688-984B-C794-0016-2960B44BBA88}"/>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7666E54A-71D4-BFD5-8EDA-42915631B0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4C745C59-A73E-ED8C-EC83-F0424BC1AE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408FDDEB-240F-18C3-3A29-4980154362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2" name="Speech Bubble: Oval 1">
            <a:extLst>
              <a:ext uri="{FF2B5EF4-FFF2-40B4-BE49-F238E27FC236}">
                <a16:creationId xmlns:a16="http://schemas.microsoft.com/office/drawing/2014/main" id="{789E795F-939B-2FC6-A7F2-FDB0BC625AA5}"/>
              </a:ext>
            </a:extLst>
          </p:cNvPr>
          <p:cNvSpPr/>
          <p:nvPr/>
        </p:nvSpPr>
        <p:spPr>
          <a:xfrm>
            <a:off x="339098" y="3208132"/>
            <a:ext cx="7348241" cy="3212187"/>
          </a:xfrm>
          <a:prstGeom prst="wedgeEllipseCallout">
            <a:avLst>
              <a:gd name="adj1" fmla="val 57161"/>
              <a:gd name="adj2" fmla="val -31964"/>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C8A69965-F5EC-5E69-B697-8C4D1D1C93D7}"/>
              </a:ext>
            </a:extLst>
          </p:cNvPr>
          <p:cNvSpPr/>
          <p:nvPr/>
        </p:nvSpPr>
        <p:spPr>
          <a:xfrm>
            <a:off x="1506545" y="4366972"/>
            <a:ext cx="6101388" cy="769441"/>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Chuẩn</a:t>
            </a:r>
            <a:r>
              <a:rPr kumimoji="0" lang="en-US" sz="4400" b="1" i="0" u="none" strike="noStrike" kern="1200" cap="none" spc="0" normalizeH="0" baseline="0" noProof="0" dirty="0">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sz="4400" b="1" i="0" u="none" strike="noStrike" kern="1200" cap="none" spc="0" normalizeH="0" baseline="0" noProof="0" dirty="0">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4400" b="1" i="0" u="none" strike="noStrike" kern="1200" cap="none" spc="0" normalizeH="0" baseline="0" noProof="0" dirty="0">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mới</a:t>
            </a:r>
            <a:r>
              <a:rPr kumimoji="0" lang="en-US" sz="4400" b="1" i="0" u="none" strike="noStrike" kern="1200" cap="none" spc="0" normalizeH="0" baseline="0" noProof="0" dirty="0">
                <a:ln>
                  <a:solidFill>
                    <a:srgbClr val="00B050"/>
                  </a:solid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p>
        </p:txBody>
      </p:sp>
      <p:sp>
        <p:nvSpPr>
          <p:cNvPr id="7" name="Speech Bubble: Oval 6">
            <a:extLst>
              <a:ext uri="{FF2B5EF4-FFF2-40B4-BE49-F238E27FC236}">
                <a16:creationId xmlns:a16="http://schemas.microsoft.com/office/drawing/2014/main" id="{594D9DCB-2D49-6435-322C-A01B7DC70DED}"/>
              </a:ext>
            </a:extLst>
          </p:cNvPr>
          <p:cNvSpPr/>
          <p:nvPr/>
        </p:nvSpPr>
        <p:spPr>
          <a:xfrm>
            <a:off x="5273749" y="1265275"/>
            <a:ext cx="3249096" cy="1806230"/>
          </a:xfrm>
          <a:prstGeom prst="wedgeEllipseCallout">
            <a:avLst>
              <a:gd name="adj1" fmla="val 56179"/>
              <a:gd name="adj2" fmla="val 38087"/>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4C50F871-1757-1951-AF61-21EB4AE9B0AE}"/>
              </a:ext>
            </a:extLst>
          </p:cNvPr>
          <p:cNvSpPr/>
          <p:nvPr/>
        </p:nvSpPr>
        <p:spPr>
          <a:xfrm>
            <a:off x="5923998" y="1347970"/>
            <a:ext cx="5640353" cy="1446550"/>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FF3399"/>
                  </a:solidFill>
                </a:ln>
                <a:solidFill>
                  <a:srgbClr val="FF3399"/>
                </a:solidFill>
                <a:effectLst/>
                <a:uLnTx/>
                <a:uFillTx/>
                <a:latin typeface="Cambria" panose="02040503050406030204" pitchFamily="18" charset="0"/>
                <a:ea typeface="Cambria" panose="02040503050406030204" pitchFamily="18" charset="0"/>
                <a:cs typeface="Arial" panose="020B0604020202020204" pitchFamily="34" charset="0"/>
              </a:rPr>
              <a:t>Xem lại</a:t>
            </a:r>
            <a:endParaRPr kumimoji="0" lang="vi-VN" sz="4400" b="1" i="0" u="none" strike="noStrike" kern="1200" cap="none" spc="0" normalizeH="0" baseline="0" noProof="0">
              <a:ln>
                <a:solidFill>
                  <a:srgbClr val="FF3399"/>
                </a:solidFill>
              </a:ln>
              <a:solidFill>
                <a:srgbClr val="FF3399"/>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FF3399"/>
                  </a:solidFill>
                </a:ln>
                <a:solidFill>
                  <a:srgbClr val="FF3399"/>
                </a:solidFill>
                <a:effectLst/>
                <a:uLnTx/>
                <a:uFillTx/>
                <a:latin typeface="Cambria" panose="02040503050406030204" pitchFamily="18" charset="0"/>
                <a:ea typeface="Cambria" panose="02040503050406030204" pitchFamily="18" charset="0"/>
                <a:cs typeface="Arial" panose="020B0604020202020204" pitchFamily="34" charset="0"/>
              </a:rPr>
              <a:t>bài học.</a:t>
            </a:r>
          </a:p>
        </p:txBody>
      </p:sp>
      <p:pic>
        <p:nvPicPr>
          <p:cNvPr id="12" name="Picture 11">
            <a:extLst>
              <a:ext uri="{FF2B5EF4-FFF2-40B4-BE49-F238E27FC236}">
                <a16:creationId xmlns:a16="http://schemas.microsoft.com/office/drawing/2014/main" id="{469A04BE-32E6-B10E-1337-8CAACABE4E04}"/>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t="27951"/>
          <a:stretch/>
        </p:blipFill>
        <p:spPr>
          <a:xfrm>
            <a:off x="-285332" y="-11856"/>
            <a:ext cx="5020487" cy="2306974"/>
          </a:xfrm>
          <a:prstGeom prst="rect">
            <a:avLst/>
          </a:prstGeom>
        </p:spPr>
      </p:pic>
      <p:sp>
        <p:nvSpPr>
          <p:cNvPr id="14" name="TextBox 13">
            <a:extLst>
              <a:ext uri="{FF2B5EF4-FFF2-40B4-BE49-F238E27FC236}">
                <a16:creationId xmlns:a16="http://schemas.microsoft.com/office/drawing/2014/main" id="{331FCC9E-4A45-4261-04A6-07E2712B198F}"/>
              </a:ext>
            </a:extLst>
          </p:cNvPr>
          <p:cNvSpPr txBox="1"/>
          <p:nvPr/>
        </p:nvSpPr>
        <p:spPr>
          <a:xfrm>
            <a:off x="786633" y="512331"/>
            <a:ext cx="296940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w="38100">
                  <a:solidFill>
                    <a:prstClr val="white"/>
                  </a:solid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DẶN DÒ</a:t>
            </a:r>
            <a:endParaRPr kumimoji="0" lang="en-US" sz="6000" b="1" i="0" u="none" strike="noStrike" kern="1200" cap="none" spc="0" normalizeH="0" baseline="0" noProof="0">
              <a:ln w="38100">
                <a:solidFill>
                  <a:prstClr val="white"/>
                </a:solid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062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10"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artoon Background Images - Free Download on Freepik">
            <a:extLst>
              <a:ext uri="{FF2B5EF4-FFF2-40B4-BE49-F238E27FC236}">
                <a16:creationId xmlns:a16="http://schemas.microsoft.com/office/drawing/2014/main" id="{1B3CF59C-770F-4853-8478-7E86E4DD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F3575C2-A3D2-F5A7-9D94-526D1956BE2C}"/>
              </a:ext>
            </a:extLst>
          </p:cNvPr>
          <p:cNvGrpSpPr/>
          <p:nvPr/>
        </p:nvGrpSpPr>
        <p:grpSpPr>
          <a:xfrm>
            <a:off x="-224063" y="1207417"/>
            <a:ext cx="9753829" cy="2800767"/>
            <a:chOff x="-249604" y="2727139"/>
            <a:chExt cx="8491146" cy="2800767"/>
          </a:xfrm>
        </p:grpSpPr>
        <p:sp>
          <p:nvSpPr>
            <p:cNvPr id="10" name="TextBox 9">
              <a:extLst>
                <a:ext uri="{FF2B5EF4-FFF2-40B4-BE49-F238E27FC236}">
                  <a16:creationId xmlns:a16="http://schemas.microsoft.com/office/drawing/2014/main" id="{3D7EF208-5CF1-13D4-314F-346BDEEC958D}"/>
                </a:ext>
              </a:extLst>
            </p:cNvPr>
            <p:cNvSpPr txBox="1"/>
            <p:nvPr/>
          </p:nvSpPr>
          <p:spPr>
            <a:xfrm>
              <a:off x="-249604" y="2727139"/>
              <a:ext cx="849114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228600">
                    <a:solidFill>
                      <a:prstClr val="white"/>
                    </a:solidFill>
                  </a:ln>
                  <a:solidFill>
                    <a:prstClr val="black"/>
                  </a:solidFill>
                  <a:effectLst/>
                  <a:uLnTx/>
                  <a:uFillTx/>
                  <a:latin typeface="SVN-Hole Hearted" panose="020B0A06020104020203" pitchFamily="34" charset="0"/>
                  <a:ea typeface="+mn-ea"/>
                  <a:cs typeface="+mn-cs"/>
                </a:rPr>
                <a:t>Xin chào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228600">
                    <a:solidFill>
                      <a:prstClr val="white"/>
                    </a:solidFill>
                  </a:ln>
                  <a:solidFill>
                    <a:prstClr val="black"/>
                  </a:solidFill>
                  <a:effectLst/>
                  <a:uLnTx/>
                  <a:uFillTx/>
                  <a:latin typeface="SVN-Hole Hearted" panose="020B0A06020104020203" pitchFamily="34" charset="0"/>
                  <a:ea typeface="+mn-ea"/>
                  <a:cs typeface="+mn-cs"/>
                </a:rPr>
                <a:t>và hẹn gặp lại</a:t>
              </a:r>
            </a:p>
          </p:txBody>
        </p:sp>
        <p:sp>
          <p:nvSpPr>
            <p:cNvPr id="11" name="TextBox 10">
              <a:extLst>
                <a:ext uri="{FF2B5EF4-FFF2-40B4-BE49-F238E27FC236}">
                  <a16:creationId xmlns:a16="http://schemas.microsoft.com/office/drawing/2014/main" id="{52ACB54F-AC86-9990-5A1C-6AE746DA66B8}"/>
                </a:ext>
              </a:extLst>
            </p:cNvPr>
            <p:cNvSpPr txBox="1"/>
            <p:nvPr/>
          </p:nvSpPr>
          <p:spPr>
            <a:xfrm>
              <a:off x="-249604" y="2727139"/>
              <a:ext cx="849114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Xin chào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28575">
                    <a:solidFill>
                      <a:prstClr val="black"/>
                    </a:solidFill>
                  </a:ln>
                  <a:gradFill flip="none" rotWithShape="1">
                    <a:gsLst>
                      <a:gs pos="55000">
                        <a:srgbClr val="FFC000">
                          <a:lumMod val="40000"/>
                          <a:lumOff val="60000"/>
                        </a:srgbClr>
                      </a:gs>
                      <a:gs pos="54000">
                        <a:srgbClr val="FFC000"/>
                      </a:gs>
                    </a:gsLst>
                    <a:lin ang="5400000" scaled="1"/>
                    <a:tileRect/>
                  </a:gradFill>
                  <a:effectLst/>
                  <a:uLnTx/>
                  <a:uFillTx/>
                  <a:latin typeface="SVN-Hole Hearted" panose="020B0A06020104020203" pitchFamily="34" charset="0"/>
                  <a:ea typeface="+mn-ea"/>
                  <a:cs typeface="+mn-cs"/>
                </a:rPr>
                <a:t>và hẹn gặp lại</a:t>
              </a:r>
            </a:p>
          </p:txBody>
        </p:sp>
      </p:grpSp>
      <p:pic>
        <p:nvPicPr>
          <p:cNvPr id="7" name="Picture 6">
            <a:extLst>
              <a:ext uri="{FF2B5EF4-FFF2-40B4-BE49-F238E27FC236}">
                <a16:creationId xmlns:a16="http://schemas.microsoft.com/office/drawing/2014/main" id="{249C0A55-49AE-4091-B903-B53B5E1024A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27081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17A688-984B-C794-0016-2960B44BBA88}"/>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7666E54A-71D4-BFD5-8EDA-42915631B0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4C745C59-A73E-ED8C-EC83-F0424BC1AE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408FDDEB-240F-18C3-3A29-4980154362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9" name="Speech Bubble: Oval 8">
            <a:extLst>
              <a:ext uri="{FF2B5EF4-FFF2-40B4-BE49-F238E27FC236}">
                <a16:creationId xmlns:a16="http://schemas.microsoft.com/office/drawing/2014/main" id="{E4CA1A88-8DBC-8C69-5823-94C92FAA3089}"/>
              </a:ext>
            </a:extLst>
          </p:cNvPr>
          <p:cNvSpPr/>
          <p:nvPr/>
        </p:nvSpPr>
        <p:spPr>
          <a:xfrm>
            <a:off x="800100" y="619124"/>
            <a:ext cx="7893325" cy="4549224"/>
          </a:xfrm>
          <a:prstGeom prst="wedgeEllipseCallout">
            <a:avLst>
              <a:gd name="adj1" fmla="val 59868"/>
              <a:gd name="adj2" fmla="val 14182"/>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41E2E32-818E-5755-43C6-859BB7A67F45}"/>
              </a:ext>
            </a:extLst>
          </p:cNvPr>
          <p:cNvSpPr/>
          <p:nvPr/>
        </p:nvSpPr>
        <p:spPr>
          <a:xfrm>
            <a:off x="1476375" y="1728501"/>
            <a:ext cx="6857999"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Theo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em</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vì</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sao</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nói</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trẻ</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em</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hôm</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nay,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thế</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giới</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ngày</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 </a:t>
            </a:r>
            <a:r>
              <a:rPr kumimoji="0" lang="en-US" sz="5400" b="1" i="0" u="none" strike="noStrike" kern="1200" cap="none" spc="0" normalizeH="0" baseline="0" noProof="0" dirty="0" err="1">
                <a:ln>
                  <a:solidFill>
                    <a:srgbClr val="00B0F0"/>
                  </a:solidFill>
                </a:ln>
                <a:solidFill>
                  <a:srgbClr val="002060"/>
                </a:solidFill>
                <a:effectLst/>
                <a:uLnTx/>
                <a:uFillTx/>
                <a:latin typeface="Calibri" panose="020F0502020204030204"/>
                <a:ea typeface="+mn-ea"/>
                <a:cs typeface="+mn-cs"/>
              </a:rPr>
              <a:t>mai</a:t>
            </a:r>
            <a:r>
              <a:rPr kumimoji="0" lang="en-US" sz="5400" b="1" i="0" u="none" strike="noStrike" kern="1200" cap="none" spc="0" normalizeH="0" baseline="0" noProof="0" dirty="0">
                <a:ln>
                  <a:solidFill>
                    <a:srgbClr val="00B0F0"/>
                  </a:solidFill>
                </a:ln>
                <a:solidFill>
                  <a:srgbClr val="002060"/>
                </a:solidFill>
                <a:effectLst/>
                <a:uLnTx/>
                <a:uFillTx/>
                <a:latin typeface="Calibri" panose="020F0502020204030204"/>
                <a:ea typeface="+mn-ea"/>
                <a:cs typeface="+mn-cs"/>
              </a:rPr>
              <a:t>?</a:t>
            </a:r>
            <a:endParaRPr kumimoji="0" lang="vi-VN" sz="5400" b="1" i="0" u="none" strike="noStrike" kern="1200" cap="none" spc="0" normalizeH="0" baseline="0" noProof="0" dirty="0">
              <a:ln>
                <a:solidFill>
                  <a:srgbClr val="00B0F0"/>
                </a:solid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676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D988AC-C6ED-4BA1-B020-A1243769159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303052" y="123253"/>
            <a:ext cx="5454356" cy="6611493"/>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C15B6D24-EF71-6C87-0A5C-BB8AA49A9127}"/>
              </a:ext>
            </a:extLst>
          </p:cNvPr>
          <p:cNvPicPr>
            <a:picLocks noChangeAspect="1"/>
          </p:cNvPicPr>
          <p:nvPr/>
        </p:nvPicPr>
        <p:blipFill>
          <a:blip r:embed="rId4"/>
          <a:stretch>
            <a:fillRect/>
          </a:stretch>
        </p:blipFill>
        <p:spPr>
          <a:xfrm>
            <a:off x="1446740" y="1095375"/>
            <a:ext cx="6121191" cy="7543800"/>
          </a:xfrm>
          <a:prstGeom prst="rect">
            <a:avLst/>
          </a:prstGeom>
        </p:spPr>
      </p:pic>
    </p:spTree>
    <p:extLst>
      <p:ext uri="{BB962C8B-B14F-4D97-AF65-F5344CB8AC3E}">
        <p14:creationId xmlns:p14="http://schemas.microsoft.com/office/powerpoint/2010/main" val="3866152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17A688-984B-C794-0016-2960B44BBA88}"/>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7666E54A-71D4-BFD5-8EDA-42915631B0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4C745C59-A73E-ED8C-EC83-F0424BC1AE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408FDDEB-240F-18C3-3A29-4980154362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0" b="91313" l="65664" r="96185">
                        <a14:foregroundMark x1="79179" y1="26303" x2="78015" y2="40566"/>
                        <a14:foregroundMark x1="78015" y1="40566" x2="80537" y2="48687"/>
                        <a14:foregroundMark x1="66311" y1="33131" x2="66311" y2="33131"/>
                        <a14:foregroundMark x1="81571" y1="36848" x2="79340" y2="35354"/>
                        <a14:foregroundMark x1="82606" y1="91313" x2="82153" y2="88889"/>
                      </a14:backgroundRemoval>
                    </a14:imgEffect>
                  </a14:imgLayer>
                </a14:imgProps>
              </a:ext>
              <a:ext uri="{28A0092B-C50C-407E-A947-70E740481C1C}">
                <a14:useLocalDpi xmlns:a14="http://schemas.microsoft.com/office/drawing/2010/main" val="0"/>
              </a:ext>
            </a:extLst>
          </a:blip>
          <a:srcRect l="61853" b="42204"/>
          <a:stretch/>
        </p:blipFill>
        <p:spPr>
          <a:xfrm>
            <a:off x="7899400" y="236980"/>
            <a:ext cx="5454356" cy="6611493"/>
          </a:xfrm>
          <a:prstGeom prst="rect">
            <a:avLst/>
          </a:prstGeom>
          <a:effectLst>
            <a:outerShdw blurRad="63500" sx="102000" sy="102000" algn="ctr" rotWithShape="0">
              <a:prstClr val="black">
                <a:alpha val="40000"/>
              </a:prstClr>
            </a:outerShdw>
          </a:effectLst>
        </p:spPr>
      </p:pic>
      <p:sp>
        <p:nvSpPr>
          <p:cNvPr id="9" name="Speech Bubble: Oval 8">
            <a:extLst>
              <a:ext uri="{FF2B5EF4-FFF2-40B4-BE49-F238E27FC236}">
                <a16:creationId xmlns:a16="http://schemas.microsoft.com/office/drawing/2014/main" id="{E4CA1A88-8DBC-8C69-5823-94C92FAA3089}"/>
              </a:ext>
            </a:extLst>
          </p:cNvPr>
          <p:cNvSpPr/>
          <p:nvPr/>
        </p:nvSpPr>
        <p:spPr>
          <a:xfrm>
            <a:off x="1384300" y="736600"/>
            <a:ext cx="6515100" cy="4152900"/>
          </a:xfrm>
          <a:prstGeom prst="wedgeEllipseCallout">
            <a:avLst>
              <a:gd name="adj1" fmla="val 59868"/>
              <a:gd name="adj2" fmla="val 14182"/>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41E2E32-818E-5755-43C6-859BB7A67F45}"/>
              </a:ext>
            </a:extLst>
          </p:cNvPr>
          <p:cNvSpPr/>
          <p:nvPr/>
        </p:nvSpPr>
        <p:spPr>
          <a:xfrm>
            <a:off x="1989909" y="1412666"/>
            <a:ext cx="5217341"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solidFill>
                    <a:srgbClr val="FF53AD"/>
                  </a:solidFill>
                </a:ln>
                <a:solidFill>
                  <a:sysClr val="windowText" lastClr="000000"/>
                </a:solidFill>
                <a:effectLst/>
                <a:uLnTx/>
                <a:uFillTx/>
                <a:latin typeface="Calibri" panose="020F0502020204030204" pitchFamily="34" charset="0"/>
                <a:cs typeface="Calibri" panose="020F0502020204030204" pitchFamily="34" charset="0"/>
              </a:rPr>
              <a:t>Hoạt động 1: </a:t>
            </a:r>
            <a:endParaRPr kumimoji="0" lang="en-US" sz="4800" b="1" i="0" u="none" strike="noStrike" kern="1200" cap="none" spc="0" normalizeH="0" baseline="0" noProof="0" dirty="0">
              <a:ln>
                <a:solidFill>
                  <a:srgbClr val="FF53AD"/>
                </a:solid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solidFill>
                    <a:srgbClr val="FF53AD"/>
                  </a:solidFill>
                </a:ln>
                <a:solidFill>
                  <a:srgbClr val="FF0000"/>
                </a:solidFill>
                <a:effectLst/>
                <a:uLnTx/>
                <a:uFillTx/>
                <a:latin typeface="Calibri" panose="020F0502020204030204" pitchFamily="34" charset="0"/>
                <a:cs typeface="Calibri" panose="020F0502020204030204" pitchFamily="34" charset="0"/>
              </a:rPr>
              <a:t>Tìm hiểu về một số quyền trẻ em</a:t>
            </a:r>
            <a:endParaRPr kumimoji="0" lang="en-US" sz="4800" b="1" i="0" u="none" strike="noStrike" kern="1200" cap="none" spc="0" normalizeH="0" baseline="0" noProof="0" dirty="0">
              <a:ln w="0">
                <a:solidFill>
                  <a:srgbClr val="FF53AD"/>
                </a:solidFill>
              </a:ln>
              <a:solidFill>
                <a:srgbClr val="FF000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257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4D935F-DAEF-A75A-7079-8B6461225021}"/>
              </a:ext>
            </a:extLst>
          </p:cNvPr>
          <p:cNvGrpSpPr/>
          <p:nvPr/>
        </p:nvGrpSpPr>
        <p:grpSpPr>
          <a:xfrm>
            <a:off x="0" y="-2"/>
            <a:ext cx="12192000" cy="6848476"/>
            <a:chOff x="0" y="-2"/>
            <a:chExt cx="9026748" cy="6848476"/>
          </a:xfrm>
        </p:grpSpPr>
        <p:pic>
          <p:nvPicPr>
            <p:cNvPr id="5" name="Picture 4" descr="Classroom Cartoon Images – Browse 78,784 Stock Photos, Vectors, and Video |  Adobe Stock">
              <a:extLst>
                <a:ext uri="{FF2B5EF4-FFF2-40B4-BE49-F238E27FC236}">
                  <a16:creationId xmlns:a16="http://schemas.microsoft.com/office/drawing/2014/main" id="{A1914FBA-8772-69A9-7214-3B5FECF9822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a:off x="0" y="-1"/>
              <a:ext cx="452120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assroom Cartoon Images – Browse 78,784 Stock Photos, Vectors, and Video |  Adobe Stock">
              <a:extLst>
                <a:ext uri="{FF2B5EF4-FFF2-40B4-BE49-F238E27FC236}">
                  <a16:creationId xmlns:a16="http://schemas.microsoft.com/office/drawing/2014/main" id="{C721EA62-87FA-79B1-0D7E-002D8F665A7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50487"/>
            <a:stretch/>
          </p:blipFill>
          <p:spPr bwMode="auto">
            <a:xfrm flipH="1">
              <a:off x="4505548" y="-2"/>
              <a:ext cx="4521200" cy="684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4ED088-6F32-866E-5E78-24A1086B398B}"/>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84746" y="81143"/>
            <a:ext cx="12020256" cy="6661149"/>
          </a:xfrm>
          <a:prstGeom prst="rect">
            <a:avLst/>
          </a:prstGeom>
        </p:spPr>
      </p:pic>
      <p:grpSp>
        <p:nvGrpSpPr>
          <p:cNvPr id="2" name="Nhóm 5">
            <a:extLst>
              <a:ext uri="{FF2B5EF4-FFF2-40B4-BE49-F238E27FC236}">
                <a16:creationId xmlns:a16="http://schemas.microsoft.com/office/drawing/2014/main" id="{5A26657F-C6F0-21ED-24B8-CA810D048EFE}"/>
              </a:ext>
            </a:extLst>
          </p:cNvPr>
          <p:cNvGrpSpPr/>
          <p:nvPr/>
        </p:nvGrpSpPr>
        <p:grpSpPr>
          <a:xfrm>
            <a:off x="443105" y="0"/>
            <a:ext cx="10969962" cy="1244949"/>
            <a:chOff x="2497473" y="-276472"/>
            <a:chExt cx="10934170" cy="1468660"/>
          </a:xfrm>
        </p:grpSpPr>
        <p:grpSp>
          <p:nvGrpSpPr>
            <p:cNvPr id="3" name="Group 2">
              <a:extLst>
                <a:ext uri="{FF2B5EF4-FFF2-40B4-BE49-F238E27FC236}">
                  <a16:creationId xmlns:a16="http://schemas.microsoft.com/office/drawing/2014/main" id="{6AE193EA-5184-CC40-1EE8-2CA83C8ADF21}"/>
                </a:ext>
              </a:extLst>
            </p:cNvPr>
            <p:cNvGrpSpPr/>
            <p:nvPr/>
          </p:nvGrpSpPr>
          <p:grpSpPr>
            <a:xfrm>
              <a:off x="2651545" y="86057"/>
              <a:ext cx="10780098" cy="884732"/>
              <a:chOff x="1284514" y="563842"/>
              <a:chExt cx="10780098" cy="884732"/>
            </a:xfrm>
          </p:grpSpPr>
          <p:sp>
            <p:nvSpPr>
              <p:cNvPr id="10" name="椭圆 31">
                <a:extLst>
                  <a:ext uri="{FF2B5EF4-FFF2-40B4-BE49-F238E27FC236}">
                    <a16:creationId xmlns:a16="http://schemas.microsoft.com/office/drawing/2014/main" id="{94F16D12-C7EC-3061-1C37-A8A78A9C8D51}"/>
                  </a:ext>
                </a:extLst>
              </p:cNvPr>
              <p:cNvSpPr/>
              <p:nvPr/>
            </p:nvSpPr>
            <p:spPr>
              <a:xfrm rot="10800000" flipH="1">
                <a:off x="1284514" y="563842"/>
                <a:ext cx="10780098" cy="88473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3" name="Hộp Văn bản 9">
                <a:extLst>
                  <a:ext uri="{FF2B5EF4-FFF2-40B4-BE49-F238E27FC236}">
                    <a16:creationId xmlns:a16="http://schemas.microsoft.com/office/drawing/2014/main" id="{790E7428-C652-489B-01C0-D9E78A79CECB}"/>
                  </a:ext>
                </a:extLst>
              </p:cNvPr>
              <p:cNvSpPr txBox="1"/>
              <p:nvPr/>
            </p:nvSpPr>
            <p:spPr>
              <a:xfrm>
                <a:off x="2322474" y="600897"/>
                <a:ext cx="9654581" cy="7624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 bạn trong tranh được hưởng những quyền gì?</a:t>
                </a:r>
              </a:p>
            </p:txBody>
          </p:sp>
        </p:grpSp>
        <p:pic>
          <p:nvPicPr>
            <p:cNvPr id="9" name="Picture 24">
              <a:extLst>
                <a:ext uri="{FF2B5EF4-FFF2-40B4-BE49-F238E27FC236}">
                  <a16:creationId xmlns:a16="http://schemas.microsoft.com/office/drawing/2014/main" id="{2A3D4714-00C6-9012-B008-BC82C0A320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497473" y="-276472"/>
              <a:ext cx="1153320" cy="1468660"/>
            </a:xfrm>
            <a:prstGeom prst="rect">
              <a:avLst/>
            </a:prstGeom>
          </p:spPr>
        </p:pic>
      </p:grpSp>
      <p:pic>
        <p:nvPicPr>
          <p:cNvPr id="15" name="Picture 14">
            <a:extLst>
              <a:ext uri="{FF2B5EF4-FFF2-40B4-BE49-F238E27FC236}">
                <a16:creationId xmlns:a16="http://schemas.microsoft.com/office/drawing/2014/main" id="{79B4F874-99BC-225C-71C5-8A90624DF8E8}"/>
              </a:ext>
            </a:extLst>
          </p:cNvPr>
          <p:cNvPicPr>
            <a:picLocks noChangeAspect="1"/>
          </p:cNvPicPr>
          <p:nvPr/>
        </p:nvPicPr>
        <p:blipFill>
          <a:blip r:embed="rId7"/>
          <a:stretch>
            <a:fillRect/>
          </a:stretch>
        </p:blipFill>
        <p:spPr>
          <a:xfrm>
            <a:off x="1376362" y="1204912"/>
            <a:ext cx="6048375" cy="2371725"/>
          </a:xfrm>
          <a:prstGeom prst="rect">
            <a:avLst/>
          </a:prstGeom>
        </p:spPr>
      </p:pic>
      <p:pic>
        <p:nvPicPr>
          <p:cNvPr id="17" name="Picture 16">
            <a:extLst>
              <a:ext uri="{FF2B5EF4-FFF2-40B4-BE49-F238E27FC236}">
                <a16:creationId xmlns:a16="http://schemas.microsoft.com/office/drawing/2014/main" id="{2AE826A9-387F-7493-CD20-885A3697F7FB}"/>
              </a:ext>
            </a:extLst>
          </p:cNvPr>
          <p:cNvPicPr>
            <a:picLocks noChangeAspect="1"/>
          </p:cNvPicPr>
          <p:nvPr/>
        </p:nvPicPr>
        <p:blipFill>
          <a:blip r:embed="rId8"/>
          <a:stretch>
            <a:fillRect/>
          </a:stretch>
        </p:blipFill>
        <p:spPr>
          <a:xfrm>
            <a:off x="7400925" y="1371600"/>
            <a:ext cx="3143250" cy="2114550"/>
          </a:xfrm>
          <a:prstGeom prst="rect">
            <a:avLst/>
          </a:prstGeom>
        </p:spPr>
      </p:pic>
      <p:pic>
        <p:nvPicPr>
          <p:cNvPr id="19" name="Picture 18">
            <a:extLst>
              <a:ext uri="{FF2B5EF4-FFF2-40B4-BE49-F238E27FC236}">
                <a16:creationId xmlns:a16="http://schemas.microsoft.com/office/drawing/2014/main" id="{438C7BE2-C1B0-5A31-BD9C-2B41A696A394}"/>
              </a:ext>
            </a:extLst>
          </p:cNvPr>
          <p:cNvPicPr>
            <a:picLocks noChangeAspect="1"/>
          </p:cNvPicPr>
          <p:nvPr/>
        </p:nvPicPr>
        <p:blipFill>
          <a:blip r:embed="rId9"/>
          <a:stretch>
            <a:fillRect/>
          </a:stretch>
        </p:blipFill>
        <p:spPr>
          <a:xfrm>
            <a:off x="1604962" y="3843337"/>
            <a:ext cx="2714625" cy="2257425"/>
          </a:xfrm>
          <a:prstGeom prst="rect">
            <a:avLst/>
          </a:prstGeom>
        </p:spPr>
      </p:pic>
      <p:pic>
        <p:nvPicPr>
          <p:cNvPr id="21" name="Picture 20">
            <a:extLst>
              <a:ext uri="{FF2B5EF4-FFF2-40B4-BE49-F238E27FC236}">
                <a16:creationId xmlns:a16="http://schemas.microsoft.com/office/drawing/2014/main" id="{81FC1F6C-3761-6839-D446-4D72BB62D9C0}"/>
              </a:ext>
            </a:extLst>
          </p:cNvPr>
          <p:cNvPicPr>
            <a:picLocks noChangeAspect="1"/>
          </p:cNvPicPr>
          <p:nvPr/>
        </p:nvPicPr>
        <p:blipFill>
          <a:blip r:embed="rId10"/>
          <a:stretch>
            <a:fillRect/>
          </a:stretch>
        </p:blipFill>
        <p:spPr>
          <a:xfrm>
            <a:off x="4624387" y="3814762"/>
            <a:ext cx="6067425" cy="2276475"/>
          </a:xfrm>
          <a:prstGeom prst="rect">
            <a:avLst/>
          </a:prstGeom>
        </p:spPr>
      </p:pic>
    </p:spTree>
    <p:extLst>
      <p:ext uri="{BB962C8B-B14F-4D97-AF65-F5344CB8AC3E}">
        <p14:creationId xmlns:p14="http://schemas.microsoft.com/office/powerpoint/2010/main" val="18262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CA2A5B-363A-89E2-C58E-4330204C4691}"/>
              </a:ext>
            </a:extLst>
          </p:cNvPr>
          <p:cNvPicPr>
            <a:picLocks noChangeAspect="1"/>
          </p:cNvPicPr>
          <p:nvPr/>
        </p:nvPicPr>
        <p:blipFill rotWithShape="1">
          <a:blip r:embed="rId2"/>
          <a:srcRect b="20667"/>
          <a:stretch/>
        </p:blipFill>
        <p:spPr>
          <a:xfrm>
            <a:off x="2402519" y="1919173"/>
            <a:ext cx="7386962" cy="4938827"/>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C870A1B9-9E8D-A490-5F07-66CA89535923}"/>
              </a:ext>
            </a:extLst>
          </p:cNvPr>
          <p:cNvGrpSpPr/>
          <p:nvPr/>
        </p:nvGrpSpPr>
        <p:grpSpPr>
          <a:xfrm>
            <a:off x="264392" y="4328493"/>
            <a:ext cx="2189221" cy="1635426"/>
            <a:chOff x="228100" y="3941545"/>
            <a:chExt cx="2435192" cy="1819175"/>
          </a:xfrm>
        </p:grpSpPr>
        <p:sp>
          <p:nvSpPr>
            <p:cNvPr id="5" name="Speech Bubble: Oval 4">
              <a:extLst>
                <a:ext uri="{FF2B5EF4-FFF2-40B4-BE49-F238E27FC236}">
                  <a16:creationId xmlns:a16="http://schemas.microsoft.com/office/drawing/2014/main" id="{E6EF6B14-D5CD-9ABC-985A-758B5516EE9A}"/>
                </a:ext>
              </a:extLst>
            </p:cNvPr>
            <p:cNvSpPr/>
            <p:nvPr/>
          </p:nvSpPr>
          <p:spPr>
            <a:xfrm>
              <a:off x="228100" y="3941545"/>
              <a:ext cx="2435192" cy="1819175"/>
            </a:xfrm>
            <a:prstGeom prst="wedgeEllipseCallout">
              <a:avLst>
                <a:gd name="adj1" fmla="val 65333"/>
                <a:gd name="adj2" fmla="val -1739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320725B-EA37-3AE5-EC56-95B5148B631C}"/>
                </a:ext>
              </a:extLst>
            </p:cNvPr>
            <p:cNvSpPr txBox="1"/>
            <p:nvPr/>
          </p:nvSpPr>
          <p:spPr>
            <a:xfrm>
              <a:off x="338728" y="4287044"/>
              <a:ext cx="218922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Quan sát tranh</a:t>
              </a:r>
              <a:endParaRPr kumimoji="0" lang="en-029"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grpSp>
        <p:nvGrpSpPr>
          <p:cNvPr id="9" name="Group 8">
            <a:extLst>
              <a:ext uri="{FF2B5EF4-FFF2-40B4-BE49-F238E27FC236}">
                <a16:creationId xmlns:a16="http://schemas.microsoft.com/office/drawing/2014/main" id="{38FBF5DF-B9BF-EEE7-E5D4-D3ED9DE11713}"/>
              </a:ext>
            </a:extLst>
          </p:cNvPr>
          <p:cNvGrpSpPr/>
          <p:nvPr/>
        </p:nvGrpSpPr>
        <p:grpSpPr>
          <a:xfrm>
            <a:off x="259781" y="2102665"/>
            <a:ext cx="2617797" cy="1938992"/>
            <a:chOff x="679030" y="2098307"/>
            <a:chExt cx="2207958" cy="1635426"/>
          </a:xfrm>
        </p:grpSpPr>
        <p:sp>
          <p:nvSpPr>
            <p:cNvPr id="6" name="Speech Bubble: Oval 5">
              <a:extLst>
                <a:ext uri="{FF2B5EF4-FFF2-40B4-BE49-F238E27FC236}">
                  <a16:creationId xmlns:a16="http://schemas.microsoft.com/office/drawing/2014/main" id="{8E4DF98E-1842-D450-D61A-C108CFC16348}"/>
                </a:ext>
              </a:extLst>
            </p:cNvPr>
            <p:cNvSpPr/>
            <p:nvPr/>
          </p:nvSpPr>
          <p:spPr>
            <a:xfrm>
              <a:off x="679030" y="2098307"/>
              <a:ext cx="2189221" cy="1635426"/>
            </a:xfrm>
            <a:prstGeom prst="wedgeEllipseCallout">
              <a:avLst>
                <a:gd name="adj1" fmla="val 61776"/>
                <a:gd name="adj2" fmla="val 30224"/>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F58A0AC-241F-DED3-2965-854F15D20FA3}"/>
                </a:ext>
              </a:extLst>
            </p:cNvPr>
            <p:cNvSpPr txBox="1"/>
            <p:nvPr/>
          </p:nvSpPr>
          <p:spPr>
            <a:xfrm>
              <a:off x="697766" y="2377411"/>
              <a:ext cx="2189222" cy="9085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Thảo luận nhóm </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4</a:t>
              </a:r>
              <a:endParaRPr kumimoji="0" lang="en-029"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Times New Roman" panose="02020603050405020304" pitchFamily="18" charset="0"/>
                <a:cs typeface="Arial" panose="020B0604020202020204" pitchFamily="34" charset="0"/>
              </a:endParaRPr>
            </a:p>
          </p:txBody>
        </p:sp>
      </p:grpSp>
      <p:grpSp>
        <p:nvGrpSpPr>
          <p:cNvPr id="10" name="Group 9">
            <a:extLst>
              <a:ext uri="{FF2B5EF4-FFF2-40B4-BE49-F238E27FC236}">
                <a16:creationId xmlns:a16="http://schemas.microsoft.com/office/drawing/2014/main" id="{BCBC3060-2B38-5B1A-DDBC-80D0B4AA8E4F}"/>
              </a:ext>
            </a:extLst>
          </p:cNvPr>
          <p:cNvGrpSpPr/>
          <p:nvPr/>
        </p:nvGrpSpPr>
        <p:grpSpPr>
          <a:xfrm>
            <a:off x="9267346" y="2337201"/>
            <a:ext cx="2777798" cy="2513932"/>
            <a:chOff x="9267346" y="2337201"/>
            <a:chExt cx="2777798" cy="2513932"/>
          </a:xfrm>
        </p:grpSpPr>
        <p:sp>
          <p:nvSpPr>
            <p:cNvPr id="7" name="Speech Bubble: Oval 6">
              <a:extLst>
                <a:ext uri="{FF2B5EF4-FFF2-40B4-BE49-F238E27FC236}">
                  <a16:creationId xmlns:a16="http://schemas.microsoft.com/office/drawing/2014/main" id="{48EBFB77-9654-D49A-B137-B2733658E02D}"/>
                </a:ext>
              </a:extLst>
            </p:cNvPr>
            <p:cNvSpPr/>
            <p:nvPr/>
          </p:nvSpPr>
          <p:spPr>
            <a:xfrm>
              <a:off x="9267346" y="2337201"/>
              <a:ext cx="2777798" cy="2513932"/>
            </a:xfrm>
            <a:prstGeom prst="wedgeEllipseCallout">
              <a:avLst>
                <a:gd name="adj1" fmla="val -63926"/>
                <a:gd name="adj2" fmla="val 18827"/>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6177E56-DE4A-2D0A-4C0A-A38B0DBE6722}"/>
                </a:ext>
              </a:extLst>
            </p:cNvPr>
            <p:cNvSpPr txBox="1"/>
            <p:nvPr/>
          </p:nvSpPr>
          <p:spPr>
            <a:xfrm>
              <a:off x="9438649" y="2990376"/>
              <a:ext cx="243519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Trả lời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Calibri" panose="020F0502020204030204" pitchFamily="34" charset="0"/>
                </a:rPr>
                <a:t>câu hỏi</a:t>
              </a:r>
            </a:p>
          </p:txBody>
        </p:sp>
      </p:grpSp>
      <p:pic>
        <p:nvPicPr>
          <p:cNvPr id="14" name="Picture 13">
            <a:extLst>
              <a:ext uri="{FF2B5EF4-FFF2-40B4-BE49-F238E27FC236}">
                <a16:creationId xmlns:a16="http://schemas.microsoft.com/office/drawing/2014/main" id="{5AE6B53E-30AB-4DD6-2EF9-31851CF94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1552963">
            <a:off x="4451825" y="4424502"/>
            <a:ext cx="603638" cy="570979"/>
          </a:xfrm>
          <a:prstGeom prst="rect">
            <a:avLst/>
          </a:prstGeom>
        </p:spPr>
      </p:pic>
      <p:pic>
        <p:nvPicPr>
          <p:cNvPr id="15" name="Picture 14">
            <a:extLst>
              <a:ext uri="{FF2B5EF4-FFF2-40B4-BE49-F238E27FC236}">
                <a16:creationId xmlns:a16="http://schemas.microsoft.com/office/drawing/2014/main" id="{D1032CE5-D27F-D232-736E-19DFF6AC737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2322588">
            <a:off x="7536475" y="4438988"/>
            <a:ext cx="603638" cy="570979"/>
          </a:xfrm>
          <a:prstGeom prst="rect">
            <a:avLst/>
          </a:prstGeom>
        </p:spPr>
      </p:pic>
      <p:pic>
        <p:nvPicPr>
          <p:cNvPr id="11" name="Picture 10">
            <a:extLst>
              <a:ext uri="{FF2B5EF4-FFF2-40B4-BE49-F238E27FC236}">
                <a16:creationId xmlns:a16="http://schemas.microsoft.com/office/drawing/2014/main" id="{23AFA340-9027-2876-EABA-D7234B0B931E}"/>
              </a:ext>
            </a:extLst>
          </p:cNvPr>
          <p:cNvPicPr>
            <a:picLocks noChangeAspect="1"/>
          </p:cNvPicPr>
          <p:nvPr/>
        </p:nvPicPr>
        <p:blipFill>
          <a:blip r:embed="rId5"/>
          <a:stretch>
            <a:fillRect/>
          </a:stretch>
        </p:blipFill>
        <p:spPr>
          <a:xfrm>
            <a:off x="1491147" y="0"/>
            <a:ext cx="10790855" cy="2030144"/>
          </a:xfrm>
          <a:prstGeom prst="rect">
            <a:avLst/>
          </a:prstGeom>
        </p:spPr>
      </p:pic>
    </p:spTree>
    <p:extLst>
      <p:ext uri="{BB962C8B-B14F-4D97-AF65-F5344CB8AC3E}">
        <p14:creationId xmlns:p14="http://schemas.microsoft.com/office/powerpoint/2010/main" val="3663897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DFA67-A645-7E23-046C-CF86154BF6F6}"/>
              </a:ext>
            </a:extLst>
          </p:cNvPr>
          <p:cNvPicPr>
            <a:picLocks noChangeAspect="1"/>
          </p:cNvPicPr>
          <p:nvPr/>
        </p:nvPicPr>
        <p:blipFill rotWithShape="1">
          <a:blip r:embed="rId2"/>
          <a:srcRect b="20667"/>
          <a:stretch/>
        </p:blipFill>
        <p:spPr>
          <a:xfrm>
            <a:off x="2402519" y="1919173"/>
            <a:ext cx="7386962" cy="4938827"/>
          </a:xfrm>
          <a:prstGeom prst="rect">
            <a:avLst/>
          </a:prstGeom>
          <a:effectLst>
            <a:outerShdw blurRad="63500" sx="102000" sy="102000" algn="ctr" rotWithShape="0">
              <a:prstClr val="black">
                <a:alpha val="40000"/>
              </a:prstClr>
            </a:outerShdw>
          </a:effectLst>
        </p:spPr>
      </p:pic>
      <p:pic>
        <p:nvPicPr>
          <p:cNvPr id="6" name="Picture 2">
            <a:extLst>
              <a:ext uri="{FF2B5EF4-FFF2-40B4-BE49-F238E27FC236}">
                <a16:creationId xmlns:a16="http://schemas.microsoft.com/office/drawing/2014/main" id="{8C4BEA5F-4CDC-64AA-2462-B50667F22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01465"/>
            <a:ext cx="10576848" cy="2094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D923E9-B3C3-2158-AF70-CED22C851969}"/>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1552963">
            <a:off x="4451825" y="4424502"/>
            <a:ext cx="603638" cy="570979"/>
          </a:xfrm>
          <a:prstGeom prst="rect">
            <a:avLst/>
          </a:prstGeom>
        </p:spPr>
      </p:pic>
      <p:pic>
        <p:nvPicPr>
          <p:cNvPr id="8" name="Picture 7">
            <a:extLst>
              <a:ext uri="{FF2B5EF4-FFF2-40B4-BE49-F238E27FC236}">
                <a16:creationId xmlns:a16="http://schemas.microsoft.com/office/drawing/2014/main" id="{5AA82FCB-4D81-C604-C497-A7E65E33186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2322588">
            <a:off x="7536475" y="4438988"/>
            <a:ext cx="603638" cy="570979"/>
          </a:xfrm>
          <a:prstGeom prst="rect">
            <a:avLst/>
          </a:prstGeom>
        </p:spPr>
      </p:pic>
    </p:spTree>
    <p:extLst>
      <p:ext uri="{BB962C8B-B14F-4D97-AF65-F5344CB8AC3E}">
        <p14:creationId xmlns:p14="http://schemas.microsoft.com/office/powerpoint/2010/main" val="664365223"/>
      </p:ext>
    </p:extLst>
  </p:cSld>
  <p:clrMapOvr>
    <a:masterClrMapping/>
  </p:clrMapOvr>
  <p:transition spd="slow">
    <p:randomBar dir="vert"/>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1330</Words>
  <Application>Microsoft Office PowerPoint</Application>
  <PresentationFormat>Widescreen</PresentationFormat>
  <Paragraphs>65</Paragraphs>
  <Slides>39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等线</vt:lpstr>
      <vt:lpstr>等线 Light</vt:lpstr>
      <vt:lpstr>Arial</vt:lpstr>
      <vt:lpstr>Calibri</vt:lpstr>
      <vt:lpstr>Cambria</vt:lpstr>
      <vt:lpstr>DFPOP1-W9</vt:lpstr>
      <vt:lpstr>Roboto</vt:lpstr>
      <vt:lpstr>SVN-Hole Hearted</vt:lpstr>
      <vt:lpstr>1_Office Theme</vt:lpstr>
      <vt:lpstr>Custom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29</cp:revision>
  <dcterms:created xsi:type="dcterms:W3CDTF">2024-02-06T02:09:48Z</dcterms:created>
  <dcterms:modified xsi:type="dcterms:W3CDTF">2025-04-27T02:58:15Z</dcterms:modified>
</cp:coreProperties>
</file>