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6"/>
  </p:notesMasterIdLst>
  <p:sldIdLst>
    <p:sldId id="257" r:id="rId3"/>
    <p:sldId id="258" r:id="rId4"/>
    <p:sldId id="261" r:id="rId5"/>
    <p:sldId id="262" r:id="rId6"/>
    <p:sldId id="311" r:id="rId7"/>
    <p:sldId id="309" r:id="rId8"/>
    <p:sldId id="313" r:id="rId9"/>
    <p:sldId id="264" r:id="rId10"/>
    <p:sldId id="314" r:id="rId11"/>
    <p:sldId id="315" r:id="rId12"/>
    <p:sldId id="266" r:id="rId13"/>
    <p:sldId id="316" r:id="rId14"/>
    <p:sldId id="317" r:id="rId15"/>
    <p:sldId id="318" r:id="rId16"/>
    <p:sldId id="319" r:id="rId17"/>
    <p:sldId id="320" r:id="rId18"/>
    <p:sldId id="321" r:id="rId19"/>
    <p:sldId id="306" r:id="rId20"/>
    <p:sldId id="322" r:id="rId21"/>
    <p:sldId id="269" r:id="rId22"/>
    <p:sldId id="323" r:id="rId23"/>
    <p:sldId id="324" r:id="rId24"/>
    <p:sldId id="31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85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BB79A-32D4-4C9C-A5DB-21AC0258F881}" type="datetimeFigureOut">
              <a:rPr lang="en-US" smtClean="0"/>
              <a:t>03/04/2025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79D8CC-7DBA-4622-81DC-364D8D0B72CD}" type="slidenum">
              <a:rPr lang="en-US" smtClean="0"/>
              <a:t>‹#›</a:t>
            </a:fld>
            <a:endParaRPr lang="en-US"/>
          </a:p>
        </p:txBody>
      </p:sp>
    </p:spTree>
    <p:extLst>
      <p:ext uri="{BB962C8B-B14F-4D97-AF65-F5344CB8AC3E}">
        <p14:creationId xmlns:p14="http://schemas.microsoft.com/office/powerpoint/2010/main" val="4117451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9615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5759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9625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9419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1226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8416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39097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5715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8307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5855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508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6933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8015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8340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4284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Hằng năm trên cả nước có biết bao nhiêu vụ đuối nước thương tâm, đặc biệt là mỗi khi hè về. Để nắm rõ hơn về các nguyên nhân cách phòng tránh  đuối nước, cô và các em cùng đi ttìm hiểu bài học hôm nay. </a:t>
            </a:r>
            <a:endParaRPr lang="zh-CN" altLang="en-US" dirty="0"/>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2374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4326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9781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0781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2624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433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3148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E765EF-D17C-407F-A94B-2784BFCEF1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87DB223-5736-466F-98E3-0F0EDB672C9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10018609-CA19-43A3-8F06-E46BBFA8F59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6DD8D5-49AC-4352-ACF0-35E7A0B7793E}"/>
              </a:ext>
            </a:extLst>
          </p:cNvPr>
          <p:cNvSpPr>
            <a:spLocks noGrp="1"/>
          </p:cNvSpPr>
          <p:nvPr>
            <p:ph type="dt" sz="half" idx="10"/>
          </p:nvPr>
        </p:nvSpPr>
        <p:spPr/>
        <p:txBody>
          <a:bodyPr/>
          <a:lstStyle/>
          <a:p>
            <a:fld id="{6B43770C-3F28-43F9-9C15-4FD5AB500914}"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E8E35DDA-75FC-451C-83A5-B4D1C0961DB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7D0032-F1D7-4ED9-9678-D1BD6CC2F151}"/>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75130030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F68A8-5205-4E19-A59E-BCC1639E92B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987350-3F03-4D99-95BE-D5790B32B0A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B8069A-7615-4339-BB8F-6C807DDE8E95}"/>
              </a:ext>
            </a:extLst>
          </p:cNvPr>
          <p:cNvSpPr>
            <a:spLocks noGrp="1"/>
          </p:cNvSpPr>
          <p:nvPr>
            <p:ph type="dt" sz="half" idx="10"/>
          </p:nvPr>
        </p:nvSpPr>
        <p:spPr/>
        <p:txBody>
          <a:bodyPr/>
          <a:lstStyle/>
          <a:p>
            <a:fld id="{6B43770C-3F28-43F9-9C15-4FD5AB500914}"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18956AA5-2741-4938-8707-1D78F1922C9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DFAD078-967C-4952-B743-8ACC378CF457}"/>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98837767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036118F-870E-42FB-9340-4856F679D09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FFDAD26-E10D-447E-A535-75C402564AD8}"/>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92B8E1-1762-4381-B53E-AE4AC23C5BE6}"/>
              </a:ext>
            </a:extLst>
          </p:cNvPr>
          <p:cNvSpPr>
            <a:spLocks noGrp="1"/>
          </p:cNvSpPr>
          <p:nvPr>
            <p:ph type="dt" sz="half" idx="10"/>
          </p:nvPr>
        </p:nvSpPr>
        <p:spPr/>
        <p:txBody>
          <a:bodyPr/>
          <a:lstStyle/>
          <a:p>
            <a:fld id="{6B43770C-3F28-43F9-9C15-4FD5AB500914}"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7CFA9330-DA42-4C9C-A086-9DEE9FFD1F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05BEDA-DF57-4F77-AC5D-03EBDF61FF77}"/>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47303341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817276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183848"/>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B3D7541-EF6C-4B82-A98F-BB2BD3160A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1" y="0"/>
            <a:ext cx="12192001" cy="6858000"/>
          </a:xfrm>
          <a:prstGeom prst="rect">
            <a:avLst/>
          </a:prstGeom>
        </p:spPr>
      </p:pic>
    </p:spTree>
    <p:extLst>
      <p:ext uri="{BB962C8B-B14F-4D97-AF65-F5344CB8AC3E}">
        <p14:creationId xmlns:p14="http://schemas.microsoft.com/office/powerpoint/2010/main" val="66693847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B0D7C5A5-17F6-4C83-A98F-D23F707AA9C9}"/>
              </a:ext>
            </a:extLst>
          </p:cNvPr>
          <p:cNvSpPr/>
          <p:nvPr userDrawn="1"/>
        </p:nvSpPr>
        <p:spPr>
          <a:xfrm>
            <a:off x="400051" y="190501"/>
            <a:ext cx="11458574" cy="6457950"/>
          </a:xfrm>
          <a:prstGeom prst="roundRect">
            <a:avLst>
              <a:gd name="adj" fmla="val 4033"/>
            </a:avLst>
          </a:prstGeom>
          <a:solidFill>
            <a:schemeClr val="bg1"/>
          </a:solidFill>
          <a:ln>
            <a:noFill/>
          </a:ln>
          <a:effectLst>
            <a:outerShdw blurRad="190500" dist="381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Tree>
    <p:extLst>
      <p:ext uri="{BB962C8B-B14F-4D97-AF65-F5344CB8AC3E}">
        <p14:creationId xmlns:p14="http://schemas.microsoft.com/office/powerpoint/2010/main" val="390842791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4672A8-D035-4EFB-A4DA-00182759618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72E99FF-E228-462B-AED2-43EC8F0C12F1}"/>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DC0EC0E-7174-46CE-B436-DA5B71AFDA5C}"/>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CFB8004-DA5A-4156-86B0-F5AAE0E11E9B}"/>
              </a:ext>
            </a:extLst>
          </p:cNvPr>
          <p:cNvSpPr>
            <a:spLocks noGrp="1"/>
          </p:cNvSpPr>
          <p:nvPr>
            <p:ph type="dt" sz="half" idx="10"/>
          </p:nvPr>
        </p:nvSpPr>
        <p:spPr/>
        <p:txBody>
          <a:bodyPr/>
          <a:lstStyle/>
          <a:p>
            <a:fld id="{6B43770C-3F28-43F9-9C15-4FD5AB500914}"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8163791D-B2DC-44DB-9A2F-4E08C9DC58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DCCA87D-5E14-477E-A654-09A46380605B}"/>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541659691"/>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B1D1B6-F718-4B8A-BF4D-264B9F9C737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AAFD741-54E2-4F1F-886A-37F03F0C5837}"/>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679DD33-DEAE-471F-9951-890E1553D144}"/>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F612163-ED5A-4BB9-A6F5-68FA68D8204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78A687D-274A-4A6A-B5D4-9BF9167322EB}"/>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55CA9E1-B2E0-4431-9A45-B82B49D0F3E7}"/>
              </a:ext>
            </a:extLst>
          </p:cNvPr>
          <p:cNvSpPr>
            <a:spLocks noGrp="1"/>
          </p:cNvSpPr>
          <p:nvPr>
            <p:ph type="dt" sz="half" idx="10"/>
          </p:nvPr>
        </p:nvSpPr>
        <p:spPr/>
        <p:txBody>
          <a:bodyPr/>
          <a:lstStyle/>
          <a:p>
            <a:fld id="{6B43770C-3F28-43F9-9C15-4FD5AB500914}" type="datetimeFigureOut">
              <a:rPr lang="zh-CN" altLang="en-US" smtClean="0"/>
              <a:t>2025/4/3</a:t>
            </a:fld>
            <a:endParaRPr lang="zh-CN" altLang="en-US"/>
          </a:p>
        </p:txBody>
      </p:sp>
      <p:sp>
        <p:nvSpPr>
          <p:cNvPr id="8" name="页脚占位符 7">
            <a:extLst>
              <a:ext uri="{FF2B5EF4-FFF2-40B4-BE49-F238E27FC236}">
                <a16:creationId xmlns:a16="http://schemas.microsoft.com/office/drawing/2014/main" id="{4B980E20-CF5B-44E1-8317-F2AC3A8E73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9BAD88-1C57-4DA0-8D06-DC7DF1E54052}"/>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287777689"/>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4F2F8F-28A9-4B5A-812A-829F670A0A0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8C507BC-23D6-48E0-961C-3413E72B9E14}"/>
              </a:ext>
            </a:extLst>
          </p:cNvPr>
          <p:cNvSpPr>
            <a:spLocks noGrp="1"/>
          </p:cNvSpPr>
          <p:nvPr>
            <p:ph type="dt" sz="half" idx="10"/>
          </p:nvPr>
        </p:nvSpPr>
        <p:spPr/>
        <p:txBody>
          <a:bodyPr/>
          <a:lstStyle/>
          <a:p>
            <a:fld id="{6B43770C-3F28-43F9-9C15-4FD5AB500914}" type="datetimeFigureOut">
              <a:rPr lang="zh-CN" altLang="en-US" smtClean="0"/>
              <a:t>2025/4/3</a:t>
            </a:fld>
            <a:endParaRPr lang="zh-CN" altLang="en-US"/>
          </a:p>
        </p:txBody>
      </p:sp>
      <p:sp>
        <p:nvSpPr>
          <p:cNvPr id="4" name="页脚占位符 3">
            <a:extLst>
              <a:ext uri="{FF2B5EF4-FFF2-40B4-BE49-F238E27FC236}">
                <a16:creationId xmlns:a16="http://schemas.microsoft.com/office/drawing/2014/main" id="{200DE166-56B9-4DBE-B9FC-7C7461C803F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DFE70D8-985C-48F6-B3AD-869E8358737A}"/>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493328830"/>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369840"/>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43A8D23-2FBC-46DC-A122-5B005B7F1C37}"/>
              </a:ext>
            </a:extLst>
          </p:cNvPr>
          <p:cNvSpPr>
            <a:spLocks noGrp="1"/>
          </p:cNvSpPr>
          <p:nvPr>
            <p:ph type="dt" sz="half" idx="10"/>
          </p:nvPr>
        </p:nvSpPr>
        <p:spPr/>
        <p:txBody>
          <a:bodyPr/>
          <a:lstStyle/>
          <a:p>
            <a:fld id="{6B43770C-3F28-43F9-9C15-4FD5AB500914}" type="datetimeFigureOut">
              <a:rPr lang="zh-CN" altLang="en-US" smtClean="0"/>
              <a:t>2025/4/3</a:t>
            </a:fld>
            <a:endParaRPr lang="zh-CN" altLang="en-US"/>
          </a:p>
        </p:txBody>
      </p:sp>
      <p:sp>
        <p:nvSpPr>
          <p:cNvPr id="3" name="页脚占位符 2">
            <a:extLst>
              <a:ext uri="{FF2B5EF4-FFF2-40B4-BE49-F238E27FC236}">
                <a16:creationId xmlns:a16="http://schemas.microsoft.com/office/drawing/2014/main" id="{3EC26086-8CE0-4192-A974-A54A2AA1A6F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EB2C47B-635D-4EF6-AAD0-0A212242B40F}"/>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358260392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3741B3-0DE6-4387-93A2-DBDC9033522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EFFD0D6-966C-452D-9AA3-E1CD61874A27}"/>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E98609-F2E5-4C33-B90E-4822DEEF11F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6F7774C-3027-45D1-91D0-93D93CCA6006}"/>
              </a:ext>
            </a:extLst>
          </p:cNvPr>
          <p:cNvSpPr>
            <a:spLocks noGrp="1"/>
          </p:cNvSpPr>
          <p:nvPr>
            <p:ph type="dt" sz="half" idx="10"/>
          </p:nvPr>
        </p:nvSpPr>
        <p:spPr/>
        <p:txBody>
          <a:bodyPr/>
          <a:lstStyle/>
          <a:p>
            <a:fld id="{6B43770C-3F28-43F9-9C15-4FD5AB500914}"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51E22821-8497-48CB-B607-BF733E2113C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C3324E-B5DE-44AC-B06B-E9CCFE017A7E}"/>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322357727"/>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E765EF-D17C-407F-A94B-2784BFCEF1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87DB223-5736-466F-98E3-0F0EDB672C9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10018609-CA19-43A3-8F06-E46BBFA8F59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6DD8D5-49AC-4352-ACF0-35E7A0B7793E}"/>
              </a:ext>
            </a:extLst>
          </p:cNvPr>
          <p:cNvSpPr>
            <a:spLocks noGrp="1"/>
          </p:cNvSpPr>
          <p:nvPr>
            <p:ph type="dt" sz="half" idx="10"/>
          </p:nvPr>
        </p:nvSpPr>
        <p:spPr/>
        <p:txBody>
          <a:bodyPr/>
          <a:lstStyle/>
          <a:p>
            <a:fld id="{6B43770C-3F28-43F9-9C15-4FD5AB500914}"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E8E35DDA-75FC-451C-83A5-B4D1C0961DB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7D0032-F1D7-4ED9-9678-D1BD6CC2F151}"/>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061967144"/>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F68A8-5205-4E19-A59E-BCC1639E92B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987350-3F03-4D99-95BE-D5790B32B0A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B8069A-7615-4339-BB8F-6C807DDE8E95}"/>
              </a:ext>
            </a:extLst>
          </p:cNvPr>
          <p:cNvSpPr>
            <a:spLocks noGrp="1"/>
          </p:cNvSpPr>
          <p:nvPr>
            <p:ph type="dt" sz="half" idx="10"/>
          </p:nvPr>
        </p:nvSpPr>
        <p:spPr/>
        <p:txBody>
          <a:bodyPr/>
          <a:lstStyle/>
          <a:p>
            <a:fld id="{6B43770C-3F28-43F9-9C15-4FD5AB500914}"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18956AA5-2741-4938-8707-1D78F1922C9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DFAD078-967C-4952-B743-8ACC378CF457}"/>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69607340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036118F-870E-42FB-9340-4856F679D09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FFDAD26-E10D-447E-A535-75C402564AD8}"/>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92B8E1-1762-4381-B53E-AE4AC23C5BE6}"/>
              </a:ext>
            </a:extLst>
          </p:cNvPr>
          <p:cNvSpPr>
            <a:spLocks noGrp="1"/>
          </p:cNvSpPr>
          <p:nvPr>
            <p:ph type="dt" sz="half" idx="10"/>
          </p:nvPr>
        </p:nvSpPr>
        <p:spPr/>
        <p:txBody>
          <a:bodyPr/>
          <a:lstStyle/>
          <a:p>
            <a:fld id="{6B43770C-3F28-43F9-9C15-4FD5AB500914}"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7CFA9330-DA42-4C9C-A086-9DEE9FFD1F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05BEDA-DF57-4F77-AC5D-03EBDF61FF77}"/>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052428633"/>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9738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B3D7541-EF6C-4B82-A98F-BB2BD3160A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1" y="0"/>
            <a:ext cx="12192001" cy="6858000"/>
          </a:xfrm>
          <a:prstGeom prst="rect">
            <a:avLst/>
          </a:prstGeom>
        </p:spPr>
      </p:pic>
    </p:spTree>
    <p:extLst>
      <p:ext uri="{BB962C8B-B14F-4D97-AF65-F5344CB8AC3E}">
        <p14:creationId xmlns:p14="http://schemas.microsoft.com/office/powerpoint/2010/main" val="186979363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B0D7C5A5-17F6-4C83-A98F-D23F707AA9C9}"/>
              </a:ext>
            </a:extLst>
          </p:cNvPr>
          <p:cNvSpPr/>
          <p:nvPr userDrawn="1"/>
        </p:nvSpPr>
        <p:spPr>
          <a:xfrm>
            <a:off x="472440" y="731520"/>
            <a:ext cx="11247120" cy="5669280"/>
          </a:xfrm>
          <a:prstGeom prst="roundRect">
            <a:avLst>
              <a:gd name="adj" fmla="val 4033"/>
            </a:avLst>
          </a:prstGeom>
          <a:solidFill>
            <a:schemeClr val="bg1"/>
          </a:solidFill>
          <a:ln>
            <a:noFill/>
          </a:ln>
          <a:effectLst>
            <a:outerShdw blurRad="190500" dist="381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Tree>
    <p:extLst>
      <p:ext uri="{BB962C8B-B14F-4D97-AF65-F5344CB8AC3E}">
        <p14:creationId xmlns:p14="http://schemas.microsoft.com/office/powerpoint/2010/main" val="259314080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4672A8-D035-4EFB-A4DA-00182759618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72E99FF-E228-462B-AED2-43EC8F0C12F1}"/>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DC0EC0E-7174-46CE-B436-DA5B71AFDA5C}"/>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CFB8004-DA5A-4156-86B0-F5AAE0E11E9B}"/>
              </a:ext>
            </a:extLst>
          </p:cNvPr>
          <p:cNvSpPr>
            <a:spLocks noGrp="1"/>
          </p:cNvSpPr>
          <p:nvPr>
            <p:ph type="dt" sz="half" idx="10"/>
          </p:nvPr>
        </p:nvSpPr>
        <p:spPr/>
        <p:txBody>
          <a:bodyPr/>
          <a:lstStyle/>
          <a:p>
            <a:fld id="{6B43770C-3F28-43F9-9C15-4FD5AB500914}"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8163791D-B2DC-44DB-9A2F-4E08C9DC58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DCCA87D-5E14-477E-A654-09A46380605B}"/>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94038221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B1D1B6-F718-4B8A-BF4D-264B9F9C737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AAFD741-54E2-4F1F-886A-37F03F0C5837}"/>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679DD33-DEAE-471F-9951-890E1553D144}"/>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F612163-ED5A-4BB9-A6F5-68FA68D8204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78A687D-274A-4A6A-B5D4-9BF9167322EB}"/>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55CA9E1-B2E0-4431-9A45-B82B49D0F3E7}"/>
              </a:ext>
            </a:extLst>
          </p:cNvPr>
          <p:cNvSpPr>
            <a:spLocks noGrp="1"/>
          </p:cNvSpPr>
          <p:nvPr>
            <p:ph type="dt" sz="half" idx="10"/>
          </p:nvPr>
        </p:nvSpPr>
        <p:spPr/>
        <p:txBody>
          <a:bodyPr/>
          <a:lstStyle/>
          <a:p>
            <a:fld id="{6B43770C-3F28-43F9-9C15-4FD5AB500914}" type="datetimeFigureOut">
              <a:rPr lang="zh-CN" altLang="en-US" smtClean="0"/>
              <a:t>2025/4/3</a:t>
            </a:fld>
            <a:endParaRPr lang="zh-CN" altLang="en-US"/>
          </a:p>
        </p:txBody>
      </p:sp>
      <p:sp>
        <p:nvSpPr>
          <p:cNvPr id="8" name="页脚占位符 7">
            <a:extLst>
              <a:ext uri="{FF2B5EF4-FFF2-40B4-BE49-F238E27FC236}">
                <a16:creationId xmlns:a16="http://schemas.microsoft.com/office/drawing/2014/main" id="{4B980E20-CF5B-44E1-8317-F2AC3A8E73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9BAD88-1C57-4DA0-8D06-DC7DF1E54052}"/>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80189644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4F2F8F-28A9-4B5A-812A-829F670A0A0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8C507BC-23D6-48E0-961C-3413E72B9E14}"/>
              </a:ext>
            </a:extLst>
          </p:cNvPr>
          <p:cNvSpPr>
            <a:spLocks noGrp="1"/>
          </p:cNvSpPr>
          <p:nvPr>
            <p:ph type="dt" sz="half" idx="10"/>
          </p:nvPr>
        </p:nvSpPr>
        <p:spPr/>
        <p:txBody>
          <a:bodyPr/>
          <a:lstStyle/>
          <a:p>
            <a:fld id="{6B43770C-3F28-43F9-9C15-4FD5AB500914}" type="datetimeFigureOut">
              <a:rPr lang="zh-CN" altLang="en-US" smtClean="0"/>
              <a:t>2025/4/3</a:t>
            </a:fld>
            <a:endParaRPr lang="zh-CN" altLang="en-US"/>
          </a:p>
        </p:txBody>
      </p:sp>
      <p:sp>
        <p:nvSpPr>
          <p:cNvPr id="4" name="页脚占位符 3">
            <a:extLst>
              <a:ext uri="{FF2B5EF4-FFF2-40B4-BE49-F238E27FC236}">
                <a16:creationId xmlns:a16="http://schemas.microsoft.com/office/drawing/2014/main" id="{200DE166-56B9-4DBE-B9FC-7C7461C803F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DFE70D8-985C-48F6-B3AD-869E8358737A}"/>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52139075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43A8D23-2FBC-46DC-A122-5B005B7F1C37}"/>
              </a:ext>
            </a:extLst>
          </p:cNvPr>
          <p:cNvSpPr>
            <a:spLocks noGrp="1"/>
          </p:cNvSpPr>
          <p:nvPr>
            <p:ph type="dt" sz="half" idx="10"/>
          </p:nvPr>
        </p:nvSpPr>
        <p:spPr/>
        <p:txBody>
          <a:bodyPr/>
          <a:lstStyle/>
          <a:p>
            <a:fld id="{6B43770C-3F28-43F9-9C15-4FD5AB500914}" type="datetimeFigureOut">
              <a:rPr lang="zh-CN" altLang="en-US" smtClean="0"/>
              <a:t>2025/4/3</a:t>
            </a:fld>
            <a:endParaRPr lang="zh-CN" altLang="en-US"/>
          </a:p>
        </p:txBody>
      </p:sp>
      <p:sp>
        <p:nvSpPr>
          <p:cNvPr id="3" name="页脚占位符 2">
            <a:extLst>
              <a:ext uri="{FF2B5EF4-FFF2-40B4-BE49-F238E27FC236}">
                <a16:creationId xmlns:a16="http://schemas.microsoft.com/office/drawing/2014/main" id="{3EC26086-8CE0-4192-A974-A54A2AA1A6F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EB2C47B-635D-4EF6-AAD0-0A212242B40F}"/>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334974511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3741B3-0DE6-4387-93A2-DBDC9033522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EFFD0D6-966C-452D-9AA3-E1CD61874A27}"/>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E98609-F2E5-4C33-B90E-4822DEEF11F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6F7774C-3027-45D1-91D0-93D93CCA6006}"/>
              </a:ext>
            </a:extLst>
          </p:cNvPr>
          <p:cNvSpPr>
            <a:spLocks noGrp="1"/>
          </p:cNvSpPr>
          <p:nvPr>
            <p:ph type="dt" sz="half" idx="10"/>
          </p:nvPr>
        </p:nvSpPr>
        <p:spPr/>
        <p:txBody>
          <a:bodyPr/>
          <a:lstStyle/>
          <a:p>
            <a:fld id="{6B43770C-3F28-43F9-9C15-4FD5AB500914}"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51E22821-8497-48CB-B607-BF733E2113C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C3324E-B5DE-44AC-B06B-E9CCFE017A7E}"/>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1336659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FD3388E-3FA8-45AB-BB03-8D3FA90794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F479282-020D-49C1-BD5C-66C402983C1F}"/>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612E4EA-3970-4C88-BE79-87BE11BB2FF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43770C-3F28-43F9-9C15-4FD5AB500914}"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BA3D35DB-E8B7-41DE-9297-E60D664E277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EC422D9-FDDF-4524-84FC-4A8F19B1961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5961517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push dir="u"/>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FD3388E-3FA8-45AB-BB03-8D3FA90794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F479282-020D-49C1-BD5C-66C402983C1F}"/>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612E4EA-3970-4C88-BE79-87BE11BB2FF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43770C-3F28-43F9-9C15-4FD5AB500914}"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BA3D35DB-E8B7-41DE-9297-E60D664E277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EC422D9-FDDF-4524-84FC-4A8F19B1961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407942468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ransition spd="slow">
    <p:push dir="u"/>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3.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FB2D71-C5A2-2440-B136-D5C2CF06F501}"/>
              </a:ext>
            </a:extLst>
          </p:cNvPr>
          <p:cNvPicPr>
            <a:picLocks noChangeAspect="1"/>
          </p:cNvPicPr>
          <p:nvPr/>
        </p:nvPicPr>
        <p:blipFill>
          <a:blip r:embed="rId4"/>
          <a:stretch>
            <a:fillRect/>
          </a:stretch>
        </p:blipFill>
        <p:spPr>
          <a:xfrm>
            <a:off x="9286804" y="2505407"/>
            <a:ext cx="3047834" cy="4352593"/>
          </a:xfrm>
          <a:prstGeom prst="rect">
            <a:avLst/>
          </a:prstGeom>
        </p:spPr>
      </p:pic>
      <p:pic>
        <p:nvPicPr>
          <p:cNvPr id="3" name="Picture 2">
            <a:extLst>
              <a:ext uri="{FF2B5EF4-FFF2-40B4-BE49-F238E27FC236}">
                <a16:creationId xmlns:a16="http://schemas.microsoft.com/office/drawing/2014/main" id="{D2D9B19F-5B1B-C075-0CD0-FE07729B87B8}"/>
              </a:ext>
            </a:extLst>
          </p:cNvPr>
          <p:cNvPicPr>
            <a:picLocks noChangeAspect="1"/>
          </p:cNvPicPr>
          <p:nvPr/>
        </p:nvPicPr>
        <p:blipFill>
          <a:blip r:embed="rId5"/>
          <a:stretch>
            <a:fillRect/>
          </a:stretch>
        </p:blipFill>
        <p:spPr>
          <a:xfrm>
            <a:off x="3598607" y="1051829"/>
            <a:ext cx="3731075" cy="1176630"/>
          </a:xfrm>
          <a:prstGeom prst="rect">
            <a:avLst/>
          </a:prstGeom>
        </p:spPr>
      </p:pic>
      <p:pic>
        <p:nvPicPr>
          <p:cNvPr id="9" name="Picture 8">
            <a:extLst>
              <a:ext uri="{FF2B5EF4-FFF2-40B4-BE49-F238E27FC236}">
                <a16:creationId xmlns:a16="http://schemas.microsoft.com/office/drawing/2014/main" id="{7045E5FB-AD14-B008-18DA-AF0C8D5DF2AF}"/>
              </a:ext>
            </a:extLst>
          </p:cNvPr>
          <p:cNvPicPr>
            <a:picLocks noChangeAspect="1"/>
          </p:cNvPicPr>
          <p:nvPr/>
        </p:nvPicPr>
        <p:blipFill>
          <a:blip r:embed="rId6"/>
          <a:stretch>
            <a:fillRect/>
          </a:stretch>
        </p:blipFill>
        <p:spPr>
          <a:xfrm>
            <a:off x="1239387" y="1812625"/>
            <a:ext cx="8047417" cy="2682472"/>
          </a:xfrm>
          <a:prstGeom prst="rect">
            <a:avLst/>
          </a:prstGeom>
        </p:spPr>
      </p:pic>
      <p:sp>
        <p:nvSpPr>
          <p:cNvPr id="6" name="TextBox 5">
            <a:extLst>
              <a:ext uri="{FF2B5EF4-FFF2-40B4-BE49-F238E27FC236}">
                <a16:creationId xmlns:a16="http://schemas.microsoft.com/office/drawing/2014/main" id="{46B61F09-1BE7-2CA1-4A17-B7710E7BE963}"/>
              </a:ext>
            </a:extLst>
          </p:cNvPr>
          <p:cNvSpPr txBox="1"/>
          <p:nvPr/>
        </p:nvSpPr>
        <p:spPr>
          <a:xfrm>
            <a:off x="3598607" y="4495097"/>
            <a:ext cx="4513006" cy="523220"/>
          </a:xfrm>
          <a:prstGeom prst="rect">
            <a:avLst/>
          </a:prstGeom>
          <a:noFill/>
        </p:spPr>
        <p:txBody>
          <a:bodyPr wrap="square" rtlCol="0">
            <a:spAutoFit/>
          </a:bodyPr>
          <a:lstStyle/>
          <a:p>
            <a:r>
              <a:rPr lang="en-US" sz="2800" b="1">
                <a:solidFill>
                  <a:srgbClr val="0070C0"/>
                </a:solidFill>
                <a:latin typeface="Times New Roman" panose="02020603050405020304" pitchFamily="18" charset="0"/>
                <a:cs typeface="Times New Roman" panose="02020603050405020304" pitchFamily="18" charset="0"/>
              </a:rPr>
              <a:t>Gv : Lê Thị Dịu</a:t>
            </a:r>
          </a:p>
        </p:txBody>
      </p:sp>
      <p:sp>
        <p:nvSpPr>
          <p:cNvPr id="7" name="TextBox 6">
            <a:extLst>
              <a:ext uri="{FF2B5EF4-FFF2-40B4-BE49-F238E27FC236}">
                <a16:creationId xmlns:a16="http://schemas.microsoft.com/office/drawing/2014/main" id="{13EBE178-877E-F099-2307-4E4F487EE13B}"/>
              </a:ext>
            </a:extLst>
          </p:cNvPr>
          <p:cNvSpPr txBox="1"/>
          <p:nvPr/>
        </p:nvSpPr>
        <p:spPr>
          <a:xfrm>
            <a:off x="2864328" y="582707"/>
            <a:ext cx="5416965" cy="461665"/>
          </a:xfrm>
          <a:prstGeom prst="rect">
            <a:avLst/>
          </a:prstGeom>
          <a:noFill/>
        </p:spPr>
        <p:txBody>
          <a:bodyPr wrap="square" rtlCol="0">
            <a:spAutoFit/>
          </a:bodyPr>
          <a:lstStyle/>
          <a:p>
            <a:r>
              <a:rPr lang="en-US" sz="2400" b="1">
                <a:solidFill>
                  <a:schemeClr val="accent6">
                    <a:lumMod val="75000"/>
                  </a:schemeClr>
                </a:solidFill>
              </a:rPr>
              <a:t>TRƯỜNG TIỂU HỌC MỸ ĐỨC I</a:t>
            </a:r>
          </a:p>
        </p:txBody>
      </p:sp>
    </p:spTree>
    <p:extLst>
      <p:ext uri="{BB962C8B-B14F-4D97-AF65-F5344CB8AC3E}">
        <p14:creationId xmlns:p14="http://schemas.microsoft.com/office/powerpoint/2010/main" val="21789040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1C1037-31BA-ED40-515A-F55331ACAA17}"/>
              </a:ext>
            </a:extLst>
          </p:cNvPr>
          <p:cNvPicPr>
            <a:picLocks noChangeAspect="1"/>
          </p:cNvPicPr>
          <p:nvPr/>
        </p:nvPicPr>
        <p:blipFill>
          <a:blip r:embed="rId3"/>
          <a:stretch>
            <a:fillRect/>
          </a:stretch>
        </p:blipFill>
        <p:spPr>
          <a:xfrm>
            <a:off x="842373" y="2258923"/>
            <a:ext cx="4198533" cy="2611028"/>
          </a:xfrm>
          <a:prstGeom prst="rect">
            <a:avLst/>
          </a:prstGeom>
        </p:spPr>
      </p:pic>
      <p:pic>
        <p:nvPicPr>
          <p:cNvPr id="4" name="Picture 3" descr="A red x on a black background&#10;&#10;Description automatically generated">
            <a:extLst>
              <a:ext uri="{FF2B5EF4-FFF2-40B4-BE49-F238E27FC236}">
                <a16:creationId xmlns:a16="http://schemas.microsoft.com/office/drawing/2014/main" id="{CF56C610-D763-3486-812B-7D3141A67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329" y="1839074"/>
            <a:ext cx="901138" cy="917826"/>
          </a:xfrm>
          <a:prstGeom prst="rect">
            <a:avLst/>
          </a:prstGeom>
        </p:spPr>
      </p:pic>
      <p:sp>
        <p:nvSpPr>
          <p:cNvPr id="5" name="Rectangle: Rounded Corners 4">
            <a:extLst>
              <a:ext uri="{FF2B5EF4-FFF2-40B4-BE49-F238E27FC236}">
                <a16:creationId xmlns:a16="http://schemas.microsoft.com/office/drawing/2014/main" id="{21D8A18D-C492-CA45-E5F3-CD006A1AAB80}"/>
              </a:ext>
            </a:extLst>
          </p:cNvPr>
          <p:cNvSpPr/>
          <p:nvPr/>
        </p:nvSpPr>
        <p:spPr>
          <a:xfrm>
            <a:off x="5363109" y="1993186"/>
            <a:ext cx="6174769" cy="3246633"/>
          </a:xfrm>
          <a:custGeom>
            <a:avLst/>
            <a:gdLst>
              <a:gd name="connsiteX0" fmla="*/ 0 w 6174769"/>
              <a:gd name="connsiteY0" fmla="*/ 541116 h 3246633"/>
              <a:gd name="connsiteX1" fmla="*/ 541116 w 6174769"/>
              <a:gd name="connsiteY1" fmla="*/ 0 h 3246633"/>
              <a:gd name="connsiteX2" fmla="*/ 5633653 w 6174769"/>
              <a:gd name="connsiteY2" fmla="*/ 0 h 3246633"/>
              <a:gd name="connsiteX3" fmla="*/ 6174769 w 6174769"/>
              <a:gd name="connsiteY3" fmla="*/ 541116 h 3246633"/>
              <a:gd name="connsiteX4" fmla="*/ 6174769 w 6174769"/>
              <a:gd name="connsiteY4" fmla="*/ 2705517 h 3246633"/>
              <a:gd name="connsiteX5" fmla="*/ 5633653 w 6174769"/>
              <a:gd name="connsiteY5" fmla="*/ 3246633 h 3246633"/>
              <a:gd name="connsiteX6" fmla="*/ 541116 w 6174769"/>
              <a:gd name="connsiteY6" fmla="*/ 3246633 h 3246633"/>
              <a:gd name="connsiteX7" fmla="*/ 0 w 6174769"/>
              <a:gd name="connsiteY7" fmla="*/ 2705517 h 3246633"/>
              <a:gd name="connsiteX8" fmla="*/ 0 w 6174769"/>
              <a:gd name="connsiteY8" fmla="*/ 541116 h 324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4769" h="3246633" fill="none" extrusionOk="0">
                <a:moveTo>
                  <a:pt x="0" y="541116"/>
                </a:moveTo>
                <a:cubicBezTo>
                  <a:pt x="-1756" y="299784"/>
                  <a:pt x="259693" y="-35159"/>
                  <a:pt x="541116" y="0"/>
                </a:cubicBezTo>
                <a:cubicBezTo>
                  <a:pt x="1605151" y="29483"/>
                  <a:pt x="3173113" y="4220"/>
                  <a:pt x="5633653" y="0"/>
                </a:cubicBezTo>
                <a:cubicBezTo>
                  <a:pt x="5980947" y="18249"/>
                  <a:pt x="6160747" y="260462"/>
                  <a:pt x="6174769" y="541116"/>
                </a:cubicBezTo>
                <a:cubicBezTo>
                  <a:pt x="6158827" y="1244427"/>
                  <a:pt x="6074945" y="1662394"/>
                  <a:pt x="6174769" y="2705517"/>
                </a:cubicBezTo>
                <a:cubicBezTo>
                  <a:pt x="6222511" y="3030060"/>
                  <a:pt x="5958457" y="3269998"/>
                  <a:pt x="5633653" y="3246633"/>
                </a:cubicBezTo>
                <a:cubicBezTo>
                  <a:pt x="4353144" y="3280761"/>
                  <a:pt x="2046728" y="3123841"/>
                  <a:pt x="541116" y="3246633"/>
                </a:cubicBezTo>
                <a:cubicBezTo>
                  <a:pt x="216204" y="3298561"/>
                  <a:pt x="-13523" y="3026906"/>
                  <a:pt x="0" y="2705517"/>
                </a:cubicBezTo>
                <a:cubicBezTo>
                  <a:pt x="-162483" y="2019600"/>
                  <a:pt x="12474" y="860460"/>
                  <a:pt x="0" y="541116"/>
                </a:cubicBezTo>
                <a:close/>
              </a:path>
              <a:path w="6174769" h="3246633" stroke="0" extrusionOk="0">
                <a:moveTo>
                  <a:pt x="0" y="541116"/>
                </a:moveTo>
                <a:cubicBezTo>
                  <a:pt x="-27114" y="288417"/>
                  <a:pt x="257897" y="8445"/>
                  <a:pt x="541116" y="0"/>
                </a:cubicBezTo>
                <a:cubicBezTo>
                  <a:pt x="1530751" y="-40312"/>
                  <a:pt x="4962834" y="-70188"/>
                  <a:pt x="5633653" y="0"/>
                </a:cubicBezTo>
                <a:cubicBezTo>
                  <a:pt x="5914448" y="-1699"/>
                  <a:pt x="6178375" y="235265"/>
                  <a:pt x="6174769" y="541116"/>
                </a:cubicBezTo>
                <a:cubicBezTo>
                  <a:pt x="6212376" y="811012"/>
                  <a:pt x="6198846" y="1869850"/>
                  <a:pt x="6174769" y="2705517"/>
                </a:cubicBezTo>
                <a:cubicBezTo>
                  <a:pt x="6173633" y="3017933"/>
                  <a:pt x="5927946" y="3246700"/>
                  <a:pt x="5633653" y="3246633"/>
                </a:cubicBezTo>
                <a:cubicBezTo>
                  <a:pt x="5030883" y="3263984"/>
                  <a:pt x="1361166" y="3369979"/>
                  <a:pt x="541116" y="3246633"/>
                </a:cubicBezTo>
                <a:cubicBezTo>
                  <a:pt x="247414" y="3224959"/>
                  <a:pt x="12928" y="3020513"/>
                  <a:pt x="0" y="2705517"/>
                </a:cubicBezTo>
                <a:cubicBezTo>
                  <a:pt x="6107" y="1679850"/>
                  <a:pt x="-133487" y="1301656"/>
                  <a:pt x="0" y="541116"/>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lang="en-US" sz="4400" b="1" kern="0" dirty="0" err="1">
                <a:solidFill>
                  <a:srgbClr val="002060"/>
                </a:solidFill>
                <a:latin typeface="Calibri" panose="020F0502020204030204" pitchFamily="34" charset="0"/>
                <a:cs typeface="Calibri" panose="020F0502020204030204" pitchFamily="34" charset="0"/>
              </a:rPr>
              <a:t>Đi</a:t>
            </a:r>
            <a:r>
              <a:rPr lang="en-US" sz="4400" b="1" kern="0" dirty="0">
                <a:solidFill>
                  <a:srgbClr val="002060"/>
                </a:solidFill>
                <a:latin typeface="Calibri" panose="020F0502020204030204" pitchFamily="34" charset="0"/>
                <a:cs typeface="Calibri" panose="020F0502020204030204" pitchFamily="34" charset="0"/>
              </a:rPr>
              <a:t> </a:t>
            </a:r>
            <a:r>
              <a:rPr lang="en-US" sz="4400" b="1" kern="0" dirty="0" err="1">
                <a:solidFill>
                  <a:srgbClr val="002060"/>
                </a:solidFill>
                <a:latin typeface="Calibri" panose="020F0502020204030204" pitchFamily="34" charset="0"/>
                <a:cs typeface="Calibri" panose="020F0502020204030204" pitchFamily="34" charset="0"/>
              </a:rPr>
              <a:t>vào</a:t>
            </a:r>
            <a:r>
              <a:rPr lang="en-US" sz="4400" b="1" kern="0" dirty="0">
                <a:solidFill>
                  <a:srgbClr val="002060"/>
                </a:solidFill>
                <a:latin typeface="Calibri" panose="020F0502020204030204" pitchFamily="34" charset="0"/>
                <a:cs typeface="Calibri" panose="020F0502020204030204" pitchFamily="34" charset="0"/>
              </a:rPr>
              <a:t> </a:t>
            </a:r>
            <a:r>
              <a:rPr lang="en-US" sz="4400" b="1" kern="0" dirty="0" err="1">
                <a:solidFill>
                  <a:srgbClr val="002060"/>
                </a:solidFill>
                <a:latin typeface="Calibri" panose="020F0502020204030204" pitchFamily="34" charset="0"/>
                <a:cs typeface="Calibri" panose="020F0502020204030204" pitchFamily="34" charset="0"/>
              </a:rPr>
              <a:t>nơi</a:t>
            </a:r>
            <a:r>
              <a:rPr lang="vi-VN" sz="4400" b="1" kern="0" dirty="0">
                <a:solidFill>
                  <a:srgbClr val="002060"/>
                </a:solidFill>
                <a:latin typeface="Calibri" panose="020F0502020204030204" pitchFamily="34" charset="0"/>
                <a:cs typeface="Calibri" panose="020F0502020204030204" pitchFamily="34" charset="0"/>
              </a:rPr>
              <a:t> nước ngập không thể xác định được đường.</a:t>
            </a:r>
            <a:endParaRPr kumimoji="0" lang="vi-VN" sz="44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9158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46;p51">
            <a:extLst>
              <a:ext uri="{FF2B5EF4-FFF2-40B4-BE49-F238E27FC236}">
                <a16:creationId xmlns:a16="http://schemas.microsoft.com/office/drawing/2014/main" id="{9403B990-F242-F4C1-E1A0-652632D0871A}"/>
              </a:ext>
            </a:extLst>
          </p:cNvPr>
          <p:cNvSpPr/>
          <p:nvPr/>
        </p:nvSpPr>
        <p:spPr>
          <a:xfrm flipH="1">
            <a:off x="1489753" y="904126"/>
            <a:ext cx="8574428" cy="2187753"/>
          </a:xfrm>
          <a:custGeom>
            <a:avLst/>
            <a:gdLst>
              <a:gd name="connsiteX0" fmla="*/ 5451987 w 8574428"/>
              <a:gd name="connsiteY0" fmla="*/ 171 h 2187753"/>
              <a:gd name="connsiteX1" fmla="*/ 4619784 w 8574428"/>
              <a:gd name="connsiteY1" fmla="*/ 14598 h 2187753"/>
              <a:gd name="connsiteX2" fmla="*/ 1047364 w 8574428"/>
              <a:gd name="connsiteY2" fmla="*/ 114729 h 2187753"/>
              <a:gd name="connsiteX3" fmla="*/ 945473 w 8574428"/>
              <a:gd name="connsiteY3" fmla="*/ 1718703 h 2187753"/>
              <a:gd name="connsiteX4" fmla="*/ 2014044 w 8574428"/>
              <a:gd name="connsiteY4" fmla="*/ 1796162 h 2187753"/>
              <a:gd name="connsiteX5" fmla="*/ 2640394 w 8574428"/>
              <a:gd name="connsiteY5" fmla="*/ 1786888 h 2187753"/>
              <a:gd name="connsiteX6" fmla="*/ 2837971 w 8574428"/>
              <a:gd name="connsiteY6" fmla="*/ 2170234 h 2187753"/>
              <a:gd name="connsiteX7" fmla="*/ 2890727 w 8574428"/>
              <a:gd name="connsiteY7" fmla="*/ 2187753 h 2187753"/>
              <a:gd name="connsiteX8" fmla="*/ 4672023 w 8574428"/>
              <a:gd name="connsiteY8" fmla="*/ 1758034 h 2187753"/>
              <a:gd name="connsiteX9" fmla="*/ 8104794 w 8574428"/>
              <a:gd name="connsiteY9" fmla="*/ 1572372 h 2187753"/>
              <a:gd name="connsiteX10" fmla="*/ 8043245 w 8574428"/>
              <a:gd name="connsiteY10" fmla="*/ 246117 h 2187753"/>
              <a:gd name="connsiteX11" fmla="*/ 5451987 w 8574428"/>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74428" h="2187753" fill="none" extrusionOk="0">
                <a:moveTo>
                  <a:pt x="5451987" y="171"/>
                </a:moveTo>
                <a:cubicBezTo>
                  <a:pt x="4966321" y="171"/>
                  <a:pt x="4619783" y="14598"/>
                  <a:pt x="4619784" y="14598"/>
                </a:cubicBezTo>
                <a:cubicBezTo>
                  <a:pt x="4637571" y="-10071"/>
                  <a:pt x="1373443" y="57693"/>
                  <a:pt x="1047364" y="114729"/>
                </a:cubicBezTo>
                <a:cubicBezTo>
                  <a:pt x="31671" y="307709"/>
                  <a:pt x="711014" y="1609882"/>
                  <a:pt x="945473" y="1718703"/>
                </a:cubicBezTo>
                <a:cubicBezTo>
                  <a:pt x="1073149" y="1781222"/>
                  <a:pt x="1520092" y="1798207"/>
                  <a:pt x="2014044" y="1796162"/>
                </a:cubicBezTo>
                <a:cubicBezTo>
                  <a:pt x="2353855" y="1796162"/>
                  <a:pt x="2640394" y="1786888"/>
                  <a:pt x="2640394" y="1786888"/>
                </a:cubicBezTo>
                <a:cubicBezTo>
                  <a:pt x="2641119" y="1761342"/>
                  <a:pt x="2825650" y="2063902"/>
                  <a:pt x="2837971" y="2170234"/>
                </a:cubicBezTo>
                <a:cubicBezTo>
                  <a:pt x="2838400" y="2186066"/>
                  <a:pt x="2859946" y="2187876"/>
                  <a:pt x="2890727" y="2187753"/>
                </a:cubicBezTo>
                <a:cubicBezTo>
                  <a:pt x="3190381" y="2181545"/>
                  <a:pt x="4546913" y="1806517"/>
                  <a:pt x="4672023" y="1758034"/>
                </a:cubicBezTo>
                <a:cubicBezTo>
                  <a:pt x="4829253" y="1784438"/>
                  <a:pt x="7876400" y="1785499"/>
                  <a:pt x="8104794" y="1572372"/>
                </a:cubicBezTo>
                <a:cubicBezTo>
                  <a:pt x="8320213" y="1364422"/>
                  <a:pt x="8625794" y="438574"/>
                  <a:pt x="8043245" y="246117"/>
                </a:cubicBezTo>
                <a:cubicBezTo>
                  <a:pt x="7333748" y="34358"/>
                  <a:pt x="6308703" y="-30300"/>
                  <a:pt x="5451987" y="171"/>
                </a:cubicBezTo>
                <a:close/>
              </a:path>
              <a:path w="8574428" h="2187753" stroke="0" extrusionOk="0">
                <a:moveTo>
                  <a:pt x="5451987" y="171"/>
                </a:moveTo>
                <a:cubicBezTo>
                  <a:pt x="4966320" y="171"/>
                  <a:pt x="4619784" y="14598"/>
                  <a:pt x="4619784" y="14598"/>
                </a:cubicBezTo>
                <a:cubicBezTo>
                  <a:pt x="4664673" y="-42126"/>
                  <a:pt x="1406502" y="97271"/>
                  <a:pt x="1047364" y="114729"/>
                </a:cubicBezTo>
                <a:cubicBezTo>
                  <a:pt x="-6172" y="289994"/>
                  <a:pt x="730357" y="1632236"/>
                  <a:pt x="945473" y="1718703"/>
                </a:cubicBezTo>
                <a:cubicBezTo>
                  <a:pt x="1109097" y="1770337"/>
                  <a:pt x="1546504" y="1742892"/>
                  <a:pt x="2014044" y="1796162"/>
                </a:cubicBezTo>
                <a:cubicBezTo>
                  <a:pt x="2353856" y="1796162"/>
                  <a:pt x="2640393" y="1786888"/>
                  <a:pt x="2640394" y="1786888"/>
                </a:cubicBezTo>
                <a:cubicBezTo>
                  <a:pt x="2637578" y="1789346"/>
                  <a:pt x="2822511" y="2054366"/>
                  <a:pt x="2837971" y="2170234"/>
                </a:cubicBezTo>
                <a:cubicBezTo>
                  <a:pt x="2839093" y="2178866"/>
                  <a:pt x="2857145" y="2184425"/>
                  <a:pt x="2890727" y="2187753"/>
                </a:cubicBezTo>
                <a:cubicBezTo>
                  <a:pt x="3181727" y="2158251"/>
                  <a:pt x="4567553" y="1788555"/>
                  <a:pt x="4672023" y="1758034"/>
                </a:cubicBezTo>
                <a:cubicBezTo>
                  <a:pt x="4817524" y="1676509"/>
                  <a:pt x="7880417" y="1783004"/>
                  <a:pt x="8104794" y="1572372"/>
                </a:cubicBezTo>
                <a:cubicBezTo>
                  <a:pt x="8297226" y="1264243"/>
                  <a:pt x="8567477" y="318193"/>
                  <a:pt x="8043245" y="246117"/>
                </a:cubicBezTo>
                <a:cubicBezTo>
                  <a:pt x="7378122" y="72526"/>
                  <a:pt x="6190782" y="-181986"/>
                  <a:pt x="5451987" y="171"/>
                </a:cubicBezTo>
                <a:close/>
              </a:path>
            </a:pathLst>
          </a:custGeom>
          <a:solidFill>
            <a:schemeClr val="accent6">
              <a:lumMod val="20000"/>
              <a:lumOff val="8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4" name="TextBox 3">
            <a:extLst>
              <a:ext uri="{FF2B5EF4-FFF2-40B4-BE49-F238E27FC236}">
                <a16:creationId xmlns:a16="http://schemas.microsoft.com/office/drawing/2014/main" id="{4606C85E-06DC-6936-93E6-7F3049C1C208}"/>
              </a:ext>
            </a:extLst>
          </p:cNvPr>
          <p:cNvSpPr txBox="1"/>
          <p:nvPr/>
        </p:nvSpPr>
        <p:spPr>
          <a:xfrm>
            <a:off x="1746607" y="1168506"/>
            <a:ext cx="7764492" cy="1323439"/>
          </a:xfrm>
          <a:prstGeom prst="rect">
            <a:avLst/>
          </a:prstGeom>
          <a:noFill/>
        </p:spPr>
        <p:txBody>
          <a:bodyPr wrap="square" rtlCol="0">
            <a:spAutoFit/>
          </a:bodyPr>
          <a:lstStyle/>
          <a:p>
            <a:pPr lvl="0" algn="ctr">
              <a:defRPr/>
            </a:pPr>
            <a:r>
              <a:rPr lang="en-US" sz="4000" b="1" dirty="0">
                <a:solidFill>
                  <a:srgbClr val="002060"/>
                </a:solidFill>
              </a:rPr>
              <a:t>2. </a:t>
            </a:r>
            <a:r>
              <a:rPr lang="vi-VN" sz="4000" b="1" dirty="0">
                <a:solidFill>
                  <a:srgbClr val="002060"/>
                </a:solidFill>
              </a:rPr>
              <a:t>Kể tên các tình huống có nguy cơ đuối nước</a:t>
            </a:r>
            <a:r>
              <a:rPr lang="en-US" sz="4000" b="1" dirty="0">
                <a:solidFill>
                  <a:srgbClr val="002060"/>
                </a:solidFill>
              </a:rPr>
              <a:t> </a:t>
            </a:r>
            <a:r>
              <a:rPr lang="en-US" sz="4000" b="1" dirty="0" err="1">
                <a:solidFill>
                  <a:srgbClr val="002060"/>
                </a:solidFill>
              </a:rPr>
              <a:t>mà</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biết</a:t>
            </a:r>
            <a:endParaRPr kumimoji="0" lang="en-US" sz="4000" b="1" i="0" u="none" strike="noStrike" kern="1200" cap="none" spc="0" normalizeH="0" baseline="0" noProof="0" dirty="0">
              <a:ln>
                <a:noFill/>
              </a:ln>
              <a:solidFill>
                <a:srgbClr val="002060"/>
              </a:solidFill>
              <a:effectLst/>
              <a:uLnTx/>
              <a:uFillTx/>
              <a:latin typeface="Arial"/>
            </a:endParaRPr>
          </a:p>
        </p:txBody>
      </p:sp>
      <p:pic>
        <p:nvPicPr>
          <p:cNvPr id="6" name="图片 12">
            <a:extLst>
              <a:ext uri="{FF2B5EF4-FFF2-40B4-BE49-F238E27FC236}">
                <a16:creationId xmlns:a16="http://schemas.microsoft.com/office/drawing/2014/main" id="{2A0336D4-17C6-4E78-3905-9C40B352566F}"/>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7726230" y="2438669"/>
            <a:ext cx="3433272" cy="3949119"/>
          </a:xfrm>
          <a:prstGeom prst="rect">
            <a:avLst/>
          </a:prstGeom>
        </p:spPr>
      </p:pic>
      <p:sp>
        <p:nvSpPr>
          <p:cNvPr id="12" name="Rectangle: Rounded Corners 11">
            <a:extLst>
              <a:ext uri="{FF2B5EF4-FFF2-40B4-BE49-F238E27FC236}">
                <a16:creationId xmlns:a16="http://schemas.microsoft.com/office/drawing/2014/main" id="{87A9BBE2-4E30-B85B-A4E5-D49598CA86E8}"/>
              </a:ext>
            </a:extLst>
          </p:cNvPr>
          <p:cNvSpPr/>
          <p:nvPr/>
        </p:nvSpPr>
        <p:spPr>
          <a:xfrm>
            <a:off x="780835" y="3503488"/>
            <a:ext cx="7191911" cy="2825393"/>
          </a:xfrm>
          <a:custGeom>
            <a:avLst/>
            <a:gdLst>
              <a:gd name="connsiteX0" fmla="*/ 0 w 7191911"/>
              <a:gd name="connsiteY0" fmla="*/ 470908 h 2825393"/>
              <a:gd name="connsiteX1" fmla="*/ 470908 w 7191911"/>
              <a:gd name="connsiteY1" fmla="*/ 0 h 2825393"/>
              <a:gd name="connsiteX2" fmla="*/ 6721003 w 7191911"/>
              <a:gd name="connsiteY2" fmla="*/ 0 h 2825393"/>
              <a:gd name="connsiteX3" fmla="*/ 7191911 w 7191911"/>
              <a:gd name="connsiteY3" fmla="*/ 470908 h 2825393"/>
              <a:gd name="connsiteX4" fmla="*/ 7191911 w 7191911"/>
              <a:gd name="connsiteY4" fmla="*/ 2354485 h 2825393"/>
              <a:gd name="connsiteX5" fmla="*/ 6721003 w 7191911"/>
              <a:gd name="connsiteY5" fmla="*/ 2825393 h 2825393"/>
              <a:gd name="connsiteX6" fmla="*/ 470908 w 7191911"/>
              <a:gd name="connsiteY6" fmla="*/ 2825393 h 2825393"/>
              <a:gd name="connsiteX7" fmla="*/ 0 w 7191911"/>
              <a:gd name="connsiteY7" fmla="*/ 2354485 h 2825393"/>
              <a:gd name="connsiteX8" fmla="*/ 0 w 7191911"/>
              <a:gd name="connsiteY8" fmla="*/ 470908 h 28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1911" h="2825393" fill="none" extrusionOk="0">
                <a:moveTo>
                  <a:pt x="0" y="470908"/>
                </a:moveTo>
                <a:cubicBezTo>
                  <a:pt x="-1393" y="256457"/>
                  <a:pt x="216186" y="-10801"/>
                  <a:pt x="470908" y="0"/>
                </a:cubicBezTo>
                <a:cubicBezTo>
                  <a:pt x="3167436" y="29483"/>
                  <a:pt x="4401337" y="4220"/>
                  <a:pt x="6721003" y="0"/>
                </a:cubicBezTo>
                <a:cubicBezTo>
                  <a:pt x="6991303" y="3852"/>
                  <a:pt x="7182060" y="223617"/>
                  <a:pt x="7191911" y="470908"/>
                </a:cubicBezTo>
                <a:cubicBezTo>
                  <a:pt x="7138755" y="1030594"/>
                  <a:pt x="7081762" y="1854386"/>
                  <a:pt x="7191911" y="2354485"/>
                </a:cubicBezTo>
                <a:cubicBezTo>
                  <a:pt x="7203649" y="2620877"/>
                  <a:pt x="6988801" y="2832346"/>
                  <a:pt x="6721003" y="2825393"/>
                </a:cubicBezTo>
                <a:cubicBezTo>
                  <a:pt x="5277366" y="2859521"/>
                  <a:pt x="3271953" y="2702601"/>
                  <a:pt x="470908" y="2825393"/>
                </a:cubicBezTo>
                <a:cubicBezTo>
                  <a:pt x="202203" y="2842589"/>
                  <a:pt x="-4611" y="2622245"/>
                  <a:pt x="0" y="2354485"/>
                </a:cubicBezTo>
                <a:cubicBezTo>
                  <a:pt x="-53289" y="2064833"/>
                  <a:pt x="140220" y="699441"/>
                  <a:pt x="0" y="470908"/>
                </a:cubicBezTo>
                <a:close/>
              </a:path>
              <a:path w="7191911" h="2825393" stroke="0" extrusionOk="0">
                <a:moveTo>
                  <a:pt x="0" y="470908"/>
                </a:moveTo>
                <a:cubicBezTo>
                  <a:pt x="-8868" y="225928"/>
                  <a:pt x="254824" y="23769"/>
                  <a:pt x="470908" y="0"/>
                </a:cubicBezTo>
                <a:cubicBezTo>
                  <a:pt x="3467176" y="-40312"/>
                  <a:pt x="5736759" y="-70188"/>
                  <a:pt x="6721003" y="0"/>
                </a:cubicBezTo>
                <a:cubicBezTo>
                  <a:pt x="6954212" y="-2528"/>
                  <a:pt x="7214138" y="167683"/>
                  <a:pt x="7191911" y="470908"/>
                </a:cubicBezTo>
                <a:cubicBezTo>
                  <a:pt x="7040227" y="794559"/>
                  <a:pt x="7250400" y="1809840"/>
                  <a:pt x="7191911" y="2354485"/>
                </a:cubicBezTo>
                <a:cubicBezTo>
                  <a:pt x="7190549" y="2630823"/>
                  <a:pt x="6938220" y="2826023"/>
                  <a:pt x="6721003" y="2825393"/>
                </a:cubicBezTo>
                <a:cubicBezTo>
                  <a:pt x="4065660" y="2842744"/>
                  <a:pt x="1132772" y="2948739"/>
                  <a:pt x="470908" y="2825393"/>
                </a:cubicBezTo>
                <a:cubicBezTo>
                  <a:pt x="221194" y="2781772"/>
                  <a:pt x="11649" y="2629108"/>
                  <a:pt x="0" y="2354485"/>
                </a:cubicBezTo>
                <a:cubicBezTo>
                  <a:pt x="49259" y="1502424"/>
                  <a:pt x="-82081" y="773602"/>
                  <a:pt x="0" y="470908"/>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marL="571500" lvl="0" indent="-571500" algn="just">
              <a:buFont typeface="Arial" panose="020B0604020202020204" pitchFamily="34" charset="0"/>
              <a:buChar char="•"/>
              <a:defRPr/>
            </a:pPr>
            <a:r>
              <a:rPr lang="vi-VN" sz="3600" b="1" kern="0" dirty="0">
                <a:solidFill>
                  <a:srgbClr val="002060"/>
                </a:solidFill>
                <a:latin typeface="Calibri" panose="020F0502020204030204" pitchFamily="34" charset="0"/>
                <a:cs typeface="Calibri" panose="020F0502020204030204" pitchFamily="34" charset="0"/>
              </a:rPr>
              <a:t>Chơi đùa gần hồ, ao, sông, biển;</a:t>
            </a:r>
          </a:p>
          <a:p>
            <a:pPr marL="571500" lvl="0" indent="-571500" algn="just">
              <a:buFont typeface="Arial" panose="020B0604020202020204" pitchFamily="34" charset="0"/>
              <a:buChar char="•"/>
              <a:defRPr/>
            </a:pPr>
            <a:r>
              <a:rPr lang="vi-VN" sz="3600" b="1" kern="0" dirty="0">
                <a:solidFill>
                  <a:srgbClr val="002060"/>
                </a:solidFill>
                <a:latin typeface="Calibri" panose="020F0502020204030204" pitchFamily="34" charset="0"/>
                <a:cs typeface="Calibri" panose="020F0502020204030204" pitchFamily="34" charset="0"/>
              </a:rPr>
              <a:t>Tập bơi khi không có người giám sát;</a:t>
            </a:r>
            <a:endParaRPr lang="en-US" sz="3600" b="1" kern="0" dirty="0">
              <a:solidFill>
                <a:srgbClr val="00206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en-US" sz="3600" b="1" kern="0" dirty="0" err="1">
                <a:solidFill>
                  <a:srgbClr val="002060"/>
                </a:solidFill>
                <a:latin typeface="Calibri" panose="020F0502020204030204" pitchFamily="34" charset="0"/>
                <a:cs typeface="Calibri" panose="020F0502020204030204" pitchFamily="34" charset="0"/>
              </a:rPr>
              <a:t>Đi</a:t>
            </a:r>
            <a:r>
              <a:rPr lang="en-US" sz="3600" b="1" kern="0" dirty="0">
                <a:solidFill>
                  <a:srgbClr val="002060"/>
                </a:solidFill>
                <a:latin typeface="Calibri" panose="020F0502020204030204" pitchFamily="34" charset="0"/>
                <a:cs typeface="Calibri" panose="020F0502020204030204" pitchFamily="34" charset="0"/>
              </a:rPr>
              <a:t> ở </a:t>
            </a:r>
            <a:r>
              <a:rPr lang="en-US" sz="3600" b="1" kern="0" dirty="0" err="1">
                <a:solidFill>
                  <a:srgbClr val="002060"/>
                </a:solidFill>
                <a:latin typeface="Calibri" panose="020F0502020204030204" pitchFamily="34" charset="0"/>
                <a:cs typeface="Calibri" panose="020F0502020204030204" pitchFamily="34" charset="0"/>
              </a:rPr>
              <a:t>các</a:t>
            </a:r>
            <a:r>
              <a:rPr lang="vi-VN" sz="3600" b="1" kern="0" dirty="0">
                <a:solidFill>
                  <a:srgbClr val="002060"/>
                </a:solidFill>
                <a:latin typeface="Calibri" panose="020F0502020204030204" pitchFamily="34" charset="0"/>
                <a:cs typeface="Calibri" panose="020F0502020204030204" pitchFamily="34" charset="0"/>
              </a:rPr>
              <a:t> khu vực ngập nước khi mưa,...</a:t>
            </a:r>
            <a:endParaRPr kumimoji="0" lang="vi-VN"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63336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14:presetBounceEnd="44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44000">
                                          <p:cBhvr additive="base">
                                            <p:cTn id="12" dur="500" fill="hold"/>
                                            <p:tgtEl>
                                              <p:spTgt spid="2"/>
                                            </p:tgtEl>
                                            <p:attrNameLst>
                                              <p:attrName>ppt_x</p:attrName>
                                            </p:attrNameLst>
                                          </p:cBhvr>
                                          <p:tavLst>
                                            <p:tav tm="0">
                                              <p:val>
                                                <p:strVal val="0-#ppt_w/2"/>
                                              </p:val>
                                            </p:tav>
                                            <p:tav tm="100000">
                                              <p:val>
                                                <p:strVal val="#ppt_x"/>
                                              </p:val>
                                            </p:tav>
                                          </p:tavLst>
                                        </p:anim>
                                        <p:anim calcmode="lin" valueType="num" p14:bounceEnd="44000">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14:presetBounceEnd="84000">
                                      <p:stCondLst>
                                        <p:cond delay="0"/>
                                      </p:stCondLst>
                                      <p:iterate type="wd">
                                        <p:tmPct val="10000"/>
                                      </p:iterate>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14:bounceEnd="84000">
                                          <p:cBhvr additive="base">
                                            <p:cTn id="16" dur="500" fill="hold"/>
                                            <p:tgtEl>
                                              <p:spTgt spid="4">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17"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stCondLst>
                                        <p:cond delay="0"/>
                                      </p:stCondLst>
                                      <p:iterate type="wd">
                                        <p:tmPct val="10000"/>
                                      </p:iterate>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additive="base">
                                            <p:cTn id="1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12697D-0998-EC48-74DD-2F9F4FE766AE}"/>
              </a:ext>
            </a:extLst>
          </p:cNvPr>
          <p:cNvSpPr txBox="1"/>
          <p:nvPr/>
        </p:nvSpPr>
        <p:spPr>
          <a:xfrm>
            <a:off x="863029" y="380144"/>
            <a:ext cx="10284432" cy="1077218"/>
          </a:xfrm>
          <a:prstGeom prst="rect">
            <a:avLst/>
          </a:prstGeom>
          <a:noFill/>
        </p:spPr>
        <p:txBody>
          <a:bodyPr wrap="square" rtlCol="0">
            <a:spAutoFit/>
          </a:bodyPr>
          <a:lstStyle/>
          <a:p>
            <a:pPr lvl="0" algn="just"/>
            <a:r>
              <a:rPr lang="vi-VN" sz="3200" b="1" dirty="0">
                <a:solidFill>
                  <a:srgbClr val="002060"/>
                </a:solidFill>
                <a:latin typeface="Cambria" panose="02040503050406030204" pitchFamily="18" charset="0"/>
                <a:ea typeface="Cambria" panose="02040503050406030204" pitchFamily="18" charset="0"/>
              </a:rPr>
              <a:t> </a:t>
            </a:r>
            <a:r>
              <a:rPr lang="en-US" sz="3200" b="1" dirty="0">
                <a:solidFill>
                  <a:srgbClr val="002060"/>
                </a:solidFill>
                <a:latin typeface="Cambria" panose="02040503050406030204" pitchFamily="18" charset="0"/>
                <a:ea typeface="Cambria" panose="02040503050406030204" pitchFamily="18" charset="0"/>
              </a:rPr>
              <a:t>3. </a:t>
            </a:r>
            <a:r>
              <a:rPr lang="vi-VN" sz="3200" b="1" dirty="0">
                <a:solidFill>
                  <a:srgbClr val="002060"/>
                </a:solidFill>
                <a:latin typeface="Cambria" panose="02040503050406030204" pitchFamily="18" charset="0"/>
                <a:ea typeface="Cambria" panose="02040503050406030204" pitchFamily="18" charset="0"/>
              </a:rPr>
              <a:t>Việc làm của những người trong hình 2 có ích lợi gì? Vì sao?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06B21336-622A-3F85-349C-FB95E09A8DBD}"/>
              </a:ext>
            </a:extLst>
          </p:cNvPr>
          <p:cNvPicPr>
            <a:picLocks noChangeAspect="1"/>
          </p:cNvPicPr>
          <p:nvPr/>
        </p:nvPicPr>
        <p:blipFill>
          <a:blip r:embed="rId3"/>
          <a:stretch>
            <a:fillRect/>
          </a:stretch>
        </p:blipFill>
        <p:spPr>
          <a:xfrm>
            <a:off x="4091629" y="1015642"/>
            <a:ext cx="5216757" cy="5413031"/>
          </a:xfrm>
          <a:prstGeom prst="rect">
            <a:avLst/>
          </a:prstGeom>
        </p:spPr>
      </p:pic>
      <p:grpSp>
        <p:nvGrpSpPr>
          <p:cNvPr id="5" name="Group 4">
            <a:extLst>
              <a:ext uri="{FF2B5EF4-FFF2-40B4-BE49-F238E27FC236}">
                <a16:creationId xmlns:a16="http://schemas.microsoft.com/office/drawing/2014/main" id="{6F544927-DD58-A757-E849-429430AD6649}"/>
              </a:ext>
            </a:extLst>
          </p:cNvPr>
          <p:cNvGrpSpPr/>
          <p:nvPr/>
        </p:nvGrpSpPr>
        <p:grpSpPr>
          <a:xfrm>
            <a:off x="368372" y="4385163"/>
            <a:ext cx="4278451" cy="2175001"/>
            <a:chOff x="892354" y="3758439"/>
            <a:chExt cx="4278451" cy="2175001"/>
          </a:xfrm>
        </p:grpSpPr>
        <p:pic>
          <p:nvPicPr>
            <p:cNvPr id="7" name="Picture 9">
              <a:extLst>
                <a:ext uri="{FF2B5EF4-FFF2-40B4-BE49-F238E27FC236}">
                  <a16:creationId xmlns:a16="http://schemas.microsoft.com/office/drawing/2014/main" id="{2825CBC2-D184-7B6E-10E1-5B926A195A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9FE65F49-A6CC-F4F0-D650-D80FDD4B76B9}"/>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8119121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4">
            <a:extLst>
              <a:ext uri="{FF2B5EF4-FFF2-40B4-BE49-F238E27FC236}">
                <a16:creationId xmlns:a16="http://schemas.microsoft.com/office/drawing/2014/main" id="{DA7A78C6-EDA1-BB5D-9E83-3045E83F537E}"/>
              </a:ext>
            </a:extLst>
          </p:cNvPr>
          <p:cNvSpPr/>
          <p:nvPr/>
        </p:nvSpPr>
        <p:spPr>
          <a:xfrm flipH="1">
            <a:off x="5515052" y="2350573"/>
            <a:ext cx="5423989"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HS tập trung bơi từ nhỏ và nên tập bơi ở cơ sở trường lớp.</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449054E-F873-E34E-2AC0-FBDCCB57A33B}"/>
              </a:ext>
            </a:extLst>
          </p:cNvPr>
          <p:cNvPicPr>
            <a:picLocks noChangeAspect="1"/>
          </p:cNvPicPr>
          <p:nvPr/>
        </p:nvPicPr>
        <p:blipFill>
          <a:blip r:embed="rId3"/>
          <a:stretch>
            <a:fillRect/>
          </a:stretch>
        </p:blipFill>
        <p:spPr>
          <a:xfrm>
            <a:off x="2223972" y="866951"/>
            <a:ext cx="7010400" cy="943704"/>
          </a:xfrm>
          <a:prstGeom prst="rect">
            <a:avLst/>
          </a:prstGeom>
        </p:spPr>
      </p:pic>
      <p:pic>
        <p:nvPicPr>
          <p:cNvPr id="6" name="Picture 5">
            <a:extLst>
              <a:ext uri="{FF2B5EF4-FFF2-40B4-BE49-F238E27FC236}">
                <a16:creationId xmlns:a16="http://schemas.microsoft.com/office/drawing/2014/main" id="{B9C1136D-EC38-3364-93B9-8066116E815E}"/>
              </a:ext>
            </a:extLst>
          </p:cNvPr>
          <p:cNvPicPr>
            <a:picLocks noChangeAspect="1"/>
          </p:cNvPicPr>
          <p:nvPr/>
        </p:nvPicPr>
        <p:blipFill>
          <a:blip r:embed="rId4"/>
          <a:stretch>
            <a:fillRect/>
          </a:stretch>
        </p:blipFill>
        <p:spPr>
          <a:xfrm>
            <a:off x="1330718" y="2220074"/>
            <a:ext cx="3538926" cy="3595099"/>
          </a:xfrm>
          <a:prstGeom prst="rect">
            <a:avLst/>
          </a:prstGeom>
        </p:spPr>
      </p:pic>
    </p:spTree>
    <p:extLst>
      <p:ext uri="{BB962C8B-B14F-4D97-AF65-F5344CB8AC3E}">
        <p14:creationId xmlns:p14="http://schemas.microsoft.com/office/powerpoint/2010/main" val="2959311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4">
            <a:extLst>
              <a:ext uri="{FF2B5EF4-FFF2-40B4-BE49-F238E27FC236}">
                <a16:creationId xmlns:a16="http://schemas.microsoft.com/office/drawing/2014/main" id="{DA7A78C6-EDA1-BB5D-9E83-3045E83F537E}"/>
              </a:ext>
            </a:extLst>
          </p:cNvPr>
          <p:cNvSpPr/>
          <p:nvPr/>
        </p:nvSpPr>
        <p:spPr>
          <a:xfrm flipH="1">
            <a:off x="5515052" y="2350573"/>
            <a:ext cx="5423989"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a:solidFill>
                  <a:srgbClr val="FF0000"/>
                </a:solidFill>
                <a:latin typeface="Calibri" panose="020F0502020204030204" pitchFamily="34" charset="0"/>
                <a:cs typeface="Calibri" panose="020F0502020204030204" pitchFamily="34" charset="0"/>
              </a:rPr>
              <a:t>R</a:t>
            </a:r>
            <a:r>
              <a:rPr lang="vi-VN" sz="4800" b="1" dirty="0">
                <a:solidFill>
                  <a:srgbClr val="FF0000"/>
                </a:solidFill>
                <a:latin typeface="Calibri" panose="020F0502020204030204" pitchFamily="34" charset="0"/>
                <a:cs typeface="Calibri" panose="020F0502020204030204" pitchFamily="34" charset="0"/>
              </a:rPr>
              <a:t>ào kín xung quanh các khu vực ngập nước</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449054E-F873-E34E-2AC0-FBDCCB57A33B}"/>
              </a:ext>
            </a:extLst>
          </p:cNvPr>
          <p:cNvPicPr>
            <a:picLocks noChangeAspect="1"/>
          </p:cNvPicPr>
          <p:nvPr/>
        </p:nvPicPr>
        <p:blipFill>
          <a:blip r:embed="rId3"/>
          <a:stretch>
            <a:fillRect/>
          </a:stretch>
        </p:blipFill>
        <p:spPr>
          <a:xfrm>
            <a:off x="2223972" y="866951"/>
            <a:ext cx="7010400" cy="943704"/>
          </a:xfrm>
          <a:prstGeom prst="rect">
            <a:avLst/>
          </a:prstGeom>
        </p:spPr>
      </p:pic>
      <p:pic>
        <p:nvPicPr>
          <p:cNvPr id="5" name="Picture 4">
            <a:extLst>
              <a:ext uri="{FF2B5EF4-FFF2-40B4-BE49-F238E27FC236}">
                <a16:creationId xmlns:a16="http://schemas.microsoft.com/office/drawing/2014/main" id="{F17229CC-9795-C201-3DE4-43DDEE658112}"/>
              </a:ext>
            </a:extLst>
          </p:cNvPr>
          <p:cNvPicPr>
            <a:picLocks noChangeAspect="1"/>
          </p:cNvPicPr>
          <p:nvPr/>
        </p:nvPicPr>
        <p:blipFill>
          <a:blip r:embed="rId4"/>
          <a:stretch>
            <a:fillRect/>
          </a:stretch>
        </p:blipFill>
        <p:spPr>
          <a:xfrm>
            <a:off x="1516402" y="2188395"/>
            <a:ext cx="3452818" cy="3412037"/>
          </a:xfrm>
          <a:prstGeom prst="rect">
            <a:avLst/>
          </a:prstGeom>
        </p:spPr>
      </p:pic>
    </p:spTree>
    <p:extLst>
      <p:ext uri="{BB962C8B-B14F-4D97-AF65-F5344CB8AC3E}">
        <p14:creationId xmlns:p14="http://schemas.microsoft.com/office/powerpoint/2010/main" val="3929410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4">
            <a:extLst>
              <a:ext uri="{FF2B5EF4-FFF2-40B4-BE49-F238E27FC236}">
                <a16:creationId xmlns:a16="http://schemas.microsoft.com/office/drawing/2014/main" id="{DA7A78C6-EDA1-BB5D-9E83-3045E83F537E}"/>
              </a:ext>
            </a:extLst>
          </p:cNvPr>
          <p:cNvSpPr/>
          <p:nvPr/>
        </p:nvSpPr>
        <p:spPr>
          <a:xfrm flipH="1">
            <a:off x="5515051" y="2350573"/>
            <a:ext cx="5694054"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Đặt biển để cảnh báo mọi người không đi lại gần khu vực nguy hiểm.</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449054E-F873-E34E-2AC0-FBDCCB57A33B}"/>
              </a:ext>
            </a:extLst>
          </p:cNvPr>
          <p:cNvPicPr>
            <a:picLocks noChangeAspect="1"/>
          </p:cNvPicPr>
          <p:nvPr/>
        </p:nvPicPr>
        <p:blipFill>
          <a:blip r:embed="rId3"/>
          <a:stretch>
            <a:fillRect/>
          </a:stretch>
        </p:blipFill>
        <p:spPr>
          <a:xfrm>
            <a:off x="2223972" y="866951"/>
            <a:ext cx="7010400" cy="943704"/>
          </a:xfrm>
          <a:prstGeom prst="rect">
            <a:avLst/>
          </a:prstGeom>
        </p:spPr>
      </p:pic>
      <p:pic>
        <p:nvPicPr>
          <p:cNvPr id="6" name="Picture 5">
            <a:extLst>
              <a:ext uri="{FF2B5EF4-FFF2-40B4-BE49-F238E27FC236}">
                <a16:creationId xmlns:a16="http://schemas.microsoft.com/office/drawing/2014/main" id="{91A13A78-4E17-63A8-BD37-735CD01C6187}"/>
              </a:ext>
            </a:extLst>
          </p:cNvPr>
          <p:cNvPicPr>
            <a:picLocks noChangeAspect="1"/>
          </p:cNvPicPr>
          <p:nvPr/>
        </p:nvPicPr>
        <p:blipFill>
          <a:blip r:embed="rId4"/>
          <a:stretch>
            <a:fillRect/>
          </a:stretch>
        </p:blipFill>
        <p:spPr>
          <a:xfrm>
            <a:off x="1340992" y="2239766"/>
            <a:ext cx="3596376" cy="3496477"/>
          </a:xfrm>
          <a:prstGeom prst="rect">
            <a:avLst/>
          </a:prstGeom>
        </p:spPr>
      </p:pic>
    </p:spTree>
    <p:extLst>
      <p:ext uri="{BB962C8B-B14F-4D97-AF65-F5344CB8AC3E}">
        <p14:creationId xmlns:p14="http://schemas.microsoft.com/office/powerpoint/2010/main" val="199719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4">
            <a:extLst>
              <a:ext uri="{FF2B5EF4-FFF2-40B4-BE49-F238E27FC236}">
                <a16:creationId xmlns:a16="http://schemas.microsoft.com/office/drawing/2014/main" id="{DA7A78C6-EDA1-BB5D-9E83-3045E83F537E}"/>
              </a:ext>
            </a:extLst>
          </p:cNvPr>
          <p:cNvSpPr/>
          <p:nvPr/>
        </p:nvSpPr>
        <p:spPr>
          <a:xfrm flipH="1">
            <a:off x="5515051" y="2350573"/>
            <a:ext cx="5694054"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dirty="0">
                <a:solidFill>
                  <a:srgbClr val="FF0000"/>
                </a:solidFill>
                <a:latin typeface="Calibri" panose="020F0502020204030204" pitchFamily="34" charset="0"/>
                <a:cs typeface="Calibri" panose="020F0502020204030204" pitchFamily="34" charset="0"/>
              </a:rPr>
              <a:t>Thực hiện an toàn khi đi đường thủy</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449054E-F873-E34E-2AC0-FBDCCB57A33B}"/>
              </a:ext>
            </a:extLst>
          </p:cNvPr>
          <p:cNvPicPr>
            <a:picLocks noChangeAspect="1"/>
          </p:cNvPicPr>
          <p:nvPr/>
        </p:nvPicPr>
        <p:blipFill>
          <a:blip r:embed="rId3"/>
          <a:stretch>
            <a:fillRect/>
          </a:stretch>
        </p:blipFill>
        <p:spPr>
          <a:xfrm>
            <a:off x="2223972" y="866951"/>
            <a:ext cx="7010400" cy="943704"/>
          </a:xfrm>
          <a:prstGeom prst="rect">
            <a:avLst/>
          </a:prstGeom>
        </p:spPr>
      </p:pic>
      <p:pic>
        <p:nvPicPr>
          <p:cNvPr id="5" name="Picture 4">
            <a:extLst>
              <a:ext uri="{FF2B5EF4-FFF2-40B4-BE49-F238E27FC236}">
                <a16:creationId xmlns:a16="http://schemas.microsoft.com/office/drawing/2014/main" id="{43DB3378-48D5-DE64-98FD-4245CE463502}"/>
              </a:ext>
            </a:extLst>
          </p:cNvPr>
          <p:cNvPicPr>
            <a:picLocks noChangeAspect="1"/>
          </p:cNvPicPr>
          <p:nvPr/>
        </p:nvPicPr>
        <p:blipFill>
          <a:blip r:embed="rId4"/>
          <a:stretch>
            <a:fillRect/>
          </a:stretch>
        </p:blipFill>
        <p:spPr>
          <a:xfrm>
            <a:off x="1501364" y="2209826"/>
            <a:ext cx="3461053" cy="3366044"/>
          </a:xfrm>
          <a:prstGeom prst="rect">
            <a:avLst/>
          </a:prstGeom>
        </p:spPr>
      </p:pic>
    </p:spTree>
    <p:extLst>
      <p:ext uri="{BB962C8B-B14F-4D97-AF65-F5344CB8AC3E}">
        <p14:creationId xmlns:p14="http://schemas.microsoft.com/office/powerpoint/2010/main" val="3088832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46;p51">
            <a:extLst>
              <a:ext uri="{FF2B5EF4-FFF2-40B4-BE49-F238E27FC236}">
                <a16:creationId xmlns:a16="http://schemas.microsoft.com/office/drawing/2014/main" id="{9403B990-F242-F4C1-E1A0-652632D0871A}"/>
              </a:ext>
            </a:extLst>
          </p:cNvPr>
          <p:cNvSpPr/>
          <p:nvPr/>
        </p:nvSpPr>
        <p:spPr>
          <a:xfrm flipH="1">
            <a:off x="832207" y="904126"/>
            <a:ext cx="9231974" cy="2187753"/>
          </a:xfrm>
          <a:custGeom>
            <a:avLst/>
            <a:gdLst>
              <a:gd name="connsiteX0" fmla="*/ 5870083 w 9231974"/>
              <a:gd name="connsiteY0" fmla="*/ 171 h 2187753"/>
              <a:gd name="connsiteX1" fmla="*/ 4974061 w 9231974"/>
              <a:gd name="connsiteY1" fmla="*/ 14598 h 2187753"/>
              <a:gd name="connsiteX2" fmla="*/ 1127684 w 9231974"/>
              <a:gd name="connsiteY2" fmla="*/ 114729 h 2187753"/>
              <a:gd name="connsiteX3" fmla="*/ 1017978 w 9231974"/>
              <a:gd name="connsiteY3" fmla="*/ 1718703 h 2187753"/>
              <a:gd name="connsiteX4" fmla="*/ 2168494 w 9231974"/>
              <a:gd name="connsiteY4" fmla="*/ 1796162 h 2187753"/>
              <a:gd name="connsiteX5" fmla="*/ 2842877 w 9231974"/>
              <a:gd name="connsiteY5" fmla="*/ 1786888 h 2187753"/>
              <a:gd name="connsiteX6" fmla="*/ 3055606 w 9231974"/>
              <a:gd name="connsiteY6" fmla="*/ 2170234 h 2187753"/>
              <a:gd name="connsiteX7" fmla="*/ 3112408 w 9231974"/>
              <a:gd name="connsiteY7" fmla="*/ 2187753 h 2187753"/>
              <a:gd name="connsiteX8" fmla="*/ 5030306 w 9231974"/>
              <a:gd name="connsiteY8" fmla="*/ 1758034 h 2187753"/>
              <a:gd name="connsiteX9" fmla="*/ 8726326 w 9231974"/>
              <a:gd name="connsiteY9" fmla="*/ 1572372 h 2187753"/>
              <a:gd name="connsiteX10" fmla="*/ 8660057 w 9231974"/>
              <a:gd name="connsiteY10" fmla="*/ 246117 h 2187753"/>
              <a:gd name="connsiteX11" fmla="*/ 5870083 w 9231974"/>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1974" h="2187753" fill="none" extrusionOk="0">
                <a:moveTo>
                  <a:pt x="5870083" y="171"/>
                </a:moveTo>
                <a:cubicBezTo>
                  <a:pt x="5347172" y="171"/>
                  <a:pt x="4974060" y="14598"/>
                  <a:pt x="4974061" y="14598"/>
                </a:cubicBezTo>
                <a:cubicBezTo>
                  <a:pt x="4992378" y="-10807"/>
                  <a:pt x="1409576" y="25081"/>
                  <a:pt x="1127684" y="114729"/>
                </a:cubicBezTo>
                <a:cubicBezTo>
                  <a:pt x="26099" y="303792"/>
                  <a:pt x="795784" y="1617432"/>
                  <a:pt x="1017978" y="1718703"/>
                </a:cubicBezTo>
                <a:cubicBezTo>
                  <a:pt x="1111748" y="1778833"/>
                  <a:pt x="1610283" y="1799103"/>
                  <a:pt x="2168494" y="1796162"/>
                </a:cubicBezTo>
                <a:cubicBezTo>
                  <a:pt x="2534365" y="1796162"/>
                  <a:pt x="2842877" y="1786888"/>
                  <a:pt x="2842877" y="1786888"/>
                </a:cubicBezTo>
                <a:cubicBezTo>
                  <a:pt x="2843602" y="1761342"/>
                  <a:pt x="3043285" y="2063902"/>
                  <a:pt x="3055606" y="2170234"/>
                </a:cubicBezTo>
                <a:cubicBezTo>
                  <a:pt x="3055894" y="2184816"/>
                  <a:pt x="3078350" y="2187852"/>
                  <a:pt x="3112408" y="2187753"/>
                </a:cubicBezTo>
                <a:cubicBezTo>
                  <a:pt x="3447695" y="2174275"/>
                  <a:pt x="4896178" y="1806629"/>
                  <a:pt x="5030306" y="1758034"/>
                </a:cubicBezTo>
                <a:cubicBezTo>
                  <a:pt x="5192280" y="1772216"/>
                  <a:pt x="8472197" y="1774946"/>
                  <a:pt x="8726326" y="1572372"/>
                </a:cubicBezTo>
                <a:cubicBezTo>
                  <a:pt x="8959079" y="1430596"/>
                  <a:pt x="9340940" y="456616"/>
                  <a:pt x="8660057" y="246117"/>
                </a:cubicBezTo>
                <a:cubicBezTo>
                  <a:pt x="7916327" y="35133"/>
                  <a:pt x="6896494" y="-85731"/>
                  <a:pt x="5870083" y="171"/>
                </a:cubicBezTo>
                <a:close/>
              </a:path>
              <a:path w="9231974" h="2187753" stroke="0" extrusionOk="0">
                <a:moveTo>
                  <a:pt x="5870083" y="171"/>
                </a:moveTo>
                <a:cubicBezTo>
                  <a:pt x="5347171" y="171"/>
                  <a:pt x="4974061" y="14598"/>
                  <a:pt x="4974061" y="14598"/>
                </a:cubicBezTo>
                <a:cubicBezTo>
                  <a:pt x="5026213" y="-51304"/>
                  <a:pt x="1527378" y="118192"/>
                  <a:pt x="1127684" y="114729"/>
                </a:cubicBezTo>
                <a:cubicBezTo>
                  <a:pt x="-48510" y="321175"/>
                  <a:pt x="788419" y="1635711"/>
                  <a:pt x="1017978" y="1718703"/>
                </a:cubicBezTo>
                <a:cubicBezTo>
                  <a:pt x="1241769" y="1741253"/>
                  <a:pt x="1656551" y="1729019"/>
                  <a:pt x="2168494" y="1796162"/>
                </a:cubicBezTo>
                <a:cubicBezTo>
                  <a:pt x="2534366" y="1796162"/>
                  <a:pt x="2842876" y="1786888"/>
                  <a:pt x="2842877" y="1786888"/>
                </a:cubicBezTo>
                <a:cubicBezTo>
                  <a:pt x="2840061" y="1789346"/>
                  <a:pt x="3040146" y="2054366"/>
                  <a:pt x="3055606" y="2170234"/>
                </a:cubicBezTo>
                <a:cubicBezTo>
                  <a:pt x="3057054" y="2177881"/>
                  <a:pt x="3075914" y="2186193"/>
                  <a:pt x="3112408" y="2187753"/>
                </a:cubicBezTo>
                <a:cubicBezTo>
                  <a:pt x="3423593" y="2177581"/>
                  <a:pt x="4923543" y="1784318"/>
                  <a:pt x="5030306" y="1758034"/>
                </a:cubicBezTo>
                <a:cubicBezTo>
                  <a:pt x="5177967" y="1693622"/>
                  <a:pt x="8487333" y="1786442"/>
                  <a:pt x="8726326" y="1572372"/>
                </a:cubicBezTo>
                <a:cubicBezTo>
                  <a:pt x="8935361" y="1264607"/>
                  <a:pt x="9230242" y="403316"/>
                  <a:pt x="8660057" y="246117"/>
                </a:cubicBezTo>
                <a:cubicBezTo>
                  <a:pt x="7945546" y="73803"/>
                  <a:pt x="6673693" y="-170432"/>
                  <a:pt x="5870083" y="171"/>
                </a:cubicBezTo>
                <a:close/>
              </a:path>
            </a:pathLst>
          </a:custGeom>
          <a:solidFill>
            <a:schemeClr val="accent6">
              <a:lumMod val="20000"/>
              <a:lumOff val="8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4" name="TextBox 3">
            <a:extLst>
              <a:ext uri="{FF2B5EF4-FFF2-40B4-BE49-F238E27FC236}">
                <a16:creationId xmlns:a16="http://schemas.microsoft.com/office/drawing/2014/main" id="{4606C85E-06DC-6936-93E6-7F3049C1C208}"/>
              </a:ext>
            </a:extLst>
          </p:cNvPr>
          <p:cNvSpPr txBox="1"/>
          <p:nvPr/>
        </p:nvSpPr>
        <p:spPr>
          <a:xfrm>
            <a:off x="1151172" y="1168506"/>
            <a:ext cx="8359927" cy="1323439"/>
          </a:xfrm>
          <a:prstGeom prst="rect">
            <a:avLst/>
          </a:prstGeom>
          <a:noFill/>
        </p:spPr>
        <p:txBody>
          <a:bodyPr wrap="square" rtlCol="0">
            <a:spAutoFit/>
          </a:bodyPr>
          <a:lstStyle/>
          <a:p>
            <a:pPr lvl="0" algn="ctr">
              <a:defRPr/>
            </a:pPr>
            <a:r>
              <a:rPr lang="en-US" sz="4000" b="1" dirty="0">
                <a:solidFill>
                  <a:srgbClr val="002060"/>
                </a:solidFill>
              </a:rPr>
              <a:t>4. </a:t>
            </a:r>
            <a:r>
              <a:rPr lang="vi-VN" sz="4000" b="1" dirty="0">
                <a:solidFill>
                  <a:srgbClr val="002060"/>
                </a:solidFill>
              </a:rPr>
              <a:t>Kể tên những việc làm khác để phòng tránh đuối nước.</a:t>
            </a:r>
            <a:endParaRPr kumimoji="0" lang="en-US" sz="4000" b="1" i="0" u="none" strike="noStrike" kern="1200" cap="none" spc="0" normalizeH="0" baseline="0" noProof="0" dirty="0">
              <a:ln>
                <a:noFill/>
              </a:ln>
              <a:solidFill>
                <a:srgbClr val="002060"/>
              </a:solidFill>
              <a:effectLst/>
              <a:uLnTx/>
              <a:uFillTx/>
              <a:latin typeface="Arial"/>
              <a:cs typeface="+mn-cs"/>
            </a:endParaRPr>
          </a:p>
        </p:txBody>
      </p:sp>
      <p:pic>
        <p:nvPicPr>
          <p:cNvPr id="6" name="图片 12">
            <a:extLst>
              <a:ext uri="{FF2B5EF4-FFF2-40B4-BE49-F238E27FC236}">
                <a16:creationId xmlns:a16="http://schemas.microsoft.com/office/drawing/2014/main" id="{2A0336D4-17C6-4E78-3905-9C40B352566F}"/>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7726230" y="2438669"/>
            <a:ext cx="3433272" cy="3949119"/>
          </a:xfrm>
          <a:prstGeom prst="rect">
            <a:avLst/>
          </a:prstGeom>
        </p:spPr>
      </p:pic>
    </p:spTree>
    <p:extLst>
      <p:ext uri="{BB962C8B-B14F-4D97-AF65-F5344CB8AC3E}">
        <p14:creationId xmlns:p14="http://schemas.microsoft.com/office/powerpoint/2010/main" val="287021810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14:presetBounceEnd="44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44000">
                                          <p:cBhvr additive="base">
                                            <p:cTn id="12" dur="500" fill="hold"/>
                                            <p:tgtEl>
                                              <p:spTgt spid="2"/>
                                            </p:tgtEl>
                                            <p:attrNameLst>
                                              <p:attrName>ppt_x</p:attrName>
                                            </p:attrNameLst>
                                          </p:cBhvr>
                                          <p:tavLst>
                                            <p:tav tm="0">
                                              <p:val>
                                                <p:strVal val="0-#ppt_w/2"/>
                                              </p:val>
                                            </p:tav>
                                            <p:tav tm="100000">
                                              <p:val>
                                                <p:strVal val="#ppt_x"/>
                                              </p:val>
                                            </p:tav>
                                          </p:tavLst>
                                        </p:anim>
                                        <p:anim calcmode="lin" valueType="num" p14:bounceEnd="44000">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14:presetBounceEnd="84000">
                                      <p:stCondLst>
                                        <p:cond delay="0"/>
                                      </p:stCondLst>
                                      <p:iterate type="wd">
                                        <p:tmPct val="10000"/>
                                      </p:iterate>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14:bounceEnd="84000">
                                          <p:cBhvr additive="base">
                                            <p:cTn id="16" dur="500" fill="hold"/>
                                            <p:tgtEl>
                                              <p:spTgt spid="4">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17"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stCondLst>
                                        <p:cond delay="0"/>
                                      </p:stCondLst>
                                      <p:iterate type="wd">
                                        <p:tmPct val="10000"/>
                                      </p:iterate>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additive="base">
                                            <p:cTn id="1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y2mate.com - POKI Phòng tránh đuối nước  Cứu người bị đuối nước Kỹ năng sống POKI_360p">
            <a:hlinkClick r:id="" action="ppaction://media"/>
            <a:extLst>
              <a:ext uri="{FF2B5EF4-FFF2-40B4-BE49-F238E27FC236}">
                <a16:creationId xmlns:a16="http://schemas.microsoft.com/office/drawing/2014/main" id="{88AA7510-659B-B7D0-2A0B-8E4097000AF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9928399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9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FC17BE-E4D9-9094-9DF0-9559EE0E1A4D}"/>
              </a:ext>
            </a:extLst>
          </p:cNvPr>
          <p:cNvPicPr>
            <a:picLocks noChangeAspect="1"/>
          </p:cNvPicPr>
          <p:nvPr/>
        </p:nvPicPr>
        <p:blipFill>
          <a:blip r:embed="rId2"/>
          <a:stretch>
            <a:fillRect/>
          </a:stretch>
        </p:blipFill>
        <p:spPr>
          <a:xfrm>
            <a:off x="0" y="0"/>
            <a:ext cx="6849626" cy="6858000"/>
          </a:xfrm>
          <a:prstGeom prst="rect">
            <a:avLst/>
          </a:prstGeom>
        </p:spPr>
      </p:pic>
      <p:pic>
        <p:nvPicPr>
          <p:cNvPr id="5" name="Picture 4">
            <a:extLst>
              <a:ext uri="{FF2B5EF4-FFF2-40B4-BE49-F238E27FC236}">
                <a16:creationId xmlns:a16="http://schemas.microsoft.com/office/drawing/2014/main" id="{3BB6A1B2-17A2-6918-13C9-807BB774E7DA}"/>
              </a:ext>
            </a:extLst>
          </p:cNvPr>
          <p:cNvPicPr>
            <a:picLocks noChangeAspect="1"/>
          </p:cNvPicPr>
          <p:nvPr/>
        </p:nvPicPr>
        <p:blipFill>
          <a:blip r:embed="rId3"/>
          <a:stretch>
            <a:fillRect/>
          </a:stretch>
        </p:blipFill>
        <p:spPr>
          <a:xfrm>
            <a:off x="6750121" y="0"/>
            <a:ext cx="5441880" cy="6858000"/>
          </a:xfrm>
          <a:prstGeom prst="rect">
            <a:avLst/>
          </a:prstGeom>
        </p:spPr>
      </p:pic>
    </p:spTree>
    <p:extLst>
      <p:ext uri="{BB962C8B-B14F-4D97-AF65-F5344CB8AC3E}">
        <p14:creationId xmlns:p14="http://schemas.microsoft.com/office/powerpoint/2010/main" val="2181167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F500DBE6-6F84-F44E-B652-67A630A74D87}"/>
              </a:ext>
            </a:extLst>
          </p:cNvPr>
          <p:cNvSpPr/>
          <p:nvPr/>
        </p:nvSpPr>
        <p:spPr>
          <a:xfrm>
            <a:off x="1624084" y="1569493"/>
            <a:ext cx="9280477" cy="4012442"/>
          </a:xfrm>
          <a:prstGeom prst="roundRect">
            <a:avLst/>
          </a:prstGeom>
          <a:solidFill>
            <a:schemeClr val="bg1"/>
          </a:solidFill>
          <a:ln w="31750">
            <a:noFill/>
          </a:ln>
          <a:effectLst>
            <a:outerShdw blurRad="76200" dist="1524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panose="020F0502020204030204"/>
              <a:cs typeface="+mn-cs"/>
            </a:endParaRPr>
          </a:p>
        </p:txBody>
      </p:sp>
      <p:pic>
        <p:nvPicPr>
          <p:cNvPr id="8" name="图片 7">
            <a:extLst>
              <a:ext uri="{FF2B5EF4-FFF2-40B4-BE49-F238E27FC236}">
                <a16:creationId xmlns:a16="http://schemas.microsoft.com/office/drawing/2014/main" id="{6F3D2CAE-173A-FD45-9953-9420E4B561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2752" y="353550"/>
            <a:ext cx="2382551" cy="2382551"/>
          </a:xfrm>
          <a:prstGeom prst="rect">
            <a:avLst/>
          </a:prstGeom>
        </p:spPr>
      </p:pic>
      <p:pic>
        <p:nvPicPr>
          <p:cNvPr id="11" name="图片 10">
            <a:extLst>
              <a:ext uri="{FF2B5EF4-FFF2-40B4-BE49-F238E27FC236}">
                <a16:creationId xmlns:a16="http://schemas.microsoft.com/office/drawing/2014/main" id="{72B44E09-0EDA-F343-87CB-01146AE155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3444" y="3746399"/>
            <a:ext cx="3603023" cy="3896436"/>
          </a:xfrm>
          <a:prstGeom prst="rect">
            <a:avLst/>
          </a:prstGeom>
        </p:spPr>
      </p:pic>
      <p:pic>
        <p:nvPicPr>
          <p:cNvPr id="5" name="Picture 4">
            <a:extLst>
              <a:ext uri="{FF2B5EF4-FFF2-40B4-BE49-F238E27FC236}">
                <a16:creationId xmlns:a16="http://schemas.microsoft.com/office/drawing/2014/main" id="{447F984F-2841-0A3D-E56A-A93CFBE73604}"/>
              </a:ext>
            </a:extLst>
          </p:cNvPr>
          <p:cNvPicPr>
            <a:picLocks noChangeAspect="1"/>
          </p:cNvPicPr>
          <p:nvPr/>
        </p:nvPicPr>
        <p:blipFill>
          <a:blip r:embed="rId6"/>
          <a:stretch>
            <a:fillRect/>
          </a:stretch>
        </p:blipFill>
        <p:spPr>
          <a:xfrm>
            <a:off x="4540225" y="535641"/>
            <a:ext cx="3511600" cy="1024217"/>
          </a:xfrm>
          <a:prstGeom prst="rect">
            <a:avLst/>
          </a:prstGeom>
        </p:spPr>
      </p:pic>
      <p:sp>
        <p:nvSpPr>
          <p:cNvPr id="6" name="TextBox 5">
            <a:extLst>
              <a:ext uri="{FF2B5EF4-FFF2-40B4-BE49-F238E27FC236}">
                <a16:creationId xmlns:a16="http://schemas.microsoft.com/office/drawing/2014/main" id="{7DA326D8-F717-C232-9BF8-7F64B346AC23}"/>
              </a:ext>
            </a:extLst>
          </p:cNvPr>
          <p:cNvSpPr txBox="1"/>
          <p:nvPr/>
        </p:nvSpPr>
        <p:spPr>
          <a:xfrm>
            <a:off x="2449356" y="1779124"/>
            <a:ext cx="7589994"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DD6326">
                    <a:lumMod val="75000"/>
                  </a:srgbClr>
                </a:solidFill>
                <a:effectLst/>
                <a:uLnTx/>
                <a:uFillTx/>
                <a:latin typeface="Calibri" panose="020F0502020204030204" pitchFamily="34" charset="0"/>
                <a:ea typeface="+mn-ea"/>
                <a:cs typeface="Calibri" panose="020F0502020204030204" pitchFamily="34" charset="0"/>
              </a:rPr>
              <a:t>Nêu được những việc nên và không nên làm để phòng tránh đuối nước.</a:t>
            </a:r>
            <a:endParaRPr kumimoji="0" lang="en-US" sz="2400" b="1" i="0" u="none" strike="noStrike" kern="1200" cap="none" spc="0" normalizeH="0" baseline="0" noProof="0" dirty="0">
              <a:ln>
                <a:noFill/>
              </a:ln>
              <a:solidFill>
                <a:srgbClr val="DD6326">
                  <a:lumMod val="75000"/>
                </a:srgbClr>
              </a:solidFill>
              <a:effectLst/>
              <a:uLnTx/>
              <a:uFillTx/>
              <a:latin typeface="Calibri" panose="020F0502020204030204" pitchFamily="34" charset="0"/>
              <a:ea typeface="+mn-ea"/>
              <a:cs typeface="Calibri" panose="020F0502020204030204" pitchFamily="34" charset="0"/>
            </a:endParaRPr>
          </a:p>
        </p:txBody>
      </p:sp>
      <p:grpSp>
        <p:nvGrpSpPr>
          <p:cNvPr id="9" name="Google Shape;605;p27">
            <a:extLst>
              <a:ext uri="{FF2B5EF4-FFF2-40B4-BE49-F238E27FC236}">
                <a16:creationId xmlns:a16="http://schemas.microsoft.com/office/drawing/2014/main" id="{A4C8A172-3528-1BBA-91E8-ADBBF5DF168A}"/>
              </a:ext>
            </a:extLst>
          </p:cNvPr>
          <p:cNvGrpSpPr/>
          <p:nvPr/>
        </p:nvGrpSpPr>
        <p:grpSpPr>
          <a:xfrm rot="21254729" flipH="1">
            <a:off x="1755712" y="1726852"/>
            <a:ext cx="451339" cy="622269"/>
            <a:chOff x="10334852" y="2548724"/>
            <a:chExt cx="1076956" cy="1931726"/>
          </a:xfrm>
        </p:grpSpPr>
        <p:sp>
          <p:nvSpPr>
            <p:cNvPr id="10" name="Google Shape;606;p27">
              <a:extLst>
                <a:ext uri="{FF2B5EF4-FFF2-40B4-BE49-F238E27FC236}">
                  <a16:creationId xmlns:a16="http://schemas.microsoft.com/office/drawing/2014/main" id="{9DDDB744-B367-4AEA-CFFD-3B8FC4B9BF11}"/>
                </a:ext>
              </a:extLst>
            </p:cNvPr>
            <p:cNvSpPr/>
            <p:nvPr/>
          </p:nvSpPr>
          <p:spPr>
            <a:xfrm>
              <a:off x="10461871" y="3307858"/>
              <a:ext cx="908870" cy="299201"/>
            </a:xfrm>
            <a:custGeom>
              <a:avLst/>
              <a:gdLst/>
              <a:ahLst/>
              <a:cxnLst/>
              <a:rect l="l" t="t" r="r" b="b"/>
              <a:pathLst>
                <a:path w="9760" h="3213" extrusionOk="0">
                  <a:moveTo>
                    <a:pt x="4886" y="1"/>
                  </a:moveTo>
                  <a:cubicBezTo>
                    <a:pt x="4803" y="1"/>
                    <a:pt x="4723" y="4"/>
                    <a:pt x="4642" y="4"/>
                  </a:cubicBezTo>
                  <a:cubicBezTo>
                    <a:pt x="4102" y="14"/>
                    <a:pt x="3570" y="52"/>
                    <a:pt x="3062" y="120"/>
                  </a:cubicBezTo>
                  <a:cubicBezTo>
                    <a:pt x="2853" y="149"/>
                    <a:pt x="2662" y="178"/>
                    <a:pt x="2479" y="213"/>
                  </a:cubicBezTo>
                  <a:lnTo>
                    <a:pt x="2466" y="216"/>
                  </a:lnTo>
                  <a:lnTo>
                    <a:pt x="2441" y="222"/>
                  </a:lnTo>
                  <a:lnTo>
                    <a:pt x="2415" y="226"/>
                  </a:lnTo>
                  <a:lnTo>
                    <a:pt x="2392" y="229"/>
                  </a:lnTo>
                  <a:cubicBezTo>
                    <a:pt x="2273" y="255"/>
                    <a:pt x="2157" y="280"/>
                    <a:pt x="2038" y="310"/>
                  </a:cubicBezTo>
                  <a:cubicBezTo>
                    <a:pt x="1671" y="400"/>
                    <a:pt x="1352" y="500"/>
                    <a:pt x="1063" y="619"/>
                  </a:cubicBezTo>
                  <a:lnTo>
                    <a:pt x="1043" y="625"/>
                  </a:lnTo>
                  <a:cubicBezTo>
                    <a:pt x="777" y="741"/>
                    <a:pt x="568" y="857"/>
                    <a:pt x="387" y="992"/>
                  </a:cubicBezTo>
                  <a:cubicBezTo>
                    <a:pt x="290" y="1069"/>
                    <a:pt x="210" y="1146"/>
                    <a:pt x="143" y="1227"/>
                  </a:cubicBezTo>
                  <a:cubicBezTo>
                    <a:pt x="101" y="1285"/>
                    <a:pt x="72" y="1336"/>
                    <a:pt x="46" y="1388"/>
                  </a:cubicBezTo>
                  <a:cubicBezTo>
                    <a:pt x="27" y="1436"/>
                    <a:pt x="14" y="1485"/>
                    <a:pt x="4" y="1539"/>
                  </a:cubicBezTo>
                  <a:cubicBezTo>
                    <a:pt x="1" y="1562"/>
                    <a:pt x="1" y="1584"/>
                    <a:pt x="1" y="1604"/>
                  </a:cubicBezTo>
                  <a:cubicBezTo>
                    <a:pt x="1" y="1626"/>
                    <a:pt x="1" y="1648"/>
                    <a:pt x="4" y="1668"/>
                  </a:cubicBezTo>
                  <a:cubicBezTo>
                    <a:pt x="11" y="1723"/>
                    <a:pt x="24" y="1771"/>
                    <a:pt x="46" y="1822"/>
                  </a:cubicBezTo>
                  <a:cubicBezTo>
                    <a:pt x="69" y="1877"/>
                    <a:pt x="101" y="1929"/>
                    <a:pt x="143" y="1984"/>
                  </a:cubicBezTo>
                  <a:cubicBezTo>
                    <a:pt x="204" y="2064"/>
                    <a:pt x="284" y="2141"/>
                    <a:pt x="387" y="2222"/>
                  </a:cubicBezTo>
                  <a:cubicBezTo>
                    <a:pt x="564" y="2357"/>
                    <a:pt x="780" y="2476"/>
                    <a:pt x="1060" y="2598"/>
                  </a:cubicBezTo>
                  <a:lnTo>
                    <a:pt x="1043" y="2588"/>
                  </a:lnTo>
                  <a:cubicBezTo>
                    <a:pt x="1047" y="2588"/>
                    <a:pt x="1050" y="2588"/>
                    <a:pt x="1053" y="2592"/>
                  </a:cubicBezTo>
                  <a:cubicBezTo>
                    <a:pt x="1105" y="2611"/>
                    <a:pt x="1156" y="2633"/>
                    <a:pt x="1217" y="2656"/>
                  </a:cubicBezTo>
                  <a:lnTo>
                    <a:pt x="1237" y="2663"/>
                  </a:lnTo>
                  <a:lnTo>
                    <a:pt x="1260" y="2672"/>
                  </a:lnTo>
                  <a:lnTo>
                    <a:pt x="1282" y="2682"/>
                  </a:lnTo>
                  <a:lnTo>
                    <a:pt x="1356" y="2707"/>
                  </a:lnTo>
                  <a:lnTo>
                    <a:pt x="1369" y="2711"/>
                  </a:lnTo>
                  <a:lnTo>
                    <a:pt x="1385" y="2717"/>
                  </a:lnTo>
                  <a:lnTo>
                    <a:pt x="1395" y="2721"/>
                  </a:lnTo>
                  <a:lnTo>
                    <a:pt x="1420" y="2730"/>
                  </a:lnTo>
                  <a:cubicBezTo>
                    <a:pt x="1617" y="2795"/>
                    <a:pt x="1823" y="2856"/>
                    <a:pt x="2048" y="2911"/>
                  </a:cubicBezTo>
                  <a:cubicBezTo>
                    <a:pt x="2364" y="2984"/>
                    <a:pt x="2692" y="3046"/>
                    <a:pt x="3052" y="3094"/>
                  </a:cubicBezTo>
                  <a:cubicBezTo>
                    <a:pt x="3641" y="3174"/>
                    <a:pt x="4253" y="3213"/>
                    <a:pt x="4871" y="3213"/>
                  </a:cubicBezTo>
                  <a:cubicBezTo>
                    <a:pt x="5504" y="3213"/>
                    <a:pt x="6116" y="3174"/>
                    <a:pt x="6696" y="3097"/>
                  </a:cubicBezTo>
                  <a:cubicBezTo>
                    <a:pt x="7076" y="3042"/>
                    <a:pt x="7413" y="2981"/>
                    <a:pt x="7725" y="2904"/>
                  </a:cubicBezTo>
                  <a:cubicBezTo>
                    <a:pt x="8102" y="2814"/>
                    <a:pt x="8424" y="2711"/>
                    <a:pt x="8710" y="2592"/>
                  </a:cubicBezTo>
                  <a:cubicBezTo>
                    <a:pt x="8984" y="2476"/>
                    <a:pt x="9193" y="2357"/>
                    <a:pt x="9374" y="2222"/>
                  </a:cubicBezTo>
                  <a:cubicBezTo>
                    <a:pt x="9473" y="2144"/>
                    <a:pt x="9554" y="2064"/>
                    <a:pt x="9618" y="1984"/>
                  </a:cubicBezTo>
                  <a:cubicBezTo>
                    <a:pt x="9656" y="1929"/>
                    <a:pt x="9689" y="1877"/>
                    <a:pt x="9714" y="1825"/>
                  </a:cubicBezTo>
                  <a:cubicBezTo>
                    <a:pt x="9734" y="1777"/>
                    <a:pt x="9747" y="1726"/>
                    <a:pt x="9757" y="1675"/>
                  </a:cubicBezTo>
                  <a:cubicBezTo>
                    <a:pt x="9760" y="1629"/>
                    <a:pt x="9760" y="1584"/>
                    <a:pt x="9757" y="1539"/>
                  </a:cubicBezTo>
                  <a:cubicBezTo>
                    <a:pt x="9750" y="1494"/>
                    <a:pt x="9738" y="1452"/>
                    <a:pt x="9718" y="1397"/>
                  </a:cubicBezTo>
                  <a:cubicBezTo>
                    <a:pt x="9692" y="1342"/>
                    <a:pt x="9660" y="1288"/>
                    <a:pt x="9618" y="1234"/>
                  </a:cubicBezTo>
                  <a:cubicBezTo>
                    <a:pt x="9554" y="1149"/>
                    <a:pt x="9473" y="1072"/>
                    <a:pt x="9377" y="995"/>
                  </a:cubicBezTo>
                  <a:cubicBezTo>
                    <a:pt x="9280" y="921"/>
                    <a:pt x="9174" y="853"/>
                    <a:pt x="9052" y="786"/>
                  </a:cubicBezTo>
                  <a:cubicBezTo>
                    <a:pt x="8946" y="728"/>
                    <a:pt x="8830" y="674"/>
                    <a:pt x="8701" y="619"/>
                  </a:cubicBezTo>
                  <a:cubicBezTo>
                    <a:pt x="8398" y="497"/>
                    <a:pt x="8073" y="393"/>
                    <a:pt x="7706" y="307"/>
                  </a:cubicBezTo>
                  <a:cubicBezTo>
                    <a:pt x="7385" y="229"/>
                    <a:pt x="7056" y="168"/>
                    <a:pt x="6696" y="120"/>
                  </a:cubicBezTo>
                  <a:cubicBezTo>
                    <a:pt x="6557" y="100"/>
                    <a:pt x="6416" y="84"/>
                    <a:pt x="6261" y="68"/>
                  </a:cubicBezTo>
                  <a:lnTo>
                    <a:pt x="6226" y="65"/>
                  </a:lnTo>
                  <a:cubicBezTo>
                    <a:pt x="5884" y="33"/>
                    <a:pt x="5540" y="14"/>
                    <a:pt x="5202" y="7"/>
                  </a:cubicBezTo>
                  <a:lnTo>
                    <a:pt x="5186" y="4"/>
                  </a:lnTo>
                  <a:lnTo>
                    <a:pt x="5002" y="4"/>
                  </a:lnTo>
                  <a:cubicBezTo>
                    <a:pt x="4996" y="4"/>
                    <a:pt x="4990" y="4"/>
                    <a:pt x="4983" y="1"/>
                  </a:cubicBezTo>
                  <a:close/>
                </a:path>
              </a:pathLst>
            </a:custGeom>
            <a:solidFill>
              <a:srgbClr val="35487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 name="Google Shape;607;p27">
              <a:extLst>
                <a:ext uri="{FF2B5EF4-FFF2-40B4-BE49-F238E27FC236}">
                  <a16:creationId xmlns:a16="http://schemas.microsoft.com/office/drawing/2014/main" id="{4A2AEC8A-B46B-02C8-0F6D-F3E725D4CDC3}"/>
                </a:ext>
              </a:extLst>
            </p:cNvPr>
            <p:cNvSpPr/>
            <p:nvPr/>
          </p:nvSpPr>
          <p:spPr>
            <a:xfrm>
              <a:off x="10454421" y="3295287"/>
              <a:ext cx="925073" cy="324530"/>
            </a:xfrm>
            <a:custGeom>
              <a:avLst/>
              <a:gdLst/>
              <a:ahLst/>
              <a:cxnLst/>
              <a:rect l="l" t="t" r="r" b="b"/>
              <a:pathLst>
                <a:path w="9934" h="3485" extrusionOk="0">
                  <a:moveTo>
                    <a:pt x="1203" y="774"/>
                  </a:moveTo>
                  <a:cubicBezTo>
                    <a:pt x="1201" y="775"/>
                    <a:pt x="1199" y="775"/>
                    <a:pt x="1198" y="776"/>
                  </a:cubicBezTo>
                  <a:cubicBezTo>
                    <a:pt x="1200" y="776"/>
                    <a:pt x="1201" y="776"/>
                    <a:pt x="1203" y="774"/>
                  </a:cubicBezTo>
                  <a:close/>
                  <a:moveTo>
                    <a:pt x="1203" y="2709"/>
                  </a:moveTo>
                  <a:lnTo>
                    <a:pt x="1203" y="2709"/>
                  </a:lnTo>
                  <a:cubicBezTo>
                    <a:pt x="1207" y="2710"/>
                    <a:pt x="1210" y="2712"/>
                    <a:pt x="1214" y="2713"/>
                  </a:cubicBezTo>
                  <a:cubicBezTo>
                    <a:pt x="1210" y="2712"/>
                    <a:pt x="1207" y="2710"/>
                    <a:pt x="1203" y="2709"/>
                  </a:cubicBezTo>
                  <a:close/>
                  <a:moveTo>
                    <a:pt x="5134" y="164"/>
                  </a:moveTo>
                  <a:cubicBezTo>
                    <a:pt x="5153" y="164"/>
                    <a:pt x="5170" y="164"/>
                    <a:pt x="5186" y="168"/>
                  </a:cubicBezTo>
                  <a:lnTo>
                    <a:pt x="5282" y="168"/>
                  </a:lnTo>
                  <a:cubicBezTo>
                    <a:pt x="5617" y="174"/>
                    <a:pt x="5951" y="194"/>
                    <a:pt x="6287" y="226"/>
                  </a:cubicBezTo>
                  <a:lnTo>
                    <a:pt x="6290" y="226"/>
                  </a:lnTo>
                  <a:cubicBezTo>
                    <a:pt x="6441" y="242"/>
                    <a:pt x="6592" y="258"/>
                    <a:pt x="6747" y="280"/>
                  </a:cubicBezTo>
                  <a:cubicBezTo>
                    <a:pt x="6745" y="279"/>
                    <a:pt x="6744" y="278"/>
                    <a:pt x="6743" y="278"/>
                  </a:cubicBezTo>
                  <a:lnTo>
                    <a:pt x="6743" y="278"/>
                  </a:lnTo>
                  <a:cubicBezTo>
                    <a:pt x="7081" y="326"/>
                    <a:pt x="7414" y="384"/>
                    <a:pt x="7741" y="464"/>
                  </a:cubicBezTo>
                  <a:cubicBezTo>
                    <a:pt x="8076" y="541"/>
                    <a:pt x="8404" y="641"/>
                    <a:pt x="8720" y="770"/>
                  </a:cubicBezTo>
                  <a:lnTo>
                    <a:pt x="8717" y="770"/>
                  </a:lnTo>
                  <a:cubicBezTo>
                    <a:pt x="8836" y="821"/>
                    <a:pt x="8948" y="873"/>
                    <a:pt x="9061" y="934"/>
                  </a:cubicBezTo>
                  <a:lnTo>
                    <a:pt x="9064" y="934"/>
                  </a:lnTo>
                  <a:cubicBezTo>
                    <a:pt x="9173" y="995"/>
                    <a:pt x="9283" y="1063"/>
                    <a:pt x="9383" y="1140"/>
                  </a:cubicBezTo>
                  <a:cubicBezTo>
                    <a:pt x="9470" y="1207"/>
                    <a:pt x="9553" y="1284"/>
                    <a:pt x="9621" y="1375"/>
                  </a:cubicBezTo>
                  <a:cubicBezTo>
                    <a:pt x="9659" y="1423"/>
                    <a:pt x="9692" y="1477"/>
                    <a:pt x="9717" y="1535"/>
                  </a:cubicBezTo>
                  <a:cubicBezTo>
                    <a:pt x="9736" y="1581"/>
                    <a:pt x="9750" y="1629"/>
                    <a:pt x="9756" y="1674"/>
                  </a:cubicBezTo>
                  <a:cubicBezTo>
                    <a:pt x="9763" y="1719"/>
                    <a:pt x="9763" y="1764"/>
                    <a:pt x="9756" y="1806"/>
                  </a:cubicBezTo>
                  <a:cubicBezTo>
                    <a:pt x="9750" y="1858"/>
                    <a:pt x="9733" y="1906"/>
                    <a:pt x="9714" y="1954"/>
                  </a:cubicBezTo>
                  <a:cubicBezTo>
                    <a:pt x="9689" y="2012"/>
                    <a:pt x="9656" y="2064"/>
                    <a:pt x="9621" y="2112"/>
                  </a:cubicBezTo>
                  <a:cubicBezTo>
                    <a:pt x="9550" y="2199"/>
                    <a:pt x="9470" y="2276"/>
                    <a:pt x="9380" y="2346"/>
                  </a:cubicBezTo>
                  <a:cubicBezTo>
                    <a:pt x="9180" y="2495"/>
                    <a:pt x="8958" y="2611"/>
                    <a:pt x="8729" y="2707"/>
                  </a:cubicBezTo>
                  <a:cubicBezTo>
                    <a:pt x="8417" y="2839"/>
                    <a:pt x="8092" y="2936"/>
                    <a:pt x="7760" y="3016"/>
                  </a:cubicBezTo>
                  <a:cubicBezTo>
                    <a:pt x="7426" y="3100"/>
                    <a:pt x="7085" y="3157"/>
                    <a:pt x="6744" y="3206"/>
                  </a:cubicBezTo>
                  <a:lnTo>
                    <a:pt x="6744" y="3206"/>
                  </a:lnTo>
                  <a:cubicBezTo>
                    <a:pt x="6746" y="3206"/>
                    <a:pt x="6747" y="3205"/>
                    <a:pt x="6747" y="3203"/>
                  </a:cubicBezTo>
                  <a:lnTo>
                    <a:pt x="6747" y="3203"/>
                  </a:lnTo>
                  <a:cubicBezTo>
                    <a:pt x="6158" y="3284"/>
                    <a:pt x="5562" y="3319"/>
                    <a:pt x="4966" y="3319"/>
                  </a:cubicBezTo>
                  <a:cubicBezTo>
                    <a:pt x="4365" y="3319"/>
                    <a:pt x="3763" y="3284"/>
                    <a:pt x="3170" y="3203"/>
                  </a:cubicBezTo>
                  <a:cubicBezTo>
                    <a:pt x="2839" y="3158"/>
                    <a:pt x="2511" y="3097"/>
                    <a:pt x="2186" y="3019"/>
                  </a:cubicBezTo>
                  <a:cubicBezTo>
                    <a:pt x="1848" y="2939"/>
                    <a:pt x="1517" y="2839"/>
                    <a:pt x="1194" y="2707"/>
                  </a:cubicBezTo>
                  <a:lnTo>
                    <a:pt x="1194" y="2707"/>
                  </a:lnTo>
                  <a:cubicBezTo>
                    <a:pt x="1197" y="2707"/>
                    <a:pt x="1200" y="2708"/>
                    <a:pt x="1203" y="2709"/>
                  </a:cubicBezTo>
                  <a:lnTo>
                    <a:pt x="1203" y="2709"/>
                  </a:lnTo>
                  <a:cubicBezTo>
                    <a:pt x="975" y="2610"/>
                    <a:pt x="750" y="2496"/>
                    <a:pt x="551" y="2346"/>
                  </a:cubicBezTo>
                  <a:cubicBezTo>
                    <a:pt x="464" y="2276"/>
                    <a:pt x="380" y="2199"/>
                    <a:pt x="309" y="2112"/>
                  </a:cubicBezTo>
                  <a:cubicBezTo>
                    <a:pt x="274" y="2061"/>
                    <a:pt x="242" y="2009"/>
                    <a:pt x="216" y="1951"/>
                  </a:cubicBezTo>
                  <a:cubicBezTo>
                    <a:pt x="196" y="1902"/>
                    <a:pt x="181" y="1854"/>
                    <a:pt x="174" y="1803"/>
                  </a:cubicBezTo>
                  <a:cubicBezTo>
                    <a:pt x="171" y="1761"/>
                    <a:pt x="171" y="1719"/>
                    <a:pt x="174" y="1678"/>
                  </a:cubicBezTo>
                  <a:cubicBezTo>
                    <a:pt x="184" y="1626"/>
                    <a:pt x="196" y="1574"/>
                    <a:pt x="216" y="1526"/>
                  </a:cubicBezTo>
                  <a:cubicBezTo>
                    <a:pt x="242" y="1471"/>
                    <a:pt x="274" y="1420"/>
                    <a:pt x="312" y="1372"/>
                  </a:cubicBezTo>
                  <a:cubicBezTo>
                    <a:pt x="380" y="1284"/>
                    <a:pt x="464" y="1207"/>
                    <a:pt x="551" y="1137"/>
                  </a:cubicBezTo>
                  <a:cubicBezTo>
                    <a:pt x="750" y="988"/>
                    <a:pt x="976" y="873"/>
                    <a:pt x="1205" y="773"/>
                  </a:cubicBezTo>
                  <a:lnTo>
                    <a:pt x="1205" y="773"/>
                  </a:lnTo>
                  <a:cubicBezTo>
                    <a:pt x="1204" y="773"/>
                    <a:pt x="1203" y="774"/>
                    <a:pt x="1203" y="774"/>
                  </a:cubicBezTo>
                  <a:lnTo>
                    <a:pt x="1203" y="774"/>
                  </a:lnTo>
                  <a:cubicBezTo>
                    <a:pt x="1208" y="773"/>
                    <a:pt x="1212" y="772"/>
                    <a:pt x="1217" y="770"/>
                  </a:cubicBezTo>
                  <a:cubicBezTo>
                    <a:pt x="1526" y="641"/>
                    <a:pt x="1848" y="544"/>
                    <a:pt x="2173" y="467"/>
                  </a:cubicBezTo>
                  <a:cubicBezTo>
                    <a:pt x="2289" y="439"/>
                    <a:pt x="2405" y="412"/>
                    <a:pt x="2521" y="390"/>
                  </a:cubicBezTo>
                  <a:lnTo>
                    <a:pt x="2524" y="390"/>
                  </a:lnTo>
                  <a:cubicBezTo>
                    <a:pt x="2537" y="387"/>
                    <a:pt x="2549" y="384"/>
                    <a:pt x="2563" y="381"/>
                  </a:cubicBezTo>
                  <a:cubicBezTo>
                    <a:pt x="2572" y="381"/>
                    <a:pt x="2582" y="377"/>
                    <a:pt x="2595" y="374"/>
                  </a:cubicBezTo>
                  <a:lnTo>
                    <a:pt x="2604" y="374"/>
                  </a:lnTo>
                  <a:cubicBezTo>
                    <a:pt x="2797" y="335"/>
                    <a:pt x="2987" y="306"/>
                    <a:pt x="3180" y="280"/>
                  </a:cubicBezTo>
                  <a:cubicBezTo>
                    <a:pt x="3696" y="210"/>
                    <a:pt x="4213" y="174"/>
                    <a:pt x="4732" y="168"/>
                  </a:cubicBezTo>
                  <a:cubicBezTo>
                    <a:pt x="4835" y="164"/>
                    <a:pt x="4938" y="164"/>
                    <a:pt x="5041" y="164"/>
                  </a:cubicBezTo>
                  <a:close/>
                  <a:moveTo>
                    <a:pt x="4960" y="1"/>
                  </a:moveTo>
                  <a:cubicBezTo>
                    <a:pt x="4648" y="1"/>
                    <a:pt x="4339" y="10"/>
                    <a:pt x="4030" y="29"/>
                  </a:cubicBezTo>
                  <a:cubicBezTo>
                    <a:pt x="3634" y="55"/>
                    <a:pt x="3242" y="100"/>
                    <a:pt x="2849" y="161"/>
                  </a:cubicBezTo>
                  <a:cubicBezTo>
                    <a:pt x="2576" y="207"/>
                    <a:pt x="2305" y="261"/>
                    <a:pt x="2035" y="329"/>
                  </a:cubicBezTo>
                  <a:cubicBezTo>
                    <a:pt x="1774" y="396"/>
                    <a:pt x="1513" y="477"/>
                    <a:pt x="1262" y="574"/>
                  </a:cubicBezTo>
                  <a:cubicBezTo>
                    <a:pt x="947" y="696"/>
                    <a:pt x="641" y="847"/>
                    <a:pt x="380" y="1063"/>
                  </a:cubicBezTo>
                  <a:cubicBezTo>
                    <a:pt x="268" y="1159"/>
                    <a:pt x="168" y="1272"/>
                    <a:pt x="97" y="1400"/>
                  </a:cubicBezTo>
                  <a:cubicBezTo>
                    <a:pt x="33" y="1513"/>
                    <a:pt x="0" y="1642"/>
                    <a:pt x="7" y="1771"/>
                  </a:cubicBezTo>
                  <a:cubicBezTo>
                    <a:pt x="16" y="2070"/>
                    <a:pt x="232" y="2308"/>
                    <a:pt x="458" y="2482"/>
                  </a:cubicBezTo>
                  <a:cubicBezTo>
                    <a:pt x="715" y="2679"/>
                    <a:pt x="1011" y="2814"/>
                    <a:pt x="1313" y="2930"/>
                  </a:cubicBezTo>
                  <a:cubicBezTo>
                    <a:pt x="1636" y="3052"/>
                    <a:pt x="1967" y="3142"/>
                    <a:pt x="2301" y="3216"/>
                  </a:cubicBezTo>
                  <a:cubicBezTo>
                    <a:pt x="2637" y="3290"/>
                    <a:pt x="2971" y="3345"/>
                    <a:pt x="3313" y="3386"/>
                  </a:cubicBezTo>
                  <a:cubicBezTo>
                    <a:pt x="3660" y="3428"/>
                    <a:pt x="4011" y="3457"/>
                    <a:pt x="4358" y="3470"/>
                  </a:cubicBezTo>
                  <a:cubicBezTo>
                    <a:pt x="4564" y="3480"/>
                    <a:pt x="4770" y="3484"/>
                    <a:pt x="4976" y="3484"/>
                  </a:cubicBezTo>
                  <a:cubicBezTo>
                    <a:pt x="5475" y="3484"/>
                    <a:pt x="5973" y="3457"/>
                    <a:pt x="6470" y="3402"/>
                  </a:cubicBezTo>
                  <a:cubicBezTo>
                    <a:pt x="6811" y="3367"/>
                    <a:pt x="7149" y="3316"/>
                    <a:pt x="7484" y="3248"/>
                  </a:cubicBezTo>
                  <a:cubicBezTo>
                    <a:pt x="7818" y="3181"/>
                    <a:pt x="8150" y="3093"/>
                    <a:pt x="8472" y="2981"/>
                  </a:cubicBezTo>
                  <a:cubicBezTo>
                    <a:pt x="8633" y="2926"/>
                    <a:pt x="8794" y="2862"/>
                    <a:pt x="8948" y="2791"/>
                  </a:cubicBezTo>
                  <a:cubicBezTo>
                    <a:pt x="9096" y="2723"/>
                    <a:pt x="9238" y="2646"/>
                    <a:pt x="9373" y="2553"/>
                  </a:cubicBezTo>
                  <a:cubicBezTo>
                    <a:pt x="9485" y="2479"/>
                    <a:pt x="9595" y="2389"/>
                    <a:pt x="9689" y="2285"/>
                  </a:cubicBezTo>
                  <a:cubicBezTo>
                    <a:pt x="9727" y="2244"/>
                    <a:pt x="9763" y="2196"/>
                    <a:pt x="9798" y="2147"/>
                  </a:cubicBezTo>
                  <a:cubicBezTo>
                    <a:pt x="9830" y="2099"/>
                    <a:pt x="9856" y="2044"/>
                    <a:pt x="9879" y="1990"/>
                  </a:cubicBezTo>
                  <a:cubicBezTo>
                    <a:pt x="9917" y="1893"/>
                    <a:pt x="9933" y="1783"/>
                    <a:pt x="9923" y="1681"/>
                  </a:cubicBezTo>
                  <a:cubicBezTo>
                    <a:pt x="9910" y="1568"/>
                    <a:pt x="9872" y="1458"/>
                    <a:pt x="9814" y="1362"/>
                  </a:cubicBezTo>
                  <a:cubicBezTo>
                    <a:pt x="9750" y="1253"/>
                    <a:pt x="9659" y="1159"/>
                    <a:pt x="9563" y="1076"/>
                  </a:cubicBezTo>
                  <a:cubicBezTo>
                    <a:pt x="9447" y="972"/>
                    <a:pt x="9315" y="889"/>
                    <a:pt x="9183" y="812"/>
                  </a:cubicBezTo>
                  <a:cubicBezTo>
                    <a:pt x="9173" y="809"/>
                    <a:pt x="9164" y="802"/>
                    <a:pt x="9154" y="798"/>
                  </a:cubicBezTo>
                  <a:lnTo>
                    <a:pt x="9154" y="795"/>
                  </a:lnTo>
                  <a:cubicBezTo>
                    <a:pt x="8864" y="641"/>
                    <a:pt x="8552" y="522"/>
                    <a:pt x="8240" y="425"/>
                  </a:cubicBezTo>
                  <a:cubicBezTo>
                    <a:pt x="7912" y="326"/>
                    <a:pt x="7573" y="248"/>
                    <a:pt x="7236" y="191"/>
                  </a:cubicBezTo>
                  <a:cubicBezTo>
                    <a:pt x="6711" y="97"/>
                    <a:pt x="6177" y="39"/>
                    <a:pt x="5646" y="17"/>
                  </a:cubicBezTo>
                  <a:cubicBezTo>
                    <a:pt x="5421" y="4"/>
                    <a:pt x="5195" y="1"/>
                    <a:pt x="4970" y="1"/>
                  </a:cubicBezTo>
                  <a:close/>
                </a:path>
              </a:pathLst>
            </a:custGeom>
            <a:solidFill>
              <a:srgbClr val="5E7FD7"/>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3" name="Google Shape;608;p27">
              <a:extLst>
                <a:ext uri="{FF2B5EF4-FFF2-40B4-BE49-F238E27FC236}">
                  <a16:creationId xmlns:a16="http://schemas.microsoft.com/office/drawing/2014/main" id="{CF0774D3-3C9B-3E57-05E4-A04AC07116A3}"/>
                </a:ext>
              </a:extLst>
            </p:cNvPr>
            <p:cNvSpPr/>
            <p:nvPr/>
          </p:nvSpPr>
          <p:spPr>
            <a:xfrm>
              <a:off x="10334852" y="2753687"/>
              <a:ext cx="527256" cy="999012"/>
            </a:xfrm>
            <a:custGeom>
              <a:avLst/>
              <a:gdLst/>
              <a:ahLst/>
              <a:cxnLst/>
              <a:rect l="l" t="t" r="r" b="b"/>
              <a:pathLst>
                <a:path w="5662" h="10728" extrusionOk="0">
                  <a:moveTo>
                    <a:pt x="1149" y="1"/>
                  </a:moveTo>
                  <a:cubicBezTo>
                    <a:pt x="1124" y="1"/>
                    <a:pt x="1094" y="1"/>
                    <a:pt x="1066" y="4"/>
                  </a:cubicBezTo>
                  <a:cubicBezTo>
                    <a:pt x="930" y="20"/>
                    <a:pt x="805" y="75"/>
                    <a:pt x="686" y="161"/>
                  </a:cubicBezTo>
                  <a:cubicBezTo>
                    <a:pt x="577" y="239"/>
                    <a:pt x="486" y="335"/>
                    <a:pt x="415" y="445"/>
                  </a:cubicBezTo>
                  <a:cubicBezTo>
                    <a:pt x="373" y="509"/>
                    <a:pt x="335" y="583"/>
                    <a:pt x="296" y="680"/>
                  </a:cubicBezTo>
                  <a:cubicBezTo>
                    <a:pt x="268" y="757"/>
                    <a:pt x="241" y="843"/>
                    <a:pt x="222" y="944"/>
                  </a:cubicBezTo>
                  <a:cubicBezTo>
                    <a:pt x="183" y="1118"/>
                    <a:pt x="164" y="1311"/>
                    <a:pt x="161" y="1552"/>
                  </a:cubicBezTo>
                  <a:cubicBezTo>
                    <a:pt x="158" y="1844"/>
                    <a:pt x="183" y="2167"/>
                    <a:pt x="241" y="2534"/>
                  </a:cubicBezTo>
                  <a:lnTo>
                    <a:pt x="238" y="2534"/>
                  </a:lnTo>
                  <a:cubicBezTo>
                    <a:pt x="167" y="2534"/>
                    <a:pt x="106" y="2569"/>
                    <a:pt x="71" y="2605"/>
                  </a:cubicBezTo>
                  <a:cubicBezTo>
                    <a:pt x="26" y="2652"/>
                    <a:pt x="0" y="2717"/>
                    <a:pt x="0" y="2781"/>
                  </a:cubicBezTo>
                  <a:cubicBezTo>
                    <a:pt x="0" y="2846"/>
                    <a:pt x="26" y="2910"/>
                    <a:pt x="71" y="2958"/>
                  </a:cubicBezTo>
                  <a:cubicBezTo>
                    <a:pt x="122" y="3006"/>
                    <a:pt x="177" y="3022"/>
                    <a:pt x="248" y="3033"/>
                  </a:cubicBezTo>
                  <a:lnTo>
                    <a:pt x="274" y="3033"/>
                  </a:lnTo>
                  <a:lnTo>
                    <a:pt x="770" y="4625"/>
                  </a:lnTo>
                  <a:lnTo>
                    <a:pt x="995" y="5347"/>
                  </a:lnTo>
                  <a:lnTo>
                    <a:pt x="1407" y="6660"/>
                  </a:lnTo>
                  <a:lnTo>
                    <a:pt x="1948" y="8382"/>
                  </a:lnTo>
                  <a:lnTo>
                    <a:pt x="2485" y="10101"/>
                  </a:lnTo>
                  <a:cubicBezTo>
                    <a:pt x="2492" y="10123"/>
                    <a:pt x="2508" y="10142"/>
                    <a:pt x="2523" y="10152"/>
                  </a:cubicBezTo>
                  <a:cubicBezTo>
                    <a:pt x="2530" y="10159"/>
                    <a:pt x="2539" y="10165"/>
                    <a:pt x="2546" y="10171"/>
                  </a:cubicBezTo>
                  <a:cubicBezTo>
                    <a:pt x="2655" y="10248"/>
                    <a:pt x="2778" y="10319"/>
                    <a:pt x="2945" y="10393"/>
                  </a:cubicBezTo>
                  <a:cubicBezTo>
                    <a:pt x="3116" y="10471"/>
                    <a:pt x="3300" y="10535"/>
                    <a:pt x="3489" y="10590"/>
                  </a:cubicBezTo>
                  <a:cubicBezTo>
                    <a:pt x="3686" y="10644"/>
                    <a:pt x="3888" y="10686"/>
                    <a:pt x="4098" y="10709"/>
                  </a:cubicBezTo>
                  <a:cubicBezTo>
                    <a:pt x="4203" y="10722"/>
                    <a:pt x="4310" y="10728"/>
                    <a:pt x="4407" y="10728"/>
                  </a:cubicBezTo>
                  <a:cubicBezTo>
                    <a:pt x="4503" y="10728"/>
                    <a:pt x="4593" y="10722"/>
                    <a:pt x="4683" y="10712"/>
                  </a:cubicBezTo>
                  <a:cubicBezTo>
                    <a:pt x="4922" y="10683"/>
                    <a:pt x="5115" y="10615"/>
                    <a:pt x="5276" y="10509"/>
                  </a:cubicBezTo>
                  <a:cubicBezTo>
                    <a:pt x="5362" y="10454"/>
                    <a:pt x="5436" y="10383"/>
                    <a:pt x="5497" y="10306"/>
                  </a:cubicBezTo>
                  <a:cubicBezTo>
                    <a:pt x="5565" y="10223"/>
                    <a:pt x="5617" y="10120"/>
                    <a:pt x="5656" y="10007"/>
                  </a:cubicBezTo>
                  <a:cubicBezTo>
                    <a:pt x="5662" y="9988"/>
                    <a:pt x="5659" y="9969"/>
                    <a:pt x="5649" y="9946"/>
                  </a:cubicBezTo>
                  <a:cubicBezTo>
                    <a:pt x="5639" y="9927"/>
                    <a:pt x="5620" y="9911"/>
                    <a:pt x="5598" y="9904"/>
                  </a:cubicBezTo>
                  <a:cubicBezTo>
                    <a:pt x="5372" y="9190"/>
                    <a:pt x="5147" y="8475"/>
                    <a:pt x="4925" y="7761"/>
                  </a:cubicBezTo>
                  <a:lnTo>
                    <a:pt x="4564" y="6611"/>
                  </a:lnTo>
                  <a:cubicBezTo>
                    <a:pt x="4159" y="5317"/>
                    <a:pt x="3756" y="4027"/>
                    <a:pt x="3351" y="2736"/>
                  </a:cubicBezTo>
                  <a:cubicBezTo>
                    <a:pt x="3280" y="2511"/>
                    <a:pt x="3209" y="2282"/>
                    <a:pt x="3138" y="2057"/>
                  </a:cubicBezTo>
                  <a:lnTo>
                    <a:pt x="3148" y="2048"/>
                  </a:lnTo>
                  <a:lnTo>
                    <a:pt x="3157" y="2035"/>
                  </a:lnTo>
                  <a:cubicBezTo>
                    <a:pt x="3209" y="1977"/>
                    <a:pt x="3232" y="1922"/>
                    <a:pt x="3232" y="1858"/>
                  </a:cubicBezTo>
                  <a:cubicBezTo>
                    <a:pt x="3232" y="1793"/>
                    <a:pt x="3206" y="1729"/>
                    <a:pt x="3157" y="1681"/>
                  </a:cubicBezTo>
                  <a:cubicBezTo>
                    <a:pt x="3113" y="1635"/>
                    <a:pt x="3045" y="1610"/>
                    <a:pt x="2974" y="1610"/>
                  </a:cubicBezTo>
                  <a:cubicBezTo>
                    <a:pt x="2906" y="1610"/>
                    <a:pt x="2845" y="1635"/>
                    <a:pt x="2807" y="1684"/>
                  </a:cubicBezTo>
                  <a:lnTo>
                    <a:pt x="2797" y="1693"/>
                  </a:lnTo>
                  <a:cubicBezTo>
                    <a:pt x="2682" y="1468"/>
                    <a:pt x="2550" y="1246"/>
                    <a:pt x="2407" y="1033"/>
                  </a:cubicBezTo>
                  <a:cubicBezTo>
                    <a:pt x="2318" y="901"/>
                    <a:pt x="2218" y="770"/>
                    <a:pt x="2112" y="638"/>
                  </a:cubicBezTo>
                  <a:cubicBezTo>
                    <a:pt x="2064" y="577"/>
                    <a:pt x="2012" y="519"/>
                    <a:pt x="1960" y="461"/>
                  </a:cubicBezTo>
                  <a:cubicBezTo>
                    <a:pt x="1915" y="406"/>
                    <a:pt x="1857" y="345"/>
                    <a:pt x="1793" y="283"/>
                  </a:cubicBezTo>
                  <a:cubicBezTo>
                    <a:pt x="1593" y="100"/>
                    <a:pt x="1365" y="1"/>
                    <a:pt x="1149" y="1"/>
                  </a:cubicBezTo>
                  <a:close/>
                </a:path>
              </a:pathLst>
            </a:custGeom>
            <a:solidFill>
              <a:srgbClr val="C2B0FD"/>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 name="Google Shape;609;p27">
              <a:extLst>
                <a:ext uri="{FF2B5EF4-FFF2-40B4-BE49-F238E27FC236}">
                  <a16:creationId xmlns:a16="http://schemas.microsoft.com/office/drawing/2014/main" id="{6E28EF82-C72D-18D0-882B-4A3371DA0EFD}"/>
                </a:ext>
              </a:extLst>
            </p:cNvPr>
            <p:cNvSpPr/>
            <p:nvPr/>
          </p:nvSpPr>
          <p:spPr>
            <a:xfrm>
              <a:off x="10376757" y="2998226"/>
              <a:ext cx="277969" cy="132606"/>
            </a:xfrm>
            <a:custGeom>
              <a:avLst/>
              <a:gdLst/>
              <a:ahLst/>
              <a:cxnLst/>
              <a:rect l="l" t="t" r="r" b="b"/>
              <a:pathLst>
                <a:path w="2985" h="1424" extrusionOk="0">
                  <a:moveTo>
                    <a:pt x="2869" y="1"/>
                  </a:moveTo>
                  <a:cubicBezTo>
                    <a:pt x="2826" y="52"/>
                    <a:pt x="2782" y="104"/>
                    <a:pt x="2737" y="152"/>
                  </a:cubicBezTo>
                  <a:cubicBezTo>
                    <a:pt x="2646" y="245"/>
                    <a:pt x="2550" y="329"/>
                    <a:pt x="2447" y="407"/>
                  </a:cubicBezTo>
                  <a:cubicBezTo>
                    <a:pt x="2251" y="554"/>
                    <a:pt x="2039" y="674"/>
                    <a:pt x="1810" y="767"/>
                  </a:cubicBezTo>
                  <a:cubicBezTo>
                    <a:pt x="1578" y="863"/>
                    <a:pt x="1333" y="934"/>
                    <a:pt x="1085" y="973"/>
                  </a:cubicBezTo>
                  <a:cubicBezTo>
                    <a:pt x="897" y="1005"/>
                    <a:pt x="706" y="1022"/>
                    <a:pt x="514" y="1022"/>
                  </a:cubicBezTo>
                  <a:cubicBezTo>
                    <a:pt x="342" y="1022"/>
                    <a:pt x="170" y="1008"/>
                    <a:pt x="1" y="979"/>
                  </a:cubicBezTo>
                  <a:lnTo>
                    <a:pt x="1" y="979"/>
                  </a:lnTo>
                  <a:lnTo>
                    <a:pt x="107" y="1320"/>
                  </a:lnTo>
                  <a:cubicBezTo>
                    <a:pt x="146" y="1333"/>
                    <a:pt x="188" y="1343"/>
                    <a:pt x="226" y="1356"/>
                  </a:cubicBezTo>
                  <a:cubicBezTo>
                    <a:pt x="310" y="1375"/>
                    <a:pt x="397" y="1391"/>
                    <a:pt x="480" y="1404"/>
                  </a:cubicBezTo>
                  <a:cubicBezTo>
                    <a:pt x="590" y="1417"/>
                    <a:pt x="699" y="1423"/>
                    <a:pt x="809" y="1423"/>
                  </a:cubicBezTo>
                  <a:cubicBezTo>
                    <a:pt x="922" y="1423"/>
                    <a:pt x="1030" y="1414"/>
                    <a:pt x="1143" y="1401"/>
                  </a:cubicBezTo>
                  <a:lnTo>
                    <a:pt x="1140" y="1401"/>
                  </a:lnTo>
                  <a:cubicBezTo>
                    <a:pt x="1407" y="1365"/>
                    <a:pt x="1665" y="1292"/>
                    <a:pt x="1910" y="1188"/>
                  </a:cubicBezTo>
                  <a:lnTo>
                    <a:pt x="1910" y="1188"/>
                  </a:lnTo>
                  <a:lnTo>
                    <a:pt x="1903" y="1191"/>
                  </a:lnTo>
                  <a:cubicBezTo>
                    <a:pt x="2128" y="1099"/>
                    <a:pt x="2341" y="976"/>
                    <a:pt x="2534" y="828"/>
                  </a:cubicBezTo>
                  <a:cubicBezTo>
                    <a:pt x="2608" y="770"/>
                    <a:pt x="2682" y="709"/>
                    <a:pt x="2749" y="641"/>
                  </a:cubicBezTo>
                  <a:cubicBezTo>
                    <a:pt x="2814" y="573"/>
                    <a:pt x="2878" y="506"/>
                    <a:pt x="2933" y="432"/>
                  </a:cubicBezTo>
                  <a:lnTo>
                    <a:pt x="2936" y="429"/>
                  </a:lnTo>
                  <a:cubicBezTo>
                    <a:pt x="2952" y="410"/>
                    <a:pt x="2969" y="387"/>
                    <a:pt x="2985" y="368"/>
                  </a:cubicBezTo>
                  <a:lnTo>
                    <a:pt x="2904" y="110"/>
                  </a:lnTo>
                  <a:cubicBezTo>
                    <a:pt x="2891" y="75"/>
                    <a:pt x="2881" y="37"/>
                    <a:pt x="2869" y="1"/>
                  </a:cubicBezTo>
                  <a:close/>
                </a:path>
              </a:pathLst>
            </a:custGeom>
            <a:solidFill>
              <a:srgbClr val="FFFFF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 name="Google Shape;610;p27">
              <a:extLst>
                <a:ext uri="{FF2B5EF4-FFF2-40B4-BE49-F238E27FC236}">
                  <a16:creationId xmlns:a16="http://schemas.microsoft.com/office/drawing/2014/main" id="{954FF1F4-1912-C01E-DF2C-D831F43EA584}"/>
                </a:ext>
              </a:extLst>
            </p:cNvPr>
            <p:cNvSpPr/>
            <p:nvPr/>
          </p:nvSpPr>
          <p:spPr>
            <a:xfrm>
              <a:off x="10515509" y="3160166"/>
              <a:ext cx="191366" cy="369322"/>
            </a:xfrm>
            <a:custGeom>
              <a:avLst/>
              <a:gdLst/>
              <a:ahLst/>
              <a:cxnLst/>
              <a:rect l="l" t="t" r="r" b="b"/>
              <a:pathLst>
                <a:path w="2055" h="3966" extrusionOk="0">
                  <a:moveTo>
                    <a:pt x="1658" y="3938"/>
                  </a:moveTo>
                  <a:lnTo>
                    <a:pt x="1658" y="3938"/>
                  </a:lnTo>
                  <a:cubicBezTo>
                    <a:pt x="1657" y="3939"/>
                    <a:pt x="1656" y="3939"/>
                    <a:pt x="1655" y="3940"/>
                  </a:cubicBezTo>
                  <a:cubicBezTo>
                    <a:pt x="1657" y="3940"/>
                    <a:pt x="1657" y="3939"/>
                    <a:pt x="1658" y="3938"/>
                  </a:cubicBezTo>
                  <a:close/>
                  <a:moveTo>
                    <a:pt x="491" y="0"/>
                  </a:moveTo>
                  <a:cubicBezTo>
                    <a:pt x="484" y="0"/>
                    <a:pt x="481" y="0"/>
                    <a:pt x="474" y="3"/>
                  </a:cubicBezTo>
                  <a:cubicBezTo>
                    <a:pt x="464" y="3"/>
                    <a:pt x="455" y="3"/>
                    <a:pt x="445" y="6"/>
                  </a:cubicBezTo>
                  <a:cubicBezTo>
                    <a:pt x="442" y="6"/>
                    <a:pt x="439" y="6"/>
                    <a:pt x="436" y="9"/>
                  </a:cubicBezTo>
                  <a:lnTo>
                    <a:pt x="429" y="9"/>
                  </a:lnTo>
                  <a:cubicBezTo>
                    <a:pt x="413" y="16"/>
                    <a:pt x="397" y="19"/>
                    <a:pt x="381" y="26"/>
                  </a:cubicBezTo>
                  <a:cubicBezTo>
                    <a:pt x="381" y="29"/>
                    <a:pt x="378" y="29"/>
                    <a:pt x="375" y="29"/>
                  </a:cubicBezTo>
                  <a:cubicBezTo>
                    <a:pt x="362" y="36"/>
                    <a:pt x="352" y="42"/>
                    <a:pt x="339" y="48"/>
                  </a:cubicBezTo>
                  <a:cubicBezTo>
                    <a:pt x="326" y="58"/>
                    <a:pt x="310" y="67"/>
                    <a:pt x="297" y="77"/>
                  </a:cubicBezTo>
                  <a:cubicBezTo>
                    <a:pt x="294" y="80"/>
                    <a:pt x="291" y="80"/>
                    <a:pt x="291" y="83"/>
                  </a:cubicBezTo>
                  <a:cubicBezTo>
                    <a:pt x="274" y="97"/>
                    <a:pt x="259" y="109"/>
                    <a:pt x="246" y="125"/>
                  </a:cubicBezTo>
                  <a:cubicBezTo>
                    <a:pt x="233" y="138"/>
                    <a:pt x="223" y="151"/>
                    <a:pt x="210" y="164"/>
                  </a:cubicBezTo>
                  <a:cubicBezTo>
                    <a:pt x="201" y="180"/>
                    <a:pt x="188" y="196"/>
                    <a:pt x="178" y="212"/>
                  </a:cubicBezTo>
                  <a:cubicBezTo>
                    <a:pt x="172" y="222"/>
                    <a:pt x="168" y="229"/>
                    <a:pt x="165" y="238"/>
                  </a:cubicBezTo>
                  <a:cubicBezTo>
                    <a:pt x="149" y="267"/>
                    <a:pt x="136" y="293"/>
                    <a:pt x="124" y="321"/>
                  </a:cubicBezTo>
                  <a:cubicBezTo>
                    <a:pt x="120" y="325"/>
                    <a:pt x="120" y="328"/>
                    <a:pt x="120" y="328"/>
                  </a:cubicBezTo>
                  <a:cubicBezTo>
                    <a:pt x="117" y="331"/>
                    <a:pt x="117" y="331"/>
                    <a:pt x="117" y="335"/>
                  </a:cubicBezTo>
                  <a:cubicBezTo>
                    <a:pt x="117" y="335"/>
                    <a:pt x="117" y="338"/>
                    <a:pt x="114" y="341"/>
                  </a:cubicBezTo>
                  <a:cubicBezTo>
                    <a:pt x="114" y="345"/>
                    <a:pt x="114" y="345"/>
                    <a:pt x="111" y="348"/>
                  </a:cubicBezTo>
                  <a:lnTo>
                    <a:pt x="111" y="351"/>
                  </a:lnTo>
                  <a:cubicBezTo>
                    <a:pt x="91" y="399"/>
                    <a:pt x="75" y="450"/>
                    <a:pt x="62" y="502"/>
                  </a:cubicBezTo>
                  <a:lnTo>
                    <a:pt x="62" y="505"/>
                  </a:lnTo>
                  <a:cubicBezTo>
                    <a:pt x="62" y="508"/>
                    <a:pt x="59" y="511"/>
                    <a:pt x="59" y="515"/>
                  </a:cubicBezTo>
                  <a:cubicBezTo>
                    <a:pt x="46" y="576"/>
                    <a:pt x="33" y="637"/>
                    <a:pt x="27" y="698"/>
                  </a:cubicBezTo>
                  <a:cubicBezTo>
                    <a:pt x="27" y="698"/>
                    <a:pt x="23" y="701"/>
                    <a:pt x="23" y="705"/>
                  </a:cubicBezTo>
                  <a:lnTo>
                    <a:pt x="23" y="701"/>
                  </a:lnTo>
                  <a:cubicBezTo>
                    <a:pt x="4" y="872"/>
                    <a:pt x="1" y="1043"/>
                    <a:pt x="11" y="1214"/>
                  </a:cubicBezTo>
                  <a:cubicBezTo>
                    <a:pt x="11" y="1220"/>
                    <a:pt x="14" y="1226"/>
                    <a:pt x="14" y="1233"/>
                  </a:cubicBezTo>
                  <a:lnTo>
                    <a:pt x="14" y="1239"/>
                  </a:lnTo>
                  <a:lnTo>
                    <a:pt x="14" y="1255"/>
                  </a:lnTo>
                  <a:lnTo>
                    <a:pt x="14" y="1265"/>
                  </a:lnTo>
                  <a:cubicBezTo>
                    <a:pt x="14" y="1268"/>
                    <a:pt x="17" y="1275"/>
                    <a:pt x="17" y="1278"/>
                  </a:cubicBezTo>
                  <a:lnTo>
                    <a:pt x="17" y="1291"/>
                  </a:lnTo>
                  <a:lnTo>
                    <a:pt x="17" y="1300"/>
                  </a:lnTo>
                  <a:lnTo>
                    <a:pt x="20" y="1316"/>
                  </a:lnTo>
                  <a:lnTo>
                    <a:pt x="20" y="1323"/>
                  </a:lnTo>
                  <a:lnTo>
                    <a:pt x="20" y="1342"/>
                  </a:lnTo>
                  <a:cubicBezTo>
                    <a:pt x="20" y="1342"/>
                    <a:pt x="23" y="1345"/>
                    <a:pt x="23" y="1349"/>
                  </a:cubicBezTo>
                  <a:lnTo>
                    <a:pt x="23" y="1364"/>
                  </a:lnTo>
                  <a:lnTo>
                    <a:pt x="23" y="1371"/>
                  </a:lnTo>
                  <a:cubicBezTo>
                    <a:pt x="23" y="1377"/>
                    <a:pt x="27" y="1384"/>
                    <a:pt x="27" y="1390"/>
                  </a:cubicBezTo>
                  <a:lnTo>
                    <a:pt x="27" y="1394"/>
                  </a:lnTo>
                  <a:cubicBezTo>
                    <a:pt x="27" y="1403"/>
                    <a:pt x="30" y="1410"/>
                    <a:pt x="30" y="1416"/>
                  </a:cubicBezTo>
                  <a:lnTo>
                    <a:pt x="30" y="1419"/>
                  </a:lnTo>
                  <a:cubicBezTo>
                    <a:pt x="30" y="1426"/>
                    <a:pt x="30" y="1435"/>
                    <a:pt x="33" y="1441"/>
                  </a:cubicBezTo>
                  <a:cubicBezTo>
                    <a:pt x="33" y="1455"/>
                    <a:pt x="36" y="1468"/>
                    <a:pt x="36" y="1477"/>
                  </a:cubicBezTo>
                  <a:cubicBezTo>
                    <a:pt x="39" y="1490"/>
                    <a:pt x="39" y="1499"/>
                    <a:pt x="43" y="1513"/>
                  </a:cubicBezTo>
                  <a:lnTo>
                    <a:pt x="43" y="1516"/>
                  </a:lnTo>
                  <a:cubicBezTo>
                    <a:pt x="43" y="1529"/>
                    <a:pt x="46" y="1542"/>
                    <a:pt x="49" y="1554"/>
                  </a:cubicBezTo>
                  <a:cubicBezTo>
                    <a:pt x="94" y="1854"/>
                    <a:pt x="168" y="2147"/>
                    <a:pt x="268" y="2430"/>
                  </a:cubicBezTo>
                  <a:lnTo>
                    <a:pt x="271" y="2433"/>
                  </a:lnTo>
                  <a:cubicBezTo>
                    <a:pt x="274" y="2443"/>
                    <a:pt x="278" y="2456"/>
                    <a:pt x="281" y="2465"/>
                  </a:cubicBezTo>
                  <a:cubicBezTo>
                    <a:pt x="284" y="2475"/>
                    <a:pt x="287" y="2481"/>
                    <a:pt x="291" y="2491"/>
                  </a:cubicBezTo>
                  <a:cubicBezTo>
                    <a:pt x="291" y="2494"/>
                    <a:pt x="294" y="2497"/>
                    <a:pt x="294" y="2501"/>
                  </a:cubicBezTo>
                  <a:cubicBezTo>
                    <a:pt x="316" y="2560"/>
                    <a:pt x="341" y="2616"/>
                    <a:pt x="362" y="2675"/>
                  </a:cubicBezTo>
                  <a:lnTo>
                    <a:pt x="362" y="2675"/>
                  </a:lnTo>
                  <a:cubicBezTo>
                    <a:pt x="362" y="2675"/>
                    <a:pt x="362" y="2675"/>
                    <a:pt x="362" y="2674"/>
                  </a:cubicBezTo>
                  <a:lnTo>
                    <a:pt x="362" y="2674"/>
                  </a:lnTo>
                  <a:lnTo>
                    <a:pt x="365" y="2681"/>
                  </a:lnTo>
                  <a:cubicBezTo>
                    <a:pt x="364" y="2679"/>
                    <a:pt x="363" y="2677"/>
                    <a:pt x="362" y="2675"/>
                  </a:cubicBezTo>
                  <a:lnTo>
                    <a:pt x="362" y="2675"/>
                  </a:lnTo>
                  <a:cubicBezTo>
                    <a:pt x="365" y="2677"/>
                    <a:pt x="365" y="2678"/>
                    <a:pt x="365" y="2681"/>
                  </a:cubicBezTo>
                  <a:cubicBezTo>
                    <a:pt x="484" y="2958"/>
                    <a:pt x="629" y="3228"/>
                    <a:pt x="812" y="3473"/>
                  </a:cubicBezTo>
                  <a:cubicBezTo>
                    <a:pt x="815" y="3473"/>
                    <a:pt x="815" y="3476"/>
                    <a:pt x="815" y="3476"/>
                  </a:cubicBezTo>
                  <a:cubicBezTo>
                    <a:pt x="864" y="3540"/>
                    <a:pt x="915" y="3601"/>
                    <a:pt x="969" y="3659"/>
                  </a:cubicBezTo>
                  <a:cubicBezTo>
                    <a:pt x="1021" y="3708"/>
                    <a:pt x="1073" y="3756"/>
                    <a:pt x="1128" y="3797"/>
                  </a:cubicBezTo>
                  <a:cubicBezTo>
                    <a:pt x="1160" y="3824"/>
                    <a:pt x="1195" y="3849"/>
                    <a:pt x="1234" y="3872"/>
                  </a:cubicBezTo>
                  <a:cubicBezTo>
                    <a:pt x="1261" y="3890"/>
                    <a:pt x="1291" y="3905"/>
                    <a:pt x="1321" y="3920"/>
                  </a:cubicBezTo>
                  <a:lnTo>
                    <a:pt x="1321" y="3920"/>
                  </a:lnTo>
                  <a:cubicBezTo>
                    <a:pt x="1321" y="3920"/>
                    <a:pt x="1321" y="3920"/>
                    <a:pt x="1321" y="3920"/>
                  </a:cubicBezTo>
                  <a:lnTo>
                    <a:pt x="1321" y="3920"/>
                  </a:lnTo>
                  <a:lnTo>
                    <a:pt x="1327" y="3923"/>
                  </a:lnTo>
                  <a:cubicBezTo>
                    <a:pt x="1325" y="3922"/>
                    <a:pt x="1323" y="3921"/>
                    <a:pt x="1321" y="3920"/>
                  </a:cubicBezTo>
                  <a:lnTo>
                    <a:pt x="1321" y="3920"/>
                  </a:lnTo>
                  <a:cubicBezTo>
                    <a:pt x="1343" y="3930"/>
                    <a:pt x="1369" y="3937"/>
                    <a:pt x="1391" y="3943"/>
                  </a:cubicBezTo>
                  <a:cubicBezTo>
                    <a:pt x="1404" y="3949"/>
                    <a:pt x="1418" y="3952"/>
                    <a:pt x="1430" y="3956"/>
                  </a:cubicBezTo>
                  <a:cubicBezTo>
                    <a:pt x="1443" y="3956"/>
                    <a:pt x="1456" y="3959"/>
                    <a:pt x="1469" y="3962"/>
                  </a:cubicBezTo>
                  <a:cubicBezTo>
                    <a:pt x="1488" y="3962"/>
                    <a:pt x="1507" y="3965"/>
                    <a:pt x="1526" y="3965"/>
                  </a:cubicBezTo>
                  <a:cubicBezTo>
                    <a:pt x="1540" y="3965"/>
                    <a:pt x="1553" y="3962"/>
                    <a:pt x="1565" y="3962"/>
                  </a:cubicBezTo>
                  <a:cubicBezTo>
                    <a:pt x="1581" y="3959"/>
                    <a:pt x="1598" y="3959"/>
                    <a:pt x="1614" y="3952"/>
                  </a:cubicBezTo>
                  <a:cubicBezTo>
                    <a:pt x="1629" y="3949"/>
                    <a:pt x="1644" y="3943"/>
                    <a:pt x="1659" y="3937"/>
                  </a:cubicBezTo>
                  <a:lnTo>
                    <a:pt x="1659" y="3937"/>
                  </a:lnTo>
                  <a:cubicBezTo>
                    <a:pt x="1659" y="3938"/>
                    <a:pt x="1658" y="3938"/>
                    <a:pt x="1658" y="3938"/>
                  </a:cubicBezTo>
                  <a:lnTo>
                    <a:pt x="1658" y="3938"/>
                  </a:lnTo>
                  <a:cubicBezTo>
                    <a:pt x="1673" y="3932"/>
                    <a:pt x="1689" y="3926"/>
                    <a:pt x="1700" y="3917"/>
                  </a:cubicBezTo>
                  <a:cubicBezTo>
                    <a:pt x="1716" y="3907"/>
                    <a:pt x="1730" y="3901"/>
                    <a:pt x="1742" y="3891"/>
                  </a:cubicBezTo>
                  <a:lnTo>
                    <a:pt x="1746" y="3888"/>
                  </a:lnTo>
                  <a:cubicBezTo>
                    <a:pt x="1758" y="3875"/>
                    <a:pt x="1774" y="3862"/>
                    <a:pt x="1788" y="3849"/>
                  </a:cubicBezTo>
                  <a:cubicBezTo>
                    <a:pt x="1804" y="3833"/>
                    <a:pt x="1816" y="3821"/>
                    <a:pt x="1829" y="3804"/>
                  </a:cubicBezTo>
                  <a:cubicBezTo>
                    <a:pt x="1829" y="3804"/>
                    <a:pt x="1829" y="3801"/>
                    <a:pt x="1832" y="3801"/>
                  </a:cubicBezTo>
                  <a:cubicBezTo>
                    <a:pt x="1852" y="3772"/>
                    <a:pt x="1871" y="3743"/>
                    <a:pt x="1887" y="3714"/>
                  </a:cubicBezTo>
                  <a:cubicBezTo>
                    <a:pt x="1899" y="3690"/>
                    <a:pt x="1911" y="3666"/>
                    <a:pt x="1923" y="3642"/>
                  </a:cubicBezTo>
                  <a:lnTo>
                    <a:pt x="1923" y="3642"/>
                  </a:lnTo>
                  <a:cubicBezTo>
                    <a:pt x="1923" y="3642"/>
                    <a:pt x="1923" y="3643"/>
                    <a:pt x="1923" y="3643"/>
                  </a:cubicBezTo>
                  <a:lnTo>
                    <a:pt x="1926" y="3637"/>
                  </a:lnTo>
                  <a:lnTo>
                    <a:pt x="1926" y="3637"/>
                  </a:lnTo>
                  <a:cubicBezTo>
                    <a:pt x="1925" y="3639"/>
                    <a:pt x="1924" y="3640"/>
                    <a:pt x="1923" y="3642"/>
                  </a:cubicBezTo>
                  <a:lnTo>
                    <a:pt x="1923" y="3642"/>
                  </a:lnTo>
                  <a:cubicBezTo>
                    <a:pt x="1948" y="3581"/>
                    <a:pt x="1968" y="3521"/>
                    <a:pt x="1984" y="3460"/>
                  </a:cubicBezTo>
                  <a:cubicBezTo>
                    <a:pt x="1997" y="3402"/>
                    <a:pt x="2009" y="3341"/>
                    <a:pt x="2019" y="3280"/>
                  </a:cubicBezTo>
                  <a:lnTo>
                    <a:pt x="2019" y="3276"/>
                  </a:lnTo>
                  <a:cubicBezTo>
                    <a:pt x="2055" y="3013"/>
                    <a:pt x="2042" y="2745"/>
                    <a:pt x="2009" y="2481"/>
                  </a:cubicBezTo>
                  <a:lnTo>
                    <a:pt x="2009" y="2484"/>
                  </a:lnTo>
                  <a:cubicBezTo>
                    <a:pt x="1952" y="2068"/>
                    <a:pt x="1840" y="1661"/>
                    <a:pt x="1677" y="1277"/>
                  </a:cubicBezTo>
                  <a:lnTo>
                    <a:pt x="1677" y="1277"/>
                  </a:lnTo>
                  <a:cubicBezTo>
                    <a:pt x="1677" y="1277"/>
                    <a:pt x="1678" y="1278"/>
                    <a:pt x="1678" y="1278"/>
                  </a:cubicBezTo>
                  <a:cubicBezTo>
                    <a:pt x="1559" y="997"/>
                    <a:pt x="1414" y="727"/>
                    <a:pt x="1228" y="483"/>
                  </a:cubicBezTo>
                  <a:cubicBezTo>
                    <a:pt x="1176" y="418"/>
                    <a:pt x="1124" y="357"/>
                    <a:pt x="1066" y="299"/>
                  </a:cubicBezTo>
                  <a:cubicBezTo>
                    <a:pt x="1018" y="248"/>
                    <a:pt x="963" y="199"/>
                    <a:pt x="908" y="155"/>
                  </a:cubicBezTo>
                  <a:cubicBezTo>
                    <a:pt x="877" y="132"/>
                    <a:pt x="844" y="109"/>
                    <a:pt x="809" y="90"/>
                  </a:cubicBezTo>
                  <a:cubicBezTo>
                    <a:pt x="776" y="70"/>
                    <a:pt x="745" y="51"/>
                    <a:pt x="709" y="39"/>
                  </a:cubicBezTo>
                  <a:cubicBezTo>
                    <a:pt x="684" y="29"/>
                    <a:pt x="661" y="19"/>
                    <a:pt x="638" y="12"/>
                  </a:cubicBezTo>
                  <a:cubicBezTo>
                    <a:pt x="626" y="9"/>
                    <a:pt x="613" y="6"/>
                    <a:pt x="599" y="6"/>
                  </a:cubicBezTo>
                  <a:cubicBezTo>
                    <a:pt x="596" y="6"/>
                    <a:pt x="596" y="3"/>
                    <a:pt x="593" y="3"/>
                  </a:cubicBezTo>
                  <a:lnTo>
                    <a:pt x="574" y="3"/>
                  </a:lnTo>
                  <a:cubicBezTo>
                    <a:pt x="561" y="0"/>
                    <a:pt x="552" y="0"/>
                    <a:pt x="538" y="0"/>
                  </a:cubicBezTo>
                  <a:close/>
                </a:path>
              </a:pathLst>
            </a:custGeom>
            <a:solidFill>
              <a:srgbClr val="FFFFF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 name="Google Shape;611;p27">
              <a:extLst>
                <a:ext uri="{FF2B5EF4-FFF2-40B4-BE49-F238E27FC236}">
                  <a16:creationId xmlns:a16="http://schemas.microsoft.com/office/drawing/2014/main" id="{4DE05E0B-BC3C-9EC6-812B-DA6D84461C80}"/>
                </a:ext>
              </a:extLst>
            </p:cNvPr>
            <p:cNvSpPr/>
            <p:nvPr/>
          </p:nvSpPr>
          <p:spPr>
            <a:xfrm>
              <a:off x="10677356" y="3522133"/>
              <a:ext cx="745" cy="372"/>
            </a:xfrm>
            <a:custGeom>
              <a:avLst/>
              <a:gdLst/>
              <a:ahLst/>
              <a:cxnLst/>
              <a:rect l="l" t="t" r="r" b="b"/>
              <a:pathLst>
                <a:path w="8" h="4" extrusionOk="0">
                  <a:moveTo>
                    <a:pt x="8" y="1"/>
                  </a:moveTo>
                  <a:cubicBezTo>
                    <a:pt x="4" y="1"/>
                    <a:pt x="4" y="4"/>
                    <a:pt x="1" y="4"/>
                  </a:cubicBezTo>
                  <a:lnTo>
                    <a:pt x="4" y="4"/>
                  </a:lnTo>
                  <a:lnTo>
                    <a:pt x="8" y="1"/>
                  </a:lnTo>
                  <a:close/>
                </a:path>
              </a:pathLst>
            </a:custGeom>
            <a:solidFill>
              <a:srgbClr val="FBF1D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 name="Google Shape;612;p27">
              <a:extLst>
                <a:ext uri="{FF2B5EF4-FFF2-40B4-BE49-F238E27FC236}">
                  <a16:creationId xmlns:a16="http://schemas.microsoft.com/office/drawing/2014/main" id="{5524E71C-1E1D-DF71-7B7A-557EED1D8F79}"/>
                </a:ext>
              </a:extLst>
            </p:cNvPr>
            <p:cNvSpPr/>
            <p:nvPr/>
          </p:nvSpPr>
          <p:spPr>
            <a:xfrm>
              <a:off x="10361857" y="2910132"/>
              <a:ext cx="227497" cy="81016"/>
            </a:xfrm>
            <a:custGeom>
              <a:avLst/>
              <a:gdLst/>
              <a:ahLst/>
              <a:cxnLst/>
              <a:rect l="l" t="t" r="r" b="b"/>
              <a:pathLst>
                <a:path w="2443" h="870" extrusionOk="0">
                  <a:moveTo>
                    <a:pt x="2372" y="1"/>
                  </a:moveTo>
                  <a:cubicBezTo>
                    <a:pt x="2359" y="1"/>
                    <a:pt x="2346" y="7"/>
                    <a:pt x="2334" y="13"/>
                  </a:cubicBezTo>
                  <a:cubicBezTo>
                    <a:pt x="2214" y="100"/>
                    <a:pt x="2092" y="178"/>
                    <a:pt x="1967" y="252"/>
                  </a:cubicBezTo>
                  <a:lnTo>
                    <a:pt x="1970" y="249"/>
                  </a:lnTo>
                  <a:lnTo>
                    <a:pt x="1970" y="249"/>
                  </a:lnTo>
                  <a:cubicBezTo>
                    <a:pt x="1818" y="338"/>
                    <a:pt x="1661" y="416"/>
                    <a:pt x="1499" y="484"/>
                  </a:cubicBezTo>
                  <a:cubicBezTo>
                    <a:pt x="1326" y="554"/>
                    <a:pt x="1152" y="612"/>
                    <a:pt x="972" y="660"/>
                  </a:cubicBezTo>
                  <a:cubicBezTo>
                    <a:pt x="666" y="741"/>
                    <a:pt x="351" y="789"/>
                    <a:pt x="36" y="799"/>
                  </a:cubicBezTo>
                  <a:cubicBezTo>
                    <a:pt x="12" y="799"/>
                    <a:pt x="0" y="821"/>
                    <a:pt x="3" y="840"/>
                  </a:cubicBezTo>
                  <a:cubicBezTo>
                    <a:pt x="6" y="860"/>
                    <a:pt x="22" y="870"/>
                    <a:pt x="45" y="870"/>
                  </a:cubicBezTo>
                  <a:cubicBezTo>
                    <a:pt x="460" y="860"/>
                    <a:pt x="872" y="789"/>
                    <a:pt x="1272" y="674"/>
                  </a:cubicBezTo>
                  <a:cubicBezTo>
                    <a:pt x="1374" y="644"/>
                    <a:pt x="1474" y="612"/>
                    <a:pt x="1574" y="573"/>
                  </a:cubicBezTo>
                  <a:cubicBezTo>
                    <a:pt x="1680" y="534"/>
                    <a:pt x="1780" y="493"/>
                    <a:pt x="1883" y="445"/>
                  </a:cubicBezTo>
                  <a:cubicBezTo>
                    <a:pt x="1976" y="399"/>
                    <a:pt x="2066" y="351"/>
                    <a:pt x="2153" y="297"/>
                  </a:cubicBezTo>
                  <a:cubicBezTo>
                    <a:pt x="2243" y="245"/>
                    <a:pt x="2330" y="181"/>
                    <a:pt x="2411" y="113"/>
                  </a:cubicBezTo>
                  <a:cubicBezTo>
                    <a:pt x="2436" y="90"/>
                    <a:pt x="2443" y="52"/>
                    <a:pt x="2420" y="26"/>
                  </a:cubicBezTo>
                  <a:cubicBezTo>
                    <a:pt x="2407" y="10"/>
                    <a:pt x="2392" y="1"/>
                    <a:pt x="2372"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 name="Google Shape;613;p27">
              <a:extLst>
                <a:ext uri="{FF2B5EF4-FFF2-40B4-BE49-F238E27FC236}">
                  <a16:creationId xmlns:a16="http://schemas.microsoft.com/office/drawing/2014/main" id="{6CE40763-8BF7-AED2-467D-1AC77AAE1575}"/>
                </a:ext>
              </a:extLst>
            </p:cNvPr>
            <p:cNvSpPr/>
            <p:nvPr/>
          </p:nvSpPr>
          <p:spPr>
            <a:xfrm>
              <a:off x="10365117" y="2951199"/>
              <a:ext cx="256365" cy="87162"/>
            </a:xfrm>
            <a:custGeom>
              <a:avLst/>
              <a:gdLst/>
              <a:ahLst/>
              <a:cxnLst/>
              <a:rect l="l" t="t" r="r" b="b"/>
              <a:pathLst>
                <a:path w="2753" h="936" extrusionOk="0">
                  <a:moveTo>
                    <a:pt x="2688" y="1"/>
                  </a:moveTo>
                  <a:cubicBezTo>
                    <a:pt x="2672" y="1"/>
                    <a:pt x="2659" y="7"/>
                    <a:pt x="2646" y="16"/>
                  </a:cubicBezTo>
                  <a:cubicBezTo>
                    <a:pt x="2569" y="65"/>
                    <a:pt x="2492" y="117"/>
                    <a:pt x="2415" y="168"/>
                  </a:cubicBezTo>
                  <a:cubicBezTo>
                    <a:pt x="2337" y="222"/>
                    <a:pt x="2256" y="271"/>
                    <a:pt x="2176" y="319"/>
                  </a:cubicBezTo>
                  <a:cubicBezTo>
                    <a:pt x="2015" y="413"/>
                    <a:pt x="1851" y="496"/>
                    <a:pt x="1677" y="567"/>
                  </a:cubicBezTo>
                  <a:cubicBezTo>
                    <a:pt x="1590" y="603"/>
                    <a:pt x="1500" y="638"/>
                    <a:pt x="1406" y="670"/>
                  </a:cubicBezTo>
                  <a:cubicBezTo>
                    <a:pt x="1317" y="702"/>
                    <a:pt x="1220" y="728"/>
                    <a:pt x="1127" y="754"/>
                  </a:cubicBezTo>
                  <a:cubicBezTo>
                    <a:pt x="804" y="840"/>
                    <a:pt x="472" y="879"/>
                    <a:pt x="136" y="879"/>
                  </a:cubicBezTo>
                  <a:lnTo>
                    <a:pt x="136" y="879"/>
                  </a:lnTo>
                  <a:cubicBezTo>
                    <a:pt x="102" y="879"/>
                    <a:pt x="67" y="876"/>
                    <a:pt x="35" y="876"/>
                  </a:cubicBezTo>
                  <a:cubicBezTo>
                    <a:pt x="20" y="876"/>
                    <a:pt x="7" y="882"/>
                    <a:pt x="4" y="898"/>
                  </a:cubicBezTo>
                  <a:cubicBezTo>
                    <a:pt x="1" y="915"/>
                    <a:pt x="13" y="931"/>
                    <a:pt x="26" y="931"/>
                  </a:cubicBezTo>
                  <a:cubicBezTo>
                    <a:pt x="106" y="933"/>
                    <a:pt x="186" y="935"/>
                    <a:pt x="265" y="935"/>
                  </a:cubicBezTo>
                  <a:cubicBezTo>
                    <a:pt x="298" y="935"/>
                    <a:pt x="331" y="935"/>
                    <a:pt x="364" y="934"/>
                  </a:cubicBezTo>
                  <a:cubicBezTo>
                    <a:pt x="480" y="931"/>
                    <a:pt x="595" y="921"/>
                    <a:pt x="715" y="908"/>
                  </a:cubicBezTo>
                  <a:cubicBezTo>
                    <a:pt x="834" y="892"/>
                    <a:pt x="950" y="873"/>
                    <a:pt x="1066" y="851"/>
                  </a:cubicBezTo>
                  <a:cubicBezTo>
                    <a:pt x="1127" y="840"/>
                    <a:pt x="1185" y="827"/>
                    <a:pt x="1243" y="815"/>
                  </a:cubicBezTo>
                  <a:cubicBezTo>
                    <a:pt x="1307" y="802"/>
                    <a:pt x="1368" y="783"/>
                    <a:pt x="1430" y="766"/>
                  </a:cubicBezTo>
                  <a:cubicBezTo>
                    <a:pt x="1668" y="702"/>
                    <a:pt x="1899" y="615"/>
                    <a:pt x="2121" y="509"/>
                  </a:cubicBezTo>
                  <a:cubicBezTo>
                    <a:pt x="2228" y="457"/>
                    <a:pt x="2330" y="399"/>
                    <a:pt x="2434" y="338"/>
                  </a:cubicBezTo>
                  <a:cubicBezTo>
                    <a:pt x="2537" y="274"/>
                    <a:pt x="2636" y="203"/>
                    <a:pt x="2727" y="117"/>
                  </a:cubicBezTo>
                  <a:cubicBezTo>
                    <a:pt x="2736" y="104"/>
                    <a:pt x="2746" y="93"/>
                    <a:pt x="2749" y="74"/>
                  </a:cubicBezTo>
                  <a:cubicBezTo>
                    <a:pt x="2752" y="59"/>
                    <a:pt x="2749" y="39"/>
                    <a:pt x="2736" y="26"/>
                  </a:cubicBezTo>
                  <a:cubicBezTo>
                    <a:pt x="2727" y="13"/>
                    <a:pt x="2710" y="4"/>
                    <a:pt x="2694" y="4"/>
                  </a:cubicBezTo>
                  <a:cubicBezTo>
                    <a:pt x="2691" y="1"/>
                    <a:pt x="2691" y="1"/>
                    <a:pt x="2688"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 name="Google Shape;614;p27">
              <a:extLst>
                <a:ext uri="{FF2B5EF4-FFF2-40B4-BE49-F238E27FC236}">
                  <a16:creationId xmlns:a16="http://schemas.microsoft.com/office/drawing/2014/main" id="{48445CBE-B0C4-CEF3-78F0-249A85AFF821}"/>
                </a:ext>
              </a:extLst>
            </p:cNvPr>
            <p:cNvSpPr/>
            <p:nvPr/>
          </p:nvSpPr>
          <p:spPr>
            <a:xfrm>
              <a:off x="10376198" y="2920283"/>
              <a:ext cx="30916" cy="31010"/>
            </a:xfrm>
            <a:custGeom>
              <a:avLst/>
              <a:gdLst/>
              <a:ahLst/>
              <a:cxnLst/>
              <a:rect l="l" t="t" r="r" b="b"/>
              <a:pathLst>
                <a:path w="332" h="333" extrusionOk="0">
                  <a:moveTo>
                    <a:pt x="164" y="1"/>
                  </a:moveTo>
                  <a:cubicBezTo>
                    <a:pt x="75" y="1"/>
                    <a:pt x="1" y="78"/>
                    <a:pt x="1" y="168"/>
                  </a:cubicBezTo>
                  <a:cubicBezTo>
                    <a:pt x="1" y="259"/>
                    <a:pt x="75" y="333"/>
                    <a:pt x="164" y="333"/>
                  </a:cubicBezTo>
                  <a:cubicBezTo>
                    <a:pt x="255" y="333"/>
                    <a:pt x="332" y="259"/>
                    <a:pt x="332" y="168"/>
                  </a:cubicBezTo>
                  <a:cubicBezTo>
                    <a:pt x="332" y="78"/>
                    <a:pt x="255" y="1"/>
                    <a:pt x="164"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 name="Google Shape;615;p27">
              <a:extLst>
                <a:ext uri="{FF2B5EF4-FFF2-40B4-BE49-F238E27FC236}">
                  <a16:creationId xmlns:a16="http://schemas.microsoft.com/office/drawing/2014/main" id="{4FB0FA2E-79AD-45C6-DDE0-47EDD6F8FA0B}"/>
                </a:ext>
              </a:extLst>
            </p:cNvPr>
            <p:cNvSpPr/>
            <p:nvPr/>
          </p:nvSpPr>
          <p:spPr>
            <a:xfrm>
              <a:off x="10368376" y="2866737"/>
              <a:ext cx="24398" cy="24305"/>
            </a:xfrm>
            <a:custGeom>
              <a:avLst/>
              <a:gdLst/>
              <a:ahLst/>
              <a:cxnLst/>
              <a:rect l="l" t="t" r="r" b="b"/>
              <a:pathLst>
                <a:path w="262" h="261" extrusionOk="0">
                  <a:moveTo>
                    <a:pt x="129" y="0"/>
                  </a:moveTo>
                  <a:cubicBezTo>
                    <a:pt x="58" y="0"/>
                    <a:pt x="0" y="58"/>
                    <a:pt x="0" y="128"/>
                  </a:cubicBezTo>
                  <a:cubicBezTo>
                    <a:pt x="0" y="199"/>
                    <a:pt x="58" y="260"/>
                    <a:pt x="129" y="260"/>
                  </a:cubicBezTo>
                  <a:cubicBezTo>
                    <a:pt x="200" y="260"/>
                    <a:pt x="261" y="199"/>
                    <a:pt x="261" y="128"/>
                  </a:cubicBezTo>
                  <a:cubicBezTo>
                    <a:pt x="261" y="58"/>
                    <a:pt x="200" y="0"/>
                    <a:pt x="129" y="0"/>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 name="Google Shape;616;p27">
              <a:extLst>
                <a:ext uri="{FF2B5EF4-FFF2-40B4-BE49-F238E27FC236}">
                  <a16:creationId xmlns:a16="http://schemas.microsoft.com/office/drawing/2014/main" id="{430F2CA3-9337-F614-A9E4-976CA5A6BF24}"/>
                </a:ext>
              </a:extLst>
            </p:cNvPr>
            <p:cNvSpPr/>
            <p:nvPr/>
          </p:nvSpPr>
          <p:spPr>
            <a:xfrm>
              <a:off x="10401714" y="2877167"/>
              <a:ext cx="14993" cy="15086"/>
            </a:xfrm>
            <a:custGeom>
              <a:avLst/>
              <a:gdLst/>
              <a:ahLst/>
              <a:cxnLst/>
              <a:rect l="l" t="t" r="r" b="b"/>
              <a:pathLst>
                <a:path w="161" h="162" extrusionOk="0">
                  <a:moveTo>
                    <a:pt x="80" y="0"/>
                  </a:moveTo>
                  <a:cubicBezTo>
                    <a:pt x="36" y="0"/>
                    <a:pt x="0" y="39"/>
                    <a:pt x="0" y="81"/>
                  </a:cubicBezTo>
                  <a:cubicBezTo>
                    <a:pt x="0" y="126"/>
                    <a:pt x="36" y="162"/>
                    <a:pt x="80" y="162"/>
                  </a:cubicBezTo>
                  <a:cubicBezTo>
                    <a:pt x="125" y="162"/>
                    <a:pt x="161" y="126"/>
                    <a:pt x="161" y="81"/>
                  </a:cubicBezTo>
                  <a:cubicBezTo>
                    <a:pt x="161" y="39"/>
                    <a:pt x="125" y="0"/>
                    <a:pt x="80" y="0"/>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 name="Google Shape;617;p27">
              <a:extLst>
                <a:ext uri="{FF2B5EF4-FFF2-40B4-BE49-F238E27FC236}">
                  <a16:creationId xmlns:a16="http://schemas.microsoft.com/office/drawing/2014/main" id="{5DB53390-2C47-2828-3A1C-12F7DE7D58E2}"/>
                </a:ext>
              </a:extLst>
            </p:cNvPr>
            <p:cNvSpPr/>
            <p:nvPr/>
          </p:nvSpPr>
          <p:spPr>
            <a:xfrm>
              <a:off x="10387559" y="2805835"/>
              <a:ext cx="22256" cy="21977"/>
            </a:xfrm>
            <a:custGeom>
              <a:avLst/>
              <a:gdLst/>
              <a:ahLst/>
              <a:cxnLst/>
              <a:rect l="l" t="t" r="r" b="b"/>
              <a:pathLst>
                <a:path w="239" h="236" extrusionOk="0">
                  <a:moveTo>
                    <a:pt x="120" y="1"/>
                  </a:moveTo>
                  <a:cubicBezTo>
                    <a:pt x="55" y="1"/>
                    <a:pt x="1" y="55"/>
                    <a:pt x="1" y="120"/>
                  </a:cubicBezTo>
                  <a:cubicBezTo>
                    <a:pt x="1" y="184"/>
                    <a:pt x="55" y="235"/>
                    <a:pt x="120" y="235"/>
                  </a:cubicBezTo>
                  <a:cubicBezTo>
                    <a:pt x="184" y="235"/>
                    <a:pt x="239" y="184"/>
                    <a:pt x="239" y="120"/>
                  </a:cubicBezTo>
                  <a:cubicBezTo>
                    <a:pt x="239" y="55"/>
                    <a:pt x="184" y="1"/>
                    <a:pt x="120"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3" name="Google Shape;618;p27">
              <a:extLst>
                <a:ext uri="{FF2B5EF4-FFF2-40B4-BE49-F238E27FC236}">
                  <a16:creationId xmlns:a16="http://schemas.microsoft.com/office/drawing/2014/main" id="{CB53EAE0-9E9D-249A-D237-5F8E5E683F72}"/>
                </a:ext>
              </a:extLst>
            </p:cNvPr>
            <p:cNvSpPr/>
            <p:nvPr/>
          </p:nvSpPr>
          <p:spPr>
            <a:xfrm>
              <a:off x="10420245" y="2839080"/>
              <a:ext cx="14434" cy="14527"/>
            </a:xfrm>
            <a:custGeom>
              <a:avLst/>
              <a:gdLst/>
              <a:ahLst/>
              <a:cxnLst/>
              <a:rect l="l" t="t" r="r" b="b"/>
              <a:pathLst>
                <a:path w="155" h="156" extrusionOk="0">
                  <a:moveTo>
                    <a:pt x="78" y="1"/>
                  </a:moveTo>
                  <a:cubicBezTo>
                    <a:pt x="36" y="1"/>
                    <a:pt x="0" y="36"/>
                    <a:pt x="0" y="78"/>
                  </a:cubicBezTo>
                  <a:cubicBezTo>
                    <a:pt x="0" y="119"/>
                    <a:pt x="36" y="155"/>
                    <a:pt x="78" y="155"/>
                  </a:cubicBezTo>
                  <a:cubicBezTo>
                    <a:pt x="119" y="155"/>
                    <a:pt x="155" y="119"/>
                    <a:pt x="155" y="78"/>
                  </a:cubicBezTo>
                  <a:cubicBezTo>
                    <a:pt x="155" y="36"/>
                    <a:pt x="119" y="1"/>
                    <a:pt x="78"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4" name="Google Shape;619;p27">
              <a:extLst>
                <a:ext uri="{FF2B5EF4-FFF2-40B4-BE49-F238E27FC236}">
                  <a16:creationId xmlns:a16="http://schemas.microsoft.com/office/drawing/2014/main" id="{B8676583-201A-48C8-FC22-8825CB7C0B35}"/>
                </a:ext>
              </a:extLst>
            </p:cNvPr>
            <p:cNvSpPr/>
            <p:nvPr/>
          </p:nvSpPr>
          <p:spPr>
            <a:xfrm>
              <a:off x="10431699" y="2921493"/>
              <a:ext cx="20114" cy="20207"/>
            </a:xfrm>
            <a:custGeom>
              <a:avLst/>
              <a:gdLst/>
              <a:ahLst/>
              <a:cxnLst/>
              <a:rect l="l" t="t" r="r" b="b"/>
              <a:pathLst>
                <a:path w="216" h="217" extrusionOk="0">
                  <a:moveTo>
                    <a:pt x="106" y="1"/>
                  </a:moveTo>
                  <a:cubicBezTo>
                    <a:pt x="48" y="1"/>
                    <a:pt x="0" y="49"/>
                    <a:pt x="0" y="107"/>
                  </a:cubicBezTo>
                  <a:cubicBezTo>
                    <a:pt x="0" y="168"/>
                    <a:pt x="48" y="216"/>
                    <a:pt x="106" y="216"/>
                  </a:cubicBezTo>
                  <a:cubicBezTo>
                    <a:pt x="167" y="216"/>
                    <a:pt x="216" y="168"/>
                    <a:pt x="216" y="107"/>
                  </a:cubicBezTo>
                  <a:cubicBezTo>
                    <a:pt x="216" y="49"/>
                    <a:pt x="167" y="1"/>
                    <a:pt x="106"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5" name="Google Shape;620;p27">
              <a:extLst>
                <a:ext uri="{FF2B5EF4-FFF2-40B4-BE49-F238E27FC236}">
                  <a16:creationId xmlns:a16="http://schemas.microsoft.com/office/drawing/2014/main" id="{B6C7E6E7-0A62-776D-E0E7-8CC5871F7245}"/>
                </a:ext>
              </a:extLst>
            </p:cNvPr>
            <p:cNvSpPr/>
            <p:nvPr/>
          </p:nvSpPr>
          <p:spPr>
            <a:xfrm>
              <a:off x="10439987" y="3192759"/>
              <a:ext cx="153651" cy="419514"/>
            </a:xfrm>
            <a:custGeom>
              <a:avLst/>
              <a:gdLst/>
              <a:ahLst/>
              <a:cxnLst/>
              <a:rect l="l" t="t" r="r" b="b"/>
              <a:pathLst>
                <a:path w="1650" h="4505" extrusionOk="0">
                  <a:moveTo>
                    <a:pt x="27" y="1"/>
                  </a:moveTo>
                  <a:cubicBezTo>
                    <a:pt x="11" y="7"/>
                    <a:pt x="1" y="23"/>
                    <a:pt x="4" y="42"/>
                  </a:cubicBezTo>
                  <a:cubicBezTo>
                    <a:pt x="107" y="384"/>
                    <a:pt x="207" y="728"/>
                    <a:pt x="310" y="1069"/>
                  </a:cubicBezTo>
                  <a:cubicBezTo>
                    <a:pt x="365" y="1240"/>
                    <a:pt x="416" y="1410"/>
                    <a:pt x="471" y="1581"/>
                  </a:cubicBezTo>
                  <a:cubicBezTo>
                    <a:pt x="522" y="1752"/>
                    <a:pt x="577" y="1922"/>
                    <a:pt x="629" y="2093"/>
                  </a:cubicBezTo>
                  <a:cubicBezTo>
                    <a:pt x="680" y="2263"/>
                    <a:pt x="735" y="2431"/>
                    <a:pt x="789" y="2602"/>
                  </a:cubicBezTo>
                  <a:cubicBezTo>
                    <a:pt x="841" y="2772"/>
                    <a:pt x="896" y="2942"/>
                    <a:pt x="947" y="3113"/>
                  </a:cubicBezTo>
                  <a:cubicBezTo>
                    <a:pt x="1002" y="3284"/>
                    <a:pt x="1057" y="3451"/>
                    <a:pt x="1112" y="3621"/>
                  </a:cubicBezTo>
                  <a:cubicBezTo>
                    <a:pt x="1166" y="3792"/>
                    <a:pt x="1224" y="3960"/>
                    <a:pt x="1282" y="4130"/>
                  </a:cubicBezTo>
                  <a:cubicBezTo>
                    <a:pt x="1314" y="4224"/>
                    <a:pt x="1349" y="4320"/>
                    <a:pt x="1385" y="4413"/>
                  </a:cubicBezTo>
                  <a:cubicBezTo>
                    <a:pt x="1391" y="4423"/>
                    <a:pt x="1394" y="4432"/>
                    <a:pt x="1398" y="4442"/>
                  </a:cubicBezTo>
                  <a:cubicBezTo>
                    <a:pt x="1410" y="4462"/>
                    <a:pt x="1427" y="4478"/>
                    <a:pt x="1443" y="4487"/>
                  </a:cubicBezTo>
                  <a:cubicBezTo>
                    <a:pt x="1465" y="4498"/>
                    <a:pt x="1488" y="4505"/>
                    <a:pt x="1511" y="4505"/>
                  </a:cubicBezTo>
                  <a:cubicBezTo>
                    <a:pt x="1522" y="4505"/>
                    <a:pt x="1532" y="4503"/>
                    <a:pt x="1543" y="4500"/>
                  </a:cubicBezTo>
                  <a:cubicBezTo>
                    <a:pt x="1607" y="4481"/>
                    <a:pt x="1649" y="4410"/>
                    <a:pt x="1630" y="4346"/>
                  </a:cubicBezTo>
                  <a:cubicBezTo>
                    <a:pt x="1584" y="4172"/>
                    <a:pt x="1523" y="4004"/>
                    <a:pt x="1465" y="3838"/>
                  </a:cubicBezTo>
                  <a:cubicBezTo>
                    <a:pt x="1404" y="3667"/>
                    <a:pt x="1343" y="3499"/>
                    <a:pt x="1278" y="3332"/>
                  </a:cubicBezTo>
                  <a:cubicBezTo>
                    <a:pt x="1214" y="3165"/>
                    <a:pt x="1150" y="2997"/>
                    <a:pt x="1082" y="2830"/>
                  </a:cubicBezTo>
                  <a:cubicBezTo>
                    <a:pt x="1018" y="2666"/>
                    <a:pt x="954" y="2498"/>
                    <a:pt x="889" y="2331"/>
                  </a:cubicBezTo>
                  <a:cubicBezTo>
                    <a:pt x="757" y="1996"/>
                    <a:pt x="629" y="1662"/>
                    <a:pt x="506" y="1327"/>
                  </a:cubicBezTo>
                  <a:cubicBezTo>
                    <a:pt x="445" y="1159"/>
                    <a:pt x="384" y="989"/>
                    <a:pt x="326" y="821"/>
                  </a:cubicBezTo>
                  <a:cubicBezTo>
                    <a:pt x="268" y="651"/>
                    <a:pt x="213" y="480"/>
                    <a:pt x="155" y="310"/>
                  </a:cubicBezTo>
                  <a:cubicBezTo>
                    <a:pt x="127" y="216"/>
                    <a:pt x="97" y="120"/>
                    <a:pt x="69" y="23"/>
                  </a:cubicBezTo>
                  <a:cubicBezTo>
                    <a:pt x="62" y="10"/>
                    <a:pt x="49" y="1"/>
                    <a:pt x="36"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6" name="Google Shape;621;p27">
              <a:extLst>
                <a:ext uri="{FF2B5EF4-FFF2-40B4-BE49-F238E27FC236}">
                  <a16:creationId xmlns:a16="http://schemas.microsoft.com/office/drawing/2014/main" id="{29D006D6-CAA2-B275-3C12-AFC8BABBD2BD}"/>
                </a:ext>
              </a:extLst>
            </p:cNvPr>
            <p:cNvSpPr/>
            <p:nvPr/>
          </p:nvSpPr>
          <p:spPr>
            <a:xfrm>
              <a:off x="10593173" y="3647755"/>
              <a:ext cx="16296" cy="16296"/>
            </a:xfrm>
            <a:custGeom>
              <a:avLst/>
              <a:gdLst/>
              <a:ahLst/>
              <a:cxnLst/>
              <a:rect l="l" t="t" r="r" b="b"/>
              <a:pathLst>
                <a:path w="175" h="175" extrusionOk="0">
                  <a:moveTo>
                    <a:pt x="88" y="1"/>
                  </a:moveTo>
                  <a:cubicBezTo>
                    <a:pt x="43" y="1"/>
                    <a:pt x="0" y="39"/>
                    <a:pt x="0" y="87"/>
                  </a:cubicBezTo>
                  <a:cubicBezTo>
                    <a:pt x="0" y="133"/>
                    <a:pt x="43" y="174"/>
                    <a:pt x="88" y="174"/>
                  </a:cubicBezTo>
                  <a:cubicBezTo>
                    <a:pt x="135" y="174"/>
                    <a:pt x="174" y="133"/>
                    <a:pt x="174" y="87"/>
                  </a:cubicBezTo>
                  <a:cubicBezTo>
                    <a:pt x="174" y="39"/>
                    <a:pt x="135" y="1"/>
                    <a:pt x="88" y="1"/>
                  </a:cubicBezTo>
                  <a:close/>
                </a:path>
              </a:pathLst>
            </a:custGeom>
            <a:solidFill>
              <a:srgbClr val="E485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7" name="Google Shape;622;p27">
              <a:extLst>
                <a:ext uri="{FF2B5EF4-FFF2-40B4-BE49-F238E27FC236}">
                  <a16:creationId xmlns:a16="http://schemas.microsoft.com/office/drawing/2014/main" id="{E7A7942F-3070-CF72-A20E-99369A8F39CC}"/>
                </a:ext>
              </a:extLst>
            </p:cNvPr>
            <p:cNvSpPr/>
            <p:nvPr/>
          </p:nvSpPr>
          <p:spPr>
            <a:xfrm>
              <a:off x="10730808" y="3247049"/>
              <a:ext cx="389715" cy="666660"/>
            </a:xfrm>
            <a:custGeom>
              <a:avLst/>
              <a:gdLst/>
              <a:ahLst/>
              <a:cxnLst/>
              <a:rect l="l" t="t" r="r" b="b"/>
              <a:pathLst>
                <a:path w="4185" h="7159" extrusionOk="0">
                  <a:moveTo>
                    <a:pt x="2311" y="0"/>
                  </a:moveTo>
                  <a:cubicBezTo>
                    <a:pt x="2249" y="0"/>
                    <a:pt x="2188" y="16"/>
                    <a:pt x="2127" y="42"/>
                  </a:cubicBezTo>
                  <a:cubicBezTo>
                    <a:pt x="2008" y="97"/>
                    <a:pt x="1899" y="184"/>
                    <a:pt x="1812" y="300"/>
                  </a:cubicBezTo>
                  <a:cubicBezTo>
                    <a:pt x="1767" y="361"/>
                    <a:pt x="1732" y="425"/>
                    <a:pt x="1706" y="493"/>
                  </a:cubicBezTo>
                  <a:cubicBezTo>
                    <a:pt x="1699" y="489"/>
                    <a:pt x="1696" y="489"/>
                    <a:pt x="1689" y="489"/>
                  </a:cubicBezTo>
                  <a:cubicBezTo>
                    <a:pt x="1683" y="489"/>
                    <a:pt x="1680" y="489"/>
                    <a:pt x="1677" y="493"/>
                  </a:cubicBezTo>
                  <a:cubicBezTo>
                    <a:pt x="1651" y="499"/>
                    <a:pt x="1631" y="519"/>
                    <a:pt x="1619" y="544"/>
                  </a:cubicBezTo>
                  <a:cubicBezTo>
                    <a:pt x="1609" y="566"/>
                    <a:pt x="1606" y="593"/>
                    <a:pt x="1612" y="612"/>
                  </a:cubicBezTo>
                  <a:cubicBezTo>
                    <a:pt x="1725" y="957"/>
                    <a:pt x="1835" y="1310"/>
                    <a:pt x="1947" y="1693"/>
                  </a:cubicBezTo>
                  <a:cubicBezTo>
                    <a:pt x="1355" y="3203"/>
                    <a:pt x="866" y="4464"/>
                    <a:pt x="396" y="5791"/>
                  </a:cubicBezTo>
                  <a:cubicBezTo>
                    <a:pt x="264" y="6167"/>
                    <a:pt x="135" y="6544"/>
                    <a:pt x="13" y="6911"/>
                  </a:cubicBezTo>
                  <a:cubicBezTo>
                    <a:pt x="0" y="6952"/>
                    <a:pt x="9" y="6997"/>
                    <a:pt x="42" y="7023"/>
                  </a:cubicBezTo>
                  <a:cubicBezTo>
                    <a:pt x="58" y="7033"/>
                    <a:pt x="74" y="7040"/>
                    <a:pt x="94" y="7040"/>
                  </a:cubicBezTo>
                  <a:cubicBezTo>
                    <a:pt x="113" y="7040"/>
                    <a:pt x="129" y="7033"/>
                    <a:pt x="148" y="7020"/>
                  </a:cubicBezTo>
                  <a:cubicBezTo>
                    <a:pt x="624" y="6647"/>
                    <a:pt x="1065" y="6202"/>
                    <a:pt x="1455" y="5697"/>
                  </a:cubicBezTo>
                  <a:cubicBezTo>
                    <a:pt x="1799" y="5247"/>
                    <a:pt x="2118" y="4728"/>
                    <a:pt x="2423" y="4117"/>
                  </a:cubicBezTo>
                  <a:cubicBezTo>
                    <a:pt x="2466" y="4033"/>
                    <a:pt x="2504" y="3950"/>
                    <a:pt x="2546" y="3866"/>
                  </a:cubicBezTo>
                  <a:lnTo>
                    <a:pt x="2565" y="3956"/>
                  </a:lnTo>
                  <a:lnTo>
                    <a:pt x="2597" y="4075"/>
                  </a:lnTo>
                  <a:cubicBezTo>
                    <a:pt x="2698" y="4458"/>
                    <a:pt x="2800" y="4838"/>
                    <a:pt x="2903" y="5221"/>
                  </a:cubicBezTo>
                  <a:cubicBezTo>
                    <a:pt x="3087" y="5906"/>
                    <a:pt x="3248" y="6467"/>
                    <a:pt x="3408" y="6991"/>
                  </a:cubicBezTo>
                  <a:cubicBezTo>
                    <a:pt x="3415" y="7004"/>
                    <a:pt x="3421" y="7017"/>
                    <a:pt x="3431" y="7030"/>
                  </a:cubicBezTo>
                  <a:cubicBezTo>
                    <a:pt x="3415" y="7071"/>
                    <a:pt x="3431" y="7123"/>
                    <a:pt x="3466" y="7146"/>
                  </a:cubicBezTo>
                  <a:cubicBezTo>
                    <a:pt x="3479" y="7156"/>
                    <a:pt x="3495" y="7159"/>
                    <a:pt x="3512" y="7159"/>
                  </a:cubicBezTo>
                  <a:cubicBezTo>
                    <a:pt x="3543" y="7159"/>
                    <a:pt x="3573" y="7139"/>
                    <a:pt x="3589" y="7110"/>
                  </a:cubicBezTo>
                  <a:cubicBezTo>
                    <a:pt x="3859" y="6557"/>
                    <a:pt x="4007" y="5881"/>
                    <a:pt x="4036" y="5037"/>
                  </a:cubicBezTo>
                  <a:cubicBezTo>
                    <a:pt x="4049" y="4677"/>
                    <a:pt x="4042" y="4326"/>
                    <a:pt x="4014" y="3992"/>
                  </a:cubicBezTo>
                  <a:cubicBezTo>
                    <a:pt x="3984" y="3631"/>
                    <a:pt x="3930" y="3280"/>
                    <a:pt x="3849" y="2955"/>
                  </a:cubicBezTo>
                  <a:cubicBezTo>
                    <a:pt x="3772" y="2646"/>
                    <a:pt x="3666" y="2350"/>
                    <a:pt x="3534" y="2080"/>
                  </a:cubicBezTo>
                  <a:cubicBezTo>
                    <a:pt x="3763" y="1706"/>
                    <a:pt x="3975" y="1330"/>
                    <a:pt x="4165" y="960"/>
                  </a:cubicBezTo>
                  <a:cubicBezTo>
                    <a:pt x="4174" y="937"/>
                    <a:pt x="4185" y="918"/>
                    <a:pt x="4181" y="889"/>
                  </a:cubicBezTo>
                  <a:cubicBezTo>
                    <a:pt x="4178" y="863"/>
                    <a:pt x="4165" y="841"/>
                    <a:pt x="4146" y="824"/>
                  </a:cubicBezTo>
                  <a:cubicBezTo>
                    <a:pt x="4130" y="811"/>
                    <a:pt x="4113" y="805"/>
                    <a:pt x="4094" y="805"/>
                  </a:cubicBezTo>
                  <a:cubicBezTo>
                    <a:pt x="4091" y="805"/>
                    <a:pt x="4084" y="808"/>
                    <a:pt x="4081" y="808"/>
                  </a:cubicBezTo>
                  <a:cubicBezTo>
                    <a:pt x="4072" y="808"/>
                    <a:pt x="4059" y="814"/>
                    <a:pt x="4049" y="817"/>
                  </a:cubicBezTo>
                  <a:cubicBezTo>
                    <a:pt x="4036" y="737"/>
                    <a:pt x="3998" y="657"/>
                    <a:pt x="3940" y="583"/>
                  </a:cubicBezTo>
                  <a:cubicBezTo>
                    <a:pt x="3846" y="467"/>
                    <a:pt x="3714" y="373"/>
                    <a:pt x="3534" y="290"/>
                  </a:cubicBezTo>
                  <a:cubicBezTo>
                    <a:pt x="3460" y="254"/>
                    <a:pt x="3380" y="229"/>
                    <a:pt x="3286" y="203"/>
                  </a:cubicBezTo>
                  <a:cubicBezTo>
                    <a:pt x="3209" y="184"/>
                    <a:pt x="3129" y="168"/>
                    <a:pt x="3051" y="161"/>
                  </a:cubicBezTo>
                  <a:cubicBezTo>
                    <a:pt x="3019" y="158"/>
                    <a:pt x="2983" y="155"/>
                    <a:pt x="2952" y="155"/>
                  </a:cubicBezTo>
                  <a:cubicBezTo>
                    <a:pt x="2910" y="155"/>
                    <a:pt x="2867" y="158"/>
                    <a:pt x="2823" y="165"/>
                  </a:cubicBezTo>
                  <a:cubicBezTo>
                    <a:pt x="2755" y="174"/>
                    <a:pt x="2698" y="193"/>
                    <a:pt x="2646" y="223"/>
                  </a:cubicBezTo>
                  <a:cubicBezTo>
                    <a:pt x="2640" y="190"/>
                    <a:pt x="2633" y="158"/>
                    <a:pt x="2623" y="126"/>
                  </a:cubicBezTo>
                  <a:cubicBezTo>
                    <a:pt x="2610" y="84"/>
                    <a:pt x="2575" y="55"/>
                    <a:pt x="2536" y="55"/>
                  </a:cubicBezTo>
                  <a:cubicBezTo>
                    <a:pt x="2530" y="55"/>
                    <a:pt x="2520" y="58"/>
                    <a:pt x="2514" y="58"/>
                  </a:cubicBezTo>
                  <a:cubicBezTo>
                    <a:pt x="2507" y="61"/>
                    <a:pt x="2501" y="64"/>
                    <a:pt x="2497" y="64"/>
                  </a:cubicBezTo>
                  <a:cubicBezTo>
                    <a:pt x="2491" y="58"/>
                    <a:pt x="2481" y="52"/>
                    <a:pt x="2466" y="42"/>
                  </a:cubicBezTo>
                  <a:cubicBezTo>
                    <a:pt x="2420" y="13"/>
                    <a:pt x="2369" y="0"/>
                    <a:pt x="2311" y="0"/>
                  </a:cubicBezTo>
                  <a:close/>
                </a:path>
              </a:pathLst>
            </a:custGeom>
            <a:solidFill>
              <a:srgbClr val="ABD7FA"/>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8" name="Google Shape;623;p27">
              <a:extLst>
                <a:ext uri="{FF2B5EF4-FFF2-40B4-BE49-F238E27FC236}">
                  <a16:creationId xmlns:a16="http://schemas.microsoft.com/office/drawing/2014/main" id="{82BAD17D-F1D5-90E7-C0B4-BE5308C8AB25}"/>
                </a:ext>
              </a:extLst>
            </p:cNvPr>
            <p:cNvSpPr/>
            <p:nvPr/>
          </p:nvSpPr>
          <p:spPr>
            <a:xfrm>
              <a:off x="10914818" y="3416067"/>
              <a:ext cx="53173" cy="180191"/>
            </a:xfrm>
            <a:custGeom>
              <a:avLst/>
              <a:gdLst/>
              <a:ahLst/>
              <a:cxnLst/>
              <a:rect l="l" t="t" r="r" b="b"/>
              <a:pathLst>
                <a:path w="571" h="1935" extrusionOk="0">
                  <a:moveTo>
                    <a:pt x="26" y="0"/>
                  </a:moveTo>
                  <a:cubicBezTo>
                    <a:pt x="13" y="4"/>
                    <a:pt x="0" y="23"/>
                    <a:pt x="3" y="39"/>
                  </a:cubicBezTo>
                  <a:cubicBezTo>
                    <a:pt x="84" y="354"/>
                    <a:pt x="168" y="670"/>
                    <a:pt x="251" y="985"/>
                  </a:cubicBezTo>
                  <a:cubicBezTo>
                    <a:pt x="293" y="1143"/>
                    <a:pt x="335" y="1301"/>
                    <a:pt x="377" y="1459"/>
                  </a:cubicBezTo>
                  <a:cubicBezTo>
                    <a:pt x="419" y="1610"/>
                    <a:pt x="457" y="1764"/>
                    <a:pt x="505" y="1915"/>
                  </a:cubicBezTo>
                  <a:cubicBezTo>
                    <a:pt x="505" y="1919"/>
                    <a:pt x="509" y="1925"/>
                    <a:pt x="515" y="1929"/>
                  </a:cubicBezTo>
                  <a:cubicBezTo>
                    <a:pt x="521" y="1935"/>
                    <a:pt x="531" y="1935"/>
                    <a:pt x="538" y="1935"/>
                  </a:cubicBezTo>
                  <a:cubicBezTo>
                    <a:pt x="554" y="1932"/>
                    <a:pt x="570" y="1912"/>
                    <a:pt x="563" y="1893"/>
                  </a:cubicBezTo>
                  <a:cubicBezTo>
                    <a:pt x="528" y="1742"/>
                    <a:pt x="490" y="1594"/>
                    <a:pt x="447" y="1443"/>
                  </a:cubicBezTo>
                  <a:cubicBezTo>
                    <a:pt x="406" y="1285"/>
                    <a:pt x="361" y="1127"/>
                    <a:pt x="316" y="972"/>
                  </a:cubicBezTo>
                  <a:cubicBezTo>
                    <a:pt x="229" y="657"/>
                    <a:pt x="142" y="342"/>
                    <a:pt x="58" y="26"/>
                  </a:cubicBezTo>
                  <a:cubicBezTo>
                    <a:pt x="58" y="17"/>
                    <a:pt x="55" y="11"/>
                    <a:pt x="49" y="7"/>
                  </a:cubicBezTo>
                  <a:cubicBezTo>
                    <a:pt x="42" y="4"/>
                    <a:pt x="39" y="0"/>
                    <a:pt x="32" y="0"/>
                  </a:cubicBezTo>
                  <a:close/>
                </a:path>
              </a:pathLst>
            </a:custGeom>
            <a:solidFill>
              <a:srgbClr val="5E7FD7"/>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9" name="Google Shape;624;p27">
              <a:extLst>
                <a:ext uri="{FF2B5EF4-FFF2-40B4-BE49-F238E27FC236}">
                  <a16:creationId xmlns:a16="http://schemas.microsoft.com/office/drawing/2014/main" id="{45F69443-8664-0421-A2AC-37ECF0B8D29F}"/>
                </a:ext>
              </a:extLst>
            </p:cNvPr>
            <p:cNvSpPr/>
            <p:nvPr/>
          </p:nvSpPr>
          <p:spPr>
            <a:xfrm>
              <a:off x="10986988" y="3304878"/>
              <a:ext cx="69935" cy="126925"/>
            </a:xfrm>
            <a:custGeom>
              <a:avLst/>
              <a:gdLst/>
              <a:ahLst/>
              <a:cxnLst/>
              <a:rect l="l" t="t" r="r" b="b"/>
              <a:pathLst>
                <a:path w="751" h="1363" extrusionOk="0">
                  <a:moveTo>
                    <a:pt x="33" y="0"/>
                  </a:moveTo>
                  <a:cubicBezTo>
                    <a:pt x="27" y="0"/>
                    <a:pt x="20" y="3"/>
                    <a:pt x="14" y="7"/>
                  </a:cubicBezTo>
                  <a:cubicBezTo>
                    <a:pt x="4" y="20"/>
                    <a:pt x="1" y="39"/>
                    <a:pt x="11" y="52"/>
                  </a:cubicBezTo>
                  <a:cubicBezTo>
                    <a:pt x="91" y="165"/>
                    <a:pt x="165" y="281"/>
                    <a:pt x="232" y="400"/>
                  </a:cubicBezTo>
                  <a:cubicBezTo>
                    <a:pt x="232" y="399"/>
                    <a:pt x="232" y="399"/>
                    <a:pt x="232" y="398"/>
                  </a:cubicBezTo>
                  <a:lnTo>
                    <a:pt x="232" y="398"/>
                  </a:lnTo>
                  <a:cubicBezTo>
                    <a:pt x="277" y="470"/>
                    <a:pt x="317" y="546"/>
                    <a:pt x="355" y="621"/>
                  </a:cubicBezTo>
                  <a:cubicBezTo>
                    <a:pt x="397" y="702"/>
                    <a:pt x="435" y="780"/>
                    <a:pt x="471" y="860"/>
                  </a:cubicBezTo>
                  <a:cubicBezTo>
                    <a:pt x="510" y="940"/>
                    <a:pt x="545" y="1021"/>
                    <a:pt x="580" y="1101"/>
                  </a:cubicBezTo>
                  <a:cubicBezTo>
                    <a:pt x="619" y="1181"/>
                    <a:pt x="651" y="1262"/>
                    <a:pt x="690" y="1343"/>
                  </a:cubicBezTo>
                  <a:cubicBezTo>
                    <a:pt x="697" y="1355"/>
                    <a:pt x="707" y="1363"/>
                    <a:pt x="718" y="1363"/>
                  </a:cubicBezTo>
                  <a:cubicBezTo>
                    <a:pt x="723" y="1363"/>
                    <a:pt x="727" y="1362"/>
                    <a:pt x="731" y="1359"/>
                  </a:cubicBezTo>
                  <a:cubicBezTo>
                    <a:pt x="741" y="1355"/>
                    <a:pt x="744" y="1346"/>
                    <a:pt x="748" y="1340"/>
                  </a:cubicBezTo>
                  <a:cubicBezTo>
                    <a:pt x="751" y="1330"/>
                    <a:pt x="751" y="1320"/>
                    <a:pt x="748" y="1313"/>
                  </a:cubicBezTo>
                  <a:cubicBezTo>
                    <a:pt x="712" y="1191"/>
                    <a:pt x="661" y="1076"/>
                    <a:pt x="609" y="963"/>
                  </a:cubicBezTo>
                  <a:cubicBezTo>
                    <a:pt x="558" y="850"/>
                    <a:pt x="500" y="737"/>
                    <a:pt x="439" y="628"/>
                  </a:cubicBezTo>
                  <a:cubicBezTo>
                    <a:pt x="323" y="416"/>
                    <a:pt x="194" y="210"/>
                    <a:pt x="55" y="10"/>
                  </a:cubicBezTo>
                  <a:cubicBezTo>
                    <a:pt x="49" y="3"/>
                    <a:pt x="43" y="0"/>
                    <a:pt x="33" y="0"/>
                  </a:cubicBezTo>
                  <a:close/>
                </a:path>
              </a:pathLst>
            </a:custGeom>
            <a:solidFill>
              <a:srgbClr val="5E7FD7"/>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0" name="Google Shape;625;p27">
              <a:extLst>
                <a:ext uri="{FF2B5EF4-FFF2-40B4-BE49-F238E27FC236}">
                  <a16:creationId xmlns:a16="http://schemas.microsoft.com/office/drawing/2014/main" id="{28F0FDA6-1713-DAEF-D53F-CBF316DA0CC6}"/>
                </a:ext>
              </a:extLst>
            </p:cNvPr>
            <p:cNvSpPr/>
            <p:nvPr/>
          </p:nvSpPr>
          <p:spPr>
            <a:xfrm>
              <a:off x="10946014" y="3380308"/>
              <a:ext cx="76174" cy="80923"/>
            </a:xfrm>
            <a:custGeom>
              <a:avLst/>
              <a:gdLst/>
              <a:ahLst/>
              <a:cxnLst/>
              <a:rect l="l" t="t" r="r" b="b"/>
              <a:pathLst>
                <a:path w="818" h="869" extrusionOk="0">
                  <a:moveTo>
                    <a:pt x="413" y="1"/>
                  </a:moveTo>
                  <a:cubicBezTo>
                    <a:pt x="204" y="1"/>
                    <a:pt x="28" y="177"/>
                    <a:pt x="16" y="407"/>
                  </a:cubicBezTo>
                  <a:cubicBezTo>
                    <a:pt x="0" y="646"/>
                    <a:pt x="167" y="851"/>
                    <a:pt x="383" y="867"/>
                  </a:cubicBezTo>
                  <a:cubicBezTo>
                    <a:pt x="392" y="868"/>
                    <a:pt x="401" y="868"/>
                    <a:pt x="410" y="868"/>
                  </a:cubicBezTo>
                  <a:cubicBezTo>
                    <a:pt x="617" y="868"/>
                    <a:pt x="789" y="690"/>
                    <a:pt x="801" y="462"/>
                  </a:cubicBezTo>
                  <a:cubicBezTo>
                    <a:pt x="818" y="224"/>
                    <a:pt x="650" y="18"/>
                    <a:pt x="434" y="1"/>
                  </a:cubicBezTo>
                  <a:cubicBezTo>
                    <a:pt x="427" y="1"/>
                    <a:pt x="420" y="1"/>
                    <a:pt x="413" y="1"/>
                  </a:cubicBezTo>
                  <a:close/>
                </a:path>
              </a:pathLst>
            </a:custGeom>
            <a:solidFill>
              <a:srgbClr val="5E7FD7"/>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1" name="Google Shape;626;p27">
              <a:extLst>
                <a:ext uri="{FF2B5EF4-FFF2-40B4-BE49-F238E27FC236}">
                  <a16:creationId xmlns:a16="http://schemas.microsoft.com/office/drawing/2014/main" id="{CF7FD7E4-DEC7-01A2-79FB-8209D75541A5}"/>
                </a:ext>
              </a:extLst>
            </p:cNvPr>
            <p:cNvSpPr/>
            <p:nvPr/>
          </p:nvSpPr>
          <p:spPr>
            <a:xfrm>
              <a:off x="10592615" y="2548724"/>
              <a:ext cx="819194" cy="799638"/>
            </a:xfrm>
            <a:custGeom>
              <a:avLst/>
              <a:gdLst/>
              <a:ahLst/>
              <a:cxnLst/>
              <a:rect l="l" t="t" r="r" b="b"/>
              <a:pathLst>
                <a:path w="8797" h="8587" extrusionOk="0">
                  <a:moveTo>
                    <a:pt x="2772" y="1712"/>
                  </a:moveTo>
                  <a:cubicBezTo>
                    <a:pt x="2845" y="1712"/>
                    <a:pt x="2919" y="1719"/>
                    <a:pt x="2990" y="1731"/>
                  </a:cubicBezTo>
                  <a:lnTo>
                    <a:pt x="3003" y="1731"/>
                  </a:lnTo>
                  <a:lnTo>
                    <a:pt x="3003" y="1735"/>
                  </a:lnTo>
                  <a:cubicBezTo>
                    <a:pt x="3090" y="1757"/>
                    <a:pt x="3167" y="1789"/>
                    <a:pt x="3238" y="1828"/>
                  </a:cubicBezTo>
                  <a:cubicBezTo>
                    <a:pt x="3309" y="1870"/>
                    <a:pt x="3374" y="1921"/>
                    <a:pt x="3435" y="1979"/>
                  </a:cubicBezTo>
                  <a:cubicBezTo>
                    <a:pt x="3499" y="2044"/>
                    <a:pt x="3560" y="2121"/>
                    <a:pt x="3615" y="2211"/>
                  </a:cubicBezTo>
                  <a:cubicBezTo>
                    <a:pt x="3686" y="2334"/>
                    <a:pt x="3747" y="2472"/>
                    <a:pt x="3798" y="2636"/>
                  </a:cubicBezTo>
                  <a:cubicBezTo>
                    <a:pt x="3879" y="2903"/>
                    <a:pt x="3930" y="3206"/>
                    <a:pt x="3950" y="3560"/>
                  </a:cubicBezTo>
                  <a:lnTo>
                    <a:pt x="3953" y="3534"/>
                  </a:lnTo>
                  <a:lnTo>
                    <a:pt x="3953" y="3534"/>
                  </a:lnTo>
                  <a:cubicBezTo>
                    <a:pt x="3965" y="3830"/>
                    <a:pt x="3962" y="4133"/>
                    <a:pt x="3940" y="4442"/>
                  </a:cubicBezTo>
                  <a:cubicBezTo>
                    <a:pt x="3920" y="4721"/>
                    <a:pt x="3885" y="4995"/>
                    <a:pt x="3837" y="5256"/>
                  </a:cubicBezTo>
                  <a:lnTo>
                    <a:pt x="3843" y="5243"/>
                  </a:lnTo>
                  <a:lnTo>
                    <a:pt x="3843" y="5243"/>
                  </a:lnTo>
                  <a:cubicBezTo>
                    <a:pt x="3805" y="5417"/>
                    <a:pt x="3766" y="5613"/>
                    <a:pt x="3689" y="5790"/>
                  </a:cubicBezTo>
                  <a:cubicBezTo>
                    <a:pt x="3650" y="5874"/>
                    <a:pt x="3602" y="5948"/>
                    <a:pt x="3547" y="6018"/>
                  </a:cubicBezTo>
                  <a:lnTo>
                    <a:pt x="3540" y="6031"/>
                  </a:lnTo>
                  <a:cubicBezTo>
                    <a:pt x="3499" y="6076"/>
                    <a:pt x="3435" y="6138"/>
                    <a:pt x="3357" y="6196"/>
                  </a:cubicBezTo>
                  <a:cubicBezTo>
                    <a:pt x="3261" y="6266"/>
                    <a:pt x="3148" y="6324"/>
                    <a:pt x="3013" y="6376"/>
                  </a:cubicBezTo>
                  <a:lnTo>
                    <a:pt x="3035" y="6373"/>
                  </a:lnTo>
                  <a:lnTo>
                    <a:pt x="3035" y="6373"/>
                  </a:lnTo>
                  <a:cubicBezTo>
                    <a:pt x="2965" y="6392"/>
                    <a:pt x="2888" y="6418"/>
                    <a:pt x="2800" y="6443"/>
                  </a:cubicBezTo>
                  <a:cubicBezTo>
                    <a:pt x="2768" y="6412"/>
                    <a:pt x="2733" y="6379"/>
                    <a:pt x="2701" y="6347"/>
                  </a:cubicBezTo>
                  <a:lnTo>
                    <a:pt x="2695" y="6344"/>
                  </a:lnTo>
                  <a:lnTo>
                    <a:pt x="2688" y="6340"/>
                  </a:lnTo>
                  <a:cubicBezTo>
                    <a:pt x="2401" y="6051"/>
                    <a:pt x="2138" y="5716"/>
                    <a:pt x="1909" y="5339"/>
                  </a:cubicBezTo>
                  <a:cubicBezTo>
                    <a:pt x="1703" y="4999"/>
                    <a:pt x="1542" y="4651"/>
                    <a:pt x="1435" y="4310"/>
                  </a:cubicBezTo>
                  <a:cubicBezTo>
                    <a:pt x="1355" y="4052"/>
                    <a:pt x="1310" y="3814"/>
                    <a:pt x="1297" y="3576"/>
                  </a:cubicBezTo>
                  <a:cubicBezTo>
                    <a:pt x="1288" y="3399"/>
                    <a:pt x="1297" y="3228"/>
                    <a:pt x="1326" y="3071"/>
                  </a:cubicBezTo>
                  <a:cubicBezTo>
                    <a:pt x="1352" y="2945"/>
                    <a:pt x="1391" y="2823"/>
                    <a:pt x="1439" y="2707"/>
                  </a:cubicBezTo>
                  <a:cubicBezTo>
                    <a:pt x="1506" y="2565"/>
                    <a:pt x="1590" y="2433"/>
                    <a:pt x="1686" y="2311"/>
                  </a:cubicBezTo>
                  <a:cubicBezTo>
                    <a:pt x="1787" y="2188"/>
                    <a:pt x="1899" y="2083"/>
                    <a:pt x="2019" y="1989"/>
                  </a:cubicBezTo>
                  <a:cubicBezTo>
                    <a:pt x="2138" y="1905"/>
                    <a:pt x="2260" y="1838"/>
                    <a:pt x="2386" y="1786"/>
                  </a:cubicBezTo>
                  <a:cubicBezTo>
                    <a:pt x="2498" y="1744"/>
                    <a:pt x="2607" y="1722"/>
                    <a:pt x="2714" y="1712"/>
                  </a:cubicBezTo>
                  <a:close/>
                  <a:moveTo>
                    <a:pt x="6814" y="2549"/>
                  </a:moveTo>
                  <a:cubicBezTo>
                    <a:pt x="6872" y="2549"/>
                    <a:pt x="6927" y="2555"/>
                    <a:pt x="6982" y="2569"/>
                  </a:cubicBezTo>
                  <a:cubicBezTo>
                    <a:pt x="7052" y="2588"/>
                    <a:pt x="7123" y="2616"/>
                    <a:pt x="7190" y="2655"/>
                  </a:cubicBezTo>
                  <a:cubicBezTo>
                    <a:pt x="7278" y="2704"/>
                    <a:pt x="7358" y="2768"/>
                    <a:pt x="7435" y="2845"/>
                  </a:cubicBezTo>
                  <a:cubicBezTo>
                    <a:pt x="7490" y="2906"/>
                    <a:pt x="7542" y="2974"/>
                    <a:pt x="7583" y="3044"/>
                  </a:cubicBezTo>
                  <a:cubicBezTo>
                    <a:pt x="7622" y="3115"/>
                    <a:pt x="7651" y="3190"/>
                    <a:pt x="7677" y="3270"/>
                  </a:cubicBezTo>
                  <a:cubicBezTo>
                    <a:pt x="7706" y="3373"/>
                    <a:pt x="7722" y="3485"/>
                    <a:pt x="7728" y="3601"/>
                  </a:cubicBezTo>
                  <a:cubicBezTo>
                    <a:pt x="7731" y="3759"/>
                    <a:pt x="7716" y="3923"/>
                    <a:pt x="7680" y="4107"/>
                  </a:cubicBezTo>
                  <a:lnTo>
                    <a:pt x="7680" y="4120"/>
                  </a:lnTo>
                  <a:cubicBezTo>
                    <a:pt x="7612" y="4432"/>
                    <a:pt x="7493" y="4763"/>
                    <a:pt x="7316" y="5137"/>
                  </a:cubicBezTo>
                  <a:cubicBezTo>
                    <a:pt x="7197" y="5385"/>
                    <a:pt x="7052" y="5639"/>
                    <a:pt x="6891" y="5893"/>
                  </a:cubicBezTo>
                  <a:cubicBezTo>
                    <a:pt x="6743" y="6125"/>
                    <a:pt x="6608" y="6308"/>
                    <a:pt x="6473" y="6469"/>
                  </a:cubicBezTo>
                  <a:cubicBezTo>
                    <a:pt x="6283" y="6691"/>
                    <a:pt x="6080" y="6878"/>
                    <a:pt x="5871" y="7023"/>
                  </a:cubicBezTo>
                  <a:lnTo>
                    <a:pt x="5858" y="7030"/>
                  </a:lnTo>
                  <a:cubicBezTo>
                    <a:pt x="5723" y="7119"/>
                    <a:pt x="5601" y="7184"/>
                    <a:pt x="5485" y="7226"/>
                  </a:cubicBezTo>
                  <a:cubicBezTo>
                    <a:pt x="5401" y="7254"/>
                    <a:pt x="5321" y="7271"/>
                    <a:pt x="5244" y="7277"/>
                  </a:cubicBezTo>
                  <a:lnTo>
                    <a:pt x="5227" y="7277"/>
                  </a:lnTo>
                  <a:cubicBezTo>
                    <a:pt x="5176" y="7277"/>
                    <a:pt x="5124" y="7271"/>
                    <a:pt x="5079" y="7261"/>
                  </a:cubicBezTo>
                  <a:cubicBezTo>
                    <a:pt x="5031" y="7248"/>
                    <a:pt x="4986" y="7229"/>
                    <a:pt x="4944" y="7206"/>
                  </a:cubicBezTo>
                  <a:cubicBezTo>
                    <a:pt x="4899" y="7177"/>
                    <a:pt x="4854" y="7142"/>
                    <a:pt x="4812" y="7104"/>
                  </a:cubicBezTo>
                  <a:cubicBezTo>
                    <a:pt x="4767" y="7055"/>
                    <a:pt x="4725" y="6997"/>
                    <a:pt x="4687" y="6930"/>
                  </a:cubicBezTo>
                  <a:cubicBezTo>
                    <a:pt x="4660" y="6884"/>
                    <a:pt x="4635" y="6833"/>
                    <a:pt x="4613" y="6775"/>
                  </a:cubicBezTo>
                  <a:cubicBezTo>
                    <a:pt x="4722" y="6415"/>
                    <a:pt x="4809" y="6048"/>
                    <a:pt x="4870" y="5690"/>
                  </a:cubicBezTo>
                  <a:cubicBezTo>
                    <a:pt x="4931" y="5336"/>
                    <a:pt x="4969" y="4976"/>
                    <a:pt x="4986" y="4619"/>
                  </a:cubicBezTo>
                  <a:cubicBezTo>
                    <a:pt x="5005" y="4580"/>
                    <a:pt x="5024" y="4541"/>
                    <a:pt x="5040" y="4503"/>
                  </a:cubicBezTo>
                  <a:lnTo>
                    <a:pt x="5040" y="4503"/>
                  </a:lnTo>
                  <a:lnTo>
                    <a:pt x="5031" y="4525"/>
                  </a:lnTo>
                  <a:cubicBezTo>
                    <a:pt x="5163" y="4252"/>
                    <a:pt x="5292" y="4014"/>
                    <a:pt x="5421" y="3798"/>
                  </a:cubicBezTo>
                  <a:cubicBezTo>
                    <a:pt x="5578" y="3534"/>
                    <a:pt x="5733" y="3315"/>
                    <a:pt x="5890" y="3125"/>
                  </a:cubicBezTo>
                  <a:lnTo>
                    <a:pt x="5896" y="3119"/>
                  </a:lnTo>
                  <a:cubicBezTo>
                    <a:pt x="5896" y="3119"/>
                    <a:pt x="5896" y="3115"/>
                    <a:pt x="5900" y="3115"/>
                  </a:cubicBezTo>
                  <a:cubicBezTo>
                    <a:pt x="6042" y="2952"/>
                    <a:pt x="6180" y="2826"/>
                    <a:pt x="6318" y="2726"/>
                  </a:cubicBezTo>
                  <a:cubicBezTo>
                    <a:pt x="6409" y="2668"/>
                    <a:pt x="6492" y="2623"/>
                    <a:pt x="6579" y="2591"/>
                  </a:cubicBezTo>
                  <a:cubicBezTo>
                    <a:pt x="6653" y="2569"/>
                    <a:pt x="6724" y="2555"/>
                    <a:pt x="6795" y="2549"/>
                  </a:cubicBezTo>
                  <a:close/>
                  <a:moveTo>
                    <a:pt x="2585" y="0"/>
                  </a:moveTo>
                  <a:cubicBezTo>
                    <a:pt x="2340" y="0"/>
                    <a:pt x="2083" y="51"/>
                    <a:pt x="1825" y="155"/>
                  </a:cubicBezTo>
                  <a:cubicBezTo>
                    <a:pt x="1551" y="267"/>
                    <a:pt x="1278" y="441"/>
                    <a:pt x="1014" y="669"/>
                  </a:cubicBezTo>
                  <a:cubicBezTo>
                    <a:pt x="817" y="843"/>
                    <a:pt x="644" y="1043"/>
                    <a:pt x="496" y="1261"/>
                  </a:cubicBezTo>
                  <a:cubicBezTo>
                    <a:pt x="364" y="1458"/>
                    <a:pt x="257" y="1677"/>
                    <a:pt x="177" y="1915"/>
                  </a:cubicBezTo>
                  <a:cubicBezTo>
                    <a:pt x="107" y="2127"/>
                    <a:pt x="61" y="2362"/>
                    <a:pt x="39" y="2613"/>
                  </a:cubicBezTo>
                  <a:cubicBezTo>
                    <a:pt x="0" y="3057"/>
                    <a:pt x="55" y="3550"/>
                    <a:pt x="203" y="4078"/>
                  </a:cubicBezTo>
                  <a:cubicBezTo>
                    <a:pt x="338" y="4551"/>
                    <a:pt x="538" y="5027"/>
                    <a:pt x="817" y="5539"/>
                  </a:cubicBezTo>
                  <a:cubicBezTo>
                    <a:pt x="1062" y="5987"/>
                    <a:pt x="1362" y="6437"/>
                    <a:pt x="1703" y="6878"/>
                  </a:cubicBezTo>
                  <a:cubicBezTo>
                    <a:pt x="2144" y="7444"/>
                    <a:pt x="2613" y="7937"/>
                    <a:pt x="3093" y="8336"/>
                  </a:cubicBezTo>
                  <a:cubicBezTo>
                    <a:pt x="3106" y="8349"/>
                    <a:pt x="3126" y="8349"/>
                    <a:pt x="3139" y="8349"/>
                  </a:cubicBezTo>
                  <a:lnTo>
                    <a:pt x="3154" y="8352"/>
                  </a:lnTo>
                  <a:lnTo>
                    <a:pt x="3206" y="8352"/>
                  </a:lnTo>
                  <a:cubicBezTo>
                    <a:pt x="3383" y="8352"/>
                    <a:pt x="3553" y="8316"/>
                    <a:pt x="3714" y="8249"/>
                  </a:cubicBezTo>
                  <a:cubicBezTo>
                    <a:pt x="3892" y="8172"/>
                    <a:pt x="4053" y="8053"/>
                    <a:pt x="4188" y="7899"/>
                  </a:cubicBezTo>
                  <a:cubicBezTo>
                    <a:pt x="4210" y="7927"/>
                    <a:pt x="4232" y="7963"/>
                    <a:pt x="4255" y="7995"/>
                  </a:cubicBezTo>
                  <a:cubicBezTo>
                    <a:pt x="4329" y="8098"/>
                    <a:pt x="4419" y="8191"/>
                    <a:pt x="4529" y="8278"/>
                  </a:cubicBezTo>
                  <a:cubicBezTo>
                    <a:pt x="4629" y="8355"/>
                    <a:pt x="4745" y="8423"/>
                    <a:pt x="4873" y="8475"/>
                  </a:cubicBezTo>
                  <a:cubicBezTo>
                    <a:pt x="4993" y="8526"/>
                    <a:pt x="5124" y="8558"/>
                    <a:pt x="5263" y="8574"/>
                  </a:cubicBezTo>
                  <a:cubicBezTo>
                    <a:pt x="5317" y="8581"/>
                    <a:pt x="5372" y="8587"/>
                    <a:pt x="5424" y="8587"/>
                  </a:cubicBezTo>
                  <a:cubicBezTo>
                    <a:pt x="5517" y="8587"/>
                    <a:pt x="5604" y="8574"/>
                    <a:pt x="5688" y="8555"/>
                  </a:cubicBezTo>
                  <a:cubicBezTo>
                    <a:pt x="6003" y="8478"/>
                    <a:pt x="6270" y="8249"/>
                    <a:pt x="6466" y="8062"/>
                  </a:cubicBezTo>
                  <a:cubicBezTo>
                    <a:pt x="6679" y="7860"/>
                    <a:pt x="6891" y="7631"/>
                    <a:pt x="7094" y="7380"/>
                  </a:cubicBezTo>
                  <a:cubicBezTo>
                    <a:pt x="7490" y="6894"/>
                    <a:pt x="7835" y="6334"/>
                    <a:pt x="8121" y="5716"/>
                  </a:cubicBezTo>
                  <a:cubicBezTo>
                    <a:pt x="8407" y="5098"/>
                    <a:pt x="8607" y="4454"/>
                    <a:pt x="8716" y="3808"/>
                  </a:cubicBezTo>
                  <a:cubicBezTo>
                    <a:pt x="8768" y="3485"/>
                    <a:pt x="8797" y="3157"/>
                    <a:pt x="8793" y="2832"/>
                  </a:cubicBezTo>
                  <a:cubicBezTo>
                    <a:pt x="8793" y="2527"/>
                    <a:pt x="8765" y="2246"/>
                    <a:pt x="8700" y="1986"/>
                  </a:cubicBezTo>
                  <a:cubicBezTo>
                    <a:pt x="8565" y="1416"/>
                    <a:pt x="8288" y="949"/>
                    <a:pt x="7924" y="669"/>
                  </a:cubicBezTo>
                  <a:cubicBezTo>
                    <a:pt x="7728" y="521"/>
                    <a:pt x="7496" y="425"/>
                    <a:pt x="7245" y="389"/>
                  </a:cubicBezTo>
                  <a:cubicBezTo>
                    <a:pt x="7184" y="379"/>
                    <a:pt x="7120" y="376"/>
                    <a:pt x="7052" y="376"/>
                  </a:cubicBezTo>
                  <a:cubicBezTo>
                    <a:pt x="6985" y="376"/>
                    <a:pt x="6914" y="379"/>
                    <a:pt x="6843" y="389"/>
                  </a:cubicBezTo>
                  <a:cubicBezTo>
                    <a:pt x="6731" y="403"/>
                    <a:pt x="6611" y="428"/>
                    <a:pt x="6495" y="470"/>
                  </a:cubicBezTo>
                  <a:cubicBezTo>
                    <a:pt x="6290" y="541"/>
                    <a:pt x="6096" y="657"/>
                    <a:pt x="5920" y="814"/>
                  </a:cubicBezTo>
                  <a:cubicBezTo>
                    <a:pt x="5761" y="953"/>
                    <a:pt x="5611" y="1136"/>
                    <a:pt x="5475" y="1352"/>
                  </a:cubicBezTo>
                  <a:cubicBezTo>
                    <a:pt x="5369" y="1516"/>
                    <a:pt x="5272" y="1709"/>
                    <a:pt x="5176" y="1937"/>
                  </a:cubicBezTo>
                  <a:cubicBezTo>
                    <a:pt x="5095" y="2127"/>
                    <a:pt x="5021" y="2337"/>
                    <a:pt x="4950" y="2581"/>
                  </a:cubicBezTo>
                  <a:cubicBezTo>
                    <a:pt x="4922" y="2674"/>
                    <a:pt x="4896" y="2771"/>
                    <a:pt x="4870" y="2867"/>
                  </a:cubicBezTo>
                  <a:cubicBezTo>
                    <a:pt x="4854" y="2752"/>
                    <a:pt x="4831" y="2639"/>
                    <a:pt x="4809" y="2523"/>
                  </a:cubicBezTo>
                  <a:cubicBezTo>
                    <a:pt x="4745" y="2208"/>
                    <a:pt x="4670" y="1928"/>
                    <a:pt x="4577" y="1670"/>
                  </a:cubicBezTo>
                  <a:cubicBezTo>
                    <a:pt x="4467" y="1371"/>
                    <a:pt x="4342" y="1120"/>
                    <a:pt x="4191" y="901"/>
                  </a:cubicBezTo>
                  <a:cubicBezTo>
                    <a:pt x="4107" y="782"/>
                    <a:pt x="4017" y="673"/>
                    <a:pt x="3920" y="576"/>
                  </a:cubicBezTo>
                  <a:cubicBezTo>
                    <a:pt x="3824" y="476"/>
                    <a:pt x="3714" y="386"/>
                    <a:pt x="3592" y="306"/>
                  </a:cubicBezTo>
                  <a:cubicBezTo>
                    <a:pt x="3457" y="219"/>
                    <a:pt x="3312" y="145"/>
                    <a:pt x="3154" y="94"/>
                  </a:cubicBezTo>
                  <a:cubicBezTo>
                    <a:pt x="3019" y="45"/>
                    <a:pt x="2868" y="16"/>
                    <a:pt x="2707" y="3"/>
                  </a:cubicBezTo>
                  <a:cubicBezTo>
                    <a:pt x="2668" y="0"/>
                    <a:pt x="2627" y="0"/>
                    <a:pt x="2585" y="0"/>
                  </a:cubicBezTo>
                  <a:close/>
                </a:path>
              </a:pathLst>
            </a:custGeom>
            <a:solidFill>
              <a:srgbClr val="FD9873"/>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2" name="Google Shape;627;p27">
              <a:extLst>
                <a:ext uri="{FF2B5EF4-FFF2-40B4-BE49-F238E27FC236}">
                  <a16:creationId xmlns:a16="http://schemas.microsoft.com/office/drawing/2014/main" id="{970B263E-2EE7-CFB0-9DF5-961AD764FAE0}"/>
                </a:ext>
              </a:extLst>
            </p:cNvPr>
            <p:cNvSpPr/>
            <p:nvPr/>
          </p:nvSpPr>
          <p:spPr>
            <a:xfrm>
              <a:off x="10966966" y="2694647"/>
              <a:ext cx="98989" cy="598960"/>
            </a:xfrm>
            <a:custGeom>
              <a:avLst/>
              <a:gdLst/>
              <a:ahLst/>
              <a:cxnLst/>
              <a:rect l="l" t="t" r="r" b="b"/>
              <a:pathLst>
                <a:path w="1063" h="6432" extrusionOk="0">
                  <a:moveTo>
                    <a:pt x="515" y="0"/>
                  </a:moveTo>
                  <a:cubicBezTo>
                    <a:pt x="509" y="0"/>
                    <a:pt x="505" y="0"/>
                    <a:pt x="499" y="3"/>
                  </a:cubicBezTo>
                  <a:cubicBezTo>
                    <a:pt x="486" y="14"/>
                    <a:pt x="483" y="33"/>
                    <a:pt x="490" y="48"/>
                  </a:cubicBezTo>
                  <a:cubicBezTo>
                    <a:pt x="502" y="78"/>
                    <a:pt x="515" y="106"/>
                    <a:pt x="525" y="136"/>
                  </a:cubicBezTo>
                  <a:lnTo>
                    <a:pt x="525" y="132"/>
                  </a:lnTo>
                  <a:cubicBezTo>
                    <a:pt x="673" y="525"/>
                    <a:pt x="769" y="940"/>
                    <a:pt x="824" y="1361"/>
                  </a:cubicBezTo>
                  <a:lnTo>
                    <a:pt x="824" y="1372"/>
                  </a:lnTo>
                  <a:cubicBezTo>
                    <a:pt x="847" y="1555"/>
                    <a:pt x="860" y="1738"/>
                    <a:pt x="866" y="1922"/>
                  </a:cubicBezTo>
                  <a:cubicBezTo>
                    <a:pt x="869" y="2022"/>
                    <a:pt x="872" y="2119"/>
                    <a:pt x="872" y="2218"/>
                  </a:cubicBezTo>
                  <a:cubicBezTo>
                    <a:pt x="872" y="2315"/>
                    <a:pt x="872" y="2414"/>
                    <a:pt x="869" y="2514"/>
                  </a:cubicBezTo>
                  <a:cubicBezTo>
                    <a:pt x="863" y="2704"/>
                    <a:pt x="857" y="2894"/>
                    <a:pt x="844" y="3084"/>
                  </a:cubicBezTo>
                  <a:cubicBezTo>
                    <a:pt x="830" y="3267"/>
                    <a:pt x="814" y="3454"/>
                    <a:pt x="792" y="3640"/>
                  </a:cubicBezTo>
                  <a:cubicBezTo>
                    <a:pt x="747" y="3982"/>
                    <a:pt x="689" y="4323"/>
                    <a:pt x="618" y="4661"/>
                  </a:cubicBezTo>
                  <a:cubicBezTo>
                    <a:pt x="541" y="5005"/>
                    <a:pt x="451" y="5347"/>
                    <a:pt x="328" y="5675"/>
                  </a:cubicBezTo>
                  <a:cubicBezTo>
                    <a:pt x="331" y="5672"/>
                    <a:pt x="331" y="5668"/>
                    <a:pt x="335" y="5662"/>
                  </a:cubicBezTo>
                  <a:lnTo>
                    <a:pt x="335" y="5662"/>
                  </a:lnTo>
                  <a:cubicBezTo>
                    <a:pt x="331" y="5672"/>
                    <a:pt x="328" y="5678"/>
                    <a:pt x="325" y="5684"/>
                  </a:cubicBezTo>
                  <a:cubicBezTo>
                    <a:pt x="242" y="5904"/>
                    <a:pt x="142" y="6116"/>
                    <a:pt x="13" y="6305"/>
                  </a:cubicBezTo>
                  <a:cubicBezTo>
                    <a:pt x="0" y="6322"/>
                    <a:pt x="0" y="6351"/>
                    <a:pt x="3" y="6370"/>
                  </a:cubicBezTo>
                  <a:cubicBezTo>
                    <a:pt x="10" y="6389"/>
                    <a:pt x="22" y="6409"/>
                    <a:pt x="39" y="6418"/>
                  </a:cubicBezTo>
                  <a:cubicBezTo>
                    <a:pt x="52" y="6427"/>
                    <a:pt x="65" y="6431"/>
                    <a:pt x="78" y="6431"/>
                  </a:cubicBezTo>
                  <a:cubicBezTo>
                    <a:pt x="84" y="6431"/>
                    <a:pt x="90" y="6430"/>
                    <a:pt x="97" y="6428"/>
                  </a:cubicBezTo>
                  <a:cubicBezTo>
                    <a:pt x="119" y="6421"/>
                    <a:pt x="132" y="6409"/>
                    <a:pt x="145" y="6389"/>
                  </a:cubicBezTo>
                  <a:cubicBezTo>
                    <a:pt x="235" y="6254"/>
                    <a:pt x="316" y="6112"/>
                    <a:pt x="389" y="5965"/>
                  </a:cubicBezTo>
                  <a:cubicBezTo>
                    <a:pt x="467" y="5810"/>
                    <a:pt x="535" y="5649"/>
                    <a:pt x="596" y="5488"/>
                  </a:cubicBezTo>
                  <a:cubicBezTo>
                    <a:pt x="657" y="5327"/>
                    <a:pt x="712" y="5163"/>
                    <a:pt x="760" y="4996"/>
                  </a:cubicBezTo>
                  <a:cubicBezTo>
                    <a:pt x="805" y="4838"/>
                    <a:pt x="844" y="4677"/>
                    <a:pt x="879" y="4516"/>
                  </a:cubicBezTo>
                  <a:cubicBezTo>
                    <a:pt x="949" y="4181"/>
                    <a:pt x="998" y="3840"/>
                    <a:pt x="1027" y="3499"/>
                  </a:cubicBezTo>
                  <a:cubicBezTo>
                    <a:pt x="1043" y="3325"/>
                    <a:pt x="1053" y="3151"/>
                    <a:pt x="1059" y="2977"/>
                  </a:cubicBezTo>
                  <a:cubicBezTo>
                    <a:pt x="1062" y="2894"/>
                    <a:pt x="1062" y="2810"/>
                    <a:pt x="1062" y="2723"/>
                  </a:cubicBezTo>
                  <a:cubicBezTo>
                    <a:pt x="1062" y="2633"/>
                    <a:pt x="1056" y="2540"/>
                    <a:pt x="1053" y="2450"/>
                  </a:cubicBezTo>
                  <a:cubicBezTo>
                    <a:pt x="1043" y="2237"/>
                    <a:pt x="1020" y="2028"/>
                    <a:pt x="995" y="1819"/>
                  </a:cubicBezTo>
                  <a:cubicBezTo>
                    <a:pt x="969" y="1606"/>
                    <a:pt x="930" y="1394"/>
                    <a:pt x="888" y="1185"/>
                  </a:cubicBezTo>
                  <a:cubicBezTo>
                    <a:pt x="808" y="782"/>
                    <a:pt x="692" y="390"/>
                    <a:pt x="541" y="17"/>
                  </a:cubicBezTo>
                  <a:cubicBezTo>
                    <a:pt x="535" y="7"/>
                    <a:pt x="525" y="0"/>
                    <a:pt x="515" y="0"/>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3" name="Google Shape;628;p27">
              <a:extLst>
                <a:ext uri="{FF2B5EF4-FFF2-40B4-BE49-F238E27FC236}">
                  <a16:creationId xmlns:a16="http://schemas.microsoft.com/office/drawing/2014/main" id="{80FF40C6-CA79-3D8E-55CA-A08965B5A3A9}"/>
                </a:ext>
              </a:extLst>
            </p:cNvPr>
            <p:cNvSpPr/>
            <p:nvPr/>
          </p:nvSpPr>
          <p:spPr>
            <a:xfrm>
              <a:off x="10625487" y="2641940"/>
              <a:ext cx="76267" cy="350045"/>
            </a:xfrm>
            <a:custGeom>
              <a:avLst/>
              <a:gdLst/>
              <a:ahLst/>
              <a:cxnLst/>
              <a:rect l="l" t="t" r="r" b="b"/>
              <a:pathLst>
                <a:path w="819" h="3759" extrusionOk="0">
                  <a:moveTo>
                    <a:pt x="767" y="0"/>
                  </a:moveTo>
                  <a:cubicBezTo>
                    <a:pt x="754" y="0"/>
                    <a:pt x="742" y="6"/>
                    <a:pt x="732" y="16"/>
                  </a:cubicBezTo>
                  <a:cubicBezTo>
                    <a:pt x="635" y="116"/>
                    <a:pt x="546" y="225"/>
                    <a:pt x="464" y="344"/>
                  </a:cubicBezTo>
                  <a:cubicBezTo>
                    <a:pt x="387" y="457"/>
                    <a:pt x="317" y="580"/>
                    <a:pt x="259" y="705"/>
                  </a:cubicBezTo>
                  <a:cubicBezTo>
                    <a:pt x="201" y="837"/>
                    <a:pt x="155" y="972"/>
                    <a:pt x="114" y="1107"/>
                  </a:cubicBezTo>
                  <a:cubicBezTo>
                    <a:pt x="72" y="1242"/>
                    <a:pt x="47" y="1384"/>
                    <a:pt x="30" y="1526"/>
                  </a:cubicBezTo>
                  <a:cubicBezTo>
                    <a:pt x="11" y="1676"/>
                    <a:pt x="1" y="1825"/>
                    <a:pt x="1" y="1976"/>
                  </a:cubicBezTo>
                  <a:cubicBezTo>
                    <a:pt x="1" y="2121"/>
                    <a:pt x="11" y="2269"/>
                    <a:pt x="27" y="2414"/>
                  </a:cubicBezTo>
                  <a:cubicBezTo>
                    <a:pt x="43" y="2565"/>
                    <a:pt x="66" y="2719"/>
                    <a:pt x="94" y="2868"/>
                  </a:cubicBezTo>
                  <a:cubicBezTo>
                    <a:pt x="121" y="3009"/>
                    <a:pt x="159" y="3148"/>
                    <a:pt x="201" y="3283"/>
                  </a:cubicBezTo>
                  <a:cubicBezTo>
                    <a:pt x="243" y="3421"/>
                    <a:pt x="291" y="3557"/>
                    <a:pt x="355" y="3685"/>
                  </a:cubicBezTo>
                  <a:cubicBezTo>
                    <a:pt x="378" y="3731"/>
                    <a:pt x="426" y="3759"/>
                    <a:pt x="472" y="3759"/>
                  </a:cubicBezTo>
                  <a:cubicBezTo>
                    <a:pt x="484" y="3759"/>
                    <a:pt x="496" y="3757"/>
                    <a:pt x="507" y="3753"/>
                  </a:cubicBezTo>
                  <a:cubicBezTo>
                    <a:pt x="577" y="3734"/>
                    <a:pt x="626" y="3646"/>
                    <a:pt x="603" y="3569"/>
                  </a:cubicBezTo>
                  <a:cubicBezTo>
                    <a:pt x="574" y="3466"/>
                    <a:pt x="539" y="3364"/>
                    <a:pt x="507" y="3260"/>
                  </a:cubicBezTo>
                  <a:cubicBezTo>
                    <a:pt x="474" y="3151"/>
                    <a:pt x="445" y="3041"/>
                    <a:pt x="417" y="2932"/>
                  </a:cubicBezTo>
                  <a:cubicBezTo>
                    <a:pt x="362" y="2713"/>
                    <a:pt x="314" y="2488"/>
                    <a:pt x="284" y="2260"/>
                  </a:cubicBezTo>
                  <a:cubicBezTo>
                    <a:pt x="246" y="1934"/>
                    <a:pt x="240" y="1606"/>
                    <a:pt x="278" y="1281"/>
                  </a:cubicBezTo>
                  <a:cubicBezTo>
                    <a:pt x="291" y="1178"/>
                    <a:pt x="307" y="1078"/>
                    <a:pt x="333" y="978"/>
                  </a:cubicBezTo>
                  <a:cubicBezTo>
                    <a:pt x="355" y="878"/>
                    <a:pt x="391" y="782"/>
                    <a:pt x="426" y="685"/>
                  </a:cubicBezTo>
                  <a:lnTo>
                    <a:pt x="426" y="685"/>
                  </a:lnTo>
                  <a:cubicBezTo>
                    <a:pt x="423" y="688"/>
                    <a:pt x="423" y="692"/>
                    <a:pt x="423" y="692"/>
                  </a:cubicBezTo>
                  <a:lnTo>
                    <a:pt x="423" y="692"/>
                  </a:lnTo>
                  <a:cubicBezTo>
                    <a:pt x="423" y="688"/>
                    <a:pt x="426" y="682"/>
                    <a:pt x="430" y="676"/>
                  </a:cubicBezTo>
                  <a:cubicBezTo>
                    <a:pt x="484" y="541"/>
                    <a:pt x="549" y="412"/>
                    <a:pt x="632" y="293"/>
                  </a:cubicBezTo>
                  <a:cubicBezTo>
                    <a:pt x="684" y="222"/>
                    <a:pt x="739" y="155"/>
                    <a:pt x="800" y="90"/>
                  </a:cubicBezTo>
                  <a:cubicBezTo>
                    <a:pt x="819" y="70"/>
                    <a:pt x="819" y="35"/>
                    <a:pt x="800" y="16"/>
                  </a:cubicBezTo>
                  <a:cubicBezTo>
                    <a:pt x="790" y="6"/>
                    <a:pt x="777" y="0"/>
                    <a:pt x="767" y="0"/>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4" name="Google Shape;629;p27">
              <a:extLst>
                <a:ext uri="{FF2B5EF4-FFF2-40B4-BE49-F238E27FC236}">
                  <a16:creationId xmlns:a16="http://schemas.microsoft.com/office/drawing/2014/main" id="{96FC71D9-E160-1F22-D9EE-815E75F4886E}"/>
                </a:ext>
              </a:extLst>
            </p:cNvPr>
            <p:cNvSpPr/>
            <p:nvPr/>
          </p:nvSpPr>
          <p:spPr>
            <a:xfrm>
              <a:off x="10668416" y="2800993"/>
              <a:ext cx="15086" cy="82227"/>
            </a:xfrm>
            <a:custGeom>
              <a:avLst/>
              <a:gdLst/>
              <a:ahLst/>
              <a:cxnLst/>
              <a:rect l="l" t="t" r="r" b="b"/>
              <a:pathLst>
                <a:path w="162" h="883" extrusionOk="0">
                  <a:moveTo>
                    <a:pt x="106" y="559"/>
                  </a:moveTo>
                  <a:lnTo>
                    <a:pt x="106" y="559"/>
                  </a:lnTo>
                  <a:cubicBezTo>
                    <a:pt x="106" y="561"/>
                    <a:pt x="107" y="564"/>
                    <a:pt x="107" y="567"/>
                  </a:cubicBezTo>
                  <a:cubicBezTo>
                    <a:pt x="107" y="565"/>
                    <a:pt x="107" y="562"/>
                    <a:pt x="106" y="559"/>
                  </a:cubicBezTo>
                  <a:close/>
                  <a:moveTo>
                    <a:pt x="85" y="1"/>
                  </a:moveTo>
                  <a:cubicBezTo>
                    <a:pt x="65" y="1"/>
                    <a:pt x="49" y="14"/>
                    <a:pt x="42" y="33"/>
                  </a:cubicBezTo>
                  <a:cubicBezTo>
                    <a:pt x="30" y="94"/>
                    <a:pt x="20" y="158"/>
                    <a:pt x="13" y="223"/>
                  </a:cubicBezTo>
                  <a:cubicBezTo>
                    <a:pt x="3" y="291"/>
                    <a:pt x="0" y="362"/>
                    <a:pt x="0" y="429"/>
                  </a:cubicBezTo>
                  <a:cubicBezTo>
                    <a:pt x="0" y="564"/>
                    <a:pt x="13" y="699"/>
                    <a:pt x="36" y="831"/>
                  </a:cubicBezTo>
                  <a:cubicBezTo>
                    <a:pt x="41" y="861"/>
                    <a:pt x="70" y="882"/>
                    <a:pt x="96" y="882"/>
                  </a:cubicBezTo>
                  <a:cubicBezTo>
                    <a:pt x="101" y="882"/>
                    <a:pt x="106" y="881"/>
                    <a:pt x="110" y="880"/>
                  </a:cubicBezTo>
                  <a:cubicBezTo>
                    <a:pt x="142" y="870"/>
                    <a:pt x="162" y="831"/>
                    <a:pt x="152" y="796"/>
                  </a:cubicBezTo>
                  <a:cubicBezTo>
                    <a:pt x="132" y="715"/>
                    <a:pt x="116" y="635"/>
                    <a:pt x="104" y="555"/>
                  </a:cubicBezTo>
                  <a:lnTo>
                    <a:pt x="104" y="555"/>
                  </a:lnTo>
                  <a:cubicBezTo>
                    <a:pt x="105" y="556"/>
                    <a:pt x="106" y="557"/>
                    <a:pt x="106" y="559"/>
                  </a:cubicBezTo>
                  <a:lnTo>
                    <a:pt x="106" y="559"/>
                  </a:lnTo>
                  <a:cubicBezTo>
                    <a:pt x="91" y="417"/>
                    <a:pt x="94" y="275"/>
                    <a:pt x="110" y="136"/>
                  </a:cubicBezTo>
                  <a:cubicBezTo>
                    <a:pt x="113" y="111"/>
                    <a:pt x="116" y="81"/>
                    <a:pt x="123" y="56"/>
                  </a:cubicBezTo>
                  <a:cubicBezTo>
                    <a:pt x="126" y="33"/>
                    <a:pt x="116" y="7"/>
                    <a:pt x="94" y="1"/>
                  </a:cubicBezTo>
                  <a:close/>
                </a:path>
              </a:pathLst>
            </a:custGeom>
            <a:solidFill>
              <a:srgbClr val="D13B86"/>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5" name="Google Shape;630;p27">
              <a:extLst>
                <a:ext uri="{FF2B5EF4-FFF2-40B4-BE49-F238E27FC236}">
                  <a16:creationId xmlns:a16="http://schemas.microsoft.com/office/drawing/2014/main" id="{4E9D182C-B4AE-AD56-89D8-71FC6B15B0FA}"/>
                </a:ext>
              </a:extLst>
            </p:cNvPr>
            <p:cNvSpPr/>
            <p:nvPr/>
          </p:nvSpPr>
          <p:spPr>
            <a:xfrm>
              <a:off x="10791896" y="2962002"/>
              <a:ext cx="372" cy="93"/>
            </a:xfrm>
            <a:custGeom>
              <a:avLst/>
              <a:gdLst/>
              <a:ahLst/>
              <a:cxnLst/>
              <a:rect l="l" t="t" r="r" b="b"/>
              <a:pathLst>
                <a:path w="4" h="1" extrusionOk="0">
                  <a:moveTo>
                    <a:pt x="1" y="1"/>
                  </a:moveTo>
                  <a:lnTo>
                    <a:pt x="1" y="1"/>
                  </a:lnTo>
                  <a:lnTo>
                    <a:pt x="4" y="1"/>
                  </a:lnTo>
                  <a:close/>
                </a:path>
              </a:pathLst>
            </a:custGeom>
            <a:solidFill>
              <a:srgbClr val="EDB43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6" name="Google Shape;631;p27">
              <a:extLst>
                <a:ext uri="{FF2B5EF4-FFF2-40B4-BE49-F238E27FC236}">
                  <a16:creationId xmlns:a16="http://schemas.microsoft.com/office/drawing/2014/main" id="{6AD0CD5C-9C3A-BF19-E40C-5F0090D9F647}"/>
                </a:ext>
              </a:extLst>
            </p:cNvPr>
            <p:cNvSpPr/>
            <p:nvPr/>
          </p:nvSpPr>
          <p:spPr>
            <a:xfrm>
              <a:off x="10558997" y="2962002"/>
              <a:ext cx="358892" cy="871901"/>
            </a:xfrm>
            <a:custGeom>
              <a:avLst/>
              <a:gdLst/>
              <a:ahLst/>
              <a:cxnLst/>
              <a:rect l="l" t="t" r="r" b="b"/>
              <a:pathLst>
                <a:path w="3854" h="9363" extrusionOk="0">
                  <a:moveTo>
                    <a:pt x="1391" y="200"/>
                  </a:moveTo>
                  <a:lnTo>
                    <a:pt x="1391" y="200"/>
                  </a:lnTo>
                  <a:cubicBezTo>
                    <a:pt x="1392" y="203"/>
                    <a:pt x="1393" y="206"/>
                    <a:pt x="1395" y="209"/>
                  </a:cubicBezTo>
                  <a:lnTo>
                    <a:pt x="1395" y="209"/>
                  </a:lnTo>
                  <a:cubicBezTo>
                    <a:pt x="1395" y="206"/>
                    <a:pt x="1394" y="203"/>
                    <a:pt x="1391" y="200"/>
                  </a:cubicBezTo>
                  <a:close/>
                  <a:moveTo>
                    <a:pt x="2502" y="1"/>
                  </a:moveTo>
                  <a:cubicBezTo>
                    <a:pt x="2492" y="4"/>
                    <a:pt x="2482" y="4"/>
                    <a:pt x="2472" y="10"/>
                  </a:cubicBezTo>
                  <a:cubicBezTo>
                    <a:pt x="2463" y="13"/>
                    <a:pt x="2457" y="16"/>
                    <a:pt x="2450" y="23"/>
                  </a:cubicBezTo>
                  <a:cubicBezTo>
                    <a:pt x="2438" y="32"/>
                    <a:pt x="2424" y="42"/>
                    <a:pt x="2414" y="55"/>
                  </a:cubicBezTo>
                  <a:cubicBezTo>
                    <a:pt x="2389" y="93"/>
                    <a:pt x="2366" y="136"/>
                    <a:pt x="2350" y="178"/>
                  </a:cubicBezTo>
                  <a:cubicBezTo>
                    <a:pt x="2350" y="174"/>
                    <a:pt x="2353" y="171"/>
                    <a:pt x="2353" y="168"/>
                  </a:cubicBezTo>
                  <a:lnTo>
                    <a:pt x="2353" y="168"/>
                  </a:lnTo>
                  <a:cubicBezTo>
                    <a:pt x="2328" y="229"/>
                    <a:pt x="2309" y="290"/>
                    <a:pt x="2292" y="351"/>
                  </a:cubicBezTo>
                  <a:cubicBezTo>
                    <a:pt x="2273" y="419"/>
                    <a:pt x="2254" y="483"/>
                    <a:pt x="2237" y="551"/>
                  </a:cubicBezTo>
                  <a:cubicBezTo>
                    <a:pt x="2206" y="692"/>
                    <a:pt x="2173" y="831"/>
                    <a:pt x="2129" y="966"/>
                  </a:cubicBezTo>
                  <a:cubicBezTo>
                    <a:pt x="2105" y="1040"/>
                    <a:pt x="2080" y="1114"/>
                    <a:pt x="2044" y="1182"/>
                  </a:cubicBezTo>
                  <a:cubicBezTo>
                    <a:pt x="2032" y="1210"/>
                    <a:pt x="2016" y="1240"/>
                    <a:pt x="1993" y="1268"/>
                  </a:cubicBezTo>
                  <a:cubicBezTo>
                    <a:pt x="1977" y="1288"/>
                    <a:pt x="1961" y="1310"/>
                    <a:pt x="1942" y="1326"/>
                  </a:cubicBezTo>
                  <a:cubicBezTo>
                    <a:pt x="1919" y="1342"/>
                    <a:pt x="1897" y="1359"/>
                    <a:pt x="1874" y="1365"/>
                  </a:cubicBezTo>
                  <a:cubicBezTo>
                    <a:pt x="1857" y="1372"/>
                    <a:pt x="1838" y="1376"/>
                    <a:pt x="1820" y="1376"/>
                  </a:cubicBezTo>
                  <a:cubicBezTo>
                    <a:pt x="1815" y="1376"/>
                    <a:pt x="1809" y="1376"/>
                    <a:pt x="1803" y="1375"/>
                  </a:cubicBezTo>
                  <a:cubicBezTo>
                    <a:pt x="1787" y="1375"/>
                    <a:pt x="1771" y="1372"/>
                    <a:pt x="1758" y="1368"/>
                  </a:cubicBezTo>
                  <a:cubicBezTo>
                    <a:pt x="1745" y="1362"/>
                    <a:pt x="1732" y="1359"/>
                    <a:pt x="1723" y="1349"/>
                  </a:cubicBezTo>
                  <a:cubicBezTo>
                    <a:pt x="1697" y="1333"/>
                    <a:pt x="1677" y="1307"/>
                    <a:pt x="1661" y="1278"/>
                  </a:cubicBezTo>
                  <a:cubicBezTo>
                    <a:pt x="1639" y="1243"/>
                    <a:pt x="1623" y="1201"/>
                    <a:pt x="1607" y="1159"/>
                  </a:cubicBezTo>
                  <a:cubicBezTo>
                    <a:pt x="1591" y="1114"/>
                    <a:pt x="1578" y="1069"/>
                    <a:pt x="1565" y="1020"/>
                  </a:cubicBezTo>
                  <a:cubicBezTo>
                    <a:pt x="1539" y="924"/>
                    <a:pt x="1520" y="827"/>
                    <a:pt x="1501" y="731"/>
                  </a:cubicBezTo>
                  <a:cubicBezTo>
                    <a:pt x="1494" y="696"/>
                    <a:pt x="1487" y="657"/>
                    <a:pt x="1481" y="622"/>
                  </a:cubicBezTo>
                  <a:cubicBezTo>
                    <a:pt x="1478" y="606"/>
                    <a:pt x="1475" y="589"/>
                    <a:pt x="1472" y="573"/>
                  </a:cubicBezTo>
                  <a:cubicBezTo>
                    <a:pt x="1465" y="548"/>
                    <a:pt x="1462" y="522"/>
                    <a:pt x="1456" y="496"/>
                  </a:cubicBezTo>
                  <a:cubicBezTo>
                    <a:pt x="1446" y="441"/>
                    <a:pt x="1440" y="383"/>
                    <a:pt x="1426" y="329"/>
                  </a:cubicBezTo>
                  <a:cubicBezTo>
                    <a:pt x="1421" y="287"/>
                    <a:pt x="1412" y="247"/>
                    <a:pt x="1395" y="209"/>
                  </a:cubicBezTo>
                  <a:lnTo>
                    <a:pt x="1395" y="209"/>
                  </a:lnTo>
                  <a:cubicBezTo>
                    <a:pt x="1395" y="209"/>
                    <a:pt x="1395" y="209"/>
                    <a:pt x="1395" y="209"/>
                  </a:cubicBezTo>
                  <a:cubicBezTo>
                    <a:pt x="1388" y="197"/>
                    <a:pt x="1382" y="184"/>
                    <a:pt x="1375" y="174"/>
                  </a:cubicBezTo>
                  <a:cubicBezTo>
                    <a:pt x="1372" y="168"/>
                    <a:pt x="1365" y="161"/>
                    <a:pt x="1359" y="158"/>
                  </a:cubicBezTo>
                  <a:cubicBezTo>
                    <a:pt x="1359" y="155"/>
                    <a:pt x="1356" y="155"/>
                    <a:pt x="1352" y="155"/>
                  </a:cubicBezTo>
                  <a:cubicBezTo>
                    <a:pt x="1349" y="151"/>
                    <a:pt x="1346" y="151"/>
                    <a:pt x="1343" y="148"/>
                  </a:cubicBezTo>
                  <a:lnTo>
                    <a:pt x="1324" y="148"/>
                  </a:lnTo>
                  <a:cubicBezTo>
                    <a:pt x="1317" y="151"/>
                    <a:pt x="1307" y="155"/>
                    <a:pt x="1301" y="158"/>
                  </a:cubicBezTo>
                  <a:lnTo>
                    <a:pt x="1298" y="158"/>
                  </a:lnTo>
                  <a:cubicBezTo>
                    <a:pt x="1279" y="168"/>
                    <a:pt x="1263" y="181"/>
                    <a:pt x="1246" y="194"/>
                  </a:cubicBezTo>
                  <a:cubicBezTo>
                    <a:pt x="1233" y="203"/>
                    <a:pt x="1221" y="213"/>
                    <a:pt x="1208" y="222"/>
                  </a:cubicBezTo>
                  <a:cubicBezTo>
                    <a:pt x="1205" y="229"/>
                    <a:pt x="1198" y="235"/>
                    <a:pt x="1192" y="245"/>
                  </a:cubicBezTo>
                  <a:cubicBezTo>
                    <a:pt x="1159" y="290"/>
                    <a:pt x="1134" y="341"/>
                    <a:pt x="1111" y="393"/>
                  </a:cubicBezTo>
                  <a:lnTo>
                    <a:pt x="1114" y="390"/>
                  </a:lnTo>
                  <a:lnTo>
                    <a:pt x="1114" y="390"/>
                  </a:lnTo>
                  <a:cubicBezTo>
                    <a:pt x="1076" y="480"/>
                    <a:pt x="1043" y="573"/>
                    <a:pt x="1015" y="667"/>
                  </a:cubicBezTo>
                  <a:cubicBezTo>
                    <a:pt x="982" y="769"/>
                    <a:pt x="951" y="873"/>
                    <a:pt x="915" y="976"/>
                  </a:cubicBezTo>
                  <a:cubicBezTo>
                    <a:pt x="886" y="1059"/>
                    <a:pt x="854" y="1146"/>
                    <a:pt x="815" y="1227"/>
                  </a:cubicBezTo>
                  <a:cubicBezTo>
                    <a:pt x="783" y="1298"/>
                    <a:pt x="744" y="1365"/>
                    <a:pt x="693" y="1423"/>
                  </a:cubicBezTo>
                  <a:cubicBezTo>
                    <a:pt x="670" y="1445"/>
                    <a:pt x="648" y="1468"/>
                    <a:pt x="618" y="1488"/>
                  </a:cubicBezTo>
                  <a:cubicBezTo>
                    <a:pt x="596" y="1503"/>
                    <a:pt x="570" y="1516"/>
                    <a:pt x="545" y="1519"/>
                  </a:cubicBezTo>
                  <a:cubicBezTo>
                    <a:pt x="524" y="1526"/>
                    <a:pt x="505" y="1528"/>
                    <a:pt x="485" y="1528"/>
                  </a:cubicBezTo>
                  <a:cubicBezTo>
                    <a:pt x="474" y="1528"/>
                    <a:pt x="463" y="1527"/>
                    <a:pt x="452" y="1526"/>
                  </a:cubicBezTo>
                  <a:cubicBezTo>
                    <a:pt x="419" y="1519"/>
                    <a:pt x="387" y="1507"/>
                    <a:pt x="361" y="1491"/>
                  </a:cubicBezTo>
                  <a:cubicBezTo>
                    <a:pt x="345" y="1478"/>
                    <a:pt x="329" y="1464"/>
                    <a:pt x="316" y="1452"/>
                  </a:cubicBezTo>
                  <a:cubicBezTo>
                    <a:pt x="303" y="1439"/>
                    <a:pt x="294" y="1426"/>
                    <a:pt x="284" y="1410"/>
                  </a:cubicBezTo>
                  <a:cubicBezTo>
                    <a:pt x="258" y="1378"/>
                    <a:pt x="239" y="1342"/>
                    <a:pt x="223" y="1307"/>
                  </a:cubicBezTo>
                  <a:cubicBezTo>
                    <a:pt x="184" y="1217"/>
                    <a:pt x="155" y="1124"/>
                    <a:pt x="136" y="1027"/>
                  </a:cubicBezTo>
                  <a:cubicBezTo>
                    <a:pt x="116" y="947"/>
                    <a:pt x="101" y="866"/>
                    <a:pt x="88" y="785"/>
                  </a:cubicBezTo>
                  <a:cubicBezTo>
                    <a:pt x="62" y="908"/>
                    <a:pt x="39" y="1030"/>
                    <a:pt x="20" y="1152"/>
                  </a:cubicBezTo>
                  <a:cubicBezTo>
                    <a:pt x="17" y="1156"/>
                    <a:pt x="17" y="1159"/>
                    <a:pt x="14" y="1159"/>
                  </a:cubicBezTo>
                  <a:cubicBezTo>
                    <a:pt x="10" y="1179"/>
                    <a:pt x="7" y="1198"/>
                    <a:pt x="7" y="1217"/>
                  </a:cubicBezTo>
                  <a:cubicBezTo>
                    <a:pt x="4" y="1227"/>
                    <a:pt x="4" y="1240"/>
                    <a:pt x="0" y="1249"/>
                  </a:cubicBezTo>
                  <a:lnTo>
                    <a:pt x="68" y="3219"/>
                  </a:lnTo>
                  <a:lnTo>
                    <a:pt x="132" y="5169"/>
                  </a:lnTo>
                  <a:lnTo>
                    <a:pt x="194" y="6946"/>
                  </a:lnTo>
                  <a:lnTo>
                    <a:pt x="248" y="8672"/>
                  </a:lnTo>
                  <a:cubicBezTo>
                    <a:pt x="251" y="8713"/>
                    <a:pt x="278" y="8745"/>
                    <a:pt x="316" y="8755"/>
                  </a:cubicBezTo>
                  <a:cubicBezTo>
                    <a:pt x="323" y="8761"/>
                    <a:pt x="329" y="8768"/>
                    <a:pt x="339" y="8771"/>
                  </a:cubicBezTo>
                  <a:cubicBezTo>
                    <a:pt x="519" y="8865"/>
                    <a:pt x="709" y="8951"/>
                    <a:pt x="918" y="9032"/>
                  </a:cubicBezTo>
                  <a:cubicBezTo>
                    <a:pt x="1144" y="9119"/>
                    <a:pt x="1375" y="9189"/>
                    <a:pt x="1607" y="9247"/>
                  </a:cubicBezTo>
                  <a:cubicBezTo>
                    <a:pt x="1858" y="9309"/>
                    <a:pt x="2105" y="9344"/>
                    <a:pt x="2341" y="9357"/>
                  </a:cubicBezTo>
                  <a:cubicBezTo>
                    <a:pt x="2392" y="9360"/>
                    <a:pt x="2444" y="9363"/>
                    <a:pt x="2499" y="9363"/>
                  </a:cubicBezTo>
                  <a:cubicBezTo>
                    <a:pt x="2692" y="9363"/>
                    <a:pt x="2875" y="9344"/>
                    <a:pt x="3049" y="9302"/>
                  </a:cubicBezTo>
                  <a:cubicBezTo>
                    <a:pt x="3194" y="9270"/>
                    <a:pt x="3335" y="9215"/>
                    <a:pt x="3467" y="9144"/>
                  </a:cubicBezTo>
                  <a:cubicBezTo>
                    <a:pt x="3583" y="9083"/>
                    <a:pt x="3693" y="9003"/>
                    <a:pt x="3789" y="8903"/>
                  </a:cubicBezTo>
                  <a:cubicBezTo>
                    <a:pt x="3802" y="8896"/>
                    <a:pt x="3812" y="8887"/>
                    <a:pt x="3821" y="8874"/>
                  </a:cubicBezTo>
                  <a:cubicBezTo>
                    <a:pt x="3853" y="8842"/>
                    <a:pt x="3853" y="8794"/>
                    <a:pt x="3828" y="8758"/>
                  </a:cubicBezTo>
                  <a:lnTo>
                    <a:pt x="3785" y="7538"/>
                  </a:lnTo>
                  <a:lnTo>
                    <a:pt x="3712" y="5240"/>
                  </a:lnTo>
                  <a:lnTo>
                    <a:pt x="3677" y="4207"/>
                  </a:lnTo>
                  <a:lnTo>
                    <a:pt x="3641" y="3171"/>
                  </a:lnTo>
                  <a:lnTo>
                    <a:pt x="3625" y="2646"/>
                  </a:lnTo>
                  <a:lnTo>
                    <a:pt x="3606" y="2128"/>
                  </a:lnTo>
                  <a:lnTo>
                    <a:pt x="3606" y="2106"/>
                  </a:lnTo>
                  <a:cubicBezTo>
                    <a:pt x="3599" y="1851"/>
                    <a:pt x="3589" y="1597"/>
                    <a:pt x="3580" y="1339"/>
                  </a:cubicBezTo>
                  <a:lnTo>
                    <a:pt x="3580" y="1271"/>
                  </a:lnTo>
                  <a:cubicBezTo>
                    <a:pt x="3570" y="1204"/>
                    <a:pt x="3561" y="1140"/>
                    <a:pt x="3554" y="1075"/>
                  </a:cubicBezTo>
                  <a:cubicBezTo>
                    <a:pt x="3548" y="1027"/>
                    <a:pt x="3541" y="979"/>
                    <a:pt x="3538" y="928"/>
                  </a:cubicBezTo>
                  <a:cubicBezTo>
                    <a:pt x="3531" y="879"/>
                    <a:pt x="3522" y="827"/>
                    <a:pt x="3512" y="779"/>
                  </a:cubicBezTo>
                  <a:cubicBezTo>
                    <a:pt x="3490" y="847"/>
                    <a:pt x="3464" y="914"/>
                    <a:pt x="3432" y="982"/>
                  </a:cubicBezTo>
                  <a:cubicBezTo>
                    <a:pt x="3399" y="1050"/>
                    <a:pt x="3361" y="1114"/>
                    <a:pt x="3313" y="1172"/>
                  </a:cubicBezTo>
                  <a:cubicBezTo>
                    <a:pt x="3290" y="1194"/>
                    <a:pt x="3268" y="1217"/>
                    <a:pt x="3239" y="1237"/>
                  </a:cubicBezTo>
                  <a:cubicBezTo>
                    <a:pt x="3216" y="1252"/>
                    <a:pt x="3191" y="1265"/>
                    <a:pt x="3164" y="1275"/>
                  </a:cubicBezTo>
                  <a:cubicBezTo>
                    <a:pt x="3143" y="1280"/>
                    <a:pt x="3122" y="1283"/>
                    <a:pt x="3100" y="1283"/>
                  </a:cubicBezTo>
                  <a:cubicBezTo>
                    <a:pt x="3092" y="1283"/>
                    <a:pt x="3083" y="1282"/>
                    <a:pt x="3075" y="1281"/>
                  </a:cubicBezTo>
                  <a:cubicBezTo>
                    <a:pt x="3062" y="1281"/>
                    <a:pt x="3049" y="1278"/>
                    <a:pt x="3032" y="1275"/>
                  </a:cubicBezTo>
                  <a:cubicBezTo>
                    <a:pt x="3017" y="1271"/>
                    <a:pt x="3004" y="1265"/>
                    <a:pt x="2991" y="1259"/>
                  </a:cubicBezTo>
                  <a:cubicBezTo>
                    <a:pt x="2955" y="1243"/>
                    <a:pt x="2920" y="1223"/>
                    <a:pt x="2894" y="1194"/>
                  </a:cubicBezTo>
                  <a:cubicBezTo>
                    <a:pt x="2862" y="1162"/>
                    <a:pt x="2839" y="1124"/>
                    <a:pt x="2820" y="1085"/>
                  </a:cubicBezTo>
                  <a:cubicBezTo>
                    <a:pt x="2772" y="986"/>
                    <a:pt x="2743" y="879"/>
                    <a:pt x="2717" y="769"/>
                  </a:cubicBezTo>
                  <a:cubicBezTo>
                    <a:pt x="2708" y="715"/>
                    <a:pt x="2695" y="663"/>
                    <a:pt x="2685" y="609"/>
                  </a:cubicBezTo>
                  <a:cubicBezTo>
                    <a:pt x="2682" y="586"/>
                    <a:pt x="2675" y="567"/>
                    <a:pt x="2672" y="544"/>
                  </a:cubicBezTo>
                  <a:cubicBezTo>
                    <a:pt x="2669" y="528"/>
                    <a:pt x="2665" y="512"/>
                    <a:pt x="2662" y="496"/>
                  </a:cubicBezTo>
                  <a:cubicBezTo>
                    <a:pt x="2653" y="454"/>
                    <a:pt x="2650" y="415"/>
                    <a:pt x="2646" y="374"/>
                  </a:cubicBezTo>
                  <a:cubicBezTo>
                    <a:pt x="2640" y="329"/>
                    <a:pt x="2637" y="286"/>
                    <a:pt x="2631" y="242"/>
                  </a:cubicBezTo>
                  <a:lnTo>
                    <a:pt x="2631" y="239"/>
                  </a:lnTo>
                  <a:cubicBezTo>
                    <a:pt x="2621" y="184"/>
                    <a:pt x="2611" y="126"/>
                    <a:pt x="2592" y="74"/>
                  </a:cubicBezTo>
                  <a:cubicBezTo>
                    <a:pt x="2585" y="59"/>
                    <a:pt x="2579" y="45"/>
                    <a:pt x="2569" y="32"/>
                  </a:cubicBezTo>
                  <a:cubicBezTo>
                    <a:pt x="2563" y="26"/>
                    <a:pt x="2560" y="20"/>
                    <a:pt x="2553" y="13"/>
                  </a:cubicBezTo>
                  <a:cubicBezTo>
                    <a:pt x="2546" y="10"/>
                    <a:pt x="2540" y="7"/>
                    <a:pt x="2537" y="4"/>
                  </a:cubicBezTo>
                  <a:cubicBezTo>
                    <a:pt x="2530" y="4"/>
                    <a:pt x="2524" y="1"/>
                    <a:pt x="2521" y="1"/>
                  </a:cubicBezTo>
                  <a:close/>
                </a:path>
              </a:pathLst>
            </a:custGeom>
            <a:solidFill>
              <a:srgbClr val="FFD973"/>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 name="Google Shape;632;p27">
              <a:extLst>
                <a:ext uri="{FF2B5EF4-FFF2-40B4-BE49-F238E27FC236}">
                  <a16:creationId xmlns:a16="http://schemas.microsoft.com/office/drawing/2014/main" id="{6330690E-D1BF-1A4B-489F-25AC66B45F8E}"/>
                </a:ext>
              </a:extLst>
            </p:cNvPr>
            <p:cNvSpPr/>
            <p:nvPr/>
          </p:nvSpPr>
          <p:spPr>
            <a:xfrm>
              <a:off x="10797856" y="2964702"/>
              <a:ext cx="372" cy="93"/>
            </a:xfrm>
            <a:custGeom>
              <a:avLst/>
              <a:gdLst/>
              <a:ahLst/>
              <a:cxnLst/>
              <a:rect l="l" t="t" r="r" b="b"/>
              <a:pathLst>
                <a:path w="4" h="1" extrusionOk="0">
                  <a:moveTo>
                    <a:pt x="4" y="0"/>
                  </a:moveTo>
                  <a:lnTo>
                    <a:pt x="1" y="0"/>
                  </a:lnTo>
                  <a:close/>
                </a:path>
              </a:pathLst>
            </a:custGeom>
            <a:solidFill>
              <a:srgbClr val="EDB43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 name="Google Shape;633;p27">
              <a:extLst>
                <a:ext uri="{FF2B5EF4-FFF2-40B4-BE49-F238E27FC236}">
                  <a16:creationId xmlns:a16="http://schemas.microsoft.com/office/drawing/2014/main" id="{B34C0D6B-E3A2-A54F-DD76-383B90AB5BD2}"/>
                </a:ext>
              </a:extLst>
            </p:cNvPr>
            <p:cNvSpPr/>
            <p:nvPr/>
          </p:nvSpPr>
          <p:spPr>
            <a:xfrm>
              <a:off x="10679870" y="2976436"/>
              <a:ext cx="372" cy="372"/>
            </a:xfrm>
            <a:custGeom>
              <a:avLst/>
              <a:gdLst/>
              <a:ahLst/>
              <a:cxnLst/>
              <a:rect l="l" t="t" r="r" b="b"/>
              <a:pathLst>
                <a:path w="4" h="4" extrusionOk="0">
                  <a:moveTo>
                    <a:pt x="3" y="0"/>
                  </a:moveTo>
                  <a:cubicBezTo>
                    <a:pt x="3" y="3"/>
                    <a:pt x="3" y="3"/>
                    <a:pt x="0" y="3"/>
                  </a:cubicBezTo>
                  <a:lnTo>
                    <a:pt x="3" y="3"/>
                  </a:lnTo>
                  <a:lnTo>
                    <a:pt x="3" y="0"/>
                  </a:lnTo>
                  <a:close/>
                </a:path>
              </a:pathLst>
            </a:custGeom>
            <a:solidFill>
              <a:srgbClr val="EDB43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9" name="Google Shape;634;p27">
              <a:extLst>
                <a:ext uri="{FF2B5EF4-FFF2-40B4-BE49-F238E27FC236}">
                  <a16:creationId xmlns:a16="http://schemas.microsoft.com/office/drawing/2014/main" id="{75E5B3E0-6C5D-C304-CD49-86272E4FFD00}"/>
                </a:ext>
              </a:extLst>
            </p:cNvPr>
            <p:cNvSpPr/>
            <p:nvPr/>
          </p:nvSpPr>
          <p:spPr>
            <a:xfrm>
              <a:off x="10682757" y="2993477"/>
              <a:ext cx="132326" cy="840798"/>
            </a:xfrm>
            <a:custGeom>
              <a:avLst/>
              <a:gdLst/>
              <a:ahLst/>
              <a:cxnLst/>
              <a:rect l="l" t="t" r="r" b="b"/>
              <a:pathLst>
                <a:path w="1421" h="9029" extrusionOk="0">
                  <a:moveTo>
                    <a:pt x="1" y="0"/>
                  </a:moveTo>
                  <a:cubicBezTo>
                    <a:pt x="1" y="30"/>
                    <a:pt x="4" y="58"/>
                    <a:pt x="4" y="88"/>
                  </a:cubicBezTo>
                  <a:cubicBezTo>
                    <a:pt x="59" y="1703"/>
                    <a:pt x="114" y="3322"/>
                    <a:pt x="165" y="4941"/>
                  </a:cubicBezTo>
                  <a:cubicBezTo>
                    <a:pt x="210" y="6267"/>
                    <a:pt x="255" y="7590"/>
                    <a:pt x="301" y="8916"/>
                  </a:cubicBezTo>
                  <a:cubicBezTo>
                    <a:pt x="545" y="8974"/>
                    <a:pt x="783" y="9010"/>
                    <a:pt x="1012" y="9022"/>
                  </a:cubicBezTo>
                  <a:cubicBezTo>
                    <a:pt x="1063" y="9025"/>
                    <a:pt x="1115" y="9029"/>
                    <a:pt x="1170" y="9029"/>
                  </a:cubicBezTo>
                  <a:cubicBezTo>
                    <a:pt x="1253" y="9029"/>
                    <a:pt x="1340" y="9022"/>
                    <a:pt x="1421" y="9016"/>
                  </a:cubicBezTo>
                  <a:cubicBezTo>
                    <a:pt x="1394" y="8272"/>
                    <a:pt x="1372" y="7532"/>
                    <a:pt x="1346" y="6792"/>
                  </a:cubicBezTo>
                  <a:lnTo>
                    <a:pt x="1173" y="1606"/>
                  </a:lnTo>
                  <a:cubicBezTo>
                    <a:pt x="1156" y="1107"/>
                    <a:pt x="1140" y="609"/>
                    <a:pt x="1124" y="113"/>
                  </a:cubicBezTo>
                  <a:cubicBezTo>
                    <a:pt x="1060" y="229"/>
                    <a:pt x="999" y="348"/>
                    <a:pt x="938" y="467"/>
                  </a:cubicBezTo>
                  <a:cubicBezTo>
                    <a:pt x="905" y="535"/>
                    <a:pt x="870" y="602"/>
                    <a:pt x="834" y="670"/>
                  </a:cubicBezTo>
                  <a:cubicBezTo>
                    <a:pt x="800" y="731"/>
                    <a:pt x="767" y="792"/>
                    <a:pt x="732" y="853"/>
                  </a:cubicBezTo>
                  <a:cubicBezTo>
                    <a:pt x="715" y="882"/>
                    <a:pt x="696" y="911"/>
                    <a:pt x="677" y="940"/>
                  </a:cubicBezTo>
                  <a:cubicBezTo>
                    <a:pt x="664" y="957"/>
                    <a:pt x="651" y="972"/>
                    <a:pt x="638" y="988"/>
                  </a:cubicBezTo>
                  <a:cubicBezTo>
                    <a:pt x="626" y="1001"/>
                    <a:pt x="613" y="1014"/>
                    <a:pt x="599" y="1024"/>
                  </a:cubicBezTo>
                  <a:cubicBezTo>
                    <a:pt x="587" y="1030"/>
                    <a:pt x="574" y="1040"/>
                    <a:pt x="561" y="1043"/>
                  </a:cubicBezTo>
                  <a:cubicBezTo>
                    <a:pt x="549" y="1045"/>
                    <a:pt x="540" y="1047"/>
                    <a:pt x="530" y="1047"/>
                  </a:cubicBezTo>
                  <a:cubicBezTo>
                    <a:pt x="525" y="1047"/>
                    <a:pt x="521" y="1047"/>
                    <a:pt x="516" y="1046"/>
                  </a:cubicBezTo>
                  <a:cubicBezTo>
                    <a:pt x="503" y="1043"/>
                    <a:pt x="491" y="1040"/>
                    <a:pt x="477" y="1034"/>
                  </a:cubicBezTo>
                  <a:cubicBezTo>
                    <a:pt x="442" y="1018"/>
                    <a:pt x="416" y="988"/>
                    <a:pt x="390" y="960"/>
                  </a:cubicBezTo>
                  <a:cubicBezTo>
                    <a:pt x="355" y="914"/>
                    <a:pt x="320" y="866"/>
                    <a:pt x="290" y="814"/>
                  </a:cubicBezTo>
                  <a:cubicBezTo>
                    <a:pt x="265" y="770"/>
                    <a:pt x="243" y="721"/>
                    <a:pt x="220" y="673"/>
                  </a:cubicBezTo>
                  <a:cubicBezTo>
                    <a:pt x="178" y="566"/>
                    <a:pt x="146" y="454"/>
                    <a:pt x="114" y="342"/>
                  </a:cubicBezTo>
                  <a:cubicBezTo>
                    <a:pt x="85" y="229"/>
                    <a:pt x="53" y="116"/>
                    <a:pt x="8" y="10"/>
                  </a:cubicBezTo>
                  <a:lnTo>
                    <a:pt x="8" y="16"/>
                  </a:lnTo>
                  <a:cubicBezTo>
                    <a:pt x="8" y="10"/>
                    <a:pt x="4" y="3"/>
                    <a:pt x="1" y="0"/>
                  </a:cubicBezTo>
                  <a:close/>
                </a:path>
              </a:pathLst>
            </a:custGeom>
            <a:solidFill>
              <a:srgbClr val="552340"/>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0" name="Google Shape;635;p27">
              <a:extLst>
                <a:ext uri="{FF2B5EF4-FFF2-40B4-BE49-F238E27FC236}">
                  <a16:creationId xmlns:a16="http://schemas.microsoft.com/office/drawing/2014/main" id="{E26EA0FB-79F6-72D8-18B2-1A357A54246F}"/>
                </a:ext>
              </a:extLst>
            </p:cNvPr>
            <p:cNvSpPr/>
            <p:nvPr/>
          </p:nvSpPr>
          <p:spPr>
            <a:xfrm>
              <a:off x="10561698" y="2681517"/>
              <a:ext cx="327975" cy="453783"/>
            </a:xfrm>
            <a:custGeom>
              <a:avLst/>
              <a:gdLst/>
              <a:ahLst/>
              <a:cxnLst/>
              <a:rect l="l" t="t" r="r" b="b"/>
              <a:pathLst>
                <a:path w="3522" h="4873" extrusionOk="0">
                  <a:moveTo>
                    <a:pt x="1118" y="4399"/>
                  </a:moveTo>
                  <a:cubicBezTo>
                    <a:pt x="1117" y="4401"/>
                    <a:pt x="1117" y="4402"/>
                    <a:pt x="1116" y="4403"/>
                  </a:cubicBezTo>
                  <a:lnTo>
                    <a:pt x="1116" y="4403"/>
                  </a:lnTo>
                  <a:cubicBezTo>
                    <a:pt x="1117" y="4402"/>
                    <a:pt x="1118" y="4401"/>
                    <a:pt x="1118" y="4399"/>
                  </a:cubicBezTo>
                  <a:close/>
                  <a:moveTo>
                    <a:pt x="2280" y="4435"/>
                  </a:moveTo>
                  <a:lnTo>
                    <a:pt x="2280" y="4435"/>
                  </a:lnTo>
                  <a:cubicBezTo>
                    <a:pt x="2279" y="4437"/>
                    <a:pt x="2278" y="4438"/>
                    <a:pt x="2277" y="4440"/>
                  </a:cubicBezTo>
                  <a:lnTo>
                    <a:pt x="2277" y="4440"/>
                  </a:lnTo>
                  <a:cubicBezTo>
                    <a:pt x="2277" y="4441"/>
                    <a:pt x="2277" y="4441"/>
                    <a:pt x="2276" y="4442"/>
                  </a:cubicBezTo>
                  <a:lnTo>
                    <a:pt x="2280" y="4435"/>
                  </a:lnTo>
                  <a:close/>
                  <a:moveTo>
                    <a:pt x="1957" y="0"/>
                  </a:moveTo>
                  <a:cubicBezTo>
                    <a:pt x="1935" y="0"/>
                    <a:pt x="1916" y="3"/>
                    <a:pt x="1893" y="6"/>
                  </a:cubicBezTo>
                  <a:cubicBezTo>
                    <a:pt x="1845" y="12"/>
                    <a:pt x="1800" y="32"/>
                    <a:pt x="1771" y="48"/>
                  </a:cubicBezTo>
                  <a:cubicBezTo>
                    <a:pt x="1716" y="73"/>
                    <a:pt x="1671" y="116"/>
                    <a:pt x="1632" y="148"/>
                  </a:cubicBezTo>
                  <a:cubicBezTo>
                    <a:pt x="1523" y="244"/>
                    <a:pt x="1439" y="354"/>
                    <a:pt x="1366" y="447"/>
                  </a:cubicBezTo>
                  <a:cubicBezTo>
                    <a:pt x="1288" y="550"/>
                    <a:pt x="1214" y="660"/>
                    <a:pt x="1137" y="798"/>
                  </a:cubicBezTo>
                  <a:cubicBezTo>
                    <a:pt x="989" y="1049"/>
                    <a:pt x="876" y="1309"/>
                    <a:pt x="782" y="1532"/>
                  </a:cubicBezTo>
                  <a:cubicBezTo>
                    <a:pt x="690" y="1750"/>
                    <a:pt x="603" y="1982"/>
                    <a:pt x="493" y="2275"/>
                  </a:cubicBezTo>
                  <a:cubicBezTo>
                    <a:pt x="268" y="2884"/>
                    <a:pt x="103" y="3495"/>
                    <a:pt x="1" y="4094"/>
                  </a:cubicBezTo>
                  <a:cubicBezTo>
                    <a:pt x="1" y="4133"/>
                    <a:pt x="4" y="4171"/>
                    <a:pt x="10" y="4206"/>
                  </a:cubicBezTo>
                  <a:cubicBezTo>
                    <a:pt x="23" y="4310"/>
                    <a:pt x="49" y="4406"/>
                    <a:pt x="87" y="4500"/>
                  </a:cubicBezTo>
                  <a:cubicBezTo>
                    <a:pt x="100" y="4528"/>
                    <a:pt x="114" y="4561"/>
                    <a:pt x="133" y="4589"/>
                  </a:cubicBezTo>
                  <a:cubicBezTo>
                    <a:pt x="149" y="4619"/>
                    <a:pt x="165" y="4644"/>
                    <a:pt x="184" y="4670"/>
                  </a:cubicBezTo>
                  <a:cubicBezTo>
                    <a:pt x="216" y="4708"/>
                    <a:pt x="249" y="4741"/>
                    <a:pt x="287" y="4770"/>
                  </a:cubicBezTo>
                  <a:cubicBezTo>
                    <a:pt x="319" y="4796"/>
                    <a:pt x="351" y="4815"/>
                    <a:pt x="384" y="4828"/>
                  </a:cubicBezTo>
                  <a:cubicBezTo>
                    <a:pt x="409" y="4840"/>
                    <a:pt x="432" y="4847"/>
                    <a:pt x="458" y="4853"/>
                  </a:cubicBezTo>
                  <a:cubicBezTo>
                    <a:pt x="477" y="4860"/>
                    <a:pt x="500" y="4863"/>
                    <a:pt x="522" y="4867"/>
                  </a:cubicBezTo>
                  <a:lnTo>
                    <a:pt x="519" y="4867"/>
                  </a:lnTo>
                  <a:cubicBezTo>
                    <a:pt x="541" y="4870"/>
                    <a:pt x="564" y="4873"/>
                    <a:pt x="586" y="4873"/>
                  </a:cubicBezTo>
                  <a:cubicBezTo>
                    <a:pt x="609" y="4873"/>
                    <a:pt x="632" y="4870"/>
                    <a:pt x="654" y="4867"/>
                  </a:cubicBezTo>
                  <a:lnTo>
                    <a:pt x="651" y="4867"/>
                  </a:lnTo>
                  <a:cubicBezTo>
                    <a:pt x="683" y="4863"/>
                    <a:pt x="715" y="4853"/>
                    <a:pt x="748" y="4843"/>
                  </a:cubicBezTo>
                  <a:cubicBezTo>
                    <a:pt x="786" y="4824"/>
                    <a:pt x="821" y="4805"/>
                    <a:pt x="854" y="4779"/>
                  </a:cubicBezTo>
                  <a:cubicBezTo>
                    <a:pt x="898" y="4744"/>
                    <a:pt x="937" y="4705"/>
                    <a:pt x="973" y="4660"/>
                  </a:cubicBezTo>
                  <a:cubicBezTo>
                    <a:pt x="1033" y="4581"/>
                    <a:pt x="1078" y="4495"/>
                    <a:pt x="1116" y="4403"/>
                  </a:cubicBezTo>
                  <a:lnTo>
                    <a:pt x="1116" y="4403"/>
                  </a:lnTo>
                  <a:cubicBezTo>
                    <a:pt x="1116" y="4403"/>
                    <a:pt x="1116" y="4403"/>
                    <a:pt x="1116" y="4403"/>
                  </a:cubicBezTo>
                  <a:lnTo>
                    <a:pt x="1116" y="4403"/>
                  </a:lnTo>
                  <a:cubicBezTo>
                    <a:pt x="1195" y="4214"/>
                    <a:pt x="1243" y="4012"/>
                    <a:pt x="1282" y="3811"/>
                  </a:cubicBezTo>
                  <a:cubicBezTo>
                    <a:pt x="1284" y="3799"/>
                    <a:pt x="1297" y="3791"/>
                    <a:pt x="1309" y="3791"/>
                  </a:cubicBezTo>
                  <a:cubicBezTo>
                    <a:pt x="1310" y="3791"/>
                    <a:pt x="1312" y="3791"/>
                    <a:pt x="1314" y="3791"/>
                  </a:cubicBezTo>
                  <a:cubicBezTo>
                    <a:pt x="1327" y="3797"/>
                    <a:pt x="1333" y="3808"/>
                    <a:pt x="1333" y="3820"/>
                  </a:cubicBezTo>
                  <a:cubicBezTo>
                    <a:pt x="1339" y="3930"/>
                    <a:pt x="1346" y="4042"/>
                    <a:pt x="1359" y="4152"/>
                  </a:cubicBezTo>
                  <a:lnTo>
                    <a:pt x="1359" y="4145"/>
                  </a:lnTo>
                  <a:cubicBezTo>
                    <a:pt x="1375" y="4261"/>
                    <a:pt x="1400" y="4377"/>
                    <a:pt x="1443" y="4487"/>
                  </a:cubicBezTo>
                  <a:lnTo>
                    <a:pt x="1443" y="4480"/>
                  </a:lnTo>
                  <a:cubicBezTo>
                    <a:pt x="1465" y="4534"/>
                    <a:pt x="1491" y="4583"/>
                    <a:pt x="1526" y="4631"/>
                  </a:cubicBezTo>
                  <a:cubicBezTo>
                    <a:pt x="1549" y="4660"/>
                    <a:pt x="1574" y="4686"/>
                    <a:pt x="1604" y="4708"/>
                  </a:cubicBezTo>
                  <a:cubicBezTo>
                    <a:pt x="1629" y="4728"/>
                    <a:pt x="1658" y="4747"/>
                    <a:pt x="1690" y="4760"/>
                  </a:cubicBezTo>
                  <a:cubicBezTo>
                    <a:pt x="1723" y="4773"/>
                    <a:pt x="1755" y="4782"/>
                    <a:pt x="1791" y="4785"/>
                  </a:cubicBezTo>
                  <a:cubicBezTo>
                    <a:pt x="1813" y="4789"/>
                    <a:pt x="1835" y="4791"/>
                    <a:pt x="1856" y="4791"/>
                  </a:cubicBezTo>
                  <a:cubicBezTo>
                    <a:pt x="1877" y="4791"/>
                    <a:pt x="1898" y="4789"/>
                    <a:pt x="1919" y="4785"/>
                  </a:cubicBezTo>
                  <a:cubicBezTo>
                    <a:pt x="1945" y="4779"/>
                    <a:pt x="1974" y="4773"/>
                    <a:pt x="1999" y="4763"/>
                  </a:cubicBezTo>
                  <a:cubicBezTo>
                    <a:pt x="2028" y="4751"/>
                    <a:pt x="2057" y="4734"/>
                    <a:pt x="2083" y="4715"/>
                  </a:cubicBezTo>
                  <a:cubicBezTo>
                    <a:pt x="2119" y="4686"/>
                    <a:pt x="2147" y="4657"/>
                    <a:pt x="2173" y="4625"/>
                  </a:cubicBezTo>
                  <a:lnTo>
                    <a:pt x="2173" y="4622"/>
                  </a:lnTo>
                  <a:lnTo>
                    <a:pt x="2177" y="4622"/>
                  </a:lnTo>
                  <a:cubicBezTo>
                    <a:pt x="2217" y="4565"/>
                    <a:pt x="2248" y="4503"/>
                    <a:pt x="2277" y="4440"/>
                  </a:cubicBezTo>
                  <a:lnTo>
                    <a:pt x="2277" y="4440"/>
                  </a:lnTo>
                  <a:cubicBezTo>
                    <a:pt x="2344" y="4279"/>
                    <a:pt x="2379" y="4106"/>
                    <a:pt x="2402" y="3933"/>
                  </a:cubicBezTo>
                  <a:lnTo>
                    <a:pt x="2402" y="3940"/>
                  </a:lnTo>
                  <a:cubicBezTo>
                    <a:pt x="2412" y="3855"/>
                    <a:pt x="2421" y="3772"/>
                    <a:pt x="2428" y="3689"/>
                  </a:cubicBezTo>
                  <a:cubicBezTo>
                    <a:pt x="2428" y="3682"/>
                    <a:pt x="2431" y="3675"/>
                    <a:pt x="2437" y="3669"/>
                  </a:cubicBezTo>
                  <a:cubicBezTo>
                    <a:pt x="2440" y="3665"/>
                    <a:pt x="2447" y="3662"/>
                    <a:pt x="2456" y="3662"/>
                  </a:cubicBezTo>
                  <a:cubicBezTo>
                    <a:pt x="2463" y="3662"/>
                    <a:pt x="2470" y="3665"/>
                    <a:pt x="2476" y="3669"/>
                  </a:cubicBezTo>
                  <a:cubicBezTo>
                    <a:pt x="2482" y="3675"/>
                    <a:pt x="2482" y="3682"/>
                    <a:pt x="2482" y="3689"/>
                  </a:cubicBezTo>
                  <a:cubicBezTo>
                    <a:pt x="2489" y="3730"/>
                    <a:pt x="2492" y="3769"/>
                    <a:pt x="2498" y="3808"/>
                  </a:cubicBezTo>
                  <a:lnTo>
                    <a:pt x="2498" y="3801"/>
                  </a:lnTo>
                  <a:cubicBezTo>
                    <a:pt x="2521" y="3978"/>
                    <a:pt x="2550" y="4155"/>
                    <a:pt x="2617" y="4322"/>
                  </a:cubicBezTo>
                  <a:lnTo>
                    <a:pt x="2617" y="4316"/>
                  </a:lnTo>
                  <a:cubicBezTo>
                    <a:pt x="2643" y="4377"/>
                    <a:pt x="2672" y="4432"/>
                    <a:pt x="2711" y="4487"/>
                  </a:cubicBezTo>
                  <a:lnTo>
                    <a:pt x="2714" y="4490"/>
                  </a:lnTo>
                  <a:cubicBezTo>
                    <a:pt x="2727" y="4509"/>
                    <a:pt x="2743" y="4525"/>
                    <a:pt x="2759" y="4541"/>
                  </a:cubicBezTo>
                  <a:cubicBezTo>
                    <a:pt x="2775" y="4558"/>
                    <a:pt x="2795" y="4573"/>
                    <a:pt x="2814" y="4589"/>
                  </a:cubicBezTo>
                  <a:cubicBezTo>
                    <a:pt x="2833" y="4602"/>
                    <a:pt x="2853" y="4619"/>
                    <a:pt x="2872" y="4628"/>
                  </a:cubicBezTo>
                  <a:lnTo>
                    <a:pt x="2930" y="4657"/>
                  </a:lnTo>
                  <a:cubicBezTo>
                    <a:pt x="2969" y="4673"/>
                    <a:pt x="3010" y="4683"/>
                    <a:pt x="3055" y="4689"/>
                  </a:cubicBezTo>
                  <a:lnTo>
                    <a:pt x="3058" y="4689"/>
                  </a:lnTo>
                  <a:cubicBezTo>
                    <a:pt x="3076" y="4692"/>
                    <a:pt x="3093" y="4694"/>
                    <a:pt x="3109" y="4694"/>
                  </a:cubicBezTo>
                  <a:cubicBezTo>
                    <a:pt x="3126" y="4694"/>
                    <a:pt x="3142" y="4692"/>
                    <a:pt x="3158" y="4689"/>
                  </a:cubicBezTo>
                  <a:cubicBezTo>
                    <a:pt x="3183" y="4686"/>
                    <a:pt x="3205" y="4680"/>
                    <a:pt x="3230" y="4670"/>
                  </a:cubicBezTo>
                  <a:lnTo>
                    <a:pt x="3230" y="4670"/>
                  </a:lnTo>
                  <a:cubicBezTo>
                    <a:pt x="3229" y="4671"/>
                    <a:pt x="3229" y="4672"/>
                    <a:pt x="3229" y="4673"/>
                  </a:cubicBezTo>
                  <a:cubicBezTo>
                    <a:pt x="3251" y="4660"/>
                    <a:pt x="3274" y="4650"/>
                    <a:pt x="3293" y="4635"/>
                  </a:cubicBezTo>
                  <a:cubicBezTo>
                    <a:pt x="3319" y="4616"/>
                    <a:pt x="3342" y="4589"/>
                    <a:pt x="3364" y="4564"/>
                  </a:cubicBezTo>
                  <a:cubicBezTo>
                    <a:pt x="3393" y="4522"/>
                    <a:pt x="3416" y="4480"/>
                    <a:pt x="3438" y="4432"/>
                  </a:cubicBezTo>
                  <a:lnTo>
                    <a:pt x="3438" y="4432"/>
                  </a:lnTo>
                  <a:lnTo>
                    <a:pt x="3435" y="4438"/>
                  </a:lnTo>
                  <a:cubicBezTo>
                    <a:pt x="3477" y="4332"/>
                    <a:pt x="3499" y="4222"/>
                    <a:pt x="3515" y="4110"/>
                  </a:cubicBezTo>
                  <a:lnTo>
                    <a:pt x="3515" y="4117"/>
                  </a:lnTo>
                  <a:cubicBezTo>
                    <a:pt x="3519" y="4094"/>
                    <a:pt x="3519" y="4071"/>
                    <a:pt x="3522" y="4049"/>
                  </a:cubicBezTo>
                  <a:cubicBezTo>
                    <a:pt x="3519" y="4013"/>
                    <a:pt x="3515" y="3978"/>
                    <a:pt x="3512" y="3940"/>
                  </a:cubicBezTo>
                  <a:cubicBezTo>
                    <a:pt x="3438" y="3466"/>
                    <a:pt x="3335" y="2993"/>
                    <a:pt x="3203" y="2533"/>
                  </a:cubicBezTo>
                  <a:cubicBezTo>
                    <a:pt x="3065" y="2043"/>
                    <a:pt x="2887" y="1545"/>
                    <a:pt x="2660" y="1010"/>
                  </a:cubicBezTo>
                  <a:cubicBezTo>
                    <a:pt x="2633" y="949"/>
                    <a:pt x="2611" y="885"/>
                    <a:pt x="2589" y="823"/>
                  </a:cubicBezTo>
                  <a:lnTo>
                    <a:pt x="2569" y="776"/>
                  </a:lnTo>
                  <a:cubicBezTo>
                    <a:pt x="2537" y="688"/>
                    <a:pt x="2498" y="592"/>
                    <a:pt x="2453" y="492"/>
                  </a:cubicBezTo>
                  <a:cubicBezTo>
                    <a:pt x="2409" y="389"/>
                    <a:pt x="2366" y="309"/>
                    <a:pt x="2318" y="241"/>
                  </a:cubicBezTo>
                  <a:cubicBezTo>
                    <a:pt x="2263" y="158"/>
                    <a:pt x="2202" y="97"/>
                    <a:pt x="2134" y="54"/>
                  </a:cubicBezTo>
                  <a:cubicBezTo>
                    <a:pt x="2103" y="35"/>
                    <a:pt x="2067" y="19"/>
                    <a:pt x="2028" y="9"/>
                  </a:cubicBezTo>
                  <a:cubicBezTo>
                    <a:pt x="2009" y="3"/>
                    <a:pt x="1987" y="0"/>
                    <a:pt x="1957" y="0"/>
                  </a:cubicBezTo>
                  <a:close/>
                </a:path>
              </a:pathLst>
            </a:custGeom>
            <a:solidFill>
              <a:srgbClr val="FFFFF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1" name="Google Shape;636;p27">
              <a:extLst>
                <a:ext uri="{FF2B5EF4-FFF2-40B4-BE49-F238E27FC236}">
                  <a16:creationId xmlns:a16="http://schemas.microsoft.com/office/drawing/2014/main" id="{F656AE55-B700-6589-8C30-8C237010B7FE}"/>
                </a:ext>
              </a:extLst>
            </p:cNvPr>
            <p:cNvSpPr/>
            <p:nvPr/>
          </p:nvSpPr>
          <p:spPr>
            <a:xfrm>
              <a:off x="10558997" y="3083620"/>
              <a:ext cx="3073" cy="89490"/>
            </a:xfrm>
            <a:custGeom>
              <a:avLst/>
              <a:gdLst/>
              <a:ahLst/>
              <a:cxnLst/>
              <a:rect l="l" t="t" r="r" b="b"/>
              <a:pathLst>
                <a:path w="33" h="961" extrusionOk="0">
                  <a:moveTo>
                    <a:pt x="0" y="1"/>
                  </a:moveTo>
                  <a:lnTo>
                    <a:pt x="33" y="960"/>
                  </a:lnTo>
                  <a:lnTo>
                    <a:pt x="4" y="14"/>
                  </a:lnTo>
                  <a:cubicBezTo>
                    <a:pt x="4" y="8"/>
                    <a:pt x="4" y="4"/>
                    <a:pt x="0" y="1"/>
                  </a:cubicBezTo>
                  <a:close/>
                </a:path>
              </a:pathLst>
            </a:custGeom>
            <a:solidFill>
              <a:srgbClr val="F2CC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2" name="Google Shape;637;p27">
              <a:extLst>
                <a:ext uri="{FF2B5EF4-FFF2-40B4-BE49-F238E27FC236}">
                  <a16:creationId xmlns:a16="http://schemas.microsoft.com/office/drawing/2014/main" id="{E9A45A39-1D44-6304-C81C-1FDA7AAE8F09}"/>
                </a:ext>
              </a:extLst>
            </p:cNvPr>
            <p:cNvSpPr/>
            <p:nvPr/>
          </p:nvSpPr>
          <p:spPr>
            <a:xfrm>
              <a:off x="10764332" y="3111836"/>
              <a:ext cx="93" cy="93"/>
            </a:xfrm>
            <a:custGeom>
              <a:avLst/>
              <a:gdLst/>
              <a:ahLst/>
              <a:cxnLst/>
              <a:rect l="l" t="t" r="r" b="b"/>
              <a:pathLst>
                <a:path w="1" h="1" extrusionOk="0">
                  <a:moveTo>
                    <a:pt x="1" y="1"/>
                  </a:moveTo>
                  <a:lnTo>
                    <a:pt x="1" y="1"/>
                  </a:lnTo>
                  <a:close/>
                </a:path>
              </a:pathLst>
            </a:custGeom>
            <a:solidFill>
              <a:srgbClr val="F2CC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3" name="Google Shape;638;p27">
              <a:extLst>
                <a:ext uri="{FF2B5EF4-FFF2-40B4-BE49-F238E27FC236}">
                  <a16:creationId xmlns:a16="http://schemas.microsoft.com/office/drawing/2014/main" id="{9589C911-B08F-CD23-8F4B-AE6722EB6567}"/>
                </a:ext>
              </a:extLst>
            </p:cNvPr>
            <p:cNvSpPr/>
            <p:nvPr/>
          </p:nvSpPr>
          <p:spPr>
            <a:xfrm>
              <a:off x="10763960" y="3111836"/>
              <a:ext cx="466" cy="93"/>
            </a:xfrm>
            <a:custGeom>
              <a:avLst/>
              <a:gdLst/>
              <a:ahLst/>
              <a:cxnLst/>
              <a:rect l="l" t="t" r="r" b="b"/>
              <a:pathLst>
                <a:path w="5" h="1" extrusionOk="0">
                  <a:moveTo>
                    <a:pt x="5" y="1"/>
                  </a:moveTo>
                  <a:lnTo>
                    <a:pt x="5" y="1"/>
                  </a:lnTo>
                  <a:lnTo>
                    <a:pt x="1" y="1"/>
                  </a:lnTo>
                  <a:lnTo>
                    <a:pt x="1" y="1"/>
                  </a:lnTo>
                  <a:lnTo>
                    <a:pt x="5" y="1"/>
                  </a:lnTo>
                  <a:close/>
                </a:path>
              </a:pathLst>
            </a:custGeom>
            <a:solidFill>
              <a:srgbClr val="F2CC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4" name="Google Shape;639;p27">
              <a:extLst>
                <a:ext uri="{FF2B5EF4-FFF2-40B4-BE49-F238E27FC236}">
                  <a16:creationId xmlns:a16="http://schemas.microsoft.com/office/drawing/2014/main" id="{CBC957BB-831F-1549-547C-D403893C647C}"/>
                </a:ext>
              </a:extLst>
            </p:cNvPr>
            <p:cNvSpPr/>
            <p:nvPr/>
          </p:nvSpPr>
          <p:spPr>
            <a:xfrm>
              <a:off x="10763960" y="3111836"/>
              <a:ext cx="93" cy="372"/>
            </a:xfrm>
            <a:custGeom>
              <a:avLst/>
              <a:gdLst/>
              <a:ahLst/>
              <a:cxnLst/>
              <a:rect l="l" t="t" r="r" b="b"/>
              <a:pathLst>
                <a:path w="1" h="4" extrusionOk="0">
                  <a:moveTo>
                    <a:pt x="1" y="4"/>
                  </a:moveTo>
                  <a:lnTo>
                    <a:pt x="1" y="4"/>
                  </a:lnTo>
                  <a:lnTo>
                    <a:pt x="1" y="1"/>
                  </a:lnTo>
                  <a:close/>
                </a:path>
              </a:pathLst>
            </a:custGeom>
            <a:solidFill>
              <a:srgbClr val="F2CC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5" name="Google Shape;640;p27">
              <a:extLst>
                <a:ext uri="{FF2B5EF4-FFF2-40B4-BE49-F238E27FC236}">
                  <a16:creationId xmlns:a16="http://schemas.microsoft.com/office/drawing/2014/main" id="{51AFBE45-BBE5-A20B-3CB9-28DE7605FA5F}"/>
                </a:ext>
              </a:extLst>
            </p:cNvPr>
            <p:cNvSpPr/>
            <p:nvPr/>
          </p:nvSpPr>
          <p:spPr>
            <a:xfrm>
              <a:off x="10739748" y="3127108"/>
              <a:ext cx="372" cy="93"/>
            </a:xfrm>
            <a:custGeom>
              <a:avLst/>
              <a:gdLst/>
              <a:ahLst/>
              <a:cxnLst/>
              <a:rect l="l" t="t" r="r" b="b"/>
              <a:pathLst>
                <a:path w="4" h="1" extrusionOk="0">
                  <a:moveTo>
                    <a:pt x="1" y="0"/>
                  </a:moveTo>
                  <a:lnTo>
                    <a:pt x="4" y="0"/>
                  </a:lnTo>
                  <a:close/>
                </a:path>
              </a:pathLst>
            </a:custGeom>
            <a:solidFill>
              <a:srgbClr val="F2CC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6" name="Google Shape;641;p27">
              <a:extLst>
                <a:ext uri="{FF2B5EF4-FFF2-40B4-BE49-F238E27FC236}">
                  <a16:creationId xmlns:a16="http://schemas.microsoft.com/office/drawing/2014/main" id="{C27F17DD-1E56-302F-37CC-186C46E747CB}"/>
                </a:ext>
              </a:extLst>
            </p:cNvPr>
            <p:cNvSpPr/>
            <p:nvPr/>
          </p:nvSpPr>
          <p:spPr>
            <a:xfrm>
              <a:off x="10558997" y="3083620"/>
              <a:ext cx="3073" cy="89490"/>
            </a:xfrm>
            <a:custGeom>
              <a:avLst/>
              <a:gdLst/>
              <a:ahLst/>
              <a:cxnLst/>
              <a:rect l="l" t="t" r="r" b="b"/>
              <a:pathLst>
                <a:path w="33" h="961" extrusionOk="0">
                  <a:moveTo>
                    <a:pt x="0" y="1"/>
                  </a:moveTo>
                  <a:lnTo>
                    <a:pt x="33" y="960"/>
                  </a:lnTo>
                  <a:lnTo>
                    <a:pt x="4" y="14"/>
                  </a:lnTo>
                  <a:cubicBezTo>
                    <a:pt x="4" y="8"/>
                    <a:pt x="4" y="4"/>
                    <a:pt x="0" y="1"/>
                  </a:cubicBezTo>
                  <a:close/>
                </a:path>
              </a:pathLst>
            </a:custGeom>
            <a:solidFill>
              <a:srgbClr val="F2CC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7" name="Google Shape;642;p27">
              <a:extLst>
                <a:ext uri="{FF2B5EF4-FFF2-40B4-BE49-F238E27FC236}">
                  <a16:creationId xmlns:a16="http://schemas.microsoft.com/office/drawing/2014/main" id="{CFA22FC4-54AA-D415-B348-91190C3F1441}"/>
                </a:ext>
              </a:extLst>
            </p:cNvPr>
            <p:cNvSpPr/>
            <p:nvPr/>
          </p:nvSpPr>
          <p:spPr>
            <a:xfrm>
              <a:off x="10642342" y="2681144"/>
              <a:ext cx="178980" cy="171251"/>
            </a:xfrm>
            <a:custGeom>
              <a:avLst/>
              <a:gdLst/>
              <a:ahLst/>
              <a:cxnLst/>
              <a:rect l="l" t="t" r="r" b="b"/>
              <a:pathLst>
                <a:path w="1922" h="1839" extrusionOk="0">
                  <a:moveTo>
                    <a:pt x="1091" y="0"/>
                  </a:moveTo>
                  <a:cubicBezTo>
                    <a:pt x="1069" y="0"/>
                    <a:pt x="1050" y="4"/>
                    <a:pt x="1027" y="7"/>
                  </a:cubicBezTo>
                  <a:cubicBezTo>
                    <a:pt x="989" y="13"/>
                    <a:pt x="950" y="26"/>
                    <a:pt x="901" y="52"/>
                  </a:cubicBezTo>
                  <a:cubicBezTo>
                    <a:pt x="850" y="77"/>
                    <a:pt x="802" y="116"/>
                    <a:pt x="763" y="152"/>
                  </a:cubicBezTo>
                  <a:cubicBezTo>
                    <a:pt x="660" y="245"/>
                    <a:pt x="570" y="355"/>
                    <a:pt x="496" y="448"/>
                  </a:cubicBezTo>
                  <a:cubicBezTo>
                    <a:pt x="419" y="551"/>
                    <a:pt x="345" y="664"/>
                    <a:pt x="268" y="802"/>
                  </a:cubicBezTo>
                  <a:cubicBezTo>
                    <a:pt x="164" y="979"/>
                    <a:pt x="75" y="1163"/>
                    <a:pt x="1" y="1337"/>
                  </a:cubicBezTo>
                  <a:cubicBezTo>
                    <a:pt x="23" y="1381"/>
                    <a:pt x="52" y="1426"/>
                    <a:pt x="84" y="1468"/>
                  </a:cubicBezTo>
                  <a:lnTo>
                    <a:pt x="84" y="1472"/>
                  </a:lnTo>
                  <a:cubicBezTo>
                    <a:pt x="129" y="1530"/>
                    <a:pt x="181" y="1581"/>
                    <a:pt x="239" y="1626"/>
                  </a:cubicBezTo>
                  <a:cubicBezTo>
                    <a:pt x="242" y="1626"/>
                    <a:pt x="242" y="1629"/>
                    <a:pt x="245" y="1629"/>
                  </a:cubicBezTo>
                  <a:cubicBezTo>
                    <a:pt x="310" y="1677"/>
                    <a:pt x="380" y="1716"/>
                    <a:pt x="454" y="1748"/>
                  </a:cubicBezTo>
                  <a:lnTo>
                    <a:pt x="448" y="1745"/>
                  </a:lnTo>
                  <a:lnTo>
                    <a:pt x="448" y="1745"/>
                  </a:lnTo>
                  <a:cubicBezTo>
                    <a:pt x="541" y="1787"/>
                    <a:pt x="641" y="1812"/>
                    <a:pt x="744" y="1826"/>
                  </a:cubicBezTo>
                  <a:cubicBezTo>
                    <a:pt x="747" y="1829"/>
                    <a:pt x="747" y="1829"/>
                    <a:pt x="751" y="1829"/>
                  </a:cubicBezTo>
                  <a:cubicBezTo>
                    <a:pt x="804" y="1835"/>
                    <a:pt x="858" y="1838"/>
                    <a:pt x="912" y="1838"/>
                  </a:cubicBezTo>
                  <a:cubicBezTo>
                    <a:pt x="973" y="1838"/>
                    <a:pt x="1034" y="1834"/>
                    <a:pt x="1094" y="1826"/>
                  </a:cubicBezTo>
                  <a:lnTo>
                    <a:pt x="1098" y="1826"/>
                  </a:lnTo>
                  <a:cubicBezTo>
                    <a:pt x="1214" y="1809"/>
                    <a:pt x="1326" y="1777"/>
                    <a:pt x="1433" y="1735"/>
                  </a:cubicBezTo>
                  <a:lnTo>
                    <a:pt x="1427" y="1735"/>
                  </a:lnTo>
                  <a:cubicBezTo>
                    <a:pt x="1519" y="1697"/>
                    <a:pt x="1607" y="1649"/>
                    <a:pt x="1687" y="1584"/>
                  </a:cubicBezTo>
                  <a:cubicBezTo>
                    <a:pt x="1755" y="1533"/>
                    <a:pt x="1813" y="1475"/>
                    <a:pt x="1864" y="1410"/>
                  </a:cubicBezTo>
                  <a:lnTo>
                    <a:pt x="1867" y="1407"/>
                  </a:lnTo>
                  <a:cubicBezTo>
                    <a:pt x="1886" y="1378"/>
                    <a:pt x="1906" y="1352"/>
                    <a:pt x="1922" y="1323"/>
                  </a:cubicBezTo>
                  <a:cubicBezTo>
                    <a:pt x="1883" y="1221"/>
                    <a:pt x="1838" y="1117"/>
                    <a:pt x="1797" y="1011"/>
                  </a:cubicBezTo>
                  <a:cubicBezTo>
                    <a:pt x="1767" y="950"/>
                    <a:pt x="1745" y="889"/>
                    <a:pt x="1723" y="827"/>
                  </a:cubicBezTo>
                  <a:lnTo>
                    <a:pt x="1703" y="780"/>
                  </a:lnTo>
                  <a:cubicBezTo>
                    <a:pt x="1671" y="686"/>
                    <a:pt x="1632" y="590"/>
                    <a:pt x="1590" y="493"/>
                  </a:cubicBezTo>
                  <a:cubicBezTo>
                    <a:pt x="1546" y="393"/>
                    <a:pt x="1504" y="313"/>
                    <a:pt x="1455" y="245"/>
                  </a:cubicBezTo>
                  <a:cubicBezTo>
                    <a:pt x="1397" y="162"/>
                    <a:pt x="1339" y="101"/>
                    <a:pt x="1268" y="55"/>
                  </a:cubicBezTo>
                  <a:cubicBezTo>
                    <a:pt x="1240" y="36"/>
                    <a:pt x="1204" y="19"/>
                    <a:pt x="1166" y="10"/>
                  </a:cubicBezTo>
                  <a:cubicBezTo>
                    <a:pt x="1143" y="4"/>
                    <a:pt x="1118" y="0"/>
                    <a:pt x="1091" y="0"/>
                  </a:cubicBezTo>
                  <a:close/>
                </a:path>
              </a:pathLst>
            </a:custGeom>
            <a:solidFill>
              <a:srgbClr val="552340"/>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8" name="Google Shape;643;p27">
              <a:extLst>
                <a:ext uri="{FF2B5EF4-FFF2-40B4-BE49-F238E27FC236}">
                  <a16:creationId xmlns:a16="http://schemas.microsoft.com/office/drawing/2014/main" id="{4F4D1DD8-7670-80C0-D18D-FA945F893CA9}"/>
                </a:ext>
              </a:extLst>
            </p:cNvPr>
            <p:cNvSpPr/>
            <p:nvPr/>
          </p:nvSpPr>
          <p:spPr>
            <a:xfrm>
              <a:off x="10815829" y="2812075"/>
              <a:ext cx="372" cy="372"/>
            </a:xfrm>
            <a:custGeom>
              <a:avLst/>
              <a:gdLst/>
              <a:ahLst/>
              <a:cxnLst/>
              <a:rect l="l" t="t" r="r" b="b"/>
              <a:pathLst>
                <a:path w="4" h="4" extrusionOk="0">
                  <a:moveTo>
                    <a:pt x="4" y="1"/>
                  </a:moveTo>
                  <a:lnTo>
                    <a:pt x="1" y="4"/>
                  </a:lnTo>
                  <a:close/>
                </a:path>
              </a:pathLst>
            </a:custGeom>
            <a:solidFill>
              <a:srgbClr val="65214D"/>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9" name="Google Shape;644;p27">
              <a:extLst>
                <a:ext uri="{FF2B5EF4-FFF2-40B4-BE49-F238E27FC236}">
                  <a16:creationId xmlns:a16="http://schemas.microsoft.com/office/drawing/2014/main" id="{0BCA494D-8DC0-2D1D-C2B4-AD4C19AF4513}"/>
                </a:ext>
              </a:extLst>
            </p:cNvPr>
            <p:cNvSpPr/>
            <p:nvPr/>
          </p:nvSpPr>
          <p:spPr>
            <a:xfrm>
              <a:off x="10744218" y="2851093"/>
              <a:ext cx="466" cy="93"/>
            </a:xfrm>
            <a:custGeom>
              <a:avLst/>
              <a:gdLst/>
              <a:ahLst/>
              <a:cxnLst/>
              <a:rect l="l" t="t" r="r" b="b"/>
              <a:pathLst>
                <a:path w="5" h="1" extrusionOk="0">
                  <a:moveTo>
                    <a:pt x="0" y="1"/>
                  </a:moveTo>
                  <a:lnTo>
                    <a:pt x="0" y="1"/>
                  </a:lnTo>
                  <a:lnTo>
                    <a:pt x="4" y="1"/>
                  </a:lnTo>
                  <a:close/>
                </a:path>
              </a:pathLst>
            </a:custGeom>
            <a:solidFill>
              <a:srgbClr val="65214D"/>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0" name="Google Shape;645;p27">
              <a:extLst>
                <a:ext uri="{FF2B5EF4-FFF2-40B4-BE49-F238E27FC236}">
                  <a16:creationId xmlns:a16="http://schemas.microsoft.com/office/drawing/2014/main" id="{748B8958-BCA5-80B7-CF0B-C98412FF97C8}"/>
                </a:ext>
              </a:extLst>
            </p:cNvPr>
            <p:cNvSpPr/>
            <p:nvPr/>
          </p:nvSpPr>
          <p:spPr>
            <a:xfrm>
              <a:off x="10711532" y="2851093"/>
              <a:ext cx="745" cy="372"/>
            </a:xfrm>
            <a:custGeom>
              <a:avLst/>
              <a:gdLst/>
              <a:ahLst/>
              <a:cxnLst/>
              <a:rect l="l" t="t" r="r" b="b"/>
              <a:pathLst>
                <a:path w="8" h="4" extrusionOk="0">
                  <a:moveTo>
                    <a:pt x="8" y="4"/>
                  </a:moveTo>
                  <a:lnTo>
                    <a:pt x="8" y="4"/>
                  </a:lnTo>
                  <a:cubicBezTo>
                    <a:pt x="4" y="4"/>
                    <a:pt x="4" y="4"/>
                    <a:pt x="1" y="1"/>
                  </a:cubicBezTo>
                  <a:lnTo>
                    <a:pt x="1" y="1"/>
                  </a:lnTo>
                  <a:cubicBezTo>
                    <a:pt x="4" y="4"/>
                    <a:pt x="4" y="4"/>
                    <a:pt x="8" y="4"/>
                  </a:cubicBezTo>
                  <a:close/>
                </a:path>
              </a:pathLst>
            </a:custGeom>
            <a:solidFill>
              <a:srgbClr val="65214D"/>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1" name="Google Shape;646;p27">
              <a:extLst>
                <a:ext uri="{FF2B5EF4-FFF2-40B4-BE49-F238E27FC236}">
                  <a16:creationId xmlns:a16="http://schemas.microsoft.com/office/drawing/2014/main" id="{633F8BE4-669C-C408-4C59-496202F385B7}"/>
                </a:ext>
              </a:extLst>
            </p:cNvPr>
            <p:cNvSpPr/>
            <p:nvPr/>
          </p:nvSpPr>
          <p:spPr>
            <a:xfrm>
              <a:off x="10673817" y="2706660"/>
              <a:ext cx="59412" cy="106718"/>
            </a:xfrm>
            <a:custGeom>
              <a:avLst/>
              <a:gdLst/>
              <a:ahLst/>
              <a:cxnLst/>
              <a:rect l="l" t="t" r="r" b="b"/>
              <a:pathLst>
                <a:path w="638" h="1146" extrusionOk="0">
                  <a:moveTo>
                    <a:pt x="593" y="0"/>
                  </a:moveTo>
                  <a:cubicBezTo>
                    <a:pt x="583" y="0"/>
                    <a:pt x="570" y="3"/>
                    <a:pt x="563" y="13"/>
                  </a:cubicBezTo>
                  <a:cubicBezTo>
                    <a:pt x="438" y="174"/>
                    <a:pt x="312" y="338"/>
                    <a:pt x="210" y="515"/>
                  </a:cubicBezTo>
                  <a:cubicBezTo>
                    <a:pt x="110" y="692"/>
                    <a:pt x="27" y="882"/>
                    <a:pt x="0" y="1088"/>
                  </a:cubicBezTo>
                  <a:cubicBezTo>
                    <a:pt x="0" y="1097"/>
                    <a:pt x="3" y="1107"/>
                    <a:pt x="10" y="1117"/>
                  </a:cubicBezTo>
                  <a:cubicBezTo>
                    <a:pt x="16" y="1130"/>
                    <a:pt x="30" y="1140"/>
                    <a:pt x="46" y="1143"/>
                  </a:cubicBezTo>
                  <a:cubicBezTo>
                    <a:pt x="51" y="1144"/>
                    <a:pt x="56" y="1145"/>
                    <a:pt x="61" y="1145"/>
                  </a:cubicBezTo>
                  <a:cubicBezTo>
                    <a:pt x="86" y="1145"/>
                    <a:pt x="112" y="1128"/>
                    <a:pt x="119" y="1104"/>
                  </a:cubicBezTo>
                  <a:cubicBezTo>
                    <a:pt x="135" y="1030"/>
                    <a:pt x="149" y="959"/>
                    <a:pt x="171" y="889"/>
                  </a:cubicBezTo>
                  <a:cubicBezTo>
                    <a:pt x="190" y="821"/>
                    <a:pt x="213" y="757"/>
                    <a:pt x="239" y="692"/>
                  </a:cubicBezTo>
                  <a:cubicBezTo>
                    <a:pt x="332" y="476"/>
                    <a:pt x="464" y="283"/>
                    <a:pt x="606" y="100"/>
                  </a:cubicBezTo>
                  <a:lnTo>
                    <a:pt x="606" y="100"/>
                  </a:lnTo>
                  <a:cubicBezTo>
                    <a:pt x="606" y="100"/>
                    <a:pt x="605" y="100"/>
                    <a:pt x="604" y="100"/>
                  </a:cubicBezTo>
                  <a:lnTo>
                    <a:pt x="604" y="100"/>
                  </a:lnTo>
                  <a:cubicBezTo>
                    <a:pt x="611" y="91"/>
                    <a:pt x="619" y="83"/>
                    <a:pt x="625" y="74"/>
                  </a:cubicBezTo>
                  <a:cubicBezTo>
                    <a:pt x="634" y="65"/>
                    <a:pt x="638" y="54"/>
                    <a:pt x="638" y="42"/>
                  </a:cubicBezTo>
                  <a:cubicBezTo>
                    <a:pt x="638" y="32"/>
                    <a:pt x="634" y="20"/>
                    <a:pt x="625" y="13"/>
                  </a:cubicBezTo>
                  <a:cubicBezTo>
                    <a:pt x="618" y="3"/>
                    <a:pt x="606" y="0"/>
                    <a:pt x="593" y="0"/>
                  </a:cubicBezTo>
                  <a:close/>
                </a:path>
              </a:pathLst>
            </a:custGeom>
            <a:solidFill>
              <a:srgbClr val="FFFFFF">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2" name="Google Shape;647;p27">
              <a:extLst>
                <a:ext uri="{FF2B5EF4-FFF2-40B4-BE49-F238E27FC236}">
                  <a16:creationId xmlns:a16="http://schemas.microsoft.com/office/drawing/2014/main" id="{A293E866-0BA0-3D6E-7F2B-A3A1CE72ADD2}"/>
                </a:ext>
              </a:extLst>
            </p:cNvPr>
            <p:cNvSpPr/>
            <p:nvPr/>
          </p:nvSpPr>
          <p:spPr>
            <a:xfrm>
              <a:off x="10695049" y="2769890"/>
              <a:ext cx="26819" cy="57177"/>
            </a:xfrm>
            <a:custGeom>
              <a:avLst/>
              <a:gdLst/>
              <a:ahLst/>
              <a:cxnLst/>
              <a:rect l="l" t="t" r="r" b="b"/>
              <a:pathLst>
                <a:path w="288" h="614" extrusionOk="0">
                  <a:moveTo>
                    <a:pt x="243" y="0"/>
                  </a:moveTo>
                  <a:cubicBezTo>
                    <a:pt x="226" y="0"/>
                    <a:pt x="210" y="7"/>
                    <a:pt x="204" y="20"/>
                  </a:cubicBezTo>
                  <a:cubicBezTo>
                    <a:pt x="165" y="103"/>
                    <a:pt x="127" y="187"/>
                    <a:pt x="94" y="274"/>
                  </a:cubicBezTo>
                  <a:cubicBezTo>
                    <a:pt x="62" y="364"/>
                    <a:pt x="33" y="454"/>
                    <a:pt x="11" y="547"/>
                  </a:cubicBezTo>
                  <a:cubicBezTo>
                    <a:pt x="1" y="573"/>
                    <a:pt x="17" y="605"/>
                    <a:pt x="46" y="611"/>
                  </a:cubicBezTo>
                  <a:cubicBezTo>
                    <a:pt x="50" y="612"/>
                    <a:pt x="54" y="613"/>
                    <a:pt x="58" y="613"/>
                  </a:cubicBezTo>
                  <a:cubicBezTo>
                    <a:pt x="82" y="613"/>
                    <a:pt x="108" y="598"/>
                    <a:pt x="114" y="573"/>
                  </a:cubicBezTo>
                  <a:cubicBezTo>
                    <a:pt x="142" y="431"/>
                    <a:pt x="185" y="290"/>
                    <a:pt x="239" y="155"/>
                  </a:cubicBezTo>
                  <a:lnTo>
                    <a:pt x="239" y="155"/>
                  </a:lnTo>
                  <a:lnTo>
                    <a:pt x="236" y="158"/>
                  </a:lnTo>
                  <a:cubicBezTo>
                    <a:pt x="239" y="155"/>
                    <a:pt x="239" y="155"/>
                    <a:pt x="239" y="152"/>
                  </a:cubicBezTo>
                  <a:cubicBezTo>
                    <a:pt x="239" y="151"/>
                    <a:pt x="240" y="150"/>
                    <a:pt x="240" y="149"/>
                  </a:cubicBezTo>
                  <a:lnTo>
                    <a:pt x="240" y="149"/>
                  </a:lnTo>
                  <a:cubicBezTo>
                    <a:pt x="240" y="149"/>
                    <a:pt x="240" y="149"/>
                    <a:pt x="240" y="149"/>
                  </a:cubicBezTo>
                  <a:lnTo>
                    <a:pt x="240" y="149"/>
                  </a:lnTo>
                  <a:cubicBezTo>
                    <a:pt x="240" y="149"/>
                    <a:pt x="240" y="149"/>
                    <a:pt x="240" y="149"/>
                  </a:cubicBezTo>
                  <a:lnTo>
                    <a:pt x="240" y="149"/>
                  </a:lnTo>
                  <a:cubicBezTo>
                    <a:pt x="240" y="149"/>
                    <a:pt x="240" y="149"/>
                    <a:pt x="240" y="149"/>
                  </a:cubicBezTo>
                  <a:lnTo>
                    <a:pt x="240" y="149"/>
                  </a:lnTo>
                  <a:cubicBezTo>
                    <a:pt x="241" y="148"/>
                    <a:pt x="243" y="148"/>
                    <a:pt x="243" y="148"/>
                  </a:cubicBezTo>
                  <a:lnTo>
                    <a:pt x="243" y="148"/>
                  </a:lnTo>
                  <a:cubicBezTo>
                    <a:pt x="242" y="148"/>
                    <a:pt x="241" y="148"/>
                    <a:pt x="240" y="149"/>
                  </a:cubicBezTo>
                  <a:lnTo>
                    <a:pt x="240" y="149"/>
                  </a:lnTo>
                  <a:cubicBezTo>
                    <a:pt x="253" y="120"/>
                    <a:pt x="266" y="93"/>
                    <a:pt x="277" y="65"/>
                  </a:cubicBezTo>
                  <a:cubicBezTo>
                    <a:pt x="287" y="42"/>
                    <a:pt x="284" y="20"/>
                    <a:pt x="265" y="7"/>
                  </a:cubicBezTo>
                  <a:cubicBezTo>
                    <a:pt x="258" y="0"/>
                    <a:pt x="249" y="0"/>
                    <a:pt x="243" y="0"/>
                  </a:cubicBezTo>
                  <a:close/>
                </a:path>
              </a:pathLst>
            </a:custGeom>
            <a:solidFill>
              <a:srgbClr val="FFFFFF">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3" name="Google Shape;648;p27">
              <a:extLst>
                <a:ext uri="{FF2B5EF4-FFF2-40B4-BE49-F238E27FC236}">
                  <a16:creationId xmlns:a16="http://schemas.microsoft.com/office/drawing/2014/main" id="{35B05B7C-8D58-7C64-2818-19AD3BF1A703}"/>
                </a:ext>
              </a:extLst>
            </p:cNvPr>
            <p:cNvSpPr/>
            <p:nvPr/>
          </p:nvSpPr>
          <p:spPr>
            <a:xfrm>
              <a:off x="10600716" y="3182236"/>
              <a:ext cx="21046" cy="268377"/>
            </a:xfrm>
            <a:custGeom>
              <a:avLst/>
              <a:gdLst/>
              <a:ahLst/>
              <a:cxnLst/>
              <a:rect l="l" t="t" r="r" b="b"/>
              <a:pathLst>
                <a:path w="226" h="2882" extrusionOk="0">
                  <a:moveTo>
                    <a:pt x="32" y="1"/>
                  </a:moveTo>
                  <a:cubicBezTo>
                    <a:pt x="20" y="1"/>
                    <a:pt x="4" y="14"/>
                    <a:pt x="7" y="30"/>
                  </a:cubicBezTo>
                  <a:cubicBezTo>
                    <a:pt x="10" y="255"/>
                    <a:pt x="10" y="481"/>
                    <a:pt x="10" y="706"/>
                  </a:cubicBezTo>
                  <a:cubicBezTo>
                    <a:pt x="13" y="938"/>
                    <a:pt x="10" y="1170"/>
                    <a:pt x="10" y="1401"/>
                  </a:cubicBezTo>
                  <a:cubicBezTo>
                    <a:pt x="7" y="1626"/>
                    <a:pt x="0" y="1852"/>
                    <a:pt x="0" y="2077"/>
                  </a:cubicBezTo>
                  <a:lnTo>
                    <a:pt x="0" y="2425"/>
                  </a:lnTo>
                  <a:cubicBezTo>
                    <a:pt x="0" y="2544"/>
                    <a:pt x="4" y="2660"/>
                    <a:pt x="13" y="2776"/>
                  </a:cubicBezTo>
                  <a:cubicBezTo>
                    <a:pt x="13" y="2804"/>
                    <a:pt x="23" y="2827"/>
                    <a:pt x="42" y="2850"/>
                  </a:cubicBezTo>
                  <a:cubicBezTo>
                    <a:pt x="61" y="2869"/>
                    <a:pt x="90" y="2881"/>
                    <a:pt x="116" y="2881"/>
                  </a:cubicBezTo>
                  <a:cubicBezTo>
                    <a:pt x="174" y="2881"/>
                    <a:pt x="225" y="2834"/>
                    <a:pt x="222" y="2776"/>
                  </a:cubicBezTo>
                  <a:cubicBezTo>
                    <a:pt x="216" y="2550"/>
                    <a:pt x="194" y="2325"/>
                    <a:pt x="180" y="2100"/>
                  </a:cubicBezTo>
                  <a:lnTo>
                    <a:pt x="151" y="1752"/>
                  </a:lnTo>
                  <a:cubicBezTo>
                    <a:pt x="142" y="1633"/>
                    <a:pt x="136" y="1517"/>
                    <a:pt x="126" y="1401"/>
                  </a:cubicBezTo>
                  <a:cubicBezTo>
                    <a:pt x="112" y="1176"/>
                    <a:pt x="100" y="950"/>
                    <a:pt x="90" y="726"/>
                  </a:cubicBezTo>
                  <a:cubicBezTo>
                    <a:pt x="81" y="494"/>
                    <a:pt x="68" y="262"/>
                    <a:pt x="61" y="30"/>
                  </a:cubicBezTo>
                  <a:cubicBezTo>
                    <a:pt x="58" y="14"/>
                    <a:pt x="48" y="1"/>
                    <a:pt x="32" y="1"/>
                  </a:cubicBezTo>
                  <a:close/>
                </a:path>
              </a:pathLst>
            </a:custGeom>
            <a:solidFill>
              <a:srgbClr val="FFFFFF">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4" name="Google Shape;649;p27">
              <a:extLst>
                <a:ext uri="{FF2B5EF4-FFF2-40B4-BE49-F238E27FC236}">
                  <a16:creationId xmlns:a16="http://schemas.microsoft.com/office/drawing/2014/main" id="{319A17DB-2973-1FF0-CF9D-C1D863D254AC}"/>
                </a:ext>
              </a:extLst>
            </p:cNvPr>
            <p:cNvSpPr/>
            <p:nvPr/>
          </p:nvSpPr>
          <p:spPr>
            <a:xfrm>
              <a:off x="10606117" y="3487957"/>
              <a:ext cx="21697" cy="21697"/>
            </a:xfrm>
            <a:custGeom>
              <a:avLst/>
              <a:gdLst/>
              <a:ahLst/>
              <a:cxnLst/>
              <a:rect l="l" t="t" r="r" b="b"/>
              <a:pathLst>
                <a:path w="233" h="233" extrusionOk="0">
                  <a:moveTo>
                    <a:pt x="116" y="1"/>
                  </a:moveTo>
                  <a:cubicBezTo>
                    <a:pt x="51" y="1"/>
                    <a:pt x="0" y="56"/>
                    <a:pt x="0" y="117"/>
                  </a:cubicBezTo>
                  <a:cubicBezTo>
                    <a:pt x="0" y="181"/>
                    <a:pt x="51" y="233"/>
                    <a:pt x="116" y="233"/>
                  </a:cubicBezTo>
                  <a:cubicBezTo>
                    <a:pt x="177" y="233"/>
                    <a:pt x="232" y="181"/>
                    <a:pt x="232" y="117"/>
                  </a:cubicBezTo>
                  <a:cubicBezTo>
                    <a:pt x="232" y="56"/>
                    <a:pt x="177" y="1"/>
                    <a:pt x="116" y="1"/>
                  </a:cubicBezTo>
                  <a:close/>
                </a:path>
              </a:pathLst>
            </a:custGeom>
            <a:solidFill>
              <a:srgbClr val="FFFFFF">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5" name="Google Shape;650;p27">
              <a:extLst>
                <a:ext uri="{FF2B5EF4-FFF2-40B4-BE49-F238E27FC236}">
                  <a16:creationId xmlns:a16="http://schemas.microsoft.com/office/drawing/2014/main" id="{D7A5121B-11D6-87D9-CE9D-35572613F4D0}"/>
                </a:ext>
              </a:extLst>
            </p:cNvPr>
            <p:cNvSpPr/>
            <p:nvPr/>
          </p:nvSpPr>
          <p:spPr>
            <a:xfrm>
              <a:off x="10454142" y="3443351"/>
              <a:ext cx="928891" cy="1037099"/>
            </a:xfrm>
            <a:custGeom>
              <a:avLst/>
              <a:gdLst/>
              <a:ahLst/>
              <a:cxnLst/>
              <a:rect l="l" t="t" r="r" b="b"/>
              <a:pathLst>
                <a:path w="9975" h="11137" extrusionOk="0">
                  <a:moveTo>
                    <a:pt x="110" y="0"/>
                  </a:moveTo>
                  <a:cubicBezTo>
                    <a:pt x="87" y="0"/>
                    <a:pt x="64" y="7"/>
                    <a:pt x="49" y="23"/>
                  </a:cubicBezTo>
                  <a:cubicBezTo>
                    <a:pt x="33" y="39"/>
                    <a:pt x="26" y="61"/>
                    <a:pt x="26" y="81"/>
                  </a:cubicBezTo>
                  <a:lnTo>
                    <a:pt x="26" y="84"/>
                  </a:lnTo>
                  <a:cubicBezTo>
                    <a:pt x="16" y="94"/>
                    <a:pt x="13" y="110"/>
                    <a:pt x="10" y="123"/>
                  </a:cubicBezTo>
                  <a:cubicBezTo>
                    <a:pt x="0" y="316"/>
                    <a:pt x="0" y="509"/>
                    <a:pt x="6" y="699"/>
                  </a:cubicBezTo>
                  <a:cubicBezTo>
                    <a:pt x="6" y="709"/>
                    <a:pt x="10" y="715"/>
                    <a:pt x="13" y="722"/>
                  </a:cubicBezTo>
                  <a:cubicBezTo>
                    <a:pt x="13" y="780"/>
                    <a:pt x="16" y="838"/>
                    <a:pt x="16" y="899"/>
                  </a:cubicBezTo>
                  <a:cubicBezTo>
                    <a:pt x="16" y="998"/>
                    <a:pt x="23" y="1098"/>
                    <a:pt x="29" y="1201"/>
                  </a:cubicBezTo>
                  <a:cubicBezTo>
                    <a:pt x="36" y="1304"/>
                    <a:pt x="42" y="1407"/>
                    <a:pt x="52" y="1507"/>
                  </a:cubicBezTo>
                  <a:cubicBezTo>
                    <a:pt x="80" y="2456"/>
                    <a:pt x="129" y="3316"/>
                    <a:pt x="203" y="4143"/>
                  </a:cubicBezTo>
                  <a:cubicBezTo>
                    <a:pt x="335" y="5623"/>
                    <a:pt x="544" y="6943"/>
                    <a:pt x="841" y="8182"/>
                  </a:cubicBezTo>
                  <a:cubicBezTo>
                    <a:pt x="911" y="8485"/>
                    <a:pt x="995" y="8797"/>
                    <a:pt x="1082" y="9103"/>
                  </a:cubicBezTo>
                  <a:cubicBezTo>
                    <a:pt x="1126" y="9258"/>
                    <a:pt x="1175" y="9412"/>
                    <a:pt x="1223" y="9567"/>
                  </a:cubicBezTo>
                  <a:cubicBezTo>
                    <a:pt x="1265" y="9711"/>
                    <a:pt x="1320" y="9875"/>
                    <a:pt x="1391" y="10030"/>
                  </a:cubicBezTo>
                  <a:cubicBezTo>
                    <a:pt x="1394" y="10039"/>
                    <a:pt x="1404" y="10049"/>
                    <a:pt x="1413" y="10055"/>
                  </a:cubicBezTo>
                  <a:cubicBezTo>
                    <a:pt x="1729" y="10683"/>
                    <a:pt x="3316" y="11137"/>
                    <a:pt x="5189" y="11137"/>
                  </a:cubicBezTo>
                  <a:cubicBezTo>
                    <a:pt x="7300" y="11137"/>
                    <a:pt x="9019" y="10551"/>
                    <a:pt x="9019" y="9833"/>
                  </a:cubicBezTo>
                  <a:cubicBezTo>
                    <a:pt x="9019" y="9818"/>
                    <a:pt x="9019" y="9798"/>
                    <a:pt x="9016" y="9782"/>
                  </a:cubicBezTo>
                  <a:cubicBezTo>
                    <a:pt x="9051" y="9617"/>
                    <a:pt x="9083" y="9473"/>
                    <a:pt x="9109" y="9335"/>
                  </a:cubicBezTo>
                  <a:cubicBezTo>
                    <a:pt x="9138" y="9161"/>
                    <a:pt x="9170" y="8990"/>
                    <a:pt x="9199" y="8820"/>
                  </a:cubicBezTo>
                  <a:cubicBezTo>
                    <a:pt x="9257" y="8475"/>
                    <a:pt x="9315" y="8127"/>
                    <a:pt x="9366" y="7783"/>
                  </a:cubicBezTo>
                  <a:cubicBezTo>
                    <a:pt x="9473" y="7095"/>
                    <a:pt x="9566" y="6386"/>
                    <a:pt x="9643" y="5681"/>
                  </a:cubicBezTo>
                  <a:cubicBezTo>
                    <a:pt x="9804" y="4271"/>
                    <a:pt x="9910" y="2849"/>
                    <a:pt x="9956" y="1456"/>
                  </a:cubicBezTo>
                  <a:cubicBezTo>
                    <a:pt x="9962" y="1236"/>
                    <a:pt x="9968" y="1015"/>
                    <a:pt x="9971" y="792"/>
                  </a:cubicBezTo>
                  <a:cubicBezTo>
                    <a:pt x="9971" y="715"/>
                    <a:pt x="9971" y="634"/>
                    <a:pt x="9975" y="554"/>
                  </a:cubicBezTo>
                  <a:cubicBezTo>
                    <a:pt x="9971" y="554"/>
                    <a:pt x="9971" y="548"/>
                    <a:pt x="9971" y="544"/>
                  </a:cubicBezTo>
                  <a:cubicBezTo>
                    <a:pt x="9968" y="471"/>
                    <a:pt x="9965" y="393"/>
                    <a:pt x="9959" y="316"/>
                  </a:cubicBezTo>
                  <a:cubicBezTo>
                    <a:pt x="9946" y="226"/>
                    <a:pt x="9933" y="132"/>
                    <a:pt x="9920" y="39"/>
                  </a:cubicBezTo>
                  <a:cubicBezTo>
                    <a:pt x="9910" y="36"/>
                    <a:pt x="9904" y="36"/>
                    <a:pt x="9898" y="36"/>
                  </a:cubicBezTo>
                  <a:cubicBezTo>
                    <a:pt x="9852" y="36"/>
                    <a:pt x="9814" y="74"/>
                    <a:pt x="9814" y="119"/>
                  </a:cubicBezTo>
                  <a:cubicBezTo>
                    <a:pt x="9814" y="220"/>
                    <a:pt x="9810" y="316"/>
                    <a:pt x="9810" y="416"/>
                  </a:cubicBezTo>
                  <a:cubicBezTo>
                    <a:pt x="9801" y="419"/>
                    <a:pt x="9788" y="422"/>
                    <a:pt x="9778" y="432"/>
                  </a:cubicBezTo>
                  <a:cubicBezTo>
                    <a:pt x="9573" y="631"/>
                    <a:pt x="9341" y="814"/>
                    <a:pt x="9096" y="973"/>
                  </a:cubicBezTo>
                  <a:cubicBezTo>
                    <a:pt x="8758" y="1185"/>
                    <a:pt x="8381" y="1355"/>
                    <a:pt x="7973" y="1487"/>
                  </a:cubicBezTo>
                  <a:cubicBezTo>
                    <a:pt x="7368" y="1677"/>
                    <a:pt x="6692" y="1780"/>
                    <a:pt x="5848" y="1816"/>
                  </a:cubicBezTo>
                  <a:cubicBezTo>
                    <a:pt x="5594" y="1826"/>
                    <a:pt x="5353" y="1829"/>
                    <a:pt x="5118" y="1829"/>
                  </a:cubicBezTo>
                  <a:cubicBezTo>
                    <a:pt x="4773" y="1829"/>
                    <a:pt x="4439" y="1819"/>
                    <a:pt x="4114" y="1799"/>
                  </a:cubicBezTo>
                  <a:cubicBezTo>
                    <a:pt x="3476" y="1761"/>
                    <a:pt x="2903" y="1680"/>
                    <a:pt x="2359" y="1558"/>
                  </a:cubicBezTo>
                  <a:cubicBezTo>
                    <a:pt x="2096" y="1497"/>
                    <a:pt x="1838" y="1426"/>
                    <a:pt x="1597" y="1349"/>
                  </a:cubicBezTo>
                  <a:cubicBezTo>
                    <a:pt x="1320" y="1259"/>
                    <a:pt x="1085" y="1162"/>
                    <a:pt x="879" y="1053"/>
                  </a:cubicBezTo>
                  <a:lnTo>
                    <a:pt x="879" y="1053"/>
                  </a:lnTo>
                  <a:lnTo>
                    <a:pt x="882" y="1056"/>
                  </a:lnTo>
                  <a:cubicBezTo>
                    <a:pt x="712" y="963"/>
                    <a:pt x="573" y="866"/>
                    <a:pt x="461" y="760"/>
                  </a:cubicBezTo>
                  <a:cubicBezTo>
                    <a:pt x="383" y="689"/>
                    <a:pt x="322" y="612"/>
                    <a:pt x="271" y="535"/>
                  </a:cubicBezTo>
                  <a:cubicBezTo>
                    <a:pt x="245" y="496"/>
                    <a:pt x="226" y="458"/>
                    <a:pt x="209" y="419"/>
                  </a:cubicBezTo>
                  <a:lnTo>
                    <a:pt x="209" y="409"/>
                  </a:lnTo>
                  <a:cubicBezTo>
                    <a:pt x="213" y="390"/>
                    <a:pt x="213" y="374"/>
                    <a:pt x="206" y="358"/>
                  </a:cubicBezTo>
                  <a:lnTo>
                    <a:pt x="209" y="355"/>
                  </a:lnTo>
                  <a:cubicBezTo>
                    <a:pt x="209" y="342"/>
                    <a:pt x="203" y="325"/>
                    <a:pt x="193" y="312"/>
                  </a:cubicBezTo>
                  <a:lnTo>
                    <a:pt x="193" y="290"/>
                  </a:lnTo>
                  <a:cubicBezTo>
                    <a:pt x="187" y="271"/>
                    <a:pt x="184" y="251"/>
                    <a:pt x="180" y="232"/>
                  </a:cubicBezTo>
                  <a:lnTo>
                    <a:pt x="180" y="229"/>
                  </a:lnTo>
                  <a:cubicBezTo>
                    <a:pt x="180" y="226"/>
                    <a:pt x="177" y="220"/>
                    <a:pt x="177" y="213"/>
                  </a:cubicBezTo>
                  <a:cubicBezTo>
                    <a:pt x="177" y="200"/>
                    <a:pt x="174" y="190"/>
                    <a:pt x="174" y="177"/>
                  </a:cubicBezTo>
                  <a:lnTo>
                    <a:pt x="174" y="174"/>
                  </a:lnTo>
                  <a:lnTo>
                    <a:pt x="174" y="142"/>
                  </a:lnTo>
                  <a:lnTo>
                    <a:pt x="174" y="123"/>
                  </a:lnTo>
                  <a:cubicBezTo>
                    <a:pt x="177" y="104"/>
                    <a:pt x="180" y="84"/>
                    <a:pt x="184" y="65"/>
                  </a:cubicBezTo>
                  <a:cubicBezTo>
                    <a:pt x="187" y="61"/>
                    <a:pt x="187" y="58"/>
                    <a:pt x="187" y="55"/>
                  </a:cubicBezTo>
                  <a:cubicBezTo>
                    <a:pt x="174" y="23"/>
                    <a:pt x="145" y="0"/>
                    <a:pt x="110" y="0"/>
                  </a:cubicBezTo>
                  <a:close/>
                </a:path>
              </a:pathLst>
            </a:custGeom>
            <a:solidFill>
              <a:srgbClr val="5E7FD7"/>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6" name="Google Shape;651;p27">
              <a:extLst>
                <a:ext uri="{FF2B5EF4-FFF2-40B4-BE49-F238E27FC236}">
                  <a16:creationId xmlns:a16="http://schemas.microsoft.com/office/drawing/2014/main" id="{7E5345A2-38AE-8E77-6568-01ACC4A992C3}"/>
                </a:ext>
              </a:extLst>
            </p:cNvPr>
            <p:cNvSpPr/>
            <p:nvPr/>
          </p:nvSpPr>
          <p:spPr>
            <a:xfrm>
              <a:off x="10464013" y="3706795"/>
              <a:ext cx="910081" cy="216508"/>
            </a:xfrm>
            <a:custGeom>
              <a:avLst/>
              <a:gdLst/>
              <a:ahLst/>
              <a:cxnLst/>
              <a:rect l="l" t="t" r="r" b="b"/>
              <a:pathLst>
                <a:path w="9773" h="2325" extrusionOk="0">
                  <a:moveTo>
                    <a:pt x="1" y="1"/>
                  </a:moveTo>
                  <a:cubicBezTo>
                    <a:pt x="23" y="438"/>
                    <a:pt x="55" y="863"/>
                    <a:pt x="90" y="1282"/>
                  </a:cubicBezTo>
                  <a:cubicBezTo>
                    <a:pt x="303" y="1433"/>
                    <a:pt x="538" y="1552"/>
                    <a:pt x="776" y="1652"/>
                  </a:cubicBezTo>
                  <a:lnTo>
                    <a:pt x="769" y="1648"/>
                  </a:lnTo>
                  <a:lnTo>
                    <a:pt x="769" y="1648"/>
                  </a:lnTo>
                  <a:cubicBezTo>
                    <a:pt x="1114" y="1794"/>
                    <a:pt x="1472" y="1903"/>
                    <a:pt x="1835" y="1990"/>
                  </a:cubicBezTo>
                  <a:cubicBezTo>
                    <a:pt x="2208" y="2080"/>
                    <a:pt x="2589" y="2147"/>
                    <a:pt x="2971" y="2199"/>
                  </a:cubicBezTo>
                  <a:lnTo>
                    <a:pt x="2962" y="2199"/>
                  </a:lnTo>
                  <a:cubicBezTo>
                    <a:pt x="3608" y="2286"/>
                    <a:pt x="4262" y="2324"/>
                    <a:pt x="4915" y="2324"/>
                  </a:cubicBezTo>
                  <a:cubicBezTo>
                    <a:pt x="5572" y="2324"/>
                    <a:pt x="6225" y="2286"/>
                    <a:pt x="6876" y="2199"/>
                  </a:cubicBezTo>
                  <a:lnTo>
                    <a:pt x="6869" y="2199"/>
                  </a:lnTo>
                  <a:cubicBezTo>
                    <a:pt x="7249" y="2147"/>
                    <a:pt x="7625" y="2080"/>
                    <a:pt x="7996" y="1990"/>
                  </a:cubicBezTo>
                  <a:cubicBezTo>
                    <a:pt x="8366" y="1900"/>
                    <a:pt x="8730" y="1790"/>
                    <a:pt x="9080" y="1642"/>
                  </a:cubicBezTo>
                  <a:lnTo>
                    <a:pt x="9080" y="1642"/>
                  </a:lnTo>
                  <a:lnTo>
                    <a:pt x="9073" y="1645"/>
                  </a:lnTo>
                  <a:cubicBezTo>
                    <a:pt x="9290" y="1552"/>
                    <a:pt x="9498" y="1449"/>
                    <a:pt x="9691" y="1314"/>
                  </a:cubicBezTo>
                  <a:cubicBezTo>
                    <a:pt x="9724" y="953"/>
                    <a:pt x="9749" y="589"/>
                    <a:pt x="9772" y="229"/>
                  </a:cubicBezTo>
                  <a:lnTo>
                    <a:pt x="9772" y="229"/>
                  </a:lnTo>
                  <a:cubicBezTo>
                    <a:pt x="9586" y="352"/>
                    <a:pt x="9382" y="448"/>
                    <a:pt x="9177" y="535"/>
                  </a:cubicBezTo>
                  <a:cubicBezTo>
                    <a:pt x="8865" y="664"/>
                    <a:pt x="8540" y="763"/>
                    <a:pt x="8208" y="847"/>
                  </a:cubicBezTo>
                  <a:cubicBezTo>
                    <a:pt x="7870" y="931"/>
                    <a:pt x="7525" y="998"/>
                    <a:pt x="7181" y="1050"/>
                  </a:cubicBezTo>
                  <a:cubicBezTo>
                    <a:pt x="6486" y="1153"/>
                    <a:pt x="5781" y="1198"/>
                    <a:pt x="5080" y="1201"/>
                  </a:cubicBezTo>
                  <a:cubicBezTo>
                    <a:pt x="4378" y="1201"/>
                    <a:pt x="3679" y="1160"/>
                    <a:pt x="2987" y="1063"/>
                  </a:cubicBezTo>
                  <a:cubicBezTo>
                    <a:pt x="2643" y="1014"/>
                    <a:pt x="2302" y="950"/>
                    <a:pt x="1960" y="870"/>
                  </a:cubicBezTo>
                  <a:cubicBezTo>
                    <a:pt x="1790" y="828"/>
                    <a:pt x="1623" y="783"/>
                    <a:pt x="1455" y="732"/>
                  </a:cubicBezTo>
                  <a:cubicBezTo>
                    <a:pt x="1288" y="683"/>
                    <a:pt x="1127" y="625"/>
                    <a:pt x="966" y="561"/>
                  </a:cubicBezTo>
                  <a:cubicBezTo>
                    <a:pt x="818" y="503"/>
                    <a:pt x="670" y="435"/>
                    <a:pt x="528" y="361"/>
                  </a:cubicBezTo>
                  <a:cubicBezTo>
                    <a:pt x="390" y="287"/>
                    <a:pt x="255" y="206"/>
                    <a:pt x="129" y="110"/>
                  </a:cubicBezTo>
                  <a:cubicBezTo>
                    <a:pt x="84" y="75"/>
                    <a:pt x="42" y="39"/>
                    <a:pt x="1" y="1"/>
                  </a:cubicBezTo>
                  <a:close/>
                </a:path>
              </a:pathLst>
            </a:custGeom>
            <a:solidFill>
              <a:srgbClr val="FFD973"/>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7" name="Google Shape;652;p27">
              <a:extLst>
                <a:ext uri="{FF2B5EF4-FFF2-40B4-BE49-F238E27FC236}">
                  <a16:creationId xmlns:a16="http://schemas.microsoft.com/office/drawing/2014/main" id="{2FD76453-6F56-6B02-A222-939B276F27B9}"/>
                </a:ext>
              </a:extLst>
            </p:cNvPr>
            <p:cNvSpPr/>
            <p:nvPr/>
          </p:nvSpPr>
          <p:spPr>
            <a:xfrm>
              <a:off x="11314313" y="3446611"/>
              <a:ext cx="69096" cy="797682"/>
            </a:xfrm>
            <a:custGeom>
              <a:avLst/>
              <a:gdLst/>
              <a:ahLst/>
              <a:cxnLst/>
              <a:rect l="l" t="t" r="r" b="b"/>
              <a:pathLst>
                <a:path w="742" h="8566" extrusionOk="0">
                  <a:moveTo>
                    <a:pt x="680" y="1"/>
                  </a:moveTo>
                  <a:lnTo>
                    <a:pt x="680" y="4"/>
                  </a:lnTo>
                  <a:lnTo>
                    <a:pt x="683" y="4"/>
                  </a:lnTo>
                  <a:cubicBezTo>
                    <a:pt x="696" y="97"/>
                    <a:pt x="709" y="191"/>
                    <a:pt x="722" y="281"/>
                  </a:cubicBezTo>
                  <a:cubicBezTo>
                    <a:pt x="728" y="358"/>
                    <a:pt x="731" y="436"/>
                    <a:pt x="734" y="509"/>
                  </a:cubicBezTo>
                  <a:cubicBezTo>
                    <a:pt x="734" y="513"/>
                    <a:pt x="734" y="519"/>
                    <a:pt x="738" y="519"/>
                  </a:cubicBezTo>
                  <a:cubicBezTo>
                    <a:pt x="734" y="599"/>
                    <a:pt x="734" y="680"/>
                    <a:pt x="734" y="757"/>
                  </a:cubicBezTo>
                  <a:cubicBezTo>
                    <a:pt x="731" y="980"/>
                    <a:pt x="725" y="1201"/>
                    <a:pt x="719" y="1421"/>
                  </a:cubicBezTo>
                  <a:cubicBezTo>
                    <a:pt x="699" y="1951"/>
                    <a:pt x="673" y="2489"/>
                    <a:pt x="641" y="3027"/>
                  </a:cubicBezTo>
                  <a:lnTo>
                    <a:pt x="641" y="3023"/>
                  </a:lnTo>
                  <a:cubicBezTo>
                    <a:pt x="618" y="3383"/>
                    <a:pt x="593" y="3747"/>
                    <a:pt x="560" y="4108"/>
                  </a:cubicBezTo>
                  <a:lnTo>
                    <a:pt x="560" y="4111"/>
                  </a:lnTo>
                  <a:cubicBezTo>
                    <a:pt x="516" y="4622"/>
                    <a:pt x="464" y="5135"/>
                    <a:pt x="406" y="5646"/>
                  </a:cubicBezTo>
                  <a:cubicBezTo>
                    <a:pt x="329" y="6351"/>
                    <a:pt x="236" y="7060"/>
                    <a:pt x="129" y="7748"/>
                  </a:cubicBezTo>
                  <a:cubicBezTo>
                    <a:pt x="88" y="8015"/>
                    <a:pt x="46" y="8289"/>
                    <a:pt x="0" y="8559"/>
                  </a:cubicBezTo>
                  <a:cubicBezTo>
                    <a:pt x="0" y="8562"/>
                    <a:pt x="0" y="8566"/>
                    <a:pt x="4" y="8566"/>
                  </a:cubicBezTo>
                  <a:cubicBezTo>
                    <a:pt x="46" y="8305"/>
                    <a:pt x="91" y="8031"/>
                    <a:pt x="132" y="7748"/>
                  </a:cubicBezTo>
                  <a:cubicBezTo>
                    <a:pt x="242" y="7046"/>
                    <a:pt x="336" y="6338"/>
                    <a:pt x="413" y="5646"/>
                  </a:cubicBezTo>
                  <a:cubicBezTo>
                    <a:pt x="573" y="4227"/>
                    <a:pt x="676" y="2804"/>
                    <a:pt x="722" y="1421"/>
                  </a:cubicBezTo>
                  <a:cubicBezTo>
                    <a:pt x="728" y="1201"/>
                    <a:pt x="734" y="980"/>
                    <a:pt x="741" y="757"/>
                  </a:cubicBezTo>
                  <a:lnTo>
                    <a:pt x="741" y="519"/>
                  </a:lnTo>
                  <a:cubicBezTo>
                    <a:pt x="734" y="436"/>
                    <a:pt x="731" y="358"/>
                    <a:pt x="728" y="281"/>
                  </a:cubicBezTo>
                  <a:cubicBezTo>
                    <a:pt x="712" y="188"/>
                    <a:pt x="699" y="97"/>
                    <a:pt x="686" y="4"/>
                  </a:cubicBezTo>
                  <a:cubicBezTo>
                    <a:pt x="683" y="1"/>
                    <a:pt x="683" y="1"/>
                    <a:pt x="680" y="1"/>
                  </a:cubicBezTo>
                  <a:close/>
                </a:path>
              </a:pathLst>
            </a:custGeom>
            <a:solidFill>
              <a:srgbClr val="CBD4ED"/>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8" name="Google Shape;653;p27">
              <a:extLst>
                <a:ext uri="{FF2B5EF4-FFF2-40B4-BE49-F238E27FC236}">
                  <a16:creationId xmlns:a16="http://schemas.microsoft.com/office/drawing/2014/main" id="{B1DBC83D-2DFC-5521-3306-83B47737F1CF}"/>
                </a:ext>
              </a:extLst>
            </p:cNvPr>
            <p:cNvSpPr/>
            <p:nvPr/>
          </p:nvSpPr>
          <p:spPr>
            <a:xfrm>
              <a:off x="11291870" y="3446052"/>
              <a:ext cx="85858" cy="93308"/>
            </a:xfrm>
            <a:custGeom>
              <a:avLst/>
              <a:gdLst/>
              <a:ahLst/>
              <a:cxnLst/>
              <a:rect l="l" t="t" r="r" b="b"/>
              <a:pathLst>
                <a:path w="922" h="1002" extrusionOk="0">
                  <a:moveTo>
                    <a:pt x="902" y="1"/>
                  </a:moveTo>
                  <a:cubicBezTo>
                    <a:pt x="853" y="1"/>
                    <a:pt x="811" y="42"/>
                    <a:pt x="811" y="90"/>
                  </a:cubicBezTo>
                  <a:cubicBezTo>
                    <a:pt x="811" y="191"/>
                    <a:pt x="811" y="287"/>
                    <a:pt x="808" y="387"/>
                  </a:cubicBezTo>
                  <a:cubicBezTo>
                    <a:pt x="798" y="387"/>
                    <a:pt x="789" y="393"/>
                    <a:pt x="779" y="399"/>
                  </a:cubicBezTo>
                  <a:cubicBezTo>
                    <a:pt x="573" y="599"/>
                    <a:pt x="345" y="779"/>
                    <a:pt x="97" y="940"/>
                  </a:cubicBezTo>
                  <a:cubicBezTo>
                    <a:pt x="64" y="959"/>
                    <a:pt x="33" y="979"/>
                    <a:pt x="3" y="998"/>
                  </a:cubicBezTo>
                  <a:cubicBezTo>
                    <a:pt x="3" y="998"/>
                    <a:pt x="3" y="999"/>
                    <a:pt x="3" y="1000"/>
                  </a:cubicBezTo>
                  <a:lnTo>
                    <a:pt x="3" y="1000"/>
                  </a:lnTo>
                  <a:cubicBezTo>
                    <a:pt x="37" y="982"/>
                    <a:pt x="68" y="963"/>
                    <a:pt x="100" y="944"/>
                  </a:cubicBezTo>
                  <a:cubicBezTo>
                    <a:pt x="345" y="785"/>
                    <a:pt x="577" y="602"/>
                    <a:pt x="782" y="403"/>
                  </a:cubicBezTo>
                  <a:cubicBezTo>
                    <a:pt x="792" y="393"/>
                    <a:pt x="805" y="390"/>
                    <a:pt x="814" y="387"/>
                  </a:cubicBezTo>
                  <a:cubicBezTo>
                    <a:pt x="814" y="287"/>
                    <a:pt x="818" y="191"/>
                    <a:pt x="818" y="90"/>
                  </a:cubicBezTo>
                  <a:cubicBezTo>
                    <a:pt x="818" y="45"/>
                    <a:pt x="856" y="7"/>
                    <a:pt x="902" y="7"/>
                  </a:cubicBezTo>
                  <a:cubicBezTo>
                    <a:pt x="908" y="7"/>
                    <a:pt x="914" y="7"/>
                    <a:pt x="921" y="10"/>
                  </a:cubicBezTo>
                  <a:lnTo>
                    <a:pt x="921" y="7"/>
                  </a:lnTo>
                  <a:cubicBezTo>
                    <a:pt x="914" y="4"/>
                    <a:pt x="908" y="1"/>
                    <a:pt x="902" y="1"/>
                  </a:cubicBezTo>
                  <a:close/>
                  <a:moveTo>
                    <a:pt x="3" y="1000"/>
                  </a:moveTo>
                  <a:cubicBezTo>
                    <a:pt x="2" y="1001"/>
                    <a:pt x="1" y="1001"/>
                    <a:pt x="0" y="1002"/>
                  </a:cubicBezTo>
                  <a:cubicBezTo>
                    <a:pt x="1" y="1002"/>
                    <a:pt x="2" y="1001"/>
                    <a:pt x="3" y="1000"/>
                  </a:cubicBezTo>
                  <a:close/>
                </a:path>
              </a:pathLst>
            </a:custGeom>
            <a:solidFill>
              <a:srgbClr val="4B6AC8"/>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9" name="Google Shape;654;p27">
              <a:extLst>
                <a:ext uri="{FF2B5EF4-FFF2-40B4-BE49-F238E27FC236}">
                  <a16:creationId xmlns:a16="http://schemas.microsoft.com/office/drawing/2014/main" id="{AF143FD1-1415-B20A-D12B-221F8397A1B2}"/>
                </a:ext>
              </a:extLst>
            </p:cNvPr>
            <p:cNvSpPr/>
            <p:nvPr/>
          </p:nvSpPr>
          <p:spPr>
            <a:xfrm>
              <a:off x="11053291" y="3446611"/>
              <a:ext cx="329745" cy="797031"/>
            </a:xfrm>
            <a:custGeom>
              <a:avLst/>
              <a:gdLst/>
              <a:ahLst/>
              <a:cxnLst/>
              <a:rect l="l" t="t" r="r" b="b"/>
              <a:pathLst>
                <a:path w="3541" h="8559" extrusionOk="0">
                  <a:moveTo>
                    <a:pt x="3464" y="1"/>
                  </a:moveTo>
                  <a:cubicBezTo>
                    <a:pt x="3418" y="1"/>
                    <a:pt x="3380" y="39"/>
                    <a:pt x="3380" y="84"/>
                  </a:cubicBezTo>
                  <a:cubicBezTo>
                    <a:pt x="3380" y="185"/>
                    <a:pt x="3376" y="281"/>
                    <a:pt x="3376" y="381"/>
                  </a:cubicBezTo>
                  <a:cubicBezTo>
                    <a:pt x="3367" y="384"/>
                    <a:pt x="3354" y="387"/>
                    <a:pt x="3344" y="397"/>
                  </a:cubicBezTo>
                  <a:cubicBezTo>
                    <a:pt x="3139" y="596"/>
                    <a:pt x="2907" y="779"/>
                    <a:pt x="2662" y="938"/>
                  </a:cubicBezTo>
                  <a:cubicBezTo>
                    <a:pt x="2630" y="957"/>
                    <a:pt x="2598" y="976"/>
                    <a:pt x="2562" y="996"/>
                  </a:cubicBezTo>
                  <a:cubicBezTo>
                    <a:pt x="2552" y="1192"/>
                    <a:pt x="2540" y="1375"/>
                    <a:pt x="2524" y="1543"/>
                  </a:cubicBezTo>
                  <a:cubicBezTo>
                    <a:pt x="2463" y="2174"/>
                    <a:pt x="2350" y="2823"/>
                    <a:pt x="2185" y="3477"/>
                  </a:cubicBezTo>
                  <a:cubicBezTo>
                    <a:pt x="2179" y="3506"/>
                    <a:pt x="2170" y="3535"/>
                    <a:pt x="2163" y="3564"/>
                  </a:cubicBezTo>
                  <a:cubicBezTo>
                    <a:pt x="2395" y="3499"/>
                    <a:pt x="2626" y="3419"/>
                    <a:pt x="2849" y="3329"/>
                  </a:cubicBezTo>
                  <a:cubicBezTo>
                    <a:pt x="3054" y="3242"/>
                    <a:pt x="3258" y="3146"/>
                    <a:pt x="3444" y="3027"/>
                  </a:cubicBezTo>
                  <a:cubicBezTo>
                    <a:pt x="3476" y="2489"/>
                    <a:pt x="3502" y="1951"/>
                    <a:pt x="3522" y="1421"/>
                  </a:cubicBezTo>
                  <a:cubicBezTo>
                    <a:pt x="3528" y="1201"/>
                    <a:pt x="3534" y="980"/>
                    <a:pt x="3537" y="757"/>
                  </a:cubicBezTo>
                  <a:cubicBezTo>
                    <a:pt x="3537" y="680"/>
                    <a:pt x="3537" y="599"/>
                    <a:pt x="3541" y="519"/>
                  </a:cubicBezTo>
                  <a:cubicBezTo>
                    <a:pt x="3537" y="519"/>
                    <a:pt x="3537" y="513"/>
                    <a:pt x="3537" y="509"/>
                  </a:cubicBezTo>
                  <a:cubicBezTo>
                    <a:pt x="3534" y="436"/>
                    <a:pt x="3531" y="358"/>
                    <a:pt x="3525" y="281"/>
                  </a:cubicBezTo>
                  <a:cubicBezTo>
                    <a:pt x="3512" y="191"/>
                    <a:pt x="3499" y="97"/>
                    <a:pt x="3486" y="4"/>
                  </a:cubicBezTo>
                  <a:lnTo>
                    <a:pt x="3483" y="4"/>
                  </a:lnTo>
                  <a:cubicBezTo>
                    <a:pt x="3476" y="1"/>
                    <a:pt x="3470" y="1"/>
                    <a:pt x="3464" y="1"/>
                  </a:cubicBezTo>
                  <a:close/>
                  <a:moveTo>
                    <a:pt x="3363" y="4111"/>
                  </a:moveTo>
                  <a:cubicBezTo>
                    <a:pt x="3170" y="4243"/>
                    <a:pt x="2958" y="4349"/>
                    <a:pt x="2745" y="4439"/>
                  </a:cubicBezTo>
                  <a:lnTo>
                    <a:pt x="2752" y="4436"/>
                  </a:lnTo>
                  <a:lnTo>
                    <a:pt x="2752" y="4436"/>
                  </a:lnTo>
                  <a:cubicBezTo>
                    <a:pt x="2443" y="4568"/>
                    <a:pt x="2121" y="4668"/>
                    <a:pt x="1796" y="4751"/>
                  </a:cubicBezTo>
                  <a:cubicBezTo>
                    <a:pt x="1735" y="4928"/>
                    <a:pt x="1668" y="5099"/>
                    <a:pt x="1597" y="5267"/>
                  </a:cubicBezTo>
                  <a:cubicBezTo>
                    <a:pt x="1448" y="5614"/>
                    <a:pt x="1291" y="5949"/>
                    <a:pt x="1123" y="6258"/>
                  </a:cubicBezTo>
                  <a:cubicBezTo>
                    <a:pt x="943" y="6586"/>
                    <a:pt x="750" y="6905"/>
                    <a:pt x="548" y="7201"/>
                  </a:cubicBezTo>
                  <a:cubicBezTo>
                    <a:pt x="374" y="7452"/>
                    <a:pt x="193" y="7693"/>
                    <a:pt x="0" y="7929"/>
                  </a:cubicBezTo>
                  <a:cubicBezTo>
                    <a:pt x="538" y="8015"/>
                    <a:pt x="1075" y="8106"/>
                    <a:pt x="1603" y="8195"/>
                  </a:cubicBezTo>
                  <a:cubicBezTo>
                    <a:pt x="1961" y="8257"/>
                    <a:pt x="2317" y="8318"/>
                    <a:pt x="2675" y="8376"/>
                  </a:cubicBezTo>
                  <a:cubicBezTo>
                    <a:pt x="2707" y="8382"/>
                    <a:pt x="2736" y="8411"/>
                    <a:pt x="2739" y="8446"/>
                  </a:cubicBezTo>
                  <a:cubicBezTo>
                    <a:pt x="2755" y="8456"/>
                    <a:pt x="2769" y="8472"/>
                    <a:pt x="2778" y="8489"/>
                  </a:cubicBezTo>
                  <a:cubicBezTo>
                    <a:pt x="2784" y="8514"/>
                    <a:pt x="2794" y="8537"/>
                    <a:pt x="2803" y="8559"/>
                  </a:cubicBezTo>
                  <a:cubicBezTo>
                    <a:pt x="2849" y="8289"/>
                    <a:pt x="2891" y="8015"/>
                    <a:pt x="2932" y="7748"/>
                  </a:cubicBezTo>
                  <a:cubicBezTo>
                    <a:pt x="3039" y="7060"/>
                    <a:pt x="3132" y="6351"/>
                    <a:pt x="3209" y="5646"/>
                  </a:cubicBezTo>
                  <a:cubicBezTo>
                    <a:pt x="3267" y="5135"/>
                    <a:pt x="3319" y="4622"/>
                    <a:pt x="3363" y="4111"/>
                  </a:cubicBezTo>
                  <a:close/>
                </a:path>
              </a:pathLst>
            </a:custGeom>
            <a:solidFill>
              <a:srgbClr val="4B6AC8"/>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0" name="Google Shape;655;p27">
              <a:extLst>
                <a:ext uri="{FF2B5EF4-FFF2-40B4-BE49-F238E27FC236}">
                  <a16:creationId xmlns:a16="http://schemas.microsoft.com/office/drawing/2014/main" id="{C2A2036B-2DE6-DDD0-350B-7AF85DFFC4E7}"/>
                </a:ext>
              </a:extLst>
            </p:cNvPr>
            <p:cNvSpPr/>
            <p:nvPr/>
          </p:nvSpPr>
          <p:spPr>
            <a:xfrm>
              <a:off x="11220539" y="3728120"/>
              <a:ext cx="153558" cy="161008"/>
            </a:xfrm>
            <a:custGeom>
              <a:avLst/>
              <a:gdLst/>
              <a:ahLst/>
              <a:cxnLst/>
              <a:rect l="l" t="t" r="r" b="b"/>
              <a:pathLst>
                <a:path w="1649" h="1729" extrusionOk="0">
                  <a:moveTo>
                    <a:pt x="1648" y="0"/>
                  </a:moveTo>
                  <a:cubicBezTo>
                    <a:pt x="1648" y="2"/>
                    <a:pt x="1648" y="3"/>
                    <a:pt x="1648" y="4"/>
                  </a:cubicBezTo>
                  <a:lnTo>
                    <a:pt x="1648" y="4"/>
                  </a:lnTo>
                  <a:cubicBezTo>
                    <a:pt x="1648" y="4"/>
                    <a:pt x="1648" y="4"/>
                    <a:pt x="1648" y="4"/>
                  </a:cubicBezTo>
                  <a:lnTo>
                    <a:pt x="1648" y="0"/>
                  </a:lnTo>
                  <a:close/>
                  <a:moveTo>
                    <a:pt x="1648" y="4"/>
                  </a:moveTo>
                  <a:cubicBezTo>
                    <a:pt x="1461" y="123"/>
                    <a:pt x="1258" y="219"/>
                    <a:pt x="1053" y="306"/>
                  </a:cubicBezTo>
                  <a:cubicBezTo>
                    <a:pt x="830" y="396"/>
                    <a:pt x="599" y="476"/>
                    <a:pt x="367" y="541"/>
                  </a:cubicBezTo>
                  <a:cubicBezTo>
                    <a:pt x="261" y="956"/>
                    <a:pt x="138" y="1352"/>
                    <a:pt x="0" y="1728"/>
                  </a:cubicBezTo>
                  <a:cubicBezTo>
                    <a:pt x="325" y="1645"/>
                    <a:pt x="647" y="1545"/>
                    <a:pt x="956" y="1413"/>
                  </a:cubicBezTo>
                  <a:lnTo>
                    <a:pt x="956" y="1413"/>
                  </a:lnTo>
                  <a:lnTo>
                    <a:pt x="949" y="1416"/>
                  </a:lnTo>
                  <a:cubicBezTo>
                    <a:pt x="1162" y="1326"/>
                    <a:pt x="1374" y="1220"/>
                    <a:pt x="1567" y="1088"/>
                  </a:cubicBezTo>
                  <a:lnTo>
                    <a:pt x="1567" y="1085"/>
                  </a:lnTo>
                  <a:cubicBezTo>
                    <a:pt x="1600" y="725"/>
                    <a:pt x="1625" y="363"/>
                    <a:pt x="1648" y="4"/>
                  </a:cubicBezTo>
                  <a:close/>
                </a:path>
              </a:pathLst>
            </a:custGeom>
            <a:solidFill>
              <a:srgbClr val="BD963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1" name="Google Shape;656;p27">
              <a:extLst>
                <a:ext uri="{FF2B5EF4-FFF2-40B4-BE49-F238E27FC236}">
                  <a16:creationId xmlns:a16="http://schemas.microsoft.com/office/drawing/2014/main" id="{2E577477-C932-D704-CF8F-68C7FAF6AB8A}"/>
                </a:ext>
              </a:extLst>
            </p:cNvPr>
            <p:cNvSpPr/>
            <p:nvPr/>
          </p:nvSpPr>
          <p:spPr>
            <a:xfrm>
              <a:off x="10518582" y="3700463"/>
              <a:ext cx="64533" cy="370905"/>
            </a:xfrm>
            <a:custGeom>
              <a:avLst/>
              <a:gdLst/>
              <a:ahLst/>
              <a:cxnLst/>
              <a:rect l="l" t="t" r="r" b="b"/>
              <a:pathLst>
                <a:path w="693" h="3983" extrusionOk="0">
                  <a:moveTo>
                    <a:pt x="258" y="1"/>
                  </a:moveTo>
                  <a:cubicBezTo>
                    <a:pt x="129" y="1"/>
                    <a:pt x="0" y="117"/>
                    <a:pt x="10" y="252"/>
                  </a:cubicBezTo>
                  <a:cubicBezTo>
                    <a:pt x="13" y="323"/>
                    <a:pt x="16" y="397"/>
                    <a:pt x="20" y="471"/>
                  </a:cubicBezTo>
                  <a:cubicBezTo>
                    <a:pt x="139" y="529"/>
                    <a:pt x="258" y="580"/>
                    <a:pt x="380" y="629"/>
                  </a:cubicBezTo>
                  <a:cubicBezTo>
                    <a:pt x="415" y="645"/>
                    <a:pt x="451" y="657"/>
                    <a:pt x="486" y="671"/>
                  </a:cubicBezTo>
                  <a:cubicBezTo>
                    <a:pt x="489" y="657"/>
                    <a:pt x="489" y="645"/>
                    <a:pt x="489" y="632"/>
                  </a:cubicBezTo>
                  <a:cubicBezTo>
                    <a:pt x="492" y="506"/>
                    <a:pt x="499" y="378"/>
                    <a:pt x="509" y="252"/>
                  </a:cubicBezTo>
                  <a:cubicBezTo>
                    <a:pt x="512" y="188"/>
                    <a:pt x="477" y="120"/>
                    <a:pt x="434" y="75"/>
                  </a:cubicBezTo>
                  <a:cubicBezTo>
                    <a:pt x="387" y="30"/>
                    <a:pt x="325" y="1"/>
                    <a:pt x="258" y="1"/>
                  </a:cubicBezTo>
                  <a:close/>
                  <a:moveTo>
                    <a:pt x="183" y="1716"/>
                  </a:moveTo>
                  <a:cubicBezTo>
                    <a:pt x="185" y="1717"/>
                    <a:pt x="188" y="1718"/>
                    <a:pt x="190" y="1719"/>
                  </a:cubicBezTo>
                  <a:lnTo>
                    <a:pt x="190" y="1719"/>
                  </a:lnTo>
                  <a:lnTo>
                    <a:pt x="183" y="1716"/>
                  </a:lnTo>
                  <a:close/>
                  <a:moveTo>
                    <a:pt x="103" y="1681"/>
                  </a:moveTo>
                  <a:lnTo>
                    <a:pt x="103" y="1681"/>
                  </a:lnTo>
                  <a:cubicBezTo>
                    <a:pt x="116" y="1835"/>
                    <a:pt x="135" y="1990"/>
                    <a:pt x="155" y="2144"/>
                  </a:cubicBezTo>
                  <a:cubicBezTo>
                    <a:pt x="155" y="2128"/>
                    <a:pt x="152" y="2116"/>
                    <a:pt x="152" y="2100"/>
                  </a:cubicBezTo>
                  <a:lnTo>
                    <a:pt x="152" y="2100"/>
                  </a:lnTo>
                  <a:cubicBezTo>
                    <a:pt x="171" y="2251"/>
                    <a:pt x="190" y="2402"/>
                    <a:pt x="213" y="2553"/>
                  </a:cubicBezTo>
                  <a:cubicBezTo>
                    <a:pt x="238" y="2708"/>
                    <a:pt x="268" y="2866"/>
                    <a:pt x="299" y="3020"/>
                  </a:cubicBezTo>
                  <a:cubicBezTo>
                    <a:pt x="361" y="3322"/>
                    <a:pt x="434" y="3619"/>
                    <a:pt x="512" y="3918"/>
                  </a:cubicBezTo>
                  <a:cubicBezTo>
                    <a:pt x="522" y="3957"/>
                    <a:pt x="557" y="3982"/>
                    <a:pt x="596" y="3982"/>
                  </a:cubicBezTo>
                  <a:cubicBezTo>
                    <a:pt x="605" y="3982"/>
                    <a:pt x="612" y="3979"/>
                    <a:pt x="618" y="3979"/>
                  </a:cubicBezTo>
                  <a:cubicBezTo>
                    <a:pt x="666" y="3967"/>
                    <a:pt x="692" y="3915"/>
                    <a:pt x="682" y="3870"/>
                  </a:cubicBezTo>
                  <a:cubicBezTo>
                    <a:pt x="631" y="3670"/>
                    <a:pt x="593" y="3468"/>
                    <a:pt x="563" y="3265"/>
                  </a:cubicBezTo>
                  <a:cubicBezTo>
                    <a:pt x="535" y="3027"/>
                    <a:pt x="512" y="2785"/>
                    <a:pt x="496" y="2547"/>
                  </a:cubicBezTo>
                  <a:cubicBezTo>
                    <a:pt x="489" y="2418"/>
                    <a:pt x="480" y="2293"/>
                    <a:pt x="477" y="2164"/>
                  </a:cubicBezTo>
                  <a:cubicBezTo>
                    <a:pt x="473" y="2051"/>
                    <a:pt x="473" y="1942"/>
                    <a:pt x="470" y="1829"/>
                  </a:cubicBezTo>
                  <a:cubicBezTo>
                    <a:pt x="376" y="1795"/>
                    <a:pt x="281" y="1760"/>
                    <a:pt x="190" y="1719"/>
                  </a:cubicBezTo>
                  <a:lnTo>
                    <a:pt x="190" y="1719"/>
                  </a:lnTo>
                  <a:lnTo>
                    <a:pt x="190" y="1720"/>
                  </a:lnTo>
                  <a:cubicBezTo>
                    <a:pt x="161" y="1707"/>
                    <a:pt x="132" y="1694"/>
                    <a:pt x="103" y="1681"/>
                  </a:cubicBezTo>
                  <a:close/>
                </a:path>
              </a:pathLst>
            </a:custGeom>
            <a:solidFill>
              <a:srgbClr val="FFFFFF">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2" name="Google Shape;657;p27">
              <a:extLst>
                <a:ext uri="{FF2B5EF4-FFF2-40B4-BE49-F238E27FC236}">
                  <a16:creationId xmlns:a16="http://schemas.microsoft.com/office/drawing/2014/main" id="{106FD037-6295-9BA9-A9F1-9E59EAA6174C}"/>
                </a:ext>
              </a:extLst>
            </p:cNvPr>
            <p:cNvSpPr/>
            <p:nvPr/>
          </p:nvSpPr>
          <p:spPr>
            <a:xfrm>
              <a:off x="10520352" y="3744323"/>
              <a:ext cx="43581" cy="126553"/>
            </a:xfrm>
            <a:custGeom>
              <a:avLst/>
              <a:gdLst/>
              <a:ahLst/>
              <a:cxnLst/>
              <a:rect l="l" t="t" r="r" b="b"/>
              <a:pathLst>
                <a:path w="468" h="1359" extrusionOk="0">
                  <a:moveTo>
                    <a:pt x="1" y="0"/>
                  </a:moveTo>
                  <a:lnTo>
                    <a:pt x="1" y="0"/>
                  </a:lnTo>
                  <a:cubicBezTo>
                    <a:pt x="4" y="74"/>
                    <a:pt x="7" y="148"/>
                    <a:pt x="10" y="225"/>
                  </a:cubicBezTo>
                  <a:cubicBezTo>
                    <a:pt x="20" y="383"/>
                    <a:pt x="29" y="544"/>
                    <a:pt x="42" y="702"/>
                  </a:cubicBezTo>
                  <a:cubicBezTo>
                    <a:pt x="52" y="872"/>
                    <a:pt x="68" y="1043"/>
                    <a:pt x="84" y="1210"/>
                  </a:cubicBezTo>
                  <a:cubicBezTo>
                    <a:pt x="113" y="1223"/>
                    <a:pt x="142" y="1236"/>
                    <a:pt x="171" y="1249"/>
                  </a:cubicBezTo>
                  <a:lnTo>
                    <a:pt x="171" y="1248"/>
                  </a:lnTo>
                  <a:lnTo>
                    <a:pt x="171" y="1248"/>
                  </a:lnTo>
                  <a:cubicBezTo>
                    <a:pt x="262" y="1289"/>
                    <a:pt x="357" y="1324"/>
                    <a:pt x="451" y="1358"/>
                  </a:cubicBezTo>
                  <a:lnTo>
                    <a:pt x="451" y="1310"/>
                  </a:lnTo>
                  <a:cubicBezTo>
                    <a:pt x="448" y="1055"/>
                    <a:pt x="451" y="798"/>
                    <a:pt x="458" y="544"/>
                  </a:cubicBezTo>
                  <a:cubicBezTo>
                    <a:pt x="458" y="428"/>
                    <a:pt x="464" y="315"/>
                    <a:pt x="467" y="200"/>
                  </a:cubicBezTo>
                  <a:cubicBezTo>
                    <a:pt x="432" y="186"/>
                    <a:pt x="396" y="174"/>
                    <a:pt x="361" y="158"/>
                  </a:cubicBezTo>
                  <a:cubicBezTo>
                    <a:pt x="239" y="109"/>
                    <a:pt x="120" y="58"/>
                    <a:pt x="1" y="0"/>
                  </a:cubicBezTo>
                  <a:close/>
                </a:path>
              </a:pathLst>
            </a:custGeom>
            <a:solidFill>
              <a:srgbClr val="F5D57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3" name="Google Shape;658;p27">
              <a:extLst>
                <a:ext uri="{FF2B5EF4-FFF2-40B4-BE49-F238E27FC236}">
                  <a16:creationId xmlns:a16="http://schemas.microsoft.com/office/drawing/2014/main" id="{9644728C-2116-106F-8ED7-187F6BDA7D89}"/>
                </a:ext>
              </a:extLst>
            </p:cNvPr>
            <p:cNvSpPr/>
            <p:nvPr/>
          </p:nvSpPr>
          <p:spPr>
            <a:xfrm>
              <a:off x="10507221" y="3609668"/>
              <a:ext cx="61181" cy="61274"/>
            </a:xfrm>
            <a:custGeom>
              <a:avLst/>
              <a:gdLst/>
              <a:ahLst/>
              <a:cxnLst/>
              <a:rect l="l" t="t" r="r" b="b"/>
              <a:pathLst>
                <a:path w="657" h="658" extrusionOk="0">
                  <a:moveTo>
                    <a:pt x="329" y="1"/>
                  </a:moveTo>
                  <a:cubicBezTo>
                    <a:pt x="151" y="1"/>
                    <a:pt x="0" y="152"/>
                    <a:pt x="0" y="329"/>
                  </a:cubicBezTo>
                  <a:cubicBezTo>
                    <a:pt x="0" y="509"/>
                    <a:pt x="151" y="658"/>
                    <a:pt x="329" y="658"/>
                  </a:cubicBezTo>
                  <a:cubicBezTo>
                    <a:pt x="505" y="658"/>
                    <a:pt x="657" y="509"/>
                    <a:pt x="657" y="329"/>
                  </a:cubicBezTo>
                  <a:cubicBezTo>
                    <a:pt x="657" y="152"/>
                    <a:pt x="505" y="1"/>
                    <a:pt x="329" y="1"/>
                  </a:cubicBezTo>
                  <a:close/>
                </a:path>
              </a:pathLst>
            </a:custGeom>
            <a:solidFill>
              <a:srgbClr val="FFFFFF">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 name="Google Shape;659;p27">
              <a:extLst>
                <a:ext uri="{FF2B5EF4-FFF2-40B4-BE49-F238E27FC236}">
                  <a16:creationId xmlns:a16="http://schemas.microsoft.com/office/drawing/2014/main" id="{DE8EEC36-BE1A-0970-B8F2-89901DAC7710}"/>
                </a:ext>
              </a:extLst>
            </p:cNvPr>
            <p:cNvSpPr/>
            <p:nvPr/>
          </p:nvSpPr>
          <p:spPr>
            <a:xfrm>
              <a:off x="10456470" y="3471195"/>
              <a:ext cx="920603" cy="148623"/>
            </a:xfrm>
            <a:custGeom>
              <a:avLst/>
              <a:gdLst/>
              <a:ahLst/>
              <a:cxnLst/>
              <a:rect l="l" t="t" r="r" b="b"/>
              <a:pathLst>
                <a:path w="9886" h="1596" extrusionOk="0">
                  <a:moveTo>
                    <a:pt x="1" y="1"/>
                  </a:moveTo>
                  <a:cubicBezTo>
                    <a:pt x="55" y="245"/>
                    <a:pt x="242" y="445"/>
                    <a:pt x="436" y="593"/>
                  </a:cubicBezTo>
                  <a:cubicBezTo>
                    <a:pt x="693" y="790"/>
                    <a:pt x="989" y="925"/>
                    <a:pt x="1291" y="1041"/>
                  </a:cubicBezTo>
                  <a:cubicBezTo>
                    <a:pt x="1614" y="1163"/>
                    <a:pt x="1945" y="1253"/>
                    <a:pt x="2279" y="1327"/>
                  </a:cubicBezTo>
                  <a:cubicBezTo>
                    <a:pt x="2615" y="1401"/>
                    <a:pt x="2949" y="1456"/>
                    <a:pt x="3291" y="1497"/>
                  </a:cubicBezTo>
                  <a:cubicBezTo>
                    <a:pt x="3638" y="1539"/>
                    <a:pt x="3989" y="1568"/>
                    <a:pt x="4336" y="1581"/>
                  </a:cubicBezTo>
                  <a:cubicBezTo>
                    <a:pt x="4542" y="1591"/>
                    <a:pt x="4748" y="1595"/>
                    <a:pt x="4954" y="1595"/>
                  </a:cubicBezTo>
                  <a:cubicBezTo>
                    <a:pt x="5453" y="1595"/>
                    <a:pt x="5951" y="1568"/>
                    <a:pt x="6448" y="1513"/>
                  </a:cubicBezTo>
                  <a:cubicBezTo>
                    <a:pt x="6789" y="1478"/>
                    <a:pt x="7127" y="1427"/>
                    <a:pt x="7462" y="1359"/>
                  </a:cubicBezTo>
                  <a:cubicBezTo>
                    <a:pt x="7796" y="1292"/>
                    <a:pt x="8128" y="1204"/>
                    <a:pt x="8450" y="1092"/>
                  </a:cubicBezTo>
                  <a:cubicBezTo>
                    <a:pt x="8611" y="1037"/>
                    <a:pt x="8772" y="973"/>
                    <a:pt x="8926" y="902"/>
                  </a:cubicBezTo>
                  <a:cubicBezTo>
                    <a:pt x="9074" y="834"/>
                    <a:pt x="9216" y="757"/>
                    <a:pt x="9351" y="664"/>
                  </a:cubicBezTo>
                  <a:cubicBezTo>
                    <a:pt x="9463" y="590"/>
                    <a:pt x="9573" y="500"/>
                    <a:pt x="9667" y="396"/>
                  </a:cubicBezTo>
                  <a:cubicBezTo>
                    <a:pt x="9705" y="355"/>
                    <a:pt x="9741" y="307"/>
                    <a:pt x="9776" y="258"/>
                  </a:cubicBezTo>
                  <a:cubicBezTo>
                    <a:pt x="9808" y="210"/>
                    <a:pt x="9834" y="155"/>
                    <a:pt x="9857" y="101"/>
                  </a:cubicBezTo>
                  <a:cubicBezTo>
                    <a:pt x="9869" y="68"/>
                    <a:pt x="9879" y="37"/>
                    <a:pt x="9885" y="1"/>
                  </a:cubicBezTo>
                  <a:lnTo>
                    <a:pt x="9714" y="1"/>
                  </a:lnTo>
                  <a:cubicBezTo>
                    <a:pt x="9708" y="23"/>
                    <a:pt x="9702" y="46"/>
                    <a:pt x="9692" y="65"/>
                  </a:cubicBezTo>
                  <a:cubicBezTo>
                    <a:pt x="9667" y="123"/>
                    <a:pt x="9634" y="175"/>
                    <a:pt x="9599" y="223"/>
                  </a:cubicBezTo>
                  <a:cubicBezTo>
                    <a:pt x="9528" y="310"/>
                    <a:pt x="9448" y="387"/>
                    <a:pt x="9358" y="457"/>
                  </a:cubicBezTo>
                  <a:cubicBezTo>
                    <a:pt x="9158" y="606"/>
                    <a:pt x="8936" y="722"/>
                    <a:pt x="8707" y="818"/>
                  </a:cubicBezTo>
                  <a:cubicBezTo>
                    <a:pt x="8395" y="950"/>
                    <a:pt x="8070" y="1047"/>
                    <a:pt x="7738" y="1127"/>
                  </a:cubicBezTo>
                  <a:cubicBezTo>
                    <a:pt x="7404" y="1211"/>
                    <a:pt x="7063" y="1268"/>
                    <a:pt x="6722" y="1317"/>
                  </a:cubicBezTo>
                  <a:lnTo>
                    <a:pt x="6722" y="1317"/>
                  </a:lnTo>
                  <a:cubicBezTo>
                    <a:pt x="6724" y="1317"/>
                    <a:pt x="6725" y="1316"/>
                    <a:pt x="6725" y="1314"/>
                  </a:cubicBezTo>
                  <a:lnTo>
                    <a:pt x="6725" y="1314"/>
                  </a:lnTo>
                  <a:cubicBezTo>
                    <a:pt x="6136" y="1395"/>
                    <a:pt x="5540" y="1430"/>
                    <a:pt x="4944" y="1430"/>
                  </a:cubicBezTo>
                  <a:cubicBezTo>
                    <a:pt x="4343" y="1430"/>
                    <a:pt x="3741" y="1395"/>
                    <a:pt x="3148" y="1314"/>
                  </a:cubicBezTo>
                  <a:cubicBezTo>
                    <a:pt x="2817" y="1269"/>
                    <a:pt x="2489" y="1208"/>
                    <a:pt x="2164" y="1130"/>
                  </a:cubicBezTo>
                  <a:cubicBezTo>
                    <a:pt x="1829" y="1053"/>
                    <a:pt x="1501" y="953"/>
                    <a:pt x="1186" y="821"/>
                  </a:cubicBezTo>
                  <a:cubicBezTo>
                    <a:pt x="954" y="725"/>
                    <a:pt x="728" y="609"/>
                    <a:pt x="529" y="457"/>
                  </a:cubicBezTo>
                  <a:cubicBezTo>
                    <a:pt x="442" y="387"/>
                    <a:pt x="358" y="310"/>
                    <a:pt x="287" y="223"/>
                  </a:cubicBezTo>
                  <a:cubicBezTo>
                    <a:pt x="252" y="172"/>
                    <a:pt x="220" y="120"/>
                    <a:pt x="194" y="62"/>
                  </a:cubicBezTo>
                  <a:cubicBezTo>
                    <a:pt x="184" y="43"/>
                    <a:pt x="178" y="23"/>
                    <a:pt x="171" y="1"/>
                  </a:cubicBezTo>
                  <a:close/>
                </a:path>
              </a:pathLst>
            </a:custGeom>
            <a:solidFill>
              <a:srgbClr val="5E7FD7"/>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66" name="TextBox 65">
            <a:extLst>
              <a:ext uri="{FF2B5EF4-FFF2-40B4-BE49-F238E27FC236}">
                <a16:creationId xmlns:a16="http://schemas.microsoft.com/office/drawing/2014/main" id="{DCF7605A-63C0-1379-3357-4BDFF475EFED}"/>
              </a:ext>
            </a:extLst>
          </p:cNvPr>
          <p:cNvSpPr txBox="1"/>
          <p:nvPr/>
        </p:nvSpPr>
        <p:spPr>
          <a:xfrm>
            <a:off x="2458880" y="2845924"/>
            <a:ext cx="8475819"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DD6326">
                    <a:lumMod val="75000"/>
                  </a:srgbClr>
                </a:solidFill>
                <a:effectLst/>
                <a:uLnTx/>
                <a:uFillTx/>
                <a:latin typeface="Calibri" panose="020F0502020204030204" pitchFamily="34" charset="0"/>
                <a:ea typeface="+mn-ea"/>
                <a:cs typeface="Calibri" panose="020F0502020204030204" pitchFamily="34" charset="0"/>
              </a:rPr>
              <a:t>Rèn luyện kĩ năng phòng tránh, phân tích các hoạt động trải nghiệm, qua đó góp phần phát triển năng lực quan sát những nguy cơ dẫn đên đuối nước.</a:t>
            </a:r>
            <a:endParaRPr kumimoji="0" lang="en-US" sz="2400" b="1" i="0" u="none" strike="noStrike" kern="1200" cap="none" spc="0" normalizeH="0" baseline="0" noProof="0" dirty="0">
              <a:ln>
                <a:noFill/>
              </a:ln>
              <a:solidFill>
                <a:srgbClr val="DD6326">
                  <a:lumMod val="75000"/>
                </a:srgbClr>
              </a:solidFill>
              <a:effectLst/>
              <a:uLnTx/>
              <a:uFillTx/>
              <a:latin typeface="Calibri" panose="020F0502020204030204" pitchFamily="34" charset="0"/>
              <a:ea typeface="+mn-ea"/>
              <a:cs typeface="Calibri" panose="020F0502020204030204" pitchFamily="34" charset="0"/>
            </a:endParaRPr>
          </a:p>
        </p:txBody>
      </p:sp>
      <p:grpSp>
        <p:nvGrpSpPr>
          <p:cNvPr id="67" name="Google Shape;605;p27">
            <a:extLst>
              <a:ext uri="{FF2B5EF4-FFF2-40B4-BE49-F238E27FC236}">
                <a16:creationId xmlns:a16="http://schemas.microsoft.com/office/drawing/2014/main" id="{510A0BE5-EE94-D2AF-8DF0-1176F5F64350}"/>
              </a:ext>
            </a:extLst>
          </p:cNvPr>
          <p:cNvGrpSpPr/>
          <p:nvPr/>
        </p:nvGrpSpPr>
        <p:grpSpPr>
          <a:xfrm rot="21254729" flipH="1">
            <a:off x="1765237" y="2793652"/>
            <a:ext cx="451339" cy="622269"/>
            <a:chOff x="10334852" y="2548724"/>
            <a:chExt cx="1076956" cy="1931726"/>
          </a:xfrm>
        </p:grpSpPr>
        <p:sp>
          <p:nvSpPr>
            <p:cNvPr id="68" name="Google Shape;606;p27">
              <a:extLst>
                <a:ext uri="{FF2B5EF4-FFF2-40B4-BE49-F238E27FC236}">
                  <a16:creationId xmlns:a16="http://schemas.microsoft.com/office/drawing/2014/main" id="{FC50684F-08F4-9D87-3A9A-C487C2476731}"/>
                </a:ext>
              </a:extLst>
            </p:cNvPr>
            <p:cNvSpPr/>
            <p:nvPr/>
          </p:nvSpPr>
          <p:spPr>
            <a:xfrm>
              <a:off x="10461871" y="3307858"/>
              <a:ext cx="908870" cy="299201"/>
            </a:xfrm>
            <a:custGeom>
              <a:avLst/>
              <a:gdLst/>
              <a:ahLst/>
              <a:cxnLst/>
              <a:rect l="l" t="t" r="r" b="b"/>
              <a:pathLst>
                <a:path w="9760" h="3213" extrusionOk="0">
                  <a:moveTo>
                    <a:pt x="4886" y="1"/>
                  </a:moveTo>
                  <a:cubicBezTo>
                    <a:pt x="4803" y="1"/>
                    <a:pt x="4723" y="4"/>
                    <a:pt x="4642" y="4"/>
                  </a:cubicBezTo>
                  <a:cubicBezTo>
                    <a:pt x="4102" y="14"/>
                    <a:pt x="3570" y="52"/>
                    <a:pt x="3062" y="120"/>
                  </a:cubicBezTo>
                  <a:cubicBezTo>
                    <a:pt x="2853" y="149"/>
                    <a:pt x="2662" y="178"/>
                    <a:pt x="2479" y="213"/>
                  </a:cubicBezTo>
                  <a:lnTo>
                    <a:pt x="2466" y="216"/>
                  </a:lnTo>
                  <a:lnTo>
                    <a:pt x="2441" y="222"/>
                  </a:lnTo>
                  <a:lnTo>
                    <a:pt x="2415" y="226"/>
                  </a:lnTo>
                  <a:lnTo>
                    <a:pt x="2392" y="229"/>
                  </a:lnTo>
                  <a:cubicBezTo>
                    <a:pt x="2273" y="255"/>
                    <a:pt x="2157" y="280"/>
                    <a:pt x="2038" y="310"/>
                  </a:cubicBezTo>
                  <a:cubicBezTo>
                    <a:pt x="1671" y="400"/>
                    <a:pt x="1352" y="500"/>
                    <a:pt x="1063" y="619"/>
                  </a:cubicBezTo>
                  <a:lnTo>
                    <a:pt x="1043" y="625"/>
                  </a:lnTo>
                  <a:cubicBezTo>
                    <a:pt x="777" y="741"/>
                    <a:pt x="568" y="857"/>
                    <a:pt x="387" y="992"/>
                  </a:cubicBezTo>
                  <a:cubicBezTo>
                    <a:pt x="290" y="1069"/>
                    <a:pt x="210" y="1146"/>
                    <a:pt x="143" y="1227"/>
                  </a:cubicBezTo>
                  <a:cubicBezTo>
                    <a:pt x="101" y="1285"/>
                    <a:pt x="72" y="1336"/>
                    <a:pt x="46" y="1388"/>
                  </a:cubicBezTo>
                  <a:cubicBezTo>
                    <a:pt x="27" y="1436"/>
                    <a:pt x="14" y="1485"/>
                    <a:pt x="4" y="1539"/>
                  </a:cubicBezTo>
                  <a:cubicBezTo>
                    <a:pt x="1" y="1562"/>
                    <a:pt x="1" y="1584"/>
                    <a:pt x="1" y="1604"/>
                  </a:cubicBezTo>
                  <a:cubicBezTo>
                    <a:pt x="1" y="1626"/>
                    <a:pt x="1" y="1648"/>
                    <a:pt x="4" y="1668"/>
                  </a:cubicBezTo>
                  <a:cubicBezTo>
                    <a:pt x="11" y="1723"/>
                    <a:pt x="24" y="1771"/>
                    <a:pt x="46" y="1822"/>
                  </a:cubicBezTo>
                  <a:cubicBezTo>
                    <a:pt x="69" y="1877"/>
                    <a:pt x="101" y="1929"/>
                    <a:pt x="143" y="1984"/>
                  </a:cubicBezTo>
                  <a:cubicBezTo>
                    <a:pt x="204" y="2064"/>
                    <a:pt x="284" y="2141"/>
                    <a:pt x="387" y="2222"/>
                  </a:cubicBezTo>
                  <a:cubicBezTo>
                    <a:pt x="564" y="2357"/>
                    <a:pt x="780" y="2476"/>
                    <a:pt x="1060" y="2598"/>
                  </a:cubicBezTo>
                  <a:lnTo>
                    <a:pt x="1043" y="2588"/>
                  </a:lnTo>
                  <a:cubicBezTo>
                    <a:pt x="1047" y="2588"/>
                    <a:pt x="1050" y="2588"/>
                    <a:pt x="1053" y="2592"/>
                  </a:cubicBezTo>
                  <a:cubicBezTo>
                    <a:pt x="1105" y="2611"/>
                    <a:pt x="1156" y="2633"/>
                    <a:pt x="1217" y="2656"/>
                  </a:cubicBezTo>
                  <a:lnTo>
                    <a:pt x="1237" y="2663"/>
                  </a:lnTo>
                  <a:lnTo>
                    <a:pt x="1260" y="2672"/>
                  </a:lnTo>
                  <a:lnTo>
                    <a:pt x="1282" y="2682"/>
                  </a:lnTo>
                  <a:lnTo>
                    <a:pt x="1356" y="2707"/>
                  </a:lnTo>
                  <a:lnTo>
                    <a:pt x="1369" y="2711"/>
                  </a:lnTo>
                  <a:lnTo>
                    <a:pt x="1385" y="2717"/>
                  </a:lnTo>
                  <a:lnTo>
                    <a:pt x="1395" y="2721"/>
                  </a:lnTo>
                  <a:lnTo>
                    <a:pt x="1420" y="2730"/>
                  </a:lnTo>
                  <a:cubicBezTo>
                    <a:pt x="1617" y="2795"/>
                    <a:pt x="1823" y="2856"/>
                    <a:pt x="2048" y="2911"/>
                  </a:cubicBezTo>
                  <a:cubicBezTo>
                    <a:pt x="2364" y="2984"/>
                    <a:pt x="2692" y="3046"/>
                    <a:pt x="3052" y="3094"/>
                  </a:cubicBezTo>
                  <a:cubicBezTo>
                    <a:pt x="3641" y="3174"/>
                    <a:pt x="4253" y="3213"/>
                    <a:pt x="4871" y="3213"/>
                  </a:cubicBezTo>
                  <a:cubicBezTo>
                    <a:pt x="5504" y="3213"/>
                    <a:pt x="6116" y="3174"/>
                    <a:pt x="6696" y="3097"/>
                  </a:cubicBezTo>
                  <a:cubicBezTo>
                    <a:pt x="7076" y="3042"/>
                    <a:pt x="7413" y="2981"/>
                    <a:pt x="7725" y="2904"/>
                  </a:cubicBezTo>
                  <a:cubicBezTo>
                    <a:pt x="8102" y="2814"/>
                    <a:pt x="8424" y="2711"/>
                    <a:pt x="8710" y="2592"/>
                  </a:cubicBezTo>
                  <a:cubicBezTo>
                    <a:pt x="8984" y="2476"/>
                    <a:pt x="9193" y="2357"/>
                    <a:pt x="9374" y="2222"/>
                  </a:cubicBezTo>
                  <a:cubicBezTo>
                    <a:pt x="9473" y="2144"/>
                    <a:pt x="9554" y="2064"/>
                    <a:pt x="9618" y="1984"/>
                  </a:cubicBezTo>
                  <a:cubicBezTo>
                    <a:pt x="9656" y="1929"/>
                    <a:pt x="9689" y="1877"/>
                    <a:pt x="9714" y="1825"/>
                  </a:cubicBezTo>
                  <a:cubicBezTo>
                    <a:pt x="9734" y="1777"/>
                    <a:pt x="9747" y="1726"/>
                    <a:pt x="9757" y="1675"/>
                  </a:cubicBezTo>
                  <a:cubicBezTo>
                    <a:pt x="9760" y="1629"/>
                    <a:pt x="9760" y="1584"/>
                    <a:pt x="9757" y="1539"/>
                  </a:cubicBezTo>
                  <a:cubicBezTo>
                    <a:pt x="9750" y="1494"/>
                    <a:pt x="9738" y="1452"/>
                    <a:pt x="9718" y="1397"/>
                  </a:cubicBezTo>
                  <a:cubicBezTo>
                    <a:pt x="9692" y="1342"/>
                    <a:pt x="9660" y="1288"/>
                    <a:pt x="9618" y="1234"/>
                  </a:cubicBezTo>
                  <a:cubicBezTo>
                    <a:pt x="9554" y="1149"/>
                    <a:pt x="9473" y="1072"/>
                    <a:pt x="9377" y="995"/>
                  </a:cubicBezTo>
                  <a:cubicBezTo>
                    <a:pt x="9280" y="921"/>
                    <a:pt x="9174" y="853"/>
                    <a:pt x="9052" y="786"/>
                  </a:cubicBezTo>
                  <a:cubicBezTo>
                    <a:pt x="8946" y="728"/>
                    <a:pt x="8830" y="674"/>
                    <a:pt x="8701" y="619"/>
                  </a:cubicBezTo>
                  <a:cubicBezTo>
                    <a:pt x="8398" y="497"/>
                    <a:pt x="8073" y="393"/>
                    <a:pt x="7706" y="307"/>
                  </a:cubicBezTo>
                  <a:cubicBezTo>
                    <a:pt x="7385" y="229"/>
                    <a:pt x="7056" y="168"/>
                    <a:pt x="6696" y="120"/>
                  </a:cubicBezTo>
                  <a:cubicBezTo>
                    <a:pt x="6557" y="100"/>
                    <a:pt x="6416" y="84"/>
                    <a:pt x="6261" y="68"/>
                  </a:cubicBezTo>
                  <a:lnTo>
                    <a:pt x="6226" y="65"/>
                  </a:lnTo>
                  <a:cubicBezTo>
                    <a:pt x="5884" y="33"/>
                    <a:pt x="5540" y="14"/>
                    <a:pt x="5202" y="7"/>
                  </a:cubicBezTo>
                  <a:lnTo>
                    <a:pt x="5186" y="4"/>
                  </a:lnTo>
                  <a:lnTo>
                    <a:pt x="5002" y="4"/>
                  </a:lnTo>
                  <a:cubicBezTo>
                    <a:pt x="4996" y="4"/>
                    <a:pt x="4990" y="4"/>
                    <a:pt x="4983" y="1"/>
                  </a:cubicBezTo>
                  <a:close/>
                </a:path>
              </a:pathLst>
            </a:custGeom>
            <a:solidFill>
              <a:srgbClr val="35487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9" name="Google Shape;607;p27">
              <a:extLst>
                <a:ext uri="{FF2B5EF4-FFF2-40B4-BE49-F238E27FC236}">
                  <a16:creationId xmlns:a16="http://schemas.microsoft.com/office/drawing/2014/main" id="{5F89B1AE-2A63-E6A0-41F2-8C902FF16286}"/>
                </a:ext>
              </a:extLst>
            </p:cNvPr>
            <p:cNvSpPr/>
            <p:nvPr/>
          </p:nvSpPr>
          <p:spPr>
            <a:xfrm>
              <a:off x="10454421" y="3295287"/>
              <a:ext cx="925073" cy="324530"/>
            </a:xfrm>
            <a:custGeom>
              <a:avLst/>
              <a:gdLst/>
              <a:ahLst/>
              <a:cxnLst/>
              <a:rect l="l" t="t" r="r" b="b"/>
              <a:pathLst>
                <a:path w="9934" h="3485" extrusionOk="0">
                  <a:moveTo>
                    <a:pt x="1203" y="774"/>
                  </a:moveTo>
                  <a:cubicBezTo>
                    <a:pt x="1201" y="775"/>
                    <a:pt x="1199" y="775"/>
                    <a:pt x="1198" y="776"/>
                  </a:cubicBezTo>
                  <a:cubicBezTo>
                    <a:pt x="1200" y="776"/>
                    <a:pt x="1201" y="776"/>
                    <a:pt x="1203" y="774"/>
                  </a:cubicBezTo>
                  <a:close/>
                  <a:moveTo>
                    <a:pt x="1203" y="2709"/>
                  </a:moveTo>
                  <a:lnTo>
                    <a:pt x="1203" y="2709"/>
                  </a:lnTo>
                  <a:cubicBezTo>
                    <a:pt x="1207" y="2710"/>
                    <a:pt x="1210" y="2712"/>
                    <a:pt x="1214" y="2713"/>
                  </a:cubicBezTo>
                  <a:cubicBezTo>
                    <a:pt x="1210" y="2712"/>
                    <a:pt x="1207" y="2710"/>
                    <a:pt x="1203" y="2709"/>
                  </a:cubicBezTo>
                  <a:close/>
                  <a:moveTo>
                    <a:pt x="5134" y="164"/>
                  </a:moveTo>
                  <a:cubicBezTo>
                    <a:pt x="5153" y="164"/>
                    <a:pt x="5170" y="164"/>
                    <a:pt x="5186" y="168"/>
                  </a:cubicBezTo>
                  <a:lnTo>
                    <a:pt x="5282" y="168"/>
                  </a:lnTo>
                  <a:cubicBezTo>
                    <a:pt x="5617" y="174"/>
                    <a:pt x="5951" y="194"/>
                    <a:pt x="6287" y="226"/>
                  </a:cubicBezTo>
                  <a:lnTo>
                    <a:pt x="6290" y="226"/>
                  </a:lnTo>
                  <a:cubicBezTo>
                    <a:pt x="6441" y="242"/>
                    <a:pt x="6592" y="258"/>
                    <a:pt x="6747" y="280"/>
                  </a:cubicBezTo>
                  <a:cubicBezTo>
                    <a:pt x="6745" y="279"/>
                    <a:pt x="6744" y="278"/>
                    <a:pt x="6743" y="278"/>
                  </a:cubicBezTo>
                  <a:lnTo>
                    <a:pt x="6743" y="278"/>
                  </a:lnTo>
                  <a:cubicBezTo>
                    <a:pt x="7081" y="326"/>
                    <a:pt x="7414" y="384"/>
                    <a:pt x="7741" y="464"/>
                  </a:cubicBezTo>
                  <a:cubicBezTo>
                    <a:pt x="8076" y="541"/>
                    <a:pt x="8404" y="641"/>
                    <a:pt x="8720" y="770"/>
                  </a:cubicBezTo>
                  <a:lnTo>
                    <a:pt x="8717" y="770"/>
                  </a:lnTo>
                  <a:cubicBezTo>
                    <a:pt x="8836" y="821"/>
                    <a:pt x="8948" y="873"/>
                    <a:pt x="9061" y="934"/>
                  </a:cubicBezTo>
                  <a:lnTo>
                    <a:pt x="9064" y="934"/>
                  </a:lnTo>
                  <a:cubicBezTo>
                    <a:pt x="9173" y="995"/>
                    <a:pt x="9283" y="1063"/>
                    <a:pt x="9383" y="1140"/>
                  </a:cubicBezTo>
                  <a:cubicBezTo>
                    <a:pt x="9470" y="1207"/>
                    <a:pt x="9553" y="1284"/>
                    <a:pt x="9621" y="1375"/>
                  </a:cubicBezTo>
                  <a:cubicBezTo>
                    <a:pt x="9659" y="1423"/>
                    <a:pt x="9692" y="1477"/>
                    <a:pt x="9717" y="1535"/>
                  </a:cubicBezTo>
                  <a:cubicBezTo>
                    <a:pt x="9736" y="1581"/>
                    <a:pt x="9750" y="1629"/>
                    <a:pt x="9756" y="1674"/>
                  </a:cubicBezTo>
                  <a:cubicBezTo>
                    <a:pt x="9763" y="1719"/>
                    <a:pt x="9763" y="1764"/>
                    <a:pt x="9756" y="1806"/>
                  </a:cubicBezTo>
                  <a:cubicBezTo>
                    <a:pt x="9750" y="1858"/>
                    <a:pt x="9733" y="1906"/>
                    <a:pt x="9714" y="1954"/>
                  </a:cubicBezTo>
                  <a:cubicBezTo>
                    <a:pt x="9689" y="2012"/>
                    <a:pt x="9656" y="2064"/>
                    <a:pt x="9621" y="2112"/>
                  </a:cubicBezTo>
                  <a:cubicBezTo>
                    <a:pt x="9550" y="2199"/>
                    <a:pt x="9470" y="2276"/>
                    <a:pt x="9380" y="2346"/>
                  </a:cubicBezTo>
                  <a:cubicBezTo>
                    <a:pt x="9180" y="2495"/>
                    <a:pt x="8958" y="2611"/>
                    <a:pt x="8729" y="2707"/>
                  </a:cubicBezTo>
                  <a:cubicBezTo>
                    <a:pt x="8417" y="2839"/>
                    <a:pt x="8092" y="2936"/>
                    <a:pt x="7760" y="3016"/>
                  </a:cubicBezTo>
                  <a:cubicBezTo>
                    <a:pt x="7426" y="3100"/>
                    <a:pt x="7085" y="3157"/>
                    <a:pt x="6744" y="3206"/>
                  </a:cubicBezTo>
                  <a:lnTo>
                    <a:pt x="6744" y="3206"/>
                  </a:lnTo>
                  <a:cubicBezTo>
                    <a:pt x="6746" y="3206"/>
                    <a:pt x="6747" y="3205"/>
                    <a:pt x="6747" y="3203"/>
                  </a:cubicBezTo>
                  <a:lnTo>
                    <a:pt x="6747" y="3203"/>
                  </a:lnTo>
                  <a:cubicBezTo>
                    <a:pt x="6158" y="3284"/>
                    <a:pt x="5562" y="3319"/>
                    <a:pt x="4966" y="3319"/>
                  </a:cubicBezTo>
                  <a:cubicBezTo>
                    <a:pt x="4365" y="3319"/>
                    <a:pt x="3763" y="3284"/>
                    <a:pt x="3170" y="3203"/>
                  </a:cubicBezTo>
                  <a:cubicBezTo>
                    <a:pt x="2839" y="3158"/>
                    <a:pt x="2511" y="3097"/>
                    <a:pt x="2186" y="3019"/>
                  </a:cubicBezTo>
                  <a:cubicBezTo>
                    <a:pt x="1848" y="2939"/>
                    <a:pt x="1517" y="2839"/>
                    <a:pt x="1194" y="2707"/>
                  </a:cubicBezTo>
                  <a:lnTo>
                    <a:pt x="1194" y="2707"/>
                  </a:lnTo>
                  <a:cubicBezTo>
                    <a:pt x="1197" y="2707"/>
                    <a:pt x="1200" y="2708"/>
                    <a:pt x="1203" y="2709"/>
                  </a:cubicBezTo>
                  <a:lnTo>
                    <a:pt x="1203" y="2709"/>
                  </a:lnTo>
                  <a:cubicBezTo>
                    <a:pt x="975" y="2610"/>
                    <a:pt x="750" y="2496"/>
                    <a:pt x="551" y="2346"/>
                  </a:cubicBezTo>
                  <a:cubicBezTo>
                    <a:pt x="464" y="2276"/>
                    <a:pt x="380" y="2199"/>
                    <a:pt x="309" y="2112"/>
                  </a:cubicBezTo>
                  <a:cubicBezTo>
                    <a:pt x="274" y="2061"/>
                    <a:pt x="242" y="2009"/>
                    <a:pt x="216" y="1951"/>
                  </a:cubicBezTo>
                  <a:cubicBezTo>
                    <a:pt x="196" y="1902"/>
                    <a:pt x="181" y="1854"/>
                    <a:pt x="174" y="1803"/>
                  </a:cubicBezTo>
                  <a:cubicBezTo>
                    <a:pt x="171" y="1761"/>
                    <a:pt x="171" y="1719"/>
                    <a:pt x="174" y="1678"/>
                  </a:cubicBezTo>
                  <a:cubicBezTo>
                    <a:pt x="184" y="1626"/>
                    <a:pt x="196" y="1574"/>
                    <a:pt x="216" y="1526"/>
                  </a:cubicBezTo>
                  <a:cubicBezTo>
                    <a:pt x="242" y="1471"/>
                    <a:pt x="274" y="1420"/>
                    <a:pt x="312" y="1372"/>
                  </a:cubicBezTo>
                  <a:cubicBezTo>
                    <a:pt x="380" y="1284"/>
                    <a:pt x="464" y="1207"/>
                    <a:pt x="551" y="1137"/>
                  </a:cubicBezTo>
                  <a:cubicBezTo>
                    <a:pt x="750" y="988"/>
                    <a:pt x="976" y="873"/>
                    <a:pt x="1205" y="773"/>
                  </a:cubicBezTo>
                  <a:lnTo>
                    <a:pt x="1205" y="773"/>
                  </a:lnTo>
                  <a:cubicBezTo>
                    <a:pt x="1204" y="773"/>
                    <a:pt x="1203" y="774"/>
                    <a:pt x="1203" y="774"/>
                  </a:cubicBezTo>
                  <a:lnTo>
                    <a:pt x="1203" y="774"/>
                  </a:lnTo>
                  <a:cubicBezTo>
                    <a:pt x="1208" y="773"/>
                    <a:pt x="1212" y="772"/>
                    <a:pt x="1217" y="770"/>
                  </a:cubicBezTo>
                  <a:cubicBezTo>
                    <a:pt x="1526" y="641"/>
                    <a:pt x="1848" y="544"/>
                    <a:pt x="2173" y="467"/>
                  </a:cubicBezTo>
                  <a:cubicBezTo>
                    <a:pt x="2289" y="439"/>
                    <a:pt x="2405" y="412"/>
                    <a:pt x="2521" y="390"/>
                  </a:cubicBezTo>
                  <a:lnTo>
                    <a:pt x="2524" y="390"/>
                  </a:lnTo>
                  <a:cubicBezTo>
                    <a:pt x="2537" y="387"/>
                    <a:pt x="2549" y="384"/>
                    <a:pt x="2563" y="381"/>
                  </a:cubicBezTo>
                  <a:cubicBezTo>
                    <a:pt x="2572" y="381"/>
                    <a:pt x="2582" y="377"/>
                    <a:pt x="2595" y="374"/>
                  </a:cubicBezTo>
                  <a:lnTo>
                    <a:pt x="2604" y="374"/>
                  </a:lnTo>
                  <a:cubicBezTo>
                    <a:pt x="2797" y="335"/>
                    <a:pt x="2987" y="306"/>
                    <a:pt x="3180" y="280"/>
                  </a:cubicBezTo>
                  <a:cubicBezTo>
                    <a:pt x="3696" y="210"/>
                    <a:pt x="4213" y="174"/>
                    <a:pt x="4732" y="168"/>
                  </a:cubicBezTo>
                  <a:cubicBezTo>
                    <a:pt x="4835" y="164"/>
                    <a:pt x="4938" y="164"/>
                    <a:pt x="5041" y="164"/>
                  </a:cubicBezTo>
                  <a:close/>
                  <a:moveTo>
                    <a:pt x="4960" y="1"/>
                  </a:moveTo>
                  <a:cubicBezTo>
                    <a:pt x="4648" y="1"/>
                    <a:pt x="4339" y="10"/>
                    <a:pt x="4030" y="29"/>
                  </a:cubicBezTo>
                  <a:cubicBezTo>
                    <a:pt x="3634" y="55"/>
                    <a:pt x="3242" y="100"/>
                    <a:pt x="2849" y="161"/>
                  </a:cubicBezTo>
                  <a:cubicBezTo>
                    <a:pt x="2576" y="207"/>
                    <a:pt x="2305" y="261"/>
                    <a:pt x="2035" y="329"/>
                  </a:cubicBezTo>
                  <a:cubicBezTo>
                    <a:pt x="1774" y="396"/>
                    <a:pt x="1513" y="477"/>
                    <a:pt x="1262" y="574"/>
                  </a:cubicBezTo>
                  <a:cubicBezTo>
                    <a:pt x="947" y="696"/>
                    <a:pt x="641" y="847"/>
                    <a:pt x="380" y="1063"/>
                  </a:cubicBezTo>
                  <a:cubicBezTo>
                    <a:pt x="268" y="1159"/>
                    <a:pt x="168" y="1272"/>
                    <a:pt x="97" y="1400"/>
                  </a:cubicBezTo>
                  <a:cubicBezTo>
                    <a:pt x="33" y="1513"/>
                    <a:pt x="0" y="1642"/>
                    <a:pt x="7" y="1771"/>
                  </a:cubicBezTo>
                  <a:cubicBezTo>
                    <a:pt x="16" y="2070"/>
                    <a:pt x="232" y="2308"/>
                    <a:pt x="458" y="2482"/>
                  </a:cubicBezTo>
                  <a:cubicBezTo>
                    <a:pt x="715" y="2679"/>
                    <a:pt x="1011" y="2814"/>
                    <a:pt x="1313" y="2930"/>
                  </a:cubicBezTo>
                  <a:cubicBezTo>
                    <a:pt x="1636" y="3052"/>
                    <a:pt x="1967" y="3142"/>
                    <a:pt x="2301" y="3216"/>
                  </a:cubicBezTo>
                  <a:cubicBezTo>
                    <a:pt x="2637" y="3290"/>
                    <a:pt x="2971" y="3345"/>
                    <a:pt x="3313" y="3386"/>
                  </a:cubicBezTo>
                  <a:cubicBezTo>
                    <a:pt x="3660" y="3428"/>
                    <a:pt x="4011" y="3457"/>
                    <a:pt x="4358" y="3470"/>
                  </a:cubicBezTo>
                  <a:cubicBezTo>
                    <a:pt x="4564" y="3480"/>
                    <a:pt x="4770" y="3484"/>
                    <a:pt x="4976" y="3484"/>
                  </a:cubicBezTo>
                  <a:cubicBezTo>
                    <a:pt x="5475" y="3484"/>
                    <a:pt x="5973" y="3457"/>
                    <a:pt x="6470" y="3402"/>
                  </a:cubicBezTo>
                  <a:cubicBezTo>
                    <a:pt x="6811" y="3367"/>
                    <a:pt x="7149" y="3316"/>
                    <a:pt x="7484" y="3248"/>
                  </a:cubicBezTo>
                  <a:cubicBezTo>
                    <a:pt x="7818" y="3181"/>
                    <a:pt x="8150" y="3093"/>
                    <a:pt x="8472" y="2981"/>
                  </a:cubicBezTo>
                  <a:cubicBezTo>
                    <a:pt x="8633" y="2926"/>
                    <a:pt x="8794" y="2862"/>
                    <a:pt x="8948" y="2791"/>
                  </a:cubicBezTo>
                  <a:cubicBezTo>
                    <a:pt x="9096" y="2723"/>
                    <a:pt x="9238" y="2646"/>
                    <a:pt x="9373" y="2553"/>
                  </a:cubicBezTo>
                  <a:cubicBezTo>
                    <a:pt x="9485" y="2479"/>
                    <a:pt x="9595" y="2389"/>
                    <a:pt x="9689" y="2285"/>
                  </a:cubicBezTo>
                  <a:cubicBezTo>
                    <a:pt x="9727" y="2244"/>
                    <a:pt x="9763" y="2196"/>
                    <a:pt x="9798" y="2147"/>
                  </a:cubicBezTo>
                  <a:cubicBezTo>
                    <a:pt x="9830" y="2099"/>
                    <a:pt x="9856" y="2044"/>
                    <a:pt x="9879" y="1990"/>
                  </a:cubicBezTo>
                  <a:cubicBezTo>
                    <a:pt x="9917" y="1893"/>
                    <a:pt x="9933" y="1783"/>
                    <a:pt x="9923" y="1681"/>
                  </a:cubicBezTo>
                  <a:cubicBezTo>
                    <a:pt x="9910" y="1568"/>
                    <a:pt x="9872" y="1458"/>
                    <a:pt x="9814" y="1362"/>
                  </a:cubicBezTo>
                  <a:cubicBezTo>
                    <a:pt x="9750" y="1253"/>
                    <a:pt x="9659" y="1159"/>
                    <a:pt x="9563" y="1076"/>
                  </a:cubicBezTo>
                  <a:cubicBezTo>
                    <a:pt x="9447" y="972"/>
                    <a:pt x="9315" y="889"/>
                    <a:pt x="9183" y="812"/>
                  </a:cubicBezTo>
                  <a:cubicBezTo>
                    <a:pt x="9173" y="809"/>
                    <a:pt x="9164" y="802"/>
                    <a:pt x="9154" y="798"/>
                  </a:cubicBezTo>
                  <a:lnTo>
                    <a:pt x="9154" y="795"/>
                  </a:lnTo>
                  <a:cubicBezTo>
                    <a:pt x="8864" y="641"/>
                    <a:pt x="8552" y="522"/>
                    <a:pt x="8240" y="425"/>
                  </a:cubicBezTo>
                  <a:cubicBezTo>
                    <a:pt x="7912" y="326"/>
                    <a:pt x="7573" y="248"/>
                    <a:pt x="7236" y="191"/>
                  </a:cubicBezTo>
                  <a:cubicBezTo>
                    <a:pt x="6711" y="97"/>
                    <a:pt x="6177" y="39"/>
                    <a:pt x="5646" y="17"/>
                  </a:cubicBezTo>
                  <a:cubicBezTo>
                    <a:pt x="5421" y="4"/>
                    <a:pt x="5195" y="1"/>
                    <a:pt x="4970" y="1"/>
                  </a:cubicBezTo>
                  <a:close/>
                </a:path>
              </a:pathLst>
            </a:custGeom>
            <a:solidFill>
              <a:srgbClr val="5E7FD7"/>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0" name="Google Shape;608;p27">
              <a:extLst>
                <a:ext uri="{FF2B5EF4-FFF2-40B4-BE49-F238E27FC236}">
                  <a16:creationId xmlns:a16="http://schemas.microsoft.com/office/drawing/2014/main" id="{9AFEBF68-92CA-2289-93FE-91E3F72AAD33}"/>
                </a:ext>
              </a:extLst>
            </p:cNvPr>
            <p:cNvSpPr/>
            <p:nvPr/>
          </p:nvSpPr>
          <p:spPr>
            <a:xfrm>
              <a:off x="10334852" y="2753687"/>
              <a:ext cx="527256" cy="999012"/>
            </a:xfrm>
            <a:custGeom>
              <a:avLst/>
              <a:gdLst/>
              <a:ahLst/>
              <a:cxnLst/>
              <a:rect l="l" t="t" r="r" b="b"/>
              <a:pathLst>
                <a:path w="5662" h="10728" extrusionOk="0">
                  <a:moveTo>
                    <a:pt x="1149" y="1"/>
                  </a:moveTo>
                  <a:cubicBezTo>
                    <a:pt x="1124" y="1"/>
                    <a:pt x="1094" y="1"/>
                    <a:pt x="1066" y="4"/>
                  </a:cubicBezTo>
                  <a:cubicBezTo>
                    <a:pt x="930" y="20"/>
                    <a:pt x="805" y="75"/>
                    <a:pt x="686" y="161"/>
                  </a:cubicBezTo>
                  <a:cubicBezTo>
                    <a:pt x="577" y="239"/>
                    <a:pt x="486" y="335"/>
                    <a:pt x="415" y="445"/>
                  </a:cubicBezTo>
                  <a:cubicBezTo>
                    <a:pt x="373" y="509"/>
                    <a:pt x="335" y="583"/>
                    <a:pt x="296" y="680"/>
                  </a:cubicBezTo>
                  <a:cubicBezTo>
                    <a:pt x="268" y="757"/>
                    <a:pt x="241" y="843"/>
                    <a:pt x="222" y="944"/>
                  </a:cubicBezTo>
                  <a:cubicBezTo>
                    <a:pt x="183" y="1118"/>
                    <a:pt x="164" y="1311"/>
                    <a:pt x="161" y="1552"/>
                  </a:cubicBezTo>
                  <a:cubicBezTo>
                    <a:pt x="158" y="1844"/>
                    <a:pt x="183" y="2167"/>
                    <a:pt x="241" y="2534"/>
                  </a:cubicBezTo>
                  <a:lnTo>
                    <a:pt x="238" y="2534"/>
                  </a:lnTo>
                  <a:cubicBezTo>
                    <a:pt x="167" y="2534"/>
                    <a:pt x="106" y="2569"/>
                    <a:pt x="71" y="2605"/>
                  </a:cubicBezTo>
                  <a:cubicBezTo>
                    <a:pt x="26" y="2652"/>
                    <a:pt x="0" y="2717"/>
                    <a:pt x="0" y="2781"/>
                  </a:cubicBezTo>
                  <a:cubicBezTo>
                    <a:pt x="0" y="2846"/>
                    <a:pt x="26" y="2910"/>
                    <a:pt x="71" y="2958"/>
                  </a:cubicBezTo>
                  <a:cubicBezTo>
                    <a:pt x="122" y="3006"/>
                    <a:pt x="177" y="3022"/>
                    <a:pt x="248" y="3033"/>
                  </a:cubicBezTo>
                  <a:lnTo>
                    <a:pt x="274" y="3033"/>
                  </a:lnTo>
                  <a:lnTo>
                    <a:pt x="770" y="4625"/>
                  </a:lnTo>
                  <a:lnTo>
                    <a:pt x="995" y="5347"/>
                  </a:lnTo>
                  <a:lnTo>
                    <a:pt x="1407" y="6660"/>
                  </a:lnTo>
                  <a:lnTo>
                    <a:pt x="1948" y="8382"/>
                  </a:lnTo>
                  <a:lnTo>
                    <a:pt x="2485" y="10101"/>
                  </a:lnTo>
                  <a:cubicBezTo>
                    <a:pt x="2492" y="10123"/>
                    <a:pt x="2508" y="10142"/>
                    <a:pt x="2523" y="10152"/>
                  </a:cubicBezTo>
                  <a:cubicBezTo>
                    <a:pt x="2530" y="10159"/>
                    <a:pt x="2539" y="10165"/>
                    <a:pt x="2546" y="10171"/>
                  </a:cubicBezTo>
                  <a:cubicBezTo>
                    <a:pt x="2655" y="10248"/>
                    <a:pt x="2778" y="10319"/>
                    <a:pt x="2945" y="10393"/>
                  </a:cubicBezTo>
                  <a:cubicBezTo>
                    <a:pt x="3116" y="10471"/>
                    <a:pt x="3300" y="10535"/>
                    <a:pt x="3489" y="10590"/>
                  </a:cubicBezTo>
                  <a:cubicBezTo>
                    <a:pt x="3686" y="10644"/>
                    <a:pt x="3888" y="10686"/>
                    <a:pt x="4098" y="10709"/>
                  </a:cubicBezTo>
                  <a:cubicBezTo>
                    <a:pt x="4203" y="10722"/>
                    <a:pt x="4310" y="10728"/>
                    <a:pt x="4407" y="10728"/>
                  </a:cubicBezTo>
                  <a:cubicBezTo>
                    <a:pt x="4503" y="10728"/>
                    <a:pt x="4593" y="10722"/>
                    <a:pt x="4683" y="10712"/>
                  </a:cubicBezTo>
                  <a:cubicBezTo>
                    <a:pt x="4922" y="10683"/>
                    <a:pt x="5115" y="10615"/>
                    <a:pt x="5276" y="10509"/>
                  </a:cubicBezTo>
                  <a:cubicBezTo>
                    <a:pt x="5362" y="10454"/>
                    <a:pt x="5436" y="10383"/>
                    <a:pt x="5497" y="10306"/>
                  </a:cubicBezTo>
                  <a:cubicBezTo>
                    <a:pt x="5565" y="10223"/>
                    <a:pt x="5617" y="10120"/>
                    <a:pt x="5656" y="10007"/>
                  </a:cubicBezTo>
                  <a:cubicBezTo>
                    <a:pt x="5662" y="9988"/>
                    <a:pt x="5659" y="9969"/>
                    <a:pt x="5649" y="9946"/>
                  </a:cubicBezTo>
                  <a:cubicBezTo>
                    <a:pt x="5639" y="9927"/>
                    <a:pt x="5620" y="9911"/>
                    <a:pt x="5598" y="9904"/>
                  </a:cubicBezTo>
                  <a:cubicBezTo>
                    <a:pt x="5372" y="9190"/>
                    <a:pt x="5147" y="8475"/>
                    <a:pt x="4925" y="7761"/>
                  </a:cubicBezTo>
                  <a:lnTo>
                    <a:pt x="4564" y="6611"/>
                  </a:lnTo>
                  <a:cubicBezTo>
                    <a:pt x="4159" y="5317"/>
                    <a:pt x="3756" y="4027"/>
                    <a:pt x="3351" y="2736"/>
                  </a:cubicBezTo>
                  <a:cubicBezTo>
                    <a:pt x="3280" y="2511"/>
                    <a:pt x="3209" y="2282"/>
                    <a:pt x="3138" y="2057"/>
                  </a:cubicBezTo>
                  <a:lnTo>
                    <a:pt x="3148" y="2048"/>
                  </a:lnTo>
                  <a:lnTo>
                    <a:pt x="3157" y="2035"/>
                  </a:lnTo>
                  <a:cubicBezTo>
                    <a:pt x="3209" y="1977"/>
                    <a:pt x="3232" y="1922"/>
                    <a:pt x="3232" y="1858"/>
                  </a:cubicBezTo>
                  <a:cubicBezTo>
                    <a:pt x="3232" y="1793"/>
                    <a:pt x="3206" y="1729"/>
                    <a:pt x="3157" y="1681"/>
                  </a:cubicBezTo>
                  <a:cubicBezTo>
                    <a:pt x="3113" y="1635"/>
                    <a:pt x="3045" y="1610"/>
                    <a:pt x="2974" y="1610"/>
                  </a:cubicBezTo>
                  <a:cubicBezTo>
                    <a:pt x="2906" y="1610"/>
                    <a:pt x="2845" y="1635"/>
                    <a:pt x="2807" y="1684"/>
                  </a:cubicBezTo>
                  <a:lnTo>
                    <a:pt x="2797" y="1693"/>
                  </a:lnTo>
                  <a:cubicBezTo>
                    <a:pt x="2682" y="1468"/>
                    <a:pt x="2550" y="1246"/>
                    <a:pt x="2407" y="1033"/>
                  </a:cubicBezTo>
                  <a:cubicBezTo>
                    <a:pt x="2318" y="901"/>
                    <a:pt x="2218" y="770"/>
                    <a:pt x="2112" y="638"/>
                  </a:cubicBezTo>
                  <a:cubicBezTo>
                    <a:pt x="2064" y="577"/>
                    <a:pt x="2012" y="519"/>
                    <a:pt x="1960" y="461"/>
                  </a:cubicBezTo>
                  <a:cubicBezTo>
                    <a:pt x="1915" y="406"/>
                    <a:pt x="1857" y="345"/>
                    <a:pt x="1793" y="283"/>
                  </a:cubicBezTo>
                  <a:cubicBezTo>
                    <a:pt x="1593" y="100"/>
                    <a:pt x="1365" y="1"/>
                    <a:pt x="1149" y="1"/>
                  </a:cubicBezTo>
                  <a:close/>
                </a:path>
              </a:pathLst>
            </a:custGeom>
            <a:solidFill>
              <a:srgbClr val="C2B0FD"/>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1" name="Google Shape;609;p27">
              <a:extLst>
                <a:ext uri="{FF2B5EF4-FFF2-40B4-BE49-F238E27FC236}">
                  <a16:creationId xmlns:a16="http://schemas.microsoft.com/office/drawing/2014/main" id="{DE785EAD-6BE6-3BCD-5A3D-947FDFA31F71}"/>
                </a:ext>
              </a:extLst>
            </p:cNvPr>
            <p:cNvSpPr/>
            <p:nvPr/>
          </p:nvSpPr>
          <p:spPr>
            <a:xfrm>
              <a:off x="10376757" y="2998226"/>
              <a:ext cx="277969" cy="132606"/>
            </a:xfrm>
            <a:custGeom>
              <a:avLst/>
              <a:gdLst/>
              <a:ahLst/>
              <a:cxnLst/>
              <a:rect l="l" t="t" r="r" b="b"/>
              <a:pathLst>
                <a:path w="2985" h="1424" extrusionOk="0">
                  <a:moveTo>
                    <a:pt x="2869" y="1"/>
                  </a:moveTo>
                  <a:cubicBezTo>
                    <a:pt x="2826" y="52"/>
                    <a:pt x="2782" y="104"/>
                    <a:pt x="2737" y="152"/>
                  </a:cubicBezTo>
                  <a:cubicBezTo>
                    <a:pt x="2646" y="245"/>
                    <a:pt x="2550" y="329"/>
                    <a:pt x="2447" y="407"/>
                  </a:cubicBezTo>
                  <a:cubicBezTo>
                    <a:pt x="2251" y="554"/>
                    <a:pt x="2039" y="674"/>
                    <a:pt x="1810" y="767"/>
                  </a:cubicBezTo>
                  <a:cubicBezTo>
                    <a:pt x="1578" y="863"/>
                    <a:pt x="1333" y="934"/>
                    <a:pt x="1085" y="973"/>
                  </a:cubicBezTo>
                  <a:cubicBezTo>
                    <a:pt x="897" y="1005"/>
                    <a:pt x="706" y="1022"/>
                    <a:pt x="514" y="1022"/>
                  </a:cubicBezTo>
                  <a:cubicBezTo>
                    <a:pt x="342" y="1022"/>
                    <a:pt x="170" y="1008"/>
                    <a:pt x="1" y="979"/>
                  </a:cubicBezTo>
                  <a:lnTo>
                    <a:pt x="1" y="979"/>
                  </a:lnTo>
                  <a:lnTo>
                    <a:pt x="107" y="1320"/>
                  </a:lnTo>
                  <a:cubicBezTo>
                    <a:pt x="146" y="1333"/>
                    <a:pt x="188" y="1343"/>
                    <a:pt x="226" y="1356"/>
                  </a:cubicBezTo>
                  <a:cubicBezTo>
                    <a:pt x="310" y="1375"/>
                    <a:pt x="397" y="1391"/>
                    <a:pt x="480" y="1404"/>
                  </a:cubicBezTo>
                  <a:cubicBezTo>
                    <a:pt x="590" y="1417"/>
                    <a:pt x="699" y="1423"/>
                    <a:pt x="809" y="1423"/>
                  </a:cubicBezTo>
                  <a:cubicBezTo>
                    <a:pt x="922" y="1423"/>
                    <a:pt x="1030" y="1414"/>
                    <a:pt x="1143" y="1401"/>
                  </a:cubicBezTo>
                  <a:lnTo>
                    <a:pt x="1140" y="1401"/>
                  </a:lnTo>
                  <a:cubicBezTo>
                    <a:pt x="1407" y="1365"/>
                    <a:pt x="1665" y="1292"/>
                    <a:pt x="1910" y="1188"/>
                  </a:cubicBezTo>
                  <a:lnTo>
                    <a:pt x="1910" y="1188"/>
                  </a:lnTo>
                  <a:lnTo>
                    <a:pt x="1903" y="1191"/>
                  </a:lnTo>
                  <a:cubicBezTo>
                    <a:pt x="2128" y="1099"/>
                    <a:pt x="2341" y="976"/>
                    <a:pt x="2534" y="828"/>
                  </a:cubicBezTo>
                  <a:cubicBezTo>
                    <a:pt x="2608" y="770"/>
                    <a:pt x="2682" y="709"/>
                    <a:pt x="2749" y="641"/>
                  </a:cubicBezTo>
                  <a:cubicBezTo>
                    <a:pt x="2814" y="573"/>
                    <a:pt x="2878" y="506"/>
                    <a:pt x="2933" y="432"/>
                  </a:cubicBezTo>
                  <a:lnTo>
                    <a:pt x="2936" y="429"/>
                  </a:lnTo>
                  <a:cubicBezTo>
                    <a:pt x="2952" y="410"/>
                    <a:pt x="2969" y="387"/>
                    <a:pt x="2985" y="368"/>
                  </a:cubicBezTo>
                  <a:lnTo>
                    <a:pt x="2904" y="110"/>
                  </a:lnTo>
                  <a:cubicBezTo>
                    <a:pt x="2891" y="75"/>
                    <a:pt x="2881" y="37"/>
                    <a:pt x="2869" y="1"/>
                  </a:cubicBezTo>
                  <a:close/>
                </a:path>
              </a:pathLst>
            </a:custGeom>
            <a:solidFill>
              <a:srgbClr val="FFFFF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2" name="Google Shape;610;p27">
              <a:extLst>
                <a:ext uri="{FF2B5EF4-FFF2-40B4-BE49-F238E27FC236}">
                  <a16:creationId xmlns:a16="http://schemas.microsoft.com/office/drawing/2014/main" id="{0B953BC1-323F-31D3-913A-A74EC3087434}"/>
                </a:ext>
              </a:extLst>
            </p:cNvPr>
            <p:cNvSpPr/>
            <p:nvPr/>
          </p:nvSpPr>
          <p:spPr>
            <a:xfrm>
              <a:off x="10515509" y="3160166"/>
              <a:ext cx="191366" cy="369322"/>
            </a:xfrm>
            <a:custGeom>
              <a:avLst/>
              <a:gdLst/>
              <a:ahLst/>
              <a:cxnLst/>
              <a:rect l="l" t="t" r="r" b="b"/>
              <a:pathLst>
                <a:path w="2055" h="3966" extrusionOk="0">
                  <a:moveTo>
                    <a:pt x="1658" y="3938"/>
                  </a:moveTo>
                  <a:lnTo>
                    <a:pt x="1658" y="3938"/>
                  </a:lnTo>
                  <a:cubicBezTo>
                    <a:pt x="1657" y="3939"/>
                    <a:pt x="1656" y="3939"/>
                    <a:pt x="1655" y="3940"/>
                  </a:cubicBezTo>
                  <a:cubicBezTo>
                    <a:pt x="1657" y="3940"/>
                    <a:pt x="1657" y="3939"/>
                    <a:pt x="1658" y="3938"/>
                  </a:cubicBezTo>
                  <a:close/>
                  <a:moveTo>
                    <a:pt x="491" y="0"/>
                  </a:moveTo>
                  <a:cubicBezTo>
                    <a:pt x="484" y="0"/>
                    <a:pt x="481" y="0"/>
                    <a:pt x="474" y="3"/>
                  </a:cubicBezTo>
                  <a:cubicBezTo>
                    <a:pt x="464" y="3"/>
                    <a:pt x="455" y="3"/>
                    <a:pt x="445" y="6"/>
                  </a:cubicBezTo>
                  <a:cubicBezTo>
                    <a:pt x="442" y="6"/>
                    <a:pt x="439" y="6"/>
                    <a:pt x="436" y="9"/>
                  </a:cubicBezTo>
                  <a:lnTo>
                    <a:pt x="429" y="9"/>
                  </a:lnTo>
                  <a:cubicBezTo>
                    <a:pt x="413" y="16"/>
                    <a:pt x="397" y="19"/>
                    <a:pt x="381" y="26"/>
                  </a:cubicBezTo>
                  <a:cubicBezTo>
                    <a:pt x="381" y="29"/>
                    <a:pt x="378" y="29"/>
                    <a:pt x="375" y="29"/>
                  </a:cubicBezTo>
                  <a:cubicBezTo>
                    <a:pt x="362" y="36"/>
                    <a:pt x="352" y="42"/>
                    <a:pt x="339" y="48"/>
                  </a:cubicBezTo>
                  <a:cubicBezTo>
                    <a:pt x="326" y="58"/>
                    <a:pt x="310" y="67"/>
                    <a:pt x="297" y="77"/>
                  </a:cubicBezTo>
                  <a:cubicBezTo>
                    <a:pt x="294" y="80"/>
                    <a:pt x="291" y="80"/>
                    <a:pt x="291" y="83"/>
                  </a:cubicBezTo>
                  <a:cubicBezTo>
                    <a:pt x="274" y="97"/>
                    <a:pt x="259" y="109"/>
                    <a:pt x="246" y="125"/>
                  </a:cubicBezTo>
                  <a:cubicBezTo>
                    <a:pt x="233" y="138"/>
                    <a:pt x="223" y="151"/>
                    <a:pt x="210" y="164"/>
                  </a:cubicBezTo>
                  <a:cubicBezTo>
                    <a:pt x="201" y="180"/>
                    <a:pt x="188" y="196"/>
                    <a:pt x="178" y="212"/>
                  </a:cubicBezTo>
                  <a:cubicBezTo>
                    <a:pt x="172" y="222"/>
                    <a:pt x="168" y="229"/>
                    <a:pt x="165" y="238"/>
                  </a:cubicBezTo>
                  <a:cubicBezTo>
                    <a:pt x="149" y="267"/>
                    <a:pt x="136" y="293"/>
                    <a:pt x="124" y="321"/>
                  </a:cubicBezTo>
                  <a:cubicBezTo>
                    <a:pt x="120" y="325"/>
                    <a:pt x="120" y="328"/>
                    <a:pt x="120" y="328"/>
                  </a:cubicBezTo>
                  <a:cubicBezTo>
                    <a:pt x="117" y="331"/>
                    <a:pt x="117" y="331"/>
                    <a:pt x="117" y="335"/>
                  </a:cubicBezTo>
                  <a:cubicBezTo>
                    <a:pt x="117" y="335"/>
                    <a:pt x="117" y="338"/>
                    <a:pt x="114" y="341"/>
                  </a:cubicBezTo>
                  <a:cubicBezTo>
                    <a:pt x="114" y="345"/>
                    <a:pt x="114" y="345"/>
                    <a:pt x="111" y="348"/>
                  </a:cubicBezTo>
                  <a:lnTo>
                    <a:pt x="111" y="351"/>
                  </a:lnTo>
                  <a:cubicBezTo>
                    <a:pt x="91" y="399"/>
                    <a:pt x="75" y="450"/>
                    <a:pt x="62" y="502"/>
                  </a:cubicBezTo>
                  <a:lnTo>
                    <a:pt x="62" y="505"/>
                  </a:lnTo>
                  <a:cubicBezTo>
                    <a:pt x="62" y="508"/>
                    <a:pt x="59" y="511"/>
                    <a:pt x="59" y="515"/>
                  </a:cubicBezTo>
                  <a:cubicBezTo>
                    <a:pt x="46" y="576"/>
                    <a:pt x="33" y="637"/>
                    <a:pt x="27" y="698"/>
                  </a:cubicBezTo>
                  <a:cubicBezTo>
                    <a:pt x="27" y="698"/>
                    <a:pt x="23" y="701"/>
                    <a:pt x="23" y="705"/>
                  </a:cubicBezTo>
                  <a:lnTo>
                    <a:pt x="23" y="701"/>
                  </a:lnTo>
                  <a:cubicBezTo>
                    <a:pt x="4" y="872"/>
                    <a:pt x="1" y="1043"/>
                    <a:pt x="11" y="1214"/>
                  </a:cubicBezTo>
                  <a:cubicBezTo>
                    <a:pt x="11" y="1220"/>
                    <a:pt x="14" y="1226"/>
                    <a:pt x="14" y="1233"/>
                  </a:cubicBezTo>
                  <a:lnTo>
                    <a:pt x="14" y="1239"/>
                  </a:lnTo>
                  <a:lnTo>
                    <a:pt x="14" y="1255"/>
                  </a:lnTo>
                  <a:lnTo>
                    <a:pt x="14" y="1265"/>
                  </a:lnTo>
                  <a:cubicBezTo>
                    <a:pt x="14" y="1268"/>
                    <a:pt x="17" y="1275"/>
                    <a:pt x="17" y="1278"/>
                  </a:cubicBezTo>
                  <a:lnTo>
                    <a:pt x="17" y="1291"/>
                  </a:lnTo>
                  <a:lnTo>
                    <a:pt x="17" y="1300"/>
                  </a:lnTo>
                  <a:lnTo>
                    <a:pt x="20" y="1316"/>
                  </a:lnTo>
                  <a:lnTo>
                    <a:pt x="20" y="1323"/>
                  </a:lnTo>
                  <a:lnTo>
                    <a:pt x="20" y="1342"/>
                  </a:lnTo>
                  <a:cubicBezTo>
                    <a:pt x="20" y="1342"/>
                    <a:pt x="23" y="1345"/>
                    <a:pt x="23" y="1349"/>
                  </a:cubicBezTo>
                  <a:lnTo>
                    <a:pt x="23" y="1364"/>
                  </a:lnTo>
                  <a:lnTo>
                    <a:pt x="23" y="1371"/>
                  </a:lnTo>
                  <a:cubicBezTo>
                    <a:pt x="23" y="1377"/>
                    <a:pt x="27" y="1384"/>
                    <a:pt x="27" y="1390"/>
                  </a:cubicBezTo>
                  <a:lnTo>
                    <a:pt x="27" y="1394"/>
                  </a:lnTo>
                  <a:cubicBezTo>
                    <a:pt x="27" y="1403"/>
                    <a:pt x="30" y="1410"/>
                    <a:pt x="30" y="1416"/>
                  </a:cubicBezTo>
                  <a:lnTo>
                    <a:pt x="30" y="1419"/>
                  </a:lnTo>
                  <a:cubicBezTo>
                    <a:pt x="30" y="1426"/>
                    <a:pt x="30" y="1435"/>
                    <a:pt x="33" y="1441"/>
                  </a:cubicBezTo>
                  <a:cubicBezTo>
                    <a:pt x="33" y="1455"/>
                    <a:pt x="36" y="1468"/>
                    <a:pt x="36" y="1477"/>
                  </a:cubicBezTo>
                  <a:cubicBezTo>
                    <a:pt x="39" y="1490"/>
                    <a:pt x="39" y="1499"/>
                    <a:pt x="43" y="1513"/>
                  </a:cubicBezTo>
                  <a:lnTo>
                    <a:pt x="43" y="1516"/>
                  </a:lnTo>
                  <a:cubicBezTo>
                    <a:pt x="43" y="1529"/>
                    <a:pt x="46" y="1542"/>
                    <a:pt x="49" y="1554"/>
                  </a:cubicBezTo>
                  <a:cubicBezTo>
                    <a:pt x="94" y="1854"/>
                    <a:pt x="168" y="2147"/>
                    <a:pt x="268" y="2430"/>
                  </a:cubicBezTo>
                  <a:lnTo>
                    <a:pt x="271" y="2433"/>
                  </a:lnTo>
                  <a:cubicBezTo>
                    <a:pt x="274" y="2443"/>
                    <a:pt x="278" y="2456"/>
                    <a:pt x="281" y="2465"/>
                  </a:cubicBezTo>
                  <a:cubicBezTo>
                    <a:pt x="284" y="2475"/>
                    <a:pt x="287" y="2481"/>
                    <a:pt x="291" y="2491"/>
                  </a:cubicBezTo>
                  <a:cubicBezTo>
                    <a:pt x="291" y="2494"/>
                    <a:pt x="294" y="2497"/>
                    <a:pt x="294" y="2501"/>
                  </a:cubicBezTo>
                  <a:cubicBezTo>
                    <a:pt x="316" y="2560"/>
                    <a:pt x="341" y="2616"/>
                    <a:pt x="362" y="2675"/>
                  </a:cubicBezTo>
                  <a:lnTo>
                    <a:pt x="362" y="2675"/>
                  </a:lnTo>
                  <a:cubicBezTo>
                    <a:pt x="362" y="2675"/>
                    <a:pt x="362" y="2675"/>
                    <a:pt x="362" y="2674"/>
                  </a:cubicBezTo>
                  <a:lnTo>
                    <a:pt x="362" y="2674"/>
                  </a:lnTo>
                  <a:lnTo>
                    <a:pt x="365" y="2681"/>
                  </a:lnTo>
                  <a:cubicBezTo>
                    <a:pt x="364" y="2679"/>
                    <a:pt x="363" y="2677"/>
                    <a:pt x="362" y="2675"/>
                  </a:cubicBezTo>
                  <a:lnTo>
                    <a:pt x="362" y="2675"/>
                  </a:lnTo>
                  <a:cubicBezTo>
                    <a:pt x="365" y="2677"/>
                    <a:pt x="365" y="2678"/>
                    <a:pt x="365" y="2681"/>
                  </a:cubicBezTo>
                  <a:cubicBezTo>
                    <a:pt x="484" y="2958"/>
                    <a:pt x="629" y="3228"/>
                    <a:pt x="812" y="3473"/>
                  </a:cubicBezTo>
                  <a:cubicBezTo>
                    <a:pt x="815" y="3473"/>
                    <a:pt x="815" y="3476"/>
                    <a:pt x="815" y="3476"/>
                  </a:cubicBezTo>
                  <a:cubicBezTo>
                    <a:pt x="864" y="3540"/>
                    <a:pt x="915" y="3601"/>
                    <a:pt x="969" y="3659"/>
                  </a:cubicBezTo>
                  <a:cubicBezTo>
                    <a:pt x="1021" y="3708"/>
                    <a:pt x="1073" y="3756"/>
                    <a:pt x="1128" y="3797"/>
                  </a:cubicBezTo>
                  <a:cubicBezTo>
                    <a:pt x="1160" y="3824"/>
                    <a:pt x="1195" y="3849"/>
                    <a:pt x="1234" y="3872"/>
                  </a:cubicBezTo>
                  <a:cubicBezTo>
                    <a:pt x="1261" y="3890"/>
                    <a:pt x="1291" y="3905"/>
                    <a:pt x="1321" y="3920"/>
                  </a:cubicBezTo>
                  <a:lnTo>
                    <a:pt x="1321" y="3920"/>
                  </a:lnTo>
                  <a:cubicBezTo>
                    <a:pt x="1321" y="3920"/>
                    <a:pt x="1321" y="3920"/>
                    <a:pt x="1321" y="3920"/>
                  </a:cubicBezTo>
                  <a:lnTo>
                    <a:pt x="1321" y="3920"/>
                  </a:lnTo>
                  <a:lnTo>
                    <a:pt x="1327" y="3923"/>
                  </a:lnTo>
                  <a:cubicBezTo>
                    <a:pt x="1325" y="3922"/>
                    <a:pt x="1323" y="3921"/>
                    <a:pt x="1321" y="3920"/>
                  </a:cubicBezTo>
                  <a:lnTo>
                    <a:pt x="1321" y="3920"/>
                  </a:lnTo>
                  <a:cubicBezTo>
                    <a:pt x="1343" y="3930"/>
                    <a:pt x="1369" y="3937"/>
                    <a:pt x="1391" y="3943"/>
                  </a:cubicBezTo>
                  <a:cubicBezTo>
                    <a:pt x="1404" y="3949"/>
                    <a:pt x="1418" y="3952"/>
                    <a:pt x="1430" y="3956"/>
                  </a:cubicBezTo>
                  <a:cubicBezTo>
                    <a:pt x="1443" y="3956"/>
                    <a:pt x="1456" y="3959"/>
                    <a:pt x="1469" y="3962"/>
                  </a:cubicBezTo>
                  <a:cubicBezTo>
                    <a:pt x="1488" y="3962"/>
                    <a:pt x="1507" y="3965"/>
                    <a:pt x="1526" y="3965"/>
                  </a:cubicBezTo>
                  <a:cubicBezTo>
                    <a:pt x="1540" y="3965"/>
                    <a:pt x="1553" y="3962"/>
                    <a:pt x="1565" y="3962"/>
                  </a:cubicBezTo>
                  <a:cubicBezTo>
                    <a:pt x="1581" y="3959"/>
                    <a:pt x="1598" y="3959"/>
                    <a:pt x="1614" y="3952"/>
                  </a:cubicBezTo>
                  <a:cubicBezTo>
                    <a:pt x="1629" y="3949"/>
                    <a:pt x="1644" y="3943"/>
                    <a:pt x="1659" y="3937"/>
                  </a:cubicBezTo>
                  <a:lnTo>
                    <a:pt x="1659" y="3937"/>
                  </a:lnTo>
                  <a:cubicBezTo>
                    <a:pt x="1659" y="3938"/>
                    <a:pt x="1658" y="3938"/>
                    <a:pt x="1658" y="3938"/>
                  </a:cubicBezTo>
                  <a:lnTo>
                    <a:pt x="1658" y="3938"/>
                  </a:lnTo>
                  <a:cubicBezTo>
                    <a:pt x="1673" y="3932"/>
                    <a:pt x="1689" y="3926"/>
                    <a:pt x="1700" y="3917"/>
                  </a:cubicBezTo>
                  <a:cubicBezTo>
                    <a:pt x="1716" y="3907"/>
                    <a:pt x="1730" y="3901"/>
                    <a:pt x="1742" y="3891"/>
                  </a:cubicBezTo>
                  <a:lnTo>
                    <a:pt x="1746" y="3888"/>
                  </a:lnTo>
                  <a:cubicBezTo>
                    <a:pt x="1758" y="3875"/>
                    <a:pt x="1774" y="3862"/>
                    <a:pt x="1788" y="3849"/>
                  </a:cubicBezTo>
                  <a:cubicBezTo>
                    <a:pt x="1804" y="3833"/>
                    <a:pt x="1816" y="3821"/>
                    <a:pt x="1829" y="3804"/>
                  </a:cubicBezTo>
                  <a:cubicBezTo>
                    <a:pt x="1829" y="3804"/>
                    <a:pt x="1829" y="3801"/>
                    <a:pt x="1832" y="3801"/>
                  </a:cubicBezTo>
                  <a:cubicBezTo>
                    <a:pt x="1852" y="3772"/>
                    <a:pt x="1871" y="3743"/>
                    <a:pt x="1887" y="3714"/>
                  </a:cubicBezTo>
                  <a:cubicBezTo>
                    <a:pt x="1899" y="3690"/>
                    <a:pt x="1911" y="3666"/>
                    <a:pt x="1923" y="3642"/>
                  </a:cubicBezTo>
                  <a:lnTo>
                    <a:pt x="1923" y="3642"/>
                  </a:lnTo>
                  <a:cubicBezTo>
                    <a:pt x="1923" y="3642"/>
                    <a:pt x="1923" y="3643"/>
                    <a:pt x="1923" y="3643"/>
                  </a:cubicBezTo>
                  <a:lnTo>
                    <a:pt x="1926" y="3637"/>
                  </a:lnTo>
                  <a:lnTo>
                    <a:pt x="1926" y="3637"/>
                  </a:lnTo>
                  <a:cubicBezTo>
                    <a:pt x="1925" y="3639"/>
                    <a:pt x="1924" y="3640"/>
                    <a:pt x="1923" y="3642"/>
                  </a:cubicBezTo>
                  <a:lnTo>
                    <a:pt x="1923" y="3642"/>
                  </a:lnTo>
                  <a:cubicBezTo>
                    <a:pt x="1948" y="3581"/>
                    <a:pt x="1968" y="3521"/>
                    <a:pt x="1984" y="3460"/>
                  </a:cubicBezTo>
                  <a:cubicBezTo>
                    <a:pt x="1997" y="3402"/>
                    <a:pt x="2009" y="3341"/>
                    <a:pt x="2019" y="3280"/>
                  </a:cubicBezTo>
                  <a:lnTo>
                    <a:pt x="2019" y="3276"/>
                  </a:lnTo>
                  <a:cubicBezTo>
                    <a:pt x="2055" y="3013"/>
                    <a:pt x="2042" y="2745"/>
                    <a:pt x="2009" y="2481"/>
                  </a:cubicBezTo>
                  <a:lnTo>
                    <a:pt x="2009" y="2484"/>
                  </a:lnTo>
                  <a:cubicBezTo>
                    <a:pt x="1952" y="2068"/>
                    <a:pt x="1840" y="1661"/>
                    <a:pt x="1677" y="1277"/>
                  </a:cubicBezTo>
                  <a:lnTo>
                    <a:pt x="1677" y="1277"/>
                  </a:lnTo>
                  <a:cubicBezTo>
                    <a:pt x="1677" y="1277"/>
                    <a:pt x="1678" y="1278"/>
                    <a:pt x="1678" y="1278"/>
                  </a:cubicBezTo>
                  <a:cubicBezTo>
                    <a:pt x="1559" y="997"/>
                    <a:pt x="1414" y="727"/>
                    <a:pt x="1228" y="483"/>
                  </a:cubicBezTo>
                  <a:cubicBezTo>
                    <a:pt x="1176" y="418"/>
                    <a:pt x="1124" y="357"/>
                    <a:pt x="1066" y="299"/>
                  </a:cubicBezTo>
                  <a:cubicBezTo>
                    <a:pt x="1018" y="248"/>
                    <a:pt x="963" y="199"/>
                    <a:pt x="908" y="155"/>
                  </a:cubicBezTo>
                  <a:cubicBezTo>
                    <a:pt x="877" y="132"/>
                    <a:pt x="844" y="109"/>
                    <a:pt x="809" y="90"/>
                  </a:cubicBezTo>
                  <a:cubicBezTo>
                    <a:pt x="776" y="70"/>
                    <a:pt x="745" y="51"/>
                    <a:pt x="709" y="39"/>
                  </a:cubicBezTo>
                  <a:cubicBezTo>
                    <a:pt x="684" y="29"/>
                    <a:pt x="661" y="19"/>
                    <a:pt x="638" y="12"/>
                  </a:cubicBezTo>
                  <a:cubicBezTo>
                    <a:pt x="626" y="9"/>
                    <a:pt x="613" y="6"/>
                    <a:pt x="599" y="6"/>
                  </a:cubicBezTo>
                  <a:cubicBezTo>
                    <a:pt x="596" y="6"/>
                    <a:pt x="596" y="3"/>
                    <a:pt x="593" y="3"/>
                  </a:cubicBezTo>
                  <a:lnTo>
                    <a:pt x="574" y="3"/>
                  </a:lnTo>
                  <a:cubicBezTo>
                    <a:pt x="561" y="0"/>
                    <a:pt x="552" y="0"/>
                    <a:pt x="538" y="0"/>
                  </a:cubicBezTo>
                  <a:close/>
                </a:path>
              </a:pathLst>
            </a:custGeom>
            <a:solidFill>
              <a:srgbClr val="FFFFF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3" name="Google Shape;611;p27">
              <a:extLst>
                <a:ext uri="{FF2B5EF4-FFF2-40B4-BE49-F238E27FC236}">
                  <a16:creationId xmlns:a16="http://schemas.microsoft.com/office/drawing/2014/main" id="{A8901C78-341B-ACA0-7668-110481048841}"/>
                </a:ext>
              </a:extLst>
            </p:cNvPr>
            <p:cNvSpPr/>
            <p:nvPr/>
          </p:nvSpPr>
          <p:spPr>
            <a:xfrm>
              <a:off x="10677356" y="3522133"/>
              <a:ext cx="745" cy="372"/>
            </a:xfrm>
            <a:custGeom>
              <a:avLst/>
              <a:gdLst/>
              <a:ahLst/>
              <a:cxnLst/>
              <a:rect l="l" t="t" r="r" b="b"/>
              <a:pathLst>
                <a:path w="8" h="4" extrusionOk="0">
                  <a:moveTo>
                    <a:pt x="8" y="1"/>
                  </a:moveTo>
                  <a:cubicBezTo>
                    <a:pt x="4" y="1"/>
                    <a:pt x="4" y="4"/>
                    <a:pt x="1" y="4"/>
                  </a:cubicBezTo>
                  <a:lnTo>
                    <a:pt x="4" y="4"/>
                  </a:lnTo>
                  <a:lnTo>
                    <a:pt x="8" y="1"/>
                  </a:lnTo>
                  <a:close/>
                </a:path>
              </a:pathLst>
            </a:custGeom>
            <a:solidFill>
              <a:srgbClr val="FBF1D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4" name="Google Shape;612;p27">
              <a:extLst>
                <a:ext uri="{FF2B5EF4-FFF2-40B4-BE49-F238E27FC236}">
                  <a16:creationId xmlns:a16="http://schemas.microsoft.com/office/drawing/2014/main" id="{012A5010-87D5-CFA6-1BFE-316D4D4EE251}"/>
                </a:ext>
              </a:extLst>
            </p:cNvPr>
            <p:cNvSpPr/>
            <p:nvPr/>
          </p:nvSpPr>
          <p:spPr>
            <a:xfrm>
              <a:off x="10361857" y="2910132"/>
              <a:ext cx="227497" cy="81016"/>
            </a:xfrm>
            <a:custGeom>
              <a:avLst/>
              <a:gdLst/>
              <a:ahLst/>
              <a:cxnLst/>
              <a:rect l="l" t="t" r="r" b="b"/>
              <a:pathLst>
                <a:path w="2443" h="870" extrusionOk="0">
                  <a:moveTo>
                    <a:pt x="2372" y="1"/>
                  </a:moveTo>
                  <a:cubicBezTo>
                    <a:pt x="2359" y="1"/>
                    <a:pt x="2346" y="7"/>
                    <a:pt x="2334" y="13"/>
                  </a:cubicBezTo>
                  <a:cubicBezTo>
                    <a:pt x="2214" y="100"/>
                    <a:pt x="2092" y="178"/>
                    <a:pt x="1967" y="252"/>
                  </a:cubicBezTo>
                  <a:lnTo>
                    <a:pt x="1970" y="249"/>
                  </a:lnTo>
                  <a:lnTo>
                    <a:pt x="1970" y="249"/>
                  </a:lnTo>
                  <a:cubicBezTo>
                    <a:pt x="1818" y="338"/>
                    <a:pt x="1661" y="416"/>
                    <a:pt x="1499" y="484"/>
                  </a:cubicBezTo>
                  <a:cubicBezTo>
                    <a:pt x="1326" y="554"/>
                    <a:pt x="1152" y="612"/>
                    <a:pt x="972" y="660"/>
                  </a:cubicBezTo>
                  <a:cubicBezTo>
                    <a:pt x="666" y="741"/>
                    <a:pt x="351" y="789"/>
                    <a:pt x="36" y="799"/>
                  </a:cubicBezTo>
                  <a:cubicBezTo>
                    <a:pt x="12" y="799"/>
                    <a:pt x="0" y="821"/>
                    <a:pt x="3" y="840"/>
                  </a:cubicBezTo>
                  <a:cubicBezTo>
                    <a:pt x="6" y="860"/>
                    <a:pt x="22" y="870"/>
                    <a:pt x="45" y="870"/>
                  </a:cubicBezTo>
                  <a:cubicBezTo>
                    <a:pt x="460" y="860"/>
                    <a:pt x="872" y="789"/>
                    <a:pt x="1272" y="674"/>
                  </a:cubicBezTo>
                  <a:cubicBezTo>
                    <a:pt x="1374" y="644"/>
                    <a:pt x="1474" y="612"/>
                    <a:pt x="1574" y="573"/>
                  </a:cubicBezTo>
                  <a:cubicBezTo>
                    <a:pt x="1680" y="534"/>
                    <a:pt x="1780" y="493"/>
                    <a:pt x="1883" y="445"/>
                  </a:cubicBezTo>
                  <a:cubicBezTo>
                    <a:pt x="1976" y="399"/>
                    <a:pt x="2066" y="351"/>
                    <a:pt x="2153" y="297"/>
                  </a:cubicBezTo>
                  <a:cubicBezTo>
                    <a:pt x="2243" y="245"/>
                    <a:pt x="2330" y="181"/>
                    <a:pt x="2411" y="113"/>
                  </a:cubicBezTo>
                  <a:cubicBezTo>
                    <a:pt x="2436" y="90"/>
                    <a:pt x="2443" y="52"/>
                    <a:pt x="2420" y="26"/>
                  </a:cubicBezTo>
                  <a:cubicBezTo>
                    <a:pt x="2407" y="10"/>
                    <a:pt x="2392" y="1"/>
                    <a:pt x="2372"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5" name="Google Shape;613;p27">
              <a:extLst>
                <a:ext uri="{FF2B5EF4-FFF2-40B4-BE49-F238E27FC236}">
                  <a16:creationId xmlns:a16="http://schemas.microsoft.com/office/drawing/2014/main" id="{83BD252F-20E1-BFAB-9BA0-15A2BEA3F23E}"/>
                </a:ext>
              </a:extLst>
            </p:cNvPr>
            <p:cNvSpPr/>
            <p:nvPr/>
          </p:nvSpPr>
          <p:spPr>
            <a:xfrm>
              <a:off x="10365117" y="2951199"/>
              <a:ext cx="256365" cy="87162"/>
            </a:xfrm>
            <a:custGeom>
              <a:avLst/>
              <a:gdLst/>
              <a:ahLst/>
              <a:cxnLst/>
              <a:rect l="l" t="t" r="r" b="b"/>
              <a:pathLst>
                <a:path w="2753" h="936" extrusionOk="0">
                  <a:moveTo>
                    <a:pt x="2688" y="1"/>
                  </a:moveTo>
                  <a:cubicBezTo>
                    <a:pt x="2672" y="1"/>
                    <a:pt x="2659" y="7"/>
                    <a:pt x="2646" y="16"/>
                  </a:cubicBezTo>
                  <a:cubicBezTo>
                    <a:pt x="2569" y="65"/>
                    <a:pt x="2492" y="117"/>
                    <a:pt x="2415" y="168"/>
                  </a:cubicBezTo>
                  <a:cubicBezTo>
                    <a:pt x="2337" y="222"/>
                    <a:pt x="2256" y="271"/>
                    <a:pt x="2176" y="319"/>
                  </a:cubicBezTo>
                  <a:cubicBezTo>
                    <a:pt x="2015" y="413"/>
                    <a:pt x="1851" y="496"/>
                    <a:pt x="1677" y="567"/>
                  </a:cubicBezTo>
                  <a:cubicBezTo>
                    <a:pt x="1590" y="603"/>
                    <a:pt x="1500" y="638"/>
                    <a:pt x="1406" y="670"/>
                  </a:cubicBezTo>
                  <a:cubicBezTo>
                    <a:pt x="1317" y="702"/>
                    <a:pt x="1220" y="728"/>
                    <a:pt x="1127" y="754"/>
                  </a:cubicBezTo>
                  <a:cubicBezTo>
                    <a:pt x="804" y="840"/>
                    <a:pt x="472" y="879"/>
                    <a:pt x="136" y="879"/>
                  </a:cubicBezTo>
                  <a:lnTo>
                    <a:pt x="136" y="879"/>
                  </a:lnTo>
                  <a:cubicBezTo>
                    <a:pt x="102" y="879"/>
                    <a:pt x="67" y="876"/>
                    <a:pt x="35" y="876"/>
                  </a:cubicBezTo>
                  <a:cubicBezTo>
                    <a:pt x="20" y="876"/>
                    <a:pt x="7" y="882"/>
                    <a:pt x="4" y="898"/>
                  </a:cubicBezTo>
                  <a:cubicBezTo>
                    <a:pt x="1" y="915"/>
                    <a:pt x="13" y="931"/>
                    <a:pt x="26" y="931"/>
                  </a:cubicBezTo>
                  <a:cubicBezTo>
                    <a:pt x="106" y="933"/>
                    <a:pt x="186" y="935"/>
                    <a:pt x="265" y="935"/>
                  </a:cubicBezTo>
                  <a:cubicBezTo>
                    <a:pt x="298" y="935"/>
                    <a:pt x="331" y="935"/>
                    <a:pt x="364" y="934"/>
                  </a:cubicBezTo>
                  <a:cubicBezTo>
                    <a:pt x="480" y="931"/>
                    <a:pt x="595" y="921"/>
                    <a:pt x="715" y="908"/>
                  </a:cubicBezTo>
                  <a:cubicBezTo>
                    <a:pt x="834" y="892"/>
                    <a:pt x="950" y="873"/>
                    <a:pt x="1066" y="851"/>
                  </a:cubicBezTo>
                  <a:cubicBezTo>
                    <a:pt x="1127" y="840"/>
                    <a:pt x="1185" y="827"/>
                    <a:pt x="1243" y="815"/>
                  </a:cubicBezTo>
                  <a:cubicBezTo>
                    <a:pt x="1307" y="802"/>
                    <a:pt x="1368" y="783"/>
                    <a:pt x="1430" y="766"/>
                  </a:cubicBezTo>
                  <a:cubicBezTo>
                    <a:pt x="1668" y="702"/>
                    <a:pt x="1899" y="615"/>
                    <a:pt x="2121" y="509"/>
                  </a:cubicBezTo>
                  <a:cubicBezTo>
                    <a:pt x="2228" y="457"/>
                    <a:pt x="2330" y="399"/>
                    <a:pt x="2434" y="338"/>
                  </a:cubicBezTo>
                  <a:cubicBezTo>
                    <a:pt x="2537" y="274"/>
                    <a:pt x="2636" y="203"/>
                    <a:pt x="2727" y="117"/>
                  </a:cubicBezTo>
                  <a:cubicBezTo>
                    <a:pt x="2736" y="104"/>
                    <a:pt x="2746" y="93"/>
                    <a:pt x="2749" y="74"/>
                  </a:cubicBezTo>
                  <a:cubicBezTo>
                    <a:pt x="2752" y="59"/>
                    <a:pt x="2749" y="39"/>
                    <a:pt x="2736" y="26"/>
                  </a:cubicBezTo>
                  <a:cubicBezTo>
                    <a:pt x="2727" y="13"/>
                    <a:pt x="2710" y="4"/>
                    <a:pt x="2694" y="4"/>
                  </a:cubicBezTo>
                  <a:cubicBezTo>
                    <a:pt x="2691" y="1"/>
                    <a:pt x="2691" y="1"/>
                    <a:pt x="2688"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6" name="Google Shape;614;p27">
              <a:extLst>
                <a:ext uri="{FF2B5EF4-FFF2-40B4-BE49-F238E27FC236}">
                  <a16:creationId xmlns:a16="http://schemas.microsoft.com/office/drawing/2014/main" id="{2434D96A-B016-C770-369E-68CD9FD0AEA5}"/>
                </a:ext>
              </a:extLst>
            </p:cNvPr>
            <p:cNvSpPr/>
            <p:nvPr/>
          </p:nvSpPr>
          <p:spPr>
            <a:xfrm>
              <a:off x="10376198" y="2920283"/>
              <a:ext cx="30916" cy="31010"/>
            </a:xfrm>
            <a:custGeom>
              <a:avLst/>
              <a:gdLst/>
              <a:ahLst/>
              <a:cxnLst/>
              <a:rect l="l" t="t" r="r" b="b"/>
              <a:pathLst>
                <a:path w="332" h="333" extrusionOk="0">
                  <a:moveTo>
                    <a:pt x="164" y="1"/>
                  </a:moveTo>
                  <a:cubicBezTo>
                    <a:pt x="75" y="1"/>
                    <a:pt x="1" y="78"/>
                    <a:pt x="1" y="168"/>
                  </a:cubicBezTo>
                  <a:cubicBezTo>
                    <a:pt x="1" y="259"/>
                    <a:pt x="75" y="333"/>
                    <a:pt x="164" y="333"/>
                  </a:cubicBezTo>
                  <a:cubicBezTo>
                    <a:pt x="255" y="333"/>
                    <a:pt x="332" y="259"/>
                    <a:pt x="332" y="168"/>
                  </a:cubicBezTo>
                  <a:cubicBezTo>
                    <a:pt x="332" y="78"/>
                    <a:pt x="255" y="1"/>
                    <a:pt x="164"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7" name="Google Shape;615;p27">
              <a:extLst>
                <a:ext uri="{FF2B5EF4-FFF2-40B4-BE49-F238E27FC236}">
                  <a16:creationId xmlns:a16="http://schemas.microsoft.com/office/drawing/2014/main" id="{330C24CD-B271-CC2E-F48B-9E20A318155A}"/>
                </a:ext>
              </a:extLst>
            </p:cNvPr>
            <p:cNvSpPr/>
            <p:nvPr/>
          </p:nvSpPr>
          <p:spPr>
            <a:xfrm>
              <a:off x="10368376" y="2866737"/>
              <a:ext cx="24398" cy="24305"/>
            </a:xfrm>
            <a:custGeom>
              <a:avLst/>
              <a:gdLst/>
              <a:ahLst/>
              <a:cxnLst/>
              <a:rect l="l" t="t" r="r" b="b"/>
              <a:pathLst>
                <a:path w="262" h="261" extrusionOk="0">
                  <a:moveTo>
                    <a:pt x="129" y="0"/>
                  </a:moveTo>
                  <a:cubicBezTo>
                    <a:pt x="58" y="0"/>
                    <a:pt x="0" y="58"/>
                    <a:pt x="0" y="128"/>
                  </a:cubicBezTo>
                  <a:cubicBezTo>
                    <a:pt x="0" y="199"/>
                    <a:pt x="58" y="260"/>
                    <a:pt x="129" y="260"/>
                  </a:cubicBezTo>
                  <a:cubicBezTo>
                    <a:pt x="200" y="260"/>
                    <a:pt x="261" y="199"/>
                    <a:pt x="261" y="128"/>
                  </a:cubicBezTo>
                  <a:cubicBezTo>
                    <a:pt x="261" y="58"/>
                    <a:pt x="200" y="0"/>
                    <a:pt x="129" y="0"/>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8" name="Google Shape;616;p27">
              <a:extLst>
                <a:ext uri="{FF2B5EF4-FFF2-40B4-BE49-F238E27FC236}">
                  <a16:creationId xmlns:a16="http://schemas.microsoft.com/office/drawing/2014/main" id="{1BBE49AD-2489-2774-EEB4-AD7FC5FD52DC}"/>
                </a:ext>
              </a:extLst>
            </p:cNvPr>
            <p:cNvSpPr/>
            <p:nvPr/>
          </p:nvSpPr>
          <p:spPr>
            <a:xfrm>
              <a:off x="10401714" y="2877167"/>
              <a:ext cx="14993" cy="15086"/>
            </a:xfrm>
            <a:custGeom>
              <a:avLst/>
              <a:gdLst/>
              <a:ahLst/>
              <a:cxnLst/>
              <a:rect l="l" t="t" r="r" b="b"/>
              <a:pathLst>
                <a:path w="161" h="162" extrusionOk="0">
                  <a:moveTo>
                    <a:pt x="80" y="0"/>
                  </a:moveTo>
                  <a:cubicBezTo>
                    <a:pt x="36" y="0"/>
                    <a:pt x="0" y="39"/>
                    <a:pt x="0" y="81"/>
                  </a:cubicBezTo>
                  <a:cubicBezTo>
                    <a:pt x="0" y="126"/>
                    <a:pt x="36" y="162"/>
                    <a:pt x="80" y="162"/>
                  </a:cubicBezTo>
                  <a:cubicBezTo>
                    <a:pt x="125" y="162"/>
                    <a:pt x="161" y="126"/>
                    <a:pt x="161" y="81"/>
                  </a:cubicBezTo>
                  <a:cubicBezTo>
                    <a:pt x="161" y="39"/>
                    <a:pt x="125" y="0"/>
                    <a:pt x="80" y="0"/>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9" name="Google Shape;617;p27">
              <a:extLst>
                <a:ext uri="{FF2B5EF4-FFF2-40B4-BE49-F238E27FC236}">
                  <a16:creationId xmlns:a16="http://schemas.microsoft.com/office/drawing/2014/main" id="{18E8FE34-D5C1-E1AA-7323-2F847B532325}"/>
                </a:ext>
              </a:extLst>
            </p:cNvPr>
            <p:cNvSpPr/>
            <p:nvPr/>
          </p:nvSpPr>
          <p:spPr>
            <a:xfrm>
              <a:off x="10387559" y="2805835"/>
              <a:ext cx="22256" cy="21977"/>
            </a:xfrm>
            <a:custGeom>
              <a:avLst/>
              <a:gdLst/>
              <a:ahLst/>
              <a:cxnLst/>
              <a:rect l="l" t="t" r="r" b="b"/>
              <a:pathLst>
                <a:path w="239" h="236" extrusionOk="0">
                  <a:moveTo>
                    <a:pt x="120" y="1"/>
                  </a:moveTo>
                  <a:cubicBezTo>
                    <a:pt x="55" y="1"/>
                    <a:pt x="1" y="55"/>
                    <a:pt x="1" y="120"/>
                  </a:cubicBezTo>
                  <a:cubicBezTo>
                    <a:pt x="1" y="184"/>
                    <a:pt x="55" y="235"/>
                    <a:pt x="120" y="235"/>
                  </a:cubicBezTo>
                  <a:cubicBezTo>
                    <a:pt x="184" y="235"/>
                    <a:pt x="239" y="184"/>
                    <a:pt x="239" y="120"/>
                  </a:cubicBezTo>
                  <a:cubicBezTo>
                    <a:pt x="239" y="55"/>
                    <a:pt x="184" y="1"/>
                    <a:pt x="120"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0" name="Google Shape;618;p27">
              <a:extLst>
                <a:ext uri="{FF2B5EF4-FFF2-40B4-BE49-F238E27FC236}">
                  <a16:creationId xmlns:a16="http://schemas.microsoft.com/office/drawing/2014/main" id="{76E9C842-4AC8-BD85-909B-1CD0DE53374E}"/>
                </a:ext>
              </a:extLst>
            </p:cNvPr>
            <p:cNvSpPr/>
            <p:nvPr/>
          </p:nvSpPr>
          <p:spPr>
            <a:xfrm>
              <a:off x="10420245" y="2839080"/>
              <a:ext cx="14434" cy="14527"/>
            </a:xfrm>
            <a:custGeom>
              <a:avLst/>
              <a:gdLst/>
              <a:ahLst/>
              <a:cxnLst/>
              <a:rect l="l" t="t" r="r" b="b"/>
              <a:pathLst>
                <a:path w="155" h="156" extrusionOk="0">
                  <a:moveTo>
                    <a:pt x="78" y="1"/>
                  </a:moveTo>
                  <a:cubicBezTo>
                    <a:pt x="36" y="1"/>
                    <a:pt x="0" y="36"/>
                    <a:pt x="0" y="78"/>
                  </a:cubicBezTo>
                  <a:cubicBezTo>
                    <a:pt x="0" y="119"/>
                    <a:pt x="36" y="155"/>
                    <a:pt x="78" y="155"/>
                  </a:cubicBezTo>
                  <a:cubicBezTo>
                    <a:pt x="119" y="155"/>
                    <a:pt x="155" y="119"/>
                    <a:pt x="155" y="78"/>
                  </a:cubicBezTo>
                  <a:cubicBezTo>
                    <a:pt x="155" y="36"/>
                    <a:pt x="119" y="1"/>
                    <a:pt x="78"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1" name="Google Shape;619;p27">
              <a:extLst>
                <a:ext uri="{FF2B5EF4-FFF2-40B4-BE49-F238E27FC236}">
                  <a16:creationId xmlns:a16="http://schemas.microsoft.com/office/drawing/2014/main" id="{A1571FB4-3EC5-7B5B-BD80-9BEAAE7CFAA2}"/>
                </a:ext>
              </a:extLst>
            </p:cNvPr>
            <p:cNvSpPr/>
            <p:nvPr/>
          </p:nvSpPr>
          <p:spPr>
            <a:xfrm>
              <a:off x="10431699" y="2921493"/>
              <a:ext cx="20114" cy="20207"/>
            </a:xfrm>
            <a:custGeom>
              <a:avLst/>
              <a:gdLst/>
              <a:ahLst/>
              <a:cxnLst/>
              <a:rect l="l" t="t" r="r" b="b"/>
              <a:pathLst>
                <a:path w="216" h="217" extrusionOk="0">
                  <a:moveTo>
                    <a:pt x="106" y="1"/>
                  </a:moveTo>
                  <a:cubicBezTo>
                    <a:pt x="48" y="1"/>
                    <a:pt x="0" y="49"/>
                    <a:pt x="0" y="107"/>
                  </a:cubicBezTo>
                  <a:cubicBezTo>
                    <a:pt x="0" y="168"/>
                    <a:pt x="48" y="216"/>
                    <a:pt x="106" y="216"/>
                  </a:cubicBezTo>
                  <a:cubicBezTo>
                    <a:pt x="167" y="216"/>
                    <a:pt x="216" y="168"/>
                    <a:pt x="216" y="107"/>
                  </a:cubicBezTo>
                  <a:cubicBezTo>
                    <a:pt x="216" y="49"/>
                    <a:pt x="167" y="1"/>
                    <a:pt x="106"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2" name="Google Shape;620;p27">
              <a:extLst>
                <a:ext uri="{FF2B5EF4-FFF2-40B4-BE49-F238E27FC236}">
                  <a16:creationId xmlns:a16="http://schemas.microsoft.com/office/drawing/2014/main" id="{4D07E7E9-352D-CC49-A917-1D62A5D3D0C2}"/>
                </a:ext>
              </a:extLst>
            </p:cNvPr>
            <p:cNvSpPr/>
            <p:nvPr/>
          </p:nvSpPr>
          <p:spPr>
            <a:xfrm>
              <a:off x="10439987" y="3192759"/>
              <a:ext cx="153651" cy="419514"/>
            </a:xfrm>
            <a:custGeom>
              <a:avLst/>
              <a:gdLst/>
              <a:ahLst/>
              <a:cxnLst/>
              <a:rect l="l" t="t" r="r" b="b"/>
              <a:pathLst>
                <a:path w="1650" h="4505" extrusionOk="0">
                  <a:moveTo>
                    <a:pt x="27" y="1"/>
                  </a:moveTo>
                  <a:cubicBezTo>
                    <a:pt x="11" y="7"/>
                    <a:pt x="1" y="23"/>
                    <a:pt x="4" y="42"/>
                  </a:cubicBezTo>
                  <a:cubicBezTo>
                    <a:pt x="107" y="384"/>
                    <a:pt x="207" y="728"/>
                    <a:pt x="310" y="1069"/>
                  </a:cubicBezTo>
                  <a:cubicBezTo>
                    <a:pt x="365" y="1240"/>
                    <a:pt x="416" y="1410"/>
                    <a:pt x="471" y="1581"/>
                  </a:cubicBezTo>
                  <a:cubicBezTo>
                    <a:pt x="522" y="1752"/>
                    <a:pt x="577" y="1922"/>
                    <a:pt x="629" y="2093"/>
                  </a:cubicBezTo>
                  <a:cubicBezTo>
                    <a:pt x="680" y="2263"/>
                    <a:pt x="735" y="2431"/>
                    <a:pt x="789" y="2602"/>
                  </a:cubicBezTo>
                  <a:cubicBezTo>
                    <a:pt x="841" y="2772"/>
                    <a:pt x="896" y="2942"/>
                    <a:pt x="947" y="3113"/>
                  </a:cubicBezTo>
                  <a:cubicBezTo>
                    <a:pt x="1002" y="3284"/>
                    <a:pt x="1057" y="3451"/>
                    <a:pt x="1112" y="3621"/>
                  </a:cubicBezTo>
                  <a:cubicBezTo>
                    <a:pt x="1166" y="3792"/>
                    <a:pt x="1224" y="3960"/>
                    <a:pt x="1282" y="4130"/>
                  </a:cubicBezTo>
                  <a:cubicBezTo>
                    <a:pt x="1314" y="4224"/>
                    <a:pt x="1349" y="4320"/>
                    <a:pt x="1385" y="4413"/>
                  </a:cubicBezTo>
                  <a:cubicBezTo>
                    <a:pt x="1391" y="4423"/>
                    <a:pt x="1394" y="4432"/>
                    <a:pt x="1398" y="4442"/>
                  </a:cubicBezTo>
                  <a:cubicBezTo>
                    <a:pt x="1410" y="4462"/>
                    <a:pt x="1427" y="4478"/>
                    <a:pt x="1443" y="4487"/>
                  </a:cubicBezTo>
                  <a:cubicBezTo>
                    <a:pt x="1465" y="4498"/>
                    <a:pt x="1488" y="4505"/>
                    <a:pt x="1511" y="4505"/>
                  </a:cubicBezTo>
                  <a:cubicBezTo>
                    <a:pt x="1522" y="4505"/>
                    <a:pt x="1532" y="4503"/>
                    <a:pt x="1543" y="4500"/>
                  </a:cubicBezTo>
                  <a:cubicBezTo>
                    <a:pt x="1607" y="4481"/>
                    <a:pt x="1649" y="4410"/>
                    <a:pt x="1630" y="4346"/>
                  </a:cubicBezTo>
                  <a:cubicBezTo>
                    <a:pt x="1584" y="4172"/>
                    <a:pt x="1523" y="4004"/>
                    <a:pt x="1465" y="3838"/>
                  </a:cubicBezTo>
                  <a:cubicBezTo>
                    <a:pt x="1404" y="3667"/>
                    <a:pt x="1343" y="3499"/>
                    <a:pt x="1278" y="3332"/>
                  </a:cubicBezTo>
                  <a:cubicBezTo>
                    <a:pt x="1214" y="3165"/>
                    <a:pt x="1150" y="2997"/>
                    <a:pt x="1082" y="2830"/>
                  </a:cubicBezTo>
                  <a:cubicBezTo>
                    <a:pt x="1018" y="2666"/>
                    <a:pt x="954" y="2498"/>
                    <a:pt x="889" y="2331"/>
                  </a:cubicBezTo>
                  <a:cubicBezTo>
                    <a:pt x="757" y="1996"/>
                    <a:pt x="629" y="1662"/>
                    <a:pt x="506" y="1327"/>
                  </a:cubicBezTo>
                  <a:cubicBezTo>
                    <a:pt x="445" y="1159"/>
                    <a:pt x="384" y="989"/>
                    <a:pt x="326" y="821"/>
                  </a:cubicBezTo>
                  <a:cubicBezTo>
                    <a:pt x="268" y="651"/>
                    <a:pt x="213" y="480"/>
                    <a:pt x="155" y="310"/>
                  </a:cubicBezTo>
                  <a:cubicBezTo>
                    <a:pt x="127" y="216"/>
                    <a:pt x="97" y="120"/>
                    <a:pt x="69" y="23"/>
                  </a:cubicBezTo>
                  <a:cubicBezTo>
                    <a:pt x="62" y="10"/>
                    <a:pt x="49" y="1"/>
                    <a:pt x="36"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3" name="Google Shape;621;p27">
              <a:extLst>
                <a:ext uri="{FF2B5EF4-FFF2-40B4-BE49-F238E27FC236}">
                  <a16:creationId xmlns:a16="http://schemas.microsoft.com/office/drawing/2014/main" id="{E1997EF8-5A03-622E-5099-9863AA462F0B}"/>
                </a:ext>
              </a:extLst>
            </p:cNvPr>
            <p:cNvSpPr/>
            <p:nvPr/>
          </p:nvSpPr>
          <p:spPr>
            <a:xfrm>
              <a:off x="10593173" y="3647755"/>
              <a:ext cx="16296" cy="16296"/>
            </a:xfrm>
            <a:custGeom>
              <a:avLst/>
              <a:gdLst/>
              <a:ahLst/>
              <a:cxnLst/>
              <a:rect l="l" t="t" r="r" b="b"/>
              <a:pathLst>
                <a:path w="175" h="175" extrusionOk="0">
                  <a:moveTo>
                    <a:pt x="88" y="1"/>
                  </a:moveTo>
                  <a:cubicBezTo>
                    <a:pt x="43" y="1"/>
                    <a:pt x="0" y="39"/>
                    <a:pt x="0" y="87"/>
                  </a:cubicBezTo>
                  <a:cubicBezTo>
                    <a:pt x="0" y="133"/>
                    <a:pt x="43" y="174"/>
                    <a:pt x="88" y="174"/>
                  </a:cubicBezTo>
                  <a:cubicBezTo>
                    <a:pt x="135" y="174"/>
                    <a:pt x="174" y="133"/>
                    <a:pt x="174" y="87"/>
                  </a:cubicBezTo>
                  <a:cubicBezTo>
                    <a:pt x="174" y="39"/>
                    <a:pt x="135" y="1"/>
                    <a:pt x="88" y="1"/>
                  </a:cubicBezTo>
                  <a:close/>
                </a:path>
              </a:pathLst>
            </a:custGeom>
            <a:solidFill>
              <a:srgbClr val="E485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4" name="Google Shape;622;p27">
              <a:extLst>
                <a:ext uri="{FF2B5EF4-FFF2-40B4-BE49-F238E27FC236}">
                  <a16:creationId xmlns:a16="http://schemas.microsoft.com/office/drawing/2014/main" id="{B3D83B7A-0FD1-87AD-3B87-375E32AC689F}"/>
                </a:ext>
              </a:extLst>
            </p:cNvPr>
            <p:cNvSpPr/>
            <p:nvPr/>
          </p:nvSpPr>
          <p:spPr>
            <a:xfrm>
              <a:off x="10730808" y="3247049"/>
              <a:ext cx="389715" cy="666660"/>
            </a:xfrm>
            <a:custGeom>
              <a:avLst/>
              <a:gdLst/>
              <a:ahLst/>
              <a:cxnLst/>
              <a:rect l="l" t="t" r="r" b="b"/>
              <a:pathLst>
                <a:path w="4185" h="7159" extrusionOk="0">
                  <a:moveTo>
                    <a:pt x="2311" y="0"/>
                  </a:moveTo>
                  <a:cubicBezTo>
                    <a:pt x="2249" y="0"/>
                    <a:pt x="2188" y="16"/>
                    <a:pt x="2127" y="42"/>
                  </a:cubicBezTo>
                  <a:cubicBezTo>
                    <a:pt x="2008" y="97"/>
                    <a:pt x="1899" y="184"/>
                    <a:pt x="1812" y="300"/>
                  </a:cubicBezTo>
                  <a:cubicBezTo>
                    <a:pt x="1767" y="361"/>
                    <a:pt x="1732" y="425"/>
                    <a:pt x="1706" y="493"/>
                  </a:cubicBezTo>
                  <a:cubicBezTo>
                    <a:pt x="1699" y="489"/>
                    <a:pt x="1696" y="489"/>
                    <a:pt x="1689" y="489"/>
                  </a:cubicBezTo>
                  <a:cubicBezTo>
                    <a:pt x="1683" y="489"/>
                    <a:pt x="1680" y="489"/>
                    <a:pt x="1677" y="493"/>
                  </a:cubicBezTo>
                  <a:cubicBezTo>
                    <a:pt x="1651" y="499"/>
                    <a:pt x="1631" y="519"/>
                    <a:pt x="1619" y="544"/>
                  </a:cubicBezTo>
                  <a:cubicBezTo>
                    <a:pt x="1609" y="566"/>
                    <a:pt x="1606" y="593"/>
                    <a:pt x="1612" y="612"/>
                  </a:cubicBezTo>
                  <a:cubicBezTo>
                    <a:pt x="1725" y="957"/>
                    <a:pt x="1835" y="1310"/>
                    <a:pt x="1947" y="1693"/>
                  </a:cubicBezTo>
                  <a:cubicBezTo>
                    <a:pt x="1355" y="3203"/>
                    <a:pt x="866" y="4464"/>
                    <a:pt x="396" y="5791"/>
                  </a:cubicBezTo>
                  <a:cubicBezTo>
                    <a:pt x="264" y="6167"/>
                    <a:pt x="135" y="6544"/>
                    <a:pt x="13" y="6911"/>
                  </a:cubicBezTo>
                  <a:cubicBezTo>
                    <a:pt x="0" y="6952"/>
                    <a:pt x="9" y="6997"/>
                    <a:pt x="42" y="7023"/>
                  </a:cubicBezTo>
                  <a:cubicBezTo>
                    <a:pt x="58" y="7033"/>
                    <a:pt x="74" y="7040"/>
                    <a:pt x="94" y="7040"/>
                  </a:cubicBezTo>
                  <a:cubicBezTo>
                    <a:pt x="113" y="7040"/>
                    <a:pt x="129" y="7033"/>
                    <a:pt x="148" y="7020"/>
                  </a:cubicBezTo>
                  <a:cubicBezTo>
                    <a:pt x="624" y="6647"/>
                    <a:pt x="1065" y="6202"/>
                    <a:pt x="1455" y="5697"/>
                  </a:cubicBezTo>
                  <a:cubicBezTo>
                    <a:pt x="1799" y="5247"/>
                    <a:pt x="2118" y="4728"/>
                    <a:pt x="2423" y="4117"/>
                  </a:cubicBezTo>
                  <a:cubicBezTo>
                    <a:pt x="2466" y="4033"/>
                    <a:pt x="2504" y="3950"/>
                    <a:pt x="2546" y="3866"/>
                  </a:cubicBezTo>
                  <a:lnTo>
                    <a:pt x="2565" y="3956"/>
                  </a:lnTo>
                  <a:lnTo>
                    <a:pt x="2597" y="4075"/>
                  </a:lnTo>
                  <a:cubicBezTo>
                    <a:pt x="2698" y="4458"/>
                    <a:pt x="2800" y="4838"/>
                    <a:pt x="2903" y="5221"/>
                  </a:cubicBezTo>
                  <a:cubicBezTo>
                    <a:pt x="3087" y="5906"/>
                    <a:pt x="3248" y="6467"/>
                    <a:pt x="3408" y="6991"/>
                  </a:cubicBezTo>
                  <a:cubicBezTo>
                    <a:pt x="3415" y="7004"/>
                    <a:pt x="3421" y="7017"/>
                    <a:pt x="3431" y="7030"/>
                  </a:cubicBezTo>
                  <a:cubicBezTo>
                    <a:pt x="3415" y="7071"/>
                    <a:pt x="3431" y="7123"/>
                    <a:pt x="3466" y="7146"/>
                  </a:cubicBezTo>
                  <a:cubicBezTo>
                    <a:pt x="3479" y="7156"/>
                    <a:pt x="3495" y="7159"/>
                    <a:pt x="3512" y="7159"/>
                  </a:cubicBezTo>
                  <a:cubicBezTo>
                    <a:pt x="3543" y="7159"/>
                    <a:pt x="3573" y="7139"/>
                    <a:pt x="3589" y="7110"/>
                  </a:cubicBezTo>
                  <a:cubicBezTo>
                    <a:pt x="3859" y="6557"/>
                    <a:pt x="4007" y="5881"/>
                    <a:pt x="4036" y="5037"/>
                  </a:cubicBezTo>
                  <a:cubicBezTo>
                    <a:pt x="4049" y="4677"/>
                    <a:pt x="4042" y="4326"/>
                    <a:pt x="4014" y="3992"/>
                  </a:cubicBezTo>
                  <a:cubicBezTo>
                    <a:pt x="3984" y="3631"/>
                    <a:pt x="3930" y="3280"/>
                    <a:pt x="3849" y="2955"/>
                  </a:cubicBezTo>
                  <a:cubicBezTo>
                    <a:pt x="3772" y="2646"/>
                    <a:pt x="3666" y="2350"/>
                    <a:pt x="3534" y="2080"/>
                  </a:cubicBezTo>
                  <a:cubicBezTo>
                    <a:pt x="3763" y="1706"/>
                    <a:pt x="3975" y="1330"/>
                    <a:pt x="4165" y="960"/>
                  </a:cubicBezTo>
                  <a:cubicBezTo>
                    <a:pt x="4174" y="937"/>
                    <a:pt x="4185" y="918"/>
                    <a:pt x="4181" y="889"/>
                  </a:cubicBezTo>
                  <a:cubicBezTo>
                    <a:pt x="4178" y="863"/>
                    <a:pt x="4165" y="841"/>
                    <a:pt x="4146" y="824"/>
                  </a:cubicBezTo>
                  <a:cubicBezTo>
                    <a:pt x="4130" y="811"/>
                    <a:pt x="4113" y="805"/>
                    <a:pt x="4094" y="805"/>
                  </a:cubicBezTo>
                  <a:cubicBezTo>
                    <a:pt x="4091" y="805"/>
                    <a:pt x="4084" y="808"/>
                    <a:pt x="4081" y="808"/>
                  </a:cubicBezTo>
                  <a:cubicBezTo>
                    <a:pt x="4072" y="808"/>
                    <a:pt x="4059" y="814"/>
                    <a:pt x="4049" y="817"/>
                  </a:cubicBezTo>
                  <a:cubicBezTo>
                    <a:pt x="4036" y="737"/>
                    <a:pt x="3998" y="657"/>
                    <a:pt x="3940" y="583"/>
                  </a:cubicBezTo>
                  <a:cubicBezTo>
                    <a:pt x="3846" y="467"/>
                    <a:pt x="3714" y="373"/>
                    <a:pt x="3534" y="290"/>
                  </a:cubicBezTo>
                  <a:cubicBezTo>
                    <a:pt x="3460" y="254"/>
                    <a:pt x="3380" y="229"/>
                    <a:pt x="3286" y="203"/>
                  </a:cubicBezTo>
                  <a:cubicBezTo>
                    <a:pt x="3209" y="184"/>
                    <a:pt x="3129" y="168"/>
                    <a:pt x="3051" y="161"/>
                  </a:cubicBezTo>
                  <a:cubicBezTo>
                    <a:pt x="3019" y="158"/>
                    <a:pt x="2983" y="155"/>
                    <a:pt x="2952" y="155"/>
                  </a:cubicBezTo>
                  <a:cubicBezTo>
                    <a:pt x="2910" y="155"/>
                    <a:pt x="2867" y="158"/>
                    <a:pt x="2823" y="165"/>
                  </a:cubicBezTo>
                  <a:cubicBezTo>
                    <a:pt x="2755" y="174"/>
                    <a:pt x="2698" y="193"/>
                    <a:pt x="2646" y="223"/>
                  </a:cubicBezTo>
                  <a:cubicBezTo>
                    <a:pt x="2640" y="190"/>
                    <a:pt x="2633" y="158"/>
                    <a:pt x="2623" y="126"/>
                  </a:cubicBezTo>
                  <a:cubicBezTo>
                    <a:pt x="2610" y="84"/>
                    <a:pt x="2575" y="55"/>
                    <a:pt x="2536" y="55"/>
                  </a:cubicBezTo>
                  <a:cubicBezTo>
                    <a:pt x="2530" y="55"/>
                    <a:pt x="2520" y="58"/>
                    <a:pt x="2514" y="58"/>
                  </a:cubicBezTo>
                  <a:cubicBezTo>
                    <a:pt x="2507" y="61"/>
                    <a:pt x="2501" y="64"/>
                    <a:pt x="2497" y="64"/>
                  </a:cubicBezTo>
                  <a:cubicBezTo>
                    <a:pt x="2491" y="58"/>
                    <a:pt x="2481" y="52"/>
                    <a:pt x="2466" y="42"/>
                  </a:cubicBezTo>
                  <a:cubicBezTo>
                    <a:pt x="2420" y="13"/>
                    <a:pt x="2369" y="0"/>
                    <a:pt x="2311" y="0"/>
                  </a:cubicBezTo>
                  <a:close/>
                </a:path>
              </a:pathLst>
            </a:custGeom>
            <a:solidFill>
              <a:srgbClr val="ABD7FA"/>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5" name="Google Shape;623;p27">
              <a:extLst>
                <a:ext uri="{FF2B5EF4-FFF2-40B4-BE49-F238E27FC236}">
                  <a16:creationId xmlns:a16="http://schemas.microsoft.com/office/drawing/2014/main" id="{DF3050FC-20ED-27A1-DD32-36BB903CE292}"/>
                </a:ext>
              </a:extLst>
            </p:cNvPr>
            <p:cNvSpPr/>
            <p:nvPr/>
          </p:nvSpPr>
          <p:spPr>
            <a:xfrm>
              <a:off x="10914818" y="3416067"/>
              <a:ext cx="53173" cy="180191"/>
            </a:xfrm>
            <a:custGeom>
              <a:avLst/>
              <a:gdLst/>
              <a:ahLst/>
              <a:cxnLst/>
              <a:rect l="l" t="t" r="r" b="b"/>
              <a:pathLst>
                <a:path w="571" h="1935" extrusionOk="0">
                  <a:moveTo>
                    <a:pt x="26" y="0"/>
                  </a:moveTo>
                  <a:cubicBezTo>
                    <a:pt x="13" y="4"/>
                    <a:pt x="0" y="23"/>
                    <a:pt x="3" y="39"/>
                  </a:cubicBezTo>
                  <a:cubicBezTo>
                    <a:pt x="84" y="354"/>
                    <a:pt x="168" y="670"/>
                    <a:pt x="251" y="985"/>
                  </a:cubicBezTo>
                  <a:cubicBezTo>
                    <a:pt x="293" y="1143"/>
                    <a:pt x="335" y="1301"/>
                    <a:pt x="377" y="1459"/>
                  </a:cubicBezTo>
                  <a:cubicBezTo>
                    <a:pt x="419" y="1610"/>
                    <a:pt x="457" y="1764"/>
                    <a:pt x="505" y="1915"/>
                  </a:cubicBezTo>
                  <a:cubicBezTo>
                    <a:pt x="505" y="1919"/>
                    <a:pt x="509" y="1925"/>
                    <a:pt x="515" y="1929"/>
                  </a:cubicBezTo>
                  <a:cubicBezTo>
                    <a:pt x="521" y="1935"/>
                    <a:pt x="531" y="1935"/>
                    <a:pt x="538" y="1935"/>
                  </a:cubicBezTo>
                  <a:cubicBezTo>
                    <a:pt x="554" y="1932"/>
                    <a:pt x="570" y="1912"/>
                    <a:pt x="563" y="1893"/>
                  </a:cubicBezTo>
                  <a:cubicBezTo>
                    <a:pt x="528" y="1742"/>
                    <a:pt x="490" y="1594"/>
                    <a:pt x="447" y="1443"/>
                  </a:cubicBezTo>
                  <a:cubicBezTo>
                    <a:pt x="406" y="1285"/>
                    <a:pt x="361" y="1127"/>
                    <a:pt x="316" y="972"/>
                  </a:cubicBezTo>
                  <a:cubicBezTo>
                    <a:pt x="229" y="657"/>
                    <a:pt x="142" y="342"/>
                    <a:pt x="58" y="26"/>
                  </a:cubicBezTo>
                  <a:cubicBezTo>
                    <a:pt x="58" y="17"/>
                    <a:pt x="55" y="11"/>
                    <a:pt x="49" y="7"/>
                  </a:cubicBezTo>
                  <a:cubicBezTo>
                    <a:pt x="42" y="4"/>
                    <a:pt x="39" y="0"/>
                    <a:pt x="32" y="0"/>
                  </a:cubicBezTo>
                  <a:close/>
                </a:path>
              </a:pathLst>
            </a:custGeom>
            <a:solidFill>
              <a:srgbClr val="5E7FD7"/>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6" name="Google Shape;624;p27">
              <a:extLst>
                <a:ext uri="{FF2B5EF4-FFF2-40B4-BE49-F238E27FC236}">
                  <a16:creationId xmlns:a16="http://schemas.microsoft.com/office/drawing/2014/main" id="{A0F10C05-D2F7-A005-21BF-56649C9278CC}"/>
                </a:ext>
              </a:extLst>
            </p:cNvPr>
            <p:cNvSpPr/>
            <p:nvPr/>
          </p:nvSpPr>
          <p:spPr>
            <a:xfrm>
              <a:off x="10986988" y="3304878"/>
              <a:ext cx="69935" cy="126925"/>
            </a:xfrm>
            <a:custGeom>
              <a:avLst/>
              <a:gdLst/>
              <a:ahLst/>
              <a:cxnLst/>
              <a:rect l="l" t="t" r="r" b="b"/>
              <a:pathLst>
                <a:path w="751" h="1363" extrusionOk="0">
                  <a:moveTo>
                    <a:pt x="33" y="0"/>
                  </a:moveTo>
                  <a:cubicBezTo>
                    <a:pt x="27" y="0"/>
                    <a:pt x="20" y="3"/>
                    <a:pt x="14" y="7"/>
                  </a:cubicBezTo>
                  <a:cubicBezTo>
                    <a:pt x="4" y="20"/>
                    <a:pt x="1" y="39"/>
                    <a:pt x="11" y="52"/>
                  </a:cubicBezTo>
                  <a:cubicBezTo>
                    <a:pt x="91" y="165"/>
                    <a:pt x="165" y="281"/>
                    <a:pt x="232" y="400"/>
                  </a:cubicBezTo>
                  <a:cubicBezTo>
                    <a:pt x="232" y="399"/>
                    <a:pt x="232" y="399"/>
                    <a:pt x="232" y="398"/>
                  </a:cubicBezTo>
                  <a:lnTo>
                    <a:pt x="232" y="398"/>
                  </a:lnTo>
                  <a:cubicBezTo>
                    <a:pt x="277" y="470"/>
                    <a:pt x="317" y="546"/>
                    <a:pt x="355" y="621"/>
                  </a:cubicBezTo>
                  <a:cubicBezTo>
                    <a:pt x="397" y="702"/>
                    <a:pt x="435" y="780"/>
                    <a:pt x="471" y="860"/>
                  </a:cubicBezTo>
                  <a:cubicBezTo>
                    <a:pt x="510" y="940"/>
                    <a:pt x="545" y="1021"/>
                    <a:pt x="580" y="1101"/>
                  </a:cubicBezTo>
                  <a:cubicBezTo>
                    <a:pt x="619" y="1181"/>
                    <a:pt x="651" y="1262"/>
                    <a:pt x="690" y="1343"/>
                  </a:cubicBezTo>
                  <a:cubicBezTo>
                    <a:pt x="697" y="1355"/>
                    <a:pt x="707" y="1363"/>
                    <a:pt x="718" y="1363"/>
                  </a:cubicBezTo>
                  <a:cubicBezTo>
                    <a:pt x="723" y="1363"/>
                    <a:pt x="727" y="1362"/>
                    <a:pt x="731" y="1359"/>
                  </a:cubicBezTo>
                  <a:cubicBezTo>
                    <a:pt x="741" y="1355"/>
                    <a:pt x="744" y="1346"/>
                    <a:pt x="748" y="1340"/>
                  </a:cubicBezTo>
                  <a:cubicBezTo>
                    <a:pt x="751" y="1330"/>
                    <a:pt x="751" y="1320"/>
                    <a:pt x="748" y="1313"/>
                  </a:cubicBezTo>
                  <a:cubicBezTo>
                    <a:pt x="712" y="1191"/>
                    <a:pt x="661" y="1076"/>
                    <a:pt x="609" y="963"/>
                  </a:cubicBezTo>
                  <a:cubicBezTo>
                    <a:pt x="558" y="850"/>
                    <a:pt x="500" y="737"/>
                    <a:pt x="439" y="628"/>
                  </a:cubicBezTo>
                  <a:cubicBezTo>
                    <a:pt x="323" y="416"/>
                    <a:pt x="194" y="210"/>
                    <a:pt x="55" y="10"/>
                  </a:cubicBezTo>
                  <a:cubicBezTo>
                    <a:pt x="49" y="3"/>
                    <a:pt x="43" y="0"/>
                    <a:pt x="33" y="0"/>
                  </a:cubicBezTo>
                  <a:close/>
                </a:path>
              </a:pathLst>
            </a:custGeom>
            <a:solidFill>
              <a:srgbClr val="5E7FD7"/>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7" name="Google Shape;625;p27">
              <a:extLst>
                <a:ext uri="{FF2B5EF4-FFF2-40B4-BE49-F238E27FC236}">
                  <a16:creationId xmlns:a16="http://schemas.microsoft.com/office/drawing/2014/main" id="{ACC0E26B-5B00-F32B-4D5B-F853AB772EA6}"/>
                </a:ext>
              </a:extLst>
            </p:cNvPr>
            <p:cNvSpPr/>
            <p:nvPr/>
          </p:nvSpPr>
          <p:spPr>
            <a:xfrm>
              <a:off x="10946014" y="3380308"/>
              <a:ext cx="76174" cy="80923"/>
            </a:xfrm>
            <a:custGeom>
              <a:avLst/>
              <a:gdLst/>
              <a:ahLst/>
              <a:cxnLst/>
              <a:rect l="l" t="t" r="r" b="b"/>
              <a:pathLst>
                <a:path w="818" h="869" extrusionOk="0">
                  <a:moveTo>
                    <a:pt x="413" y="1"/>
                  </a:moveTo>
                  <a:cubicBezTo>
                    <a:pt x="204" y="1"/>
                    <a:pt x="28" y="177"/>
                    <a:pt x="16" y="407"/>
                  </a:cubicBezTo>
                  <a:cubicBezTo>
                    <a:pt x="0" y="646"/>
                    <a:pt x="167" y="851"/>
                    <a:pt x="383" y="867"/>
                  </a:cubicBezTo>
                  <a:cubicBezTo>
                    <a:pt x="392" y="868"/>
                    <a:pt x="401" y="868"/>
                    <a:pt x="410" y="868"/>
                  </a:cubicBezTo>
                  <a:cubicBezTo>
                    <a:pt x="617" y="868"/>
                    <a:pt x="789" y="690"/>
                    <a:pt x="801" y="462"/>
                  </a:cubicBezTo>
                  <a:cubicBezTo>
                    <a:pt x="818" y="224"/>
                    <a:pt x="650" y="18"/>
                    <a:pt x="434" y="1"/>
                  </a:cubicBezTo>
                  <a:cubicBezTo>
                    <a:pt x="427" y="1"/>
                    <a:pt x="420" y="1"/>
                    <a:pt x="413" y="1"/>
                  </a:cubicBezTo>
                  <a:close/>
                </a:path>
              </a:pathLst>
            </a:custGeom>
            <a:solidFill>
              <a:srgbClr val="5E7FD7"/>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8" name="Google Shape;626;p27">
              <a:extLst>
                <a:ext uri="{FF2B5EF4-FFF2-40B4-BE49-F238E27FC236}">
                  <a16:creationId xmlns:a16="http://schemas.microsoft.com/office/drawing/2014/main" id="{9A49A1CA-1A70-ED13-1CFF-3B7FF33825D1}"/>
                </a:ext>
              </a:extLst>
            </p:cNvPr>
            <p:cNvSpPr/>
            <p:nvPr/>
          </p:nvSpPr>
          <p:spPr>
            <a:xfrm>
              <a:off x="10592615" y="2548724"/>
              <a:ext cx="819194" cy="799638"/>
            </a:xfrm>
            <a:custGeom>
              <a:avLst/>
              <a:gdLst/>
              <a:ahLst/>
              <a:cxnLst/>
              <a:rect l="l" t="t" r="r" b="b"/>
              <a:pathLst>
                <a:path w="8797" h="8587" extrusionOk="0">
                  <a:moveTo>
                    <a:pt x="2772" y="1712"/>
                  </a:moveTo>
                  <a:cubicBezTo>
                    <a:pt x="2845" y="1712"/>
                    <a:pt x="2919" y="1719"/>
                    <a:pt x="2990" y="1731"/>
                  </a:cubicBezTo>
                  <a:lnTo>
                    <a:pt x="3003" y="1731"/>
                  </a:lnTo>
                  <a:lnTo>
                    <a:pt x="3003" y="1735"/>
                  </a:lnTo>
                  <a:cubicBezTo>
                    <a:pt x="3090" y="1757"/>
                    <a:pt x="3167" y="1789"/>
                    <a:pt x="3238" y="1828"/>
                  </a:cubicBezTo>
                  <a:cubicBezTo>
                    <a:pt x="3309" y="1870"/>
                    <a:pt x="3374" y="1921"/>
                    <a:pt x="3435" y="1979"/>
                  </a:cubicBezTo>
                  <a:cubicBezTo>
                    <a:pt x="3499" y="2044"/>
                    <a:pt x="3560" y="2121"/>
                    <a:pt x="3615" y="2211"/>
                  </a:cubicBezTo>
                  <a:cubicBezTo>
                    <a:pt x="3686" y="2334"/>
                    <a:pt x="3747" y="2472"/>
                    <a:pt x="3798" y="2636"/>
                  </a:cubicBezTo>
                  <a:cubicBezTo>
                    <a:pt x="3879" y="2903"/>
                    <a:pt x="3930" y="3206"/>
                    <a:pt x="3950" y="3560"/>
                  </a:cubicBezTo>
                  <a:lnTo>
                    <a:pt x="3953" y="3534"/>
                  </a:lnTo>
                  <a:lnTo>
                    <a:pt x="3953" y="3534"/>
                  </a:lnTo>
                  <a:cubicBezTo>
                    <a:pt x="3965" y="3830"/>
                    <a:pt x="3962" y="4133"/>
                    <a:pt x="3940" y="4442"/>
                  </a:cubicBezTo>
                  <a:cubicBezTo>
                    <a:pt x="3920" y="4721"/>
                    <a:pt x="3885" y="4995"/>
                    <a:pt x="3837" y="5256"/>
                  </a:cubicBezTo>
                  <a:lnTo>
                    <a:pt x="3843" y="5243"/>
                  </a:lnTo>
                  <a:lnTo>
                    <a:pt x="3843" y="5243"/>
                  </a:lnTo>
                  <a:cubicBezTo>
                    <a:pt x="3805" y="5417"/>
                    <a:pt x="3766" y="5613"/>
                    <a:pt x="3689" y="5790"/>
                  </a:cubicBezTo>
                  <a:cubicBezTo>
                    <a:pt x="3650" y="5874"/>
                    <a:pt x="3602" y="5948"/>
                    <a:pt x="3547" y="6018"/>
                  </a:cubicBezTo>
                  <a:lnTo>
                    <a:pt x="3540" y="6031"/>
                  </a:lnTo>
                  <a:cubicBezTo>
                    <a:pt x="3499" y="6076"/>
                    <a:pt x="3435" y="6138"/>
                    <a:pt x="3357" y="6196"/>
                  </a:cubicBezTo>
                  <a:cubicBezTo>
                    <a:pt x="3261" y="6266"/>
                    <a:pt x="3148" y="6324"/>
                    <a:pt x="3013" y="6376"/>
                  </a:cubicBezTo>
                  <a:lnTo>
                    <a:pt x="3035" y="6373"/>
                  </a:lnTo>
                  <a:lnTo>
                    <a:pt x="3035" y="6373"/>
                  </a:lnTo>
                  <a:cubicBezTo>
                    <a:pt x="2965" y="6392"/>
                    <a:pt x="2888" y="6418"/>
                    <a:pt x="2800" y="6443"/>
                  </a:cubicBezTo>
                  <a:cubicBezTo>
                    <a:pt x="2768" y="6412"/>
                    <a:pt x="2733" y="6379"/>
                    <a:pt x="2701" y="6347"/>
                  </a:cubicBezTo>
                  <a:lnTo>
                    <a:pt x="2695" y="6344"/>
                  </a:lnTo>
                  <a:lnTo>
                    <a:pt x="2688" y="6340"/>
                  </a:lnTo>
                  <a:cubicBezTo>
                    <a:pt x="2401" y="6051"/>
                    <a:pt x="2138" y="5716"/>
                    <a:pt x="1909" y="5339"/>
                  </a:cubicBezTo>
                  <a:cubicBezTo>
                    <a:pt x="1703" y="4999"/>
                    <a:pt x="1542" y="4651"/>
                    <a:pt x="1435" y="4310"/>
                  </a:cubicBezTo>
                  <a:cubicBezTo>
                    <a:pt x="1355" y="4052"/>
                    <a:pt x="1310" y="3814"/>
                    <a:pt x="1297" y="3576"/>
                  </a:cubicBezTo>
                  <a:cubicBezTo>
                    <a:pt x="1288" y="3399"/>
                    <a:pt x="1297" y="3228"/>
                    <a:pt x="1326" y="3071"/>
                  </a:cubicBezTo>
                  <a:cubicBezTo>
                    <a:pt x="1352" y="2945"/>
                    <a:pt x="1391" y="2823"/>
                    <a:pt x="1439" y="2707"/>
                  </a:cubicBezTo>
                  <a:cubicBezTo>
                    <a:pt x="1506" y="2565"/>
                    <a:pt x="1590" y="2433"/>
                    <a:pt x="1686" y="2311"/>
                  </a:cubicBezTo>
                  <a:cubicBezTo>
                    <a:pt x="1787" y="2188"/>
                    <a:pt x="1899" y="2083"/>
                    <a:pt x="2019" y="1989"/>
                  </a:cubicBezTo>
                  <a:cubicBezTo>
                    <a:pt x="2138" y="1905"/>
                    <a:pt x="2260" y="1838"/>
                    <a:pt x="2386" y="1786"/>
                  </a:cubicBezTo>
                  <a:cubicBezTo>
                    <a:pt x="2498" y="1744"/>
                    <a:pt x="2607" y="1722"/>
                    <a:pt x="2714" y="1712"/>
                  </a:cubicBezTo>
                  <a:close/>
                  <a:moveTo>
                    <a:pt x="6814" y="2549"/>
                  </a:moveTo>
                  <a:cubicBezTo>
                    <a:pt x="6872" y="2549"/>
                    <a:pt x="6927" y="2555"/>
                    <a:pt x="6982" y="2569"/>
                  </a:cubicBezTo>
                  <a:cubicBezTo>
                    <a:pt x="7052" y="2588"/>
                    <a:pt x="7123" y="2616"/>
                    <a:pt x="7190" y="2655"/>
                  </a:cubicBezTo>
                  <a:cubicBezTo>
                    <a:pt x="7278" y="2704"/>
                    <a:pt x="7358" y="2768"/>
                    <a:pt x="7435" y="2845"/>
                  </a:cubicBezTo>
                  <a:cubicBezTo>
                    <a:pt x="7490" y="2906"/>
                    <a:pt x="7542" y="2974"/>
                    <a:pt x="7583" y="3044"/>
                  </a:cubicBezTo>
                  <a:cubicBezTo>
                    <a:pt x="7622" y="3115"/>
                    <a:pt x="7651" y="3190"/>
                    <a:pt x="7677" y="3270"/>
                  </a:cubicBezTo>
                  <a:cubicBezTo>
                    <a:pt x="7706" y="3373"/>
                    <a:pt x="7722" y="3485"/>
                    <a:pt x="7728" y="3601"/>
                  </a:cubicBezTo>
                  <a:cubicBezTo>
                    <a:pt x="7731" y="3759"/>
                    <a:pt x="7716" y="3923"/>
                    <a:pt x="7680" y="4107"/>
                  </a:cubicBezTo>
                  <a:lnTo>
                    <a:pt x="7680" y="4120"/>
                  </a:lnTo>
                  <a:cubicBezTo>
                    <a:pt x="7612" y="4432"/>
                    <a:pt x="7493" y="4763"/>
                    <a:pt x="7316" y="5137"/>
                  </a:cubicBezTo>
                  <a:cubicBezTo>
                    <a:pt x="7197" y="5385"/>
                    <a:pt x="7052" y="5639"/>
                    <a:pt x="6891" y="5893"/>
                  </a:cubicBezTo>
                  <a:cubicBezTo>
                    <a:pt x="6743" y="6125"/>
                    <a:pt x="6608" y="6308"/>
                    <a:pt x="6473" y="6469"/>
                  </a:cubicBezTo>
                  <a:cubicBezTo>
                    <a:pt x="6283" y="6691"/>
                    <a:pt x="6080" y="6878"/>
                    <a:pt x="5871" y="7023"/>
                  </a:cubicBezTo>
                  <a:lnTo>
                    <a:pt x="5858" y="7030"/>
                  </a:lnTo>
                  <a:cubicBezTo>
                    <a:pt x="5723" y="7119"/>
                    <a:pt x="5601" y="7184"/>
                    <a:pt x="5485" y="7226"/>
                  </a:cubicBezTo>
                  <a:cubicBezTo>
                    <a:pt x="5401" y="7254"/>
                    <a:pt x="5321" y="7271"/>
                    <a:pt x="5244" y="7277"/>
                  </a:cubicBezTo>
                  <a:lnTo>
                    <a:pt x="5227" y="7277"/>
                  </a:lnTo>
                  <a:cubicBezTo>
                    <a:pt x="5176" y="7277"/>
                    <a:pt x="5124" y="7271"/>
                    <a:pt x="5079" y="7261"/>
                  </a:cubicBezTo>
                  <a:cubicBezTo>
                    <a:pt x="5031" y="7248"/>
                    <a:pt x="4986" y="7229"/>
                    <a:pt x="4944" y="7206"/>
                  </a:cubicBezTo>
                  <a:cubicBezTo>
                    <a:pt x="4899" y="7177"/>
                    <a:pt x="4854" y="7142"/>
                    <a:pt x="4812" y="7104"/>
                  </a:cubicBezTo>
                  <a:cubicBezTo>
                    <a:pt x="4767" y="7055"/>
                    <a:pt x="4725" y="6997"/>
                    <a:pt x="4687" y="6930"/>
                  </a:cubicBezTo>
                  <a:cubicBezTo>
                    <a:pt x="4660" y="6884"/>
                    <a:pt x="4635" y="6833"/>
                    <a:pt x="4613" y="6775"/>
                  </a:cubicBezTo>
                  <a:cubicBezTo>
                    <a:pt x="4722" y="6415"/>
                    <a:pt x="4809" y="6048"/>
                    <a:pt x="4870" y="5690"/>
                  </a:cubicBezTo>
                  <a:cubicBezTo>
                    <a:pt x="4931" y="5336"/>
                    <a:pt x="4969" y="4976"/>
                    <a:pt x="4986" y="4619"/>
                  </a:cubicBezTo>
                  <a:cubicBezTo>
                    <a:pt x="5005" y="4580"/>
                    <a:pt x="5024" y="4541"/>
                    <a:pt x="5040" y="4503"/>
                  </a:cubicBezTo>
                  <a:lnTo>
                    <a:pt x="5040" y="4503"/>
                  </a:lnTo>
                  <a:lnTo>
                    <a:pt x="5031" y="4525"/>
                  </a:lnTo>
                  <a:cubicBezTo>
                    <a:pt x="5163" y="4252"/>
                    <a:pt x="5292" y="4014"/>
                    <a:pt x="5421" y="3798"/>
                  </a:cubicBezTo>
                  <a:cubicBezTo>
                    <a:pt x="5578" y="3534"/>
                    <a:pt x="5733" y="3315"/>
                    <a:pt x="5890" y="3125"/>
                  </a:cubicBezTo>
                  <a:lnTo>
                    <a:pt x="5896" y="3119"/>
                  </a:lnTo>
                  <a:cubicBezTo>
                    <a:pt x="5896" y="3119"/>
                    <a:pt x="5896" y="3115"/>
                    <a:pt x="5900" y="3115"/>
                  </a:cubicBezTo>
                  <a:cubicBezTo>
                    <a:pt x="6042" y="2952"/>
                    <a:pt x="6180" y="2826"/>
                    <a:pt x="6318" y="2726"/>
                  </a:cubicBezTo>
                  <a:cubicBezTo>
                    <a:pt x="6409" y="2668"/>
                    <a:pt x="6492" y="2623"/>
                    <a:pt x="6579" y="2591"/>
                  </a:cubicBezTo>
                  <a:cubicBezTo>
                    <a:pt x="6653" y="2569"/>
                    <a:pt x="6724" y="2555"/>
                    <a:pt x="6795" y="2549"/>
                  </a:cubicBezTo>
                  <a:close/>
                  <a:moveTo>
                    <a:pt x="2585" y="0"/>
                  </a:moveTo>
                  <a:cubicBezTo>
                    <a:pt x="2340" y="0"/>
                    <a:pt x="2083" y="51"/>
                    <a:pt x="1825" y="155"/>
                  </a:cubicBezTo>
                  <a:cubicBezTo>
                    <a:pt x="1551" y="267"/>
                    <a:pt x="1278" y="441"/>
                    <a:pt x="1014" y="669"/>
                  </a:cubicBezTo>
                  <a:cubicBezTo>
                    <a:pt x="817" y="843"/>
                    <a:pt x="644" y="1043"/>
                    <a:pt x="496" y="1261"/>
                  </a:cubicBezTo>
                  <a:cubicBezTo>
                    <a:pt x="364" y="1458"/>
                    <a:pt x="257" y="1677"/>
                    <a:pt x="177" y="1915"/>
                  </a:cubicBezTo>
                  <a:cubicBezTo>
                    <a:pt x="107" y="2127"/>
                    <a:pt x="61" y="2362"/>
                    <a:pt x="39" y="2613"/>
                  </a:cubicBezTo>
                  <a:cubicBezTo>
                    <a:pt x="0" y="3057"/>
                    <a:pt x="55" y="3550"/>
                    <a:pt x="203" y="4078"/>
                  </a:cubicBezTo>
                  <a:cubicBezTo>
                    <a:pt x="338" y="4551"/>
                    <a:pt x="538" y="5027"/>
                    <a:pt x="817" y="5539"/>
                  </a:cubicBezTo>
                  <a:cubicBezTo>
                    <a:pt x="1062" y="5987"/>
                    <a:pt x="1362" y="6437"/>
                    <a:pt x="1703" y="6878"/>
                  </a:cubicBezTo>
                  <a:cubicBezTo>
                    <a:pt x="2144" y="7444"/>
                    <a:pt x="2613" y="7937"/>
                    <a:pt x="3093" y="8336"/>
                  </a:cubicBezTo>
                  <a:cubicBezTo>
                    <a:pt x="3106" y="8349"/>
                    <a:pt x="3126" y="8349"/>
                    <a:pt x="3139" y="8349"/>
                  </a:cubicBezTo>
                  <a:lnTo>
                    <a:pt x="3154" y="8352"/>
                  </a:lnTo>
                  <a:lnTo>
                    <a:pt x="3206" y="8352"/>
                  </a:lnTo>
                  <a:cubicBezTo>
                    <a:pt x="3383" y="8352"/>
                    <a:pt x="3553" y="8316"/>
                    <a:pt x="3714" y="8249"/>
                  </a:cubicBezTo>
                  <a:cubicBezTo>
                    <a:pt x="3892" y="8172"/>
                    <a:pt x="4053" y="8053"/>
                    <a:pt x="4188" y="7899"/>
                  </a:cubicBezTo>
                  <a:cubicBezTo>
                    <a:pt x="4210" y="7927"/>
                    <a:pt x="4232" y="7963"/>
                    <a:pt x="4255" y="7995"/>
                  </a:cubicBezTo>
                  <a:cubicBezTo>
                    <a:pt x="4329" y="8098"/>
                    <a:pt x="4419" y="8191"/>
                    <a:pt x="4529" y="8278"/>
                  </a:cubicBezTo>
                  <a:cubicBezTo>
                    <a:pt x="4629" y="8355"/>
                    <a:pt x="4745" y="8423"/>
                    <a:pt x="4873" y="8475"/>
                  </a:cubicBezTo>
                  <a:cubicBezTo>
                    <a:pt x="4993" y="8526"/>
                    <a:pt x="5124" y="8558"/>
                    <a:pt x="5263" y="8574"/>
                  </a:cubicBezTo>
                  <a:cubicBezTo>
                    <a:pt x="5317" y="8581"/>
                    <a:pt x="5372" y="8587"/>
                    <a:pt x="5424" y="8587"/>
                  </a:cubicBezTo>
                  <a:cubicBezTo>
                    <a:pt x="5517" y="8587"/>
                    <a:pt x="5604" y="8574"/>
                    <a:pt x="5688" y="8555"/>
                  </a:cubicBezTo>
                  <a:cubicBezTo>
                    <a:pt x="6003" y="8478"/>
                    <a:pt x="6270" y="8249"/>
                    <a:pt x="6466" y="8062"/>
                  </a:cubicBezTo>
                  <a:cubicBezTo>
                    <a:pt x="6679" y="7860"/>
                    <a:pt x="6891" y="7631"/>
                    <a:pt x="7094" y="7380"/>
                  </a:cubicBezTo>
                  <a:cubicBezTo>
                    <a:pt x="7490" y="6894"/>
                    <a:pt x="7835" y="6334"/>
                    <a:pt x="8121" y="5716"/>
                  </a:cubicBezTo>
                  <a:cubicBezTo>
                    <a:pt x="8407" y="5098"/>
                    <a:pt x="8607" y="4454"/>
                    <a:pt x="8716" y="3808"/>
                  </a:cubicBezTo>
                  <a:cubicBezTo>
                    <a:pt x="8768" y="3485"/>
                    <a:pt x="8797" y="3157"/>
                    <a:pt x="8793" y="2832"/>
                  </a:cubicBezTo>
                  <a:cubicBezTo>
                    <a:pt x="8793" y="2527"/>
                    <a:pt x="8765" y="2246"/>
                    <a:pt x="8700" y="1986"/>
                  </a:cubicBezTo>
                  <a:cubicBezTo>
                    <a:pt x="8565" y="1416"/>
                    <a:pt x="8288" y="949"/>
                    <a:pt x="7924" y="669"/>
                  </a:cubicBezTo>
                  <a:cubicBezTo>
                    <a:pt x="7728" y="521"/>
                    <a:pt x="7496" y="425"/>
                    <a:pt x="7245" y="389"/>
                  </a:cubicBezTo>
                  <a:cubicBezTo>
                    <a:pt x="7184" y="379"/>
                    <a:pt x="7120" y="376"/>
                    <a:pt x="7052" y="376"/>
                  </a:cubicBezTo>
                  <a:cubicBezTo>
                    <a:pt x="6985" y="376"/>
                    <a:pt x="6914" y="379"/>
                    <a:pt x="6843" y="389"/>
                  </a:cubicBezTo>
                  <a:cubicBezTo>
                    <a:pt x="6731" y="403"/>
                    <a:pt x="6611" y="428"/>
                    <a:pt x="6495" y="470"/>
                  </a:cubicBezTo>
                  <a:cubicBezTo>
                    <a:pt x="6290" y="541"/>
                    <a:pt x="6096" y="657"/>
                    <a:pt x="5920" y="814"/>
                  </a:cubicBezTo>
                  <a:cubicBezTo>
                    <a:pt x="5761" y="953"/>
                    <a:pt x="5611" y="1136"/>
                    <a:pt x="5475" y="1352"/>
                  </a:cubicBezTo>
                  <a:cubicBezTo>
                    <a:pt x="5369" y="1516"/>
                    <a:pt x="5272" y="1709"/>
                    <a:pt x="5176" y="1937"/>
                  </a:cubicBezTo>
                  <a:cubicBezTo>
                    <a:pt x="5095" y="2127"/>
                    <a:pt x="5021" y="2337"/>
                    <a:pt x="4950" y="2581"/>
                  </a:cubicBezTo>
                  <a:cubicBezTo>
                    <a:pt x="4922" y="2674"/>
                    <a:pt x="4896" y="2771"/>
                    <a:pt x="4870" y="2867"/>
                  </a:cubicBezTo>
                  <a:cubicBezTo>
                    <a:pt x="4854" y="2752"/>
                    <a:pt x="4831" y="2639"/>
                    <a:pt x="4809" y="2523"/>
                  </a:cubicBezTo>
                  <a:cubicBezTo>
                    <a:pt x="4745" y="2208"/>
                    <a:pt x="4670" y="1928"/>
                    <a:pt x="4577" y="1670"/>
                  </a:cubicBezTo>
                  <a:cubicBezTo>
                    <a:pt x="4467" y="1371"/>
                    <a:pt x="4342" y="1120"/>
                    <a:pt x="4191" y="901"/>
                  </a:cubicBezTo>
                  <a:cubicBezTo>
                    <a:pt x="4107" y="782"/>
                    <a:pt x="4017" y="673"/>
                    <a:pt x="3920" y="576"/>
                  </a:cubicBezTo>
                  <a:cubicBezTo>
                    <a:pt x="3824" y="476"/>
                    <a:pt x="3714" y="386"/>
                    <a:pt x="3592" y="306"/>
                  </a:cubicBezTo>
                  <a:cubicBezTo>
                    <a:pt x="3457" y="219"/>
                    <a:pt x="3312" y="145"/>
                    <a:pt x="3154" y="94"/>
                  </a:cubicBezTo>
                  <a:cubicBezTo>
                    <a:pt x="3019" y="45"/>
                    <a:pt x="2868" y="16"/>
                    <a:pt x="2707" y="3"/>
                  </a:cubicBezTo>
                  <a:cubicBezTo>
                    <a:pt x="2668" y="0"/>
                    <a:pt x="2627" y="0"/>
                    <a:pt x="2585" y="0"/>
                  </a:cubicBezTo>
                  <a:close/>
                </a:path>
              </a:pathLst>
            </a:custGeom>
            <a:solidFill>
              <a:srgbClr val="FD9873"/>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9" name="Google Shape;627;p27">
              <a:extLst>
                <a:ext uri="{FF2B5EF4-FFF2-40B4-BE49-F238E27FC236}">
                  <a16:creationId xmlns:a16="http://schemas.microsoft.com/office/drawing/2014/main" id="{C1DB277C-1866-5A99-D842-8BAE23760132}"/>
                </a:ext>
              </a:extLst>
            </p:cNvPr>
            <p:cNvSpPr/>
            <p:nvPr/>
          </p:nvSpPr>
          <p:spPr>
            <a:xfrm>
              <a:off x="10966966" y="2694647"/>
              <a:ext cx="98989" cy="598960"/>
            </a:xfrm>
            <a:custGeom>
              <a:avLst/>
              <a:gdLst/>
              <a:ahLst/>
              <a:cxnLst/>
              <a:rect l="l" t="t" r="r" b="b"/>
              <a:pathLst>
                <a:path w="1063" h="6432" extrusionOk="0">
                  <a:moveTo>
                    <a:pt x="515" y="0"/>
                  </a:moveTo>
                  <a:cubicBezTo>
                    <a:pt x="509" y="0"/>
                    <a:pt x="505" y="0"/>
                    <a:pt x="499" y="3"/>
                  </a:cubicBezTo>
                  <a:cubicBezTo>
                    <a:pt x="486" y="14"/>
                    <a:pt x="483" y="33"/>
                    <a:pt x="490" y="48"/>
                  </a:cubicBezTo>
                  <a:cubicBezTo>
                    <a:pt x="502" y="78"/>
                    <a:pt x="515" y="106"/>
                    <a:pt x="525" y="136"/>
                  </a:cubicBezTo>
                  <a:lnTo>
                    <a:pt x="525" y="132"/>
                  </a:lnTo>
                  <a:cubicBezTo>
                    <a:pt x="673" y="525"/>
                    <a:pt x="769" y="940"/>
                    <a:pt x="824" y="1361"/>
                  </a:cubicBezTo>
                  <a:lnTo>
                    <a:pt x="824" y="1372"/>
                  </a:lnTo>
                  <a:cubicBezTo>
                    <a:pt x="847" y="1555"/>
                    <a:pt x="860" y="1738"/>
                    <a:pt x="866" y="1922"/>
                  </a:cubicBezTo>
                  <a:cubicBezTo>
                    <a:pt x="869" y="2022"/>
                    <a:pt x="872" y="2119"/>
                    <a:pt x="872" y="2218"/>
                  </a:cubicBezTo>
                  <a:cubicBezTo>
                    <a:pt x="872" y="2315"/>
                    <a:pt x="872" y="2414"/>
                    <a:pt x="869" y="2514"/>
                  </a:cubicBezTo>
                  <a:cubicBezTo>
                    <a:pt x="863" y="2704"/>
                    <a:pt x="857" y="2894"/>
                    <a:pt x="844" y="3084"/>
                  </a:cubicBezTo>
                  <a:cubicBezTo>
                    <a:pt x="830" y="3267"/>
                    <a:pt x="814" y="3454"/>
                    <a:pt x="792" y="3640"/>
                  </a:cubicBezTo>
                  <a:cubicBezTo>
                    <a:pt x="747" y="3982"/>
                    <a:pt x="689" y="4323"/>
                    <a:pt x="618" y="4661"/>
                  </a:cubicBezTo>
                  <a:cubicBezTo>
                    <a:pt x="541" y="5005"/>
                    <a:pt x="451" y="5347"/>
                    <a:pt x="328" y="5675"/>
                  </a:cubicBezTo>
                  <a:cubicBezTo>
                    <a:pt x="331" y="5672"/>
                    <a:pt x="331" y="5668"/>
                    <a:pt x="335" y="5662"/>
                  </a:cubicBezTo>
                  <a:lnTo>
                    <a:pt x="335" y="5662"/>
                  </a:lnTo>
                  <a:cubicBezTo>
                    <a:pt x="331" y="5672"/>
                    <a:pt x="328" y="5678"/>
                    <a:pt x="325" y="5684"/>
                  </a:cubicBezTo>
                  <a:cubicBezTo>
                    <a:pt x="242" y="5904"/>
                    <a:pt x="142" y="6116"/>
                    <a:pt x="13" y="6305"/>
                  </a:cubicBezTo>
                  <a:cubicBezTo>
                    <a:pt x="0" y="6322"/>
                    <a:pt x="0" y="6351"/>
                    <a:pt x="3" y="6370"/>
                  </a:cubicBezTo>
                  <a:cubicBezTo>
                    <a:pt x="10" y="6389"/>
                    <a:pt x="22" y="6409"/>
                    <a:pt x="39" y="6418"/>
                  </a:cubicBezTo>
                  <a:cubicBezTo>
                    <a:pt x="52" y="6427"/>
                    <a:pt x="65" y="6431"/>
                    <a:pt x="78" y="6431"/>
                  </a:cubicBezTo>
                  <a:cubicBezTo>
                    <a:pt x="84" y="6431"/>
                    <a:pt x="90" y="6430"/>
                    <a:pt x="97" y="6428"/>
                  </a:cubicBezTo>
                  <a:cubicBezTo>
                    <a:pt x="119" y="6421"/>
                    <a:pt x="132" y="6409"/>
                    <a:pt x="145" y="6389"/>
                  </a:cubicBezTo>
                  <a:cubicBezTo>
                    <a:pt x="235" y="6254"/>
                    <a:pt x="316" y="6112"/>
                    <a:pt x="389" y="5965"/>
                  </a:cubicBezTo>
                  <a:cubicBezTo>
                    <a:pt x="467" y="5810"/>
                    <a:pt x="535" y="5649"/>
                    <a:pt x="596" y="5488"/>
                  </a:cubicBezTo>
                  <a:cubicBezTo>
                    <a:pt x="657" y="5327"/>
                    <a:pt x="712" y="5163"/>
                    <a:pt x="760" y="4996"/>
                  </a:cubicBezTo>
                  <a:cubicBezTo>
                    <a:pt x="805" y="4838"/>
                    <a:pt x="844" y="4677"/>
                    <a:pt x="879" y="4516"/>
                  </a:cubicBezTo>
                  <a:cubicBezTo>
                    <a:pt x="949" y="4181"/>
                    <a:pt x="998" y="3840"/>
                    <a:pt x="1027" y="3499"/>
                  </a:cubicBezTo>
                  <a:cubicBezTo>
                    <a:pt x="1043" y="3325"/>
                    <a:pt x="1053" y="3151"/>
                    <a:pt x="1059" y="2977"/>
                  </a:cubicBezTo>
                  <a:cubicBezTo>
                    <a:pt x="1062" y="2894"/>
                    <a:pt x="1062" y="2810"/>
                    <a:pt x="1062" y="2723"/>
                  </a:cubicBezTo>
                  <a:cubicBezTo>
                    <a:pt x="1062" y="2633"/>
                    <a:pt x="1056" y="2540"/>
                    <a:pt x="1053" y="2450"/>
                  </a:cubicBezTo>
                  <a:cubicBezTo>
                    <a:pt x="1043" y="2237"/>
                    <a:pt x="1020" y="2028"/>
                    <a:pt x="995" y="1819"/>
                  </a:cubicBezTo>
                  <a:cubicBezTo>
                    <a:pt x="969" y="1606"/>
                    <a:pt x="930" y="1394"/>
                    <a:pt x="888" y="1185"/>
                  </a:cubicBezTo>
                  <a:cubicBezTo>
                    <a:pt x="808" y="782"/>
                    <a:pt x="692" y="390"/>
                    <a:pt x="541" y="17"/>
                  </a:cubicBezTo>
                  <a:cubicBezTo>
                    <a:pt x="535" y="7"/>
                    <a:pt x="525" y="0"/>
                    <a:pt x="515" y="0"/>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0" name="Google Shape;628;p27">
              <a:extLst>
                <a:ext uri="{FF2B5EF4-FFF2-40B4-BE49-F238E27FC236}">
                  <a16:creationId xmlns:a16="http://schemas.microsoft.com/office/drawing/2014/main" id="{3090EE8B-5274-6562-7384-94D4518FF9B3}"/>
                </a:ext>
              </a:extLst>
            </p:cNvPr>
            <p:cNvSpPr/>
            <p:nvPr/>
          </p:nvSpPr>
          <p:spPr>
            <a:xfrm>
              <a:off x="10625487" y="2641940"/>
              <a:ext cx="76267" cy="350045"/>
            </a:xfrm>
            <a:custGeom>
              <a:avLst/>
              <a:gdLst/>
              <a:ahLst/>
              <a:cxnLst/>
              <a:rect l="l" t="t" r="r" b="b"/>
              <a:pathLst>
                <a:path w="819" h="3759" extrusionOk="0">
                  <a:moveTo>
                    <a:pt x="767" y="0"/>
                  </a:moveTo>
                  <a:cubicBezTo>
                    <a:pt x="754" y="0"/>
                    <a:pt x="742" y="6"/>
                    <a:pt x="732" y="16"/>
                  </a:cubicBezTo>
                  <a:cubicBezTo>
                    <a:pt x="635" y="116"/>
                    <a:pt x="546" y="225"/>
                    <a:pt x="464" y="344"/>
                  </a:cubicBezTo>
                  <a:cubicBezTo>
                    <a:pt x="387" y="457"/>
                    <a:pt x="317" y="580"/>
                    <a:pt x="259" y="705"/>
                  </a:cubicBezTo>
                  <a:cubicBezTo>
                    <a:pt x="201" y="837"/>
                    <a:pt x="155" y="972"/>
                    <a:pt x="114" y="1107"/>
                  </a:cubicBezTo>
                  <a:cubicBezTo>
                    <a:pt x="72" y="1242"/>
                    <a:pt x="47" y="1384"/>
                    <a:pt x="30" y="1526"/>
                  </a:cubicBezTo>
                  <a:cubicBezTo>
                    <a:pt x="11" y="1676"/>
                    <a:pt x="1" y="1825"/>
                    <a:pt x="1" y="1976"/>
                  </a:cubicBezTo>
                  <a:cubicBezTo>
                    <a:pt x="1" y="2121"/>
                    <a:pt x="11" y="2269"/>
                    <a:pt x="27" y="2414"/>
                  </a:cubicBezTo>
                  <a:cubicBezTo>
                    <a:pt x="43" y="2565"/>
                    <a:pt x="66" y="2719"/>
                    <a:pt x="94" y="2868"/>
                  </a:cubicBezTo>
                  <a:cubicBezTo>
                    <a:pt x="121" y="3009"/>
                    <a:pt x="159" y="3148"/>
                    <a:pt x="201" y="3283"/>
                  </a:cubicBezTo>
                  <a:cubicBezTo>
                    <a:pt x="243" y="3421"/>
                    <a:pt x="291" y="3557"/>
                    <a:pt x="355" y="3685"/>
                  </a:cubicBezTo>
                  <a:cubicBezTo>
                    <a:pt x="378" y="3731"/>
                    <a:pt x="426" y="3759"/>
                    <a:pt x="472" y="3759"/>
                  </a:cubicBezTo>
                  <a:cubicBezTo>
                    <a:pt x="484" y="3759"/>
                    <a:pt x="496" y="3757"/>
                    <a:pt x="507" y="3753"/>
                  </a:cubicBezTo>
                  <a:cubicBezTo>
                    <a:pt x="577" y="3734"/>
                    <a:pt x="626" y="3646"/>
                    <a:pt x="603" y="3569"/>
                  </a:cubicBezTo>
                  <a:cubicBezTo>
                    <a:pt x="574" y="3466"/>
                    <a:pt x="539" y="3364"/>
                    <a:pt x="507" y="3260"/>
                  </a:cubicBezTo>
                  <a:cubicBezTo>
                    <a:pt x="474" y="3151"/>
                    <a:pt x="445" y="3041"/>
                    <a:pt x="417" y="2932"/>
                  </a:cubicBezTo>
                  <a:cubicBezTo>
                    <a:pt x="362" y="2713"/>
                    <a:pt x="314" y="2488"/>
                    <a:pt x="284" y="2260"/>
                  </a:cubicBezTo>
                  <a:cubicBezTo>
                    <a:pt x="246" y="1934"/>
                    <a:pt x="240" y="1606"/>
                    <a:pt x="278" y="1281"/>
                  </a:cubicBezTo>
                  <a:cubicBezTo>
                    <a:pt x="291" y="1178"/>
                    <a:pt x="307" y="1078"/>
                    <a:pt x="333" y="978"/>
                  </a:cubicBezTo>
                  <a:cubicBezTo>
                    <a:pt x="355" y="878"/>
                    <a:pt x="391" y="782"/>
                    <a:pt x="426" y="685"/>
                  </a:cubicBezTo>
                  <a:lnTo>
                    <a:pt x="426" y="685"/>
                  </a:lnTo>
                  <a:cubicBezTo>
                    <a:pt x="423" y="688"/>
                    <a:pt x="423" y="692"/>
                    <a:pt x="423" y="692"/>
                  </a:cubicBezTo>
                  <a:lnTo>
                    <a:pt x="423" y="692"/>
                  </a:lnTo>
                  <a:cubicBezTo>
                    <a:pt x="423" y="688"/>
                    <a:pt x="426" y="682"/>
                    <a:pt x="430" y="676"/>
                  </a:cubicBezTo>
                  <a:cubicBezTo>
                    <a:pt x="484" y="541"/>
                    <a:pt x="549" y="412"/>
                    <a:pt x="632" y="293"/>
                  </a:cubicBezTo>
                  <a:cubicBezTo>
                    <a:pt x="684" y="222"/>
                    <a:pt x="739" y="155"/>
                    <a:pt x="800" y="90"/>
                  </a:cubicBezTo>
                  <a:cubicBezTo>
                    <a:pt x="819" y="70"/>
                    <a:pt x="819" y="35"/>
                    <a:pt x="800" y="16"/>
                  </a:cubicBezTo>
                  <a:cubicBezTo>
                    <a:pt x="790" y="6"/>
                    <a:pt x="777" y="0"/>
                    <a:pt x="767" y="0"/>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1" name="Google Shape;629;p27">
              <a:extLst>
                <a:ext uri="{FF2B5EF4-FFF2-40B4-BE49-F238E27FC236}">
                  <a16:creationId xmlns:a16="http://schemas.microsoft.com/office/drawing/2014/main" id="{F5928069-C754-A736-6811-7C0DBC7384E9}"/>
                </a:ext>
              </a:extLst>
            </p:cNvPr>
            <p:cNvSpPr/>
            <p:nvPr/>
          </p:nvSpPr>
          <p:spPr>
            <a:xfrm>
              <a:off x="10668416" y="2800993"/>
              <a:ext cx="15086" cy="82227"/>
            </a:xfrm>
            <a:custGeom>
              <a:avLst/>
              <a:gdLst/>
              <a:ahLst/>
              <a:cxnLst/>
              <a:rect l="l" t="t" r="r" b="b"/>
              <a:pathLst>
                <a:path w="162" h="883" extrusionOk="0">
                  <a:moveTo>
                    <a:pt x="106" y="559"/>
                  </a:moveTo>
                  <a:lnTo>
                    <a:pt x="106" y="559"/>
                  </a:lnTo>
                  <a:cubicBezTo>
                    <a:pt x="106" y="561"/>
                    <a:pt x="107" y="564"/>
                    <a:pt x="107" y="567"/>
                  </a:cubicBezTo>
                  <a:cubicBezTo>
                    <a:pt x="107" y="565"/>
                    <a:pt x="107" y="562"/>
                    <a:pt x="106" y="559"/>
                  </a:cubicBezTo>
                  <a:close/>
                  <a:moveTo>
                    <a:pt x="85" y="1"/>
                  </a:moveTo>
                  <a:cubicBezTo>
                    <a:pt x="65" y="1"/>
                    <a:pt x="49" y="14"/>
                    <a:pt x="42" y="33"/>
                  </a:cubicBezTo>
                  <a:cubicBezTo>
                    <a:pt x="30" y="94"/>
                    <a:pt x="20" y="158"/>
                    <a:pt x="13" y="223"/>
                  </a:cubicBezTo>
                  <a:cubicBezTo>
                    <a:pt x="3" y="291"/>
                    <a:pt x="0" y="362"/>
                    <a:pt x="0" y="429"/>
                  </a:cubicBezTo>
                  <a:cubicBezTo>
                    <a:pt x="0" y="564"/>
                    <a:pt x="13" y="699"/>
                    <a:pt x="36" y="831"/>
                  </a:cubicBezTo>
                  <a:cubicBezTo>
                    <a:pt x="41" y="861"/>
                    <a:pt x="70" y="882"/>
                    <a:pt x="96" y="882"/>
                  </a:cubicBezTo>
                  <a:cubicBezTo>
                    <a:pt x="101" y="882"/>
                    <a:pt x="106" y="881"/>
                    <a:pt x="110" y="880"/>
                  </a:cubicBezTo>
                  <a:cubicBezTo>
                    <a:pt x="142" y="870"/>
                    <a:pt x="162" y="831"/>
                    <a:pt x="152" y="796"/>
                  </a:cubicBezTo>
                  <a:cubicBezTo>
                    <a:pt x="132" y="715"/>
                    <a:pt x="116" y="635"/>
                    <a:pt x="104" y="555"/>
                  </a:cubicBezTo>
                  <a:lnTo>
                    <a:pt x="104" y="555"/>
                  </a:lnTo>
                  <a:cubicBezTo>
                    <a:pt x="105" y="556"/>
                    <a:pt x="106" y="557"/>
                    <a:pt x="106" y="559"/>
                  </a:cubicBezTo>
                  <a:lnTo>
                    <a:pt x="106" y="559"/>
                  </a:lnTo>
                  <a:cubicBezTo>
                    <a:pt x="91" y="417"/>
                    <a:pt x="94" y="275"/>
                    <a:pt x="110" y="136"/>
                  </a:cubicBezTo>
                  <a:cubicBezTo>
                    <a:pt x="113" y="111"/>
                    <a:pt x="116" y="81"/>
                    <a:pt x="123" y="56"/>
                  </a:cubicBezTo>
                  <a:cubicBezTo>
                    <a:pt x="126" y="33"/>
                    <a:pt x="116" y="7"/>
                    <a:pt x="94" y="1"/>
                  </a:cubicBezTo>
                  <a:close/>
                </a:path>
              </a:pathLst>
            </a:custGeom>
            <a:solidFill>
              <a:srgbClr val="D13B86"/>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2" name="Google Shape;630;p27">
              <a:extLst>
                <a:ext uri="{FF2B5EF4-FFF2-40B4-BE49-F238E27FC236}">
                  <a16:creationId xmlns:a16="http://schemas.microsoft.com/office/drawing/2014/main" id="{66BDB273-2056-CE8A-38C5-5DFB0A0F59E9}"/>
                </a:ext>
              </a:extLst>
            </p:cNvPr>
            <p:cNvSpPr/>
            <p:nvPr/>
          </p:nvSpPr>
          <p:spPr>
            <a:xfrm>
              <a:off x="10791896" y="2962002"/>
              <a:ext cx="372" cy="93"/>
            </a:xfrm>
            <a:custGeom>
              <a:avLst/>
              <a:gdLst/>
              <a:ahLst/>
              <a:cxnLst/>
              <a:rect l="l" t="t" r="r" b="b"/>
              <a:pathLst>
                <a:path w="4" h="1" extrusionOk="0">
                  <a:moveTo>
                    <a:pt x="1" y="1"/>
                  </a:moveTo>
                  <a:lnTo>
                    <a:pt x="1" y="1"/>
                  </a:lnTo>
                  <a:lnTo>
                    <a:pt x="4" y="1"/>
                  </a:lnTo>
                  <a:close/>
                </a:path>
              </a:pathLst>
            </a:custGeom>
            <a:solidFill>
              <a:srgbClr val="EDB43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3" name="Google Shape;631;p27">
              <a:extLst>
                <a:ext uri="{FF2B5EF4-FFF2-40B4-BE49-F238E27FC236}">
                  <a16:creationId xmlns:a16="http://schemas.microsoft.com/office/drawing/2014/main" id="{67AF3C12-3707-C948-E9F7-C6EA3908A89E}"/>
                </a:ext>
              </a:extLst>
            </p:cNvPr>
            <p:cNvSpPr/>
            <p:nvPr/>
          </p:nvSpPr>
          <p:spPr>
            <a:xfrm>
              <a:off x="10558997" y="2962002"/>
              <a:ext cx="358892" cy="871901"/>
            </a:xfrm>
            <a:custGeom>
              <a:avLst/>
              <a:gdLst/>
              <a:ahLst/>
              <a:cxnLst/>
              <a:rect l="l" t="t" r="r" b="b"/>
              <a:pathLst>
                <a:path w="3854" h="9363" extrusionOk="0">
                  <a:moveTo>
                    <a:pt x="1391" y="200"/>
                  </a:moveTo>
                  <a:lnTo>
                    <a:pt x="1391" y="200"/>
                  </a:lnTo>
                  <a:cubicBezTo>
                    <a:pt x="1392" y="203"/>
                    <a:pt x="1393" y="206"/>
                    <a:pt x="1395" y="209"/>
                  </a:cubicBezTo>
                  <a:lnTo>
                    <a:pt x="1395" y="209"/>
                  </a:lnTo>
                  <a:cubicBezTo>
                    <a:pt x="1395" y="206"/>
                    <a:pt x="1394" y="203"/>
                    <a:pt x="1391" y="200"/>
                  </a:cubicBezTo>
                  <a:close/>
                  <a:moveTo>
                    <a:pt x="2502" y="1"/>
                  </a:moveTo>
                  <a:cubicBezTo>
                    <a:pt x="2492" y="4"/>
                    <a:pt x="2482" y="4"/>
                    <a:pt x="2472" y="10"/>
                  </a:cubicBezTo>
                  <a:cubicBezTo>
                    <a:pt x="2463" y="13"/>
                    <a:pt x="2457" y="16"/>
                    <a:pt x="2450" y="23"/>
                  </a:cubicBezTo>
                  <a:cubicBezTo>
                    <a:pt x="2438" y="32"/>
                    <a:pt x="2424" y="42"/>
                    <a:pt x="2414" y="55"/>
                  </a:cubicBezTo>
                  <a:cubicBezTo>
                    <a:pt x="2389" y="93"/>
                    <a:pt x="2366" y="136"/>
                    <a:pt x="2350" y="178"/>
                  </a:cubicBezTo>
                  <a:cubicBezTo>
                    <a:pt x="2350" y="174"/>
                    <a:pt x="2353" y="171"/>
                    <a:pt x="2353" y="168"/>
                  </a:cubicBezTo>
                  <a:lnTo>
                    <a:pt x="2353" y="168"/>
                  </a:lnTo>
                  <a:cubicBezTo>
                    <a:pt x="2328" y="229"/>
                    <a:pt x="2309" y="290"/>
                    <a:pt x="2292" y="351"/>
                  </a:cubicBezTo>
                  <a:cubicBezTo>
                    <a:pt x="2273" y="419"/>
                    <a:pt x="2254" y="483"/>
                    <a:pt x="2237" y="551"/>
                  </a:cubicBezTo>
                  <a:cubicBezTo>
                    <a:pt x="2206" y="692"/>
                    <a:pt x="2173" y="831"/>
                    <a:pt x="2129" y="966"/>
                  </a:cubicBezTo>
                  <a:cubicBezTo>
                    <a:pt x="2105" y="1040"/>
                    <a:pt x="2080" y="1114"/>
                    <a:pt x="2044" y="1182"/>
                  </a:cubicBezTo>
                  <a:cubicBezTo>
                    <a:pt x="2032" y="1210"/>
                    <a:pt x="2016" y="1240"/>
                    <a:pt x="1993" y="1268"/>
                  </a:cubicBezTo>
                  <a:cubicBezTo>
                    <a:pt x="1977" y="1288"/>
                    <a:pt x="1961" y="1310"/>
                    <a:pt x="1942" y="1326"/>
                  </a:cubicBezTo>
                  <a:cubicBezTo>
                    <a:pt x="1919" y="1342"/>
                    <a:pt x="1897" y="1359"/>
                    <a:pt x="1874" y="1365"/>
                  </a:cubicBezTo>
                  <a:cubicBezTo>
                    <a:pt x="1857" y="1372"/>
                    <a:pt x="1838" y="1376"/>
                    <a:pt x="1820" y="1376"/>
                  </a:cubicBezTo>
                  <a:cubicBezTo>
                    <a:pt x="1815" y="1376"/>
                    <a:pt x="1809" y="1376"/>
                    <a:pt x="1803" y="1375"/>
                  </a:cubicBezTo>
                  <a:cubicBezTo>
                    <a:pt x="1787" y="1375"/>
                    <a:pt x="1771" y="1372"/>
                    <a:pt x="1758" y="1368"/>
                  </a:cubicBezTo>
                  <a:cubicBezTo>
                    <a:pt x="1745" y="1362"/>
                    <a:pt x="1732" y="1359"/>
                    <a:pt x="1723" y="1349"/>
                  </a:cubicBezTo>
                  <a:cubicBezTo>
                    <a:pt x="1697" y="1333"/>
                    <a:pt x="1677" y="1307"/>
                    <a:pt x="1661" y="1278"/>
                  </a:cubicBezTo>
                  <a:cubicBezTo>
                    <a:pt x="1639" y="1243"/>
                    <a:pt x="1623" y="1201"/>
                    <a:pt x="1607" y="1159"/>
                  </a:cubicBezTo>
                  <a:cubicBezTo>
                    <a:pt x="1591" y="1114"/>
                    <a:pt x="1578" y="1069"/>
                    <a:pt x="1565" y="1020"/>
                  </a:cubicBezTo>
                  <a:cubicBezTo>
                    <a:pt x="1539" y="924"/>
                    <a:pt x="1520" y="827"/>
                    <a:pt x="1501" y="731"/>
                  </a:cubicBezTo>
                  <a:cubicBezTo>
                    <a:pt x="1494" y="696"/>
                    <a:pt x="1487" y="657"/>
                    <a:pt x="1481" y="622"/>
                  </a:cubicBezTo>
                  <a:cubicBezTo>
                    <a:pt x="1478" y="606"/>
                    <a:pt x="1475" y="589"/>
                    <a:pt x="1472" y="573"/>
                  </a:cubicBezTo>
                  <a:cubicBezTo>
                    <a:pt x="1465" y="548"/>
                    <a:pt x="1462" y="522"/>
                    <a:pt x="1456" y="496"/>
                  </a:cubicBezTo>
                  <a:cubicBezTo>
                    <a:pt x="1446" y="441"/>
                    <a:pt x="1440" y="383"/>
                    <a:pt x="1426" y="329"/>
                  </a:cubicBezTo>
                  <a:cubicBezTo>
                    <a:pt x="1421" y="287"/>
                    <a:pt x="1412" y="247"/>
                    <a:pt x="1395" y="209"/>
                  </a:cubicBezTo>
                  <a:lnTo>
                    <a:pt x="1395" y="209"/>
                  </a:lnTo>
                  <a:cubicBezTo>
                    <a:pt x="1395" y="209"/>
                    <a:pt x="1395" y="209"/>
                    <a:pt x="1395" y="209"/>
                  </a:cubicBezTo>
                  <a:cubicBezTo>
                    <a:pt x="1388" y="197"/>
                    <a:pt x="1382" y="184"/>
                    <a:pt x="1375" y="174"/>
                  </a:cubicBezTo>
                  <a:cubicBezTo>
                    <a:pt x="1372" y="168"/>
                    <a:pt x="1365" y="161"/>
                    <a:pt x="1359" y="158"/>
                  </a:cubicBezTo>
                  <a:cubicBezTo>
                    <a:pt x="1359" y="155"/>
                    <a:pt x="1356" y="155"/>
                    <a:pt x="1352" y="155"/>
                  </a:cubicBezTo>
                  <a:cubicBezTo>
                    <a:pt x="1349" y="151"/>
                    <a:pt x="1346" y="151"/>
                    <a:pt x="1343" y="148"/>
                  </a:cubicBezTo>
                  <a:lnTo>
                    <a:pt x="1324" y="148"/>
                  </a:lnTo>
                  <a:cubicBezTo>
                    <a:pt x="1317" y="151"/>
                    <a:pt x="1307" y="155"/>
                    <a:pt x="1301" y="158"/>
                  </a:cubicBezTo>
                  <a:lnTo>
                    <a:pt x="1298" y="158"/>
                  </a:lnTo>
                  <a:cubicBezTo>
                    <a:pt x="1279" y="168"/>
                    <a:pt x="1263" y="181"/>
                    <a:pt x="1246" y="194"/>
                  </a:cubicBezTo>
                  <a:cubicBezTo>
                    <a:pt x="1233" y="203"/>
                    <a:pt x="1221" y="213"/>
                    <a:pt x="1208" y="222"/>
                  </a:cubicBezTo>
                  <a:cubicBezTo>
                    <a:pt x="1205" y="229"/>
                    <a:pt x="1198" y="235"/>
                    <a:pt x="1192" y="245"/>
                  </a:cubicBezTo>
                  <a:cubicBezTo>
                    <a:pt x="1159" y="290"/>
                    <a:pt x="1134" y="341"/>
                    <a:pt x="1111" y="393"/>
                  </a:cubicBezTo>
                  <a:lnTo>
                    <a:pt x="1114" y="390"/>
                  </a:lnTo>
                  <a:lnTo>
                    <a:pt x="1114" y="390"/>
                  </a:lnTo>
                  <a:cubicBezTo>
                    <a:pt x="1076" y="480"/>
                    <a:pt x="1043" y="573"/>
                    <a:pt x="1015" y="667"/>
                  </a:cubicBezTo>
                  <a:cubicBezTo>
                    <a:pt x="982" y="769"/>
                    <a:pt x="951" y="873"/>
                    <a:pt x="915" y="976"/>
                  </a:cubicBezTo>
                  <a:cubicBezTo>
                    <a:pt x="886" y="1059"/>
                    <a:pt x="854" y="1146"/>
                    <a:pt x="815" y="1227"/>
                  </a:cubicBezTo>
                  <a:cubicBezTo>
                    <a:pt x="783" y="1298"/>
                    <a:pt x="744" y="1365"/>
                    <a:pt x="693" y="1423"/>
                  </a:cubicBezTo>
                  <a:cubicBezTo>
                    <a:pt x="670" y="1445"/>
                    <a:pt x="648" y="1468"/>
                    <a:pt x="618" y="1488"/>
                  </a:cubicBezTo>
                  <a:cubicBezTo>
                    <a:pt x="596" y="1503"/>
                    <a:pt x="570" y="1516"/>
                    <a:pt x="545" y="1519"/>
                  </a:cubicBezTo>
                  <a:cubicBezTo>
                    <a:pt x="524" y="1526"/>
                    <a:pt x="505" y="1528"/>
                    <a:pt x="485" y="1528"/>
                  </a:cubicBezTo>
                  <a:cubicBezTo>
                    <a:pt x="474" y="1528"/>
                    <a:pt x="463" y="1527"/>
                    <a:pt x="452" y="1526"/>
                  </a:cubicBezTo>
                  <a:cubicBezTo>
                    <a:pt x="419" y="1519"/>
                    <a:pt x="387" y="1507"/>
                    <a:pt x="361" y="1491"/>
                  </a:cubicBezTo>
                  <a:cubicBezTo>
                    <a:pt x="345" y="1478"/>
                    <a:pt x="329" y="1464"/>
                    <a:pt x="316" y="1452"/>
                  </a:cubicBezTo>
                  <a:cubicBezTo>
                    <a:pt x="303" y="1439"/>
                    <a:pt x="294" y="1426"/>
                    <a:pt x="284" y="1410"/>
                  </a:cubicBezTo>
                  <a:cubicBezTo>
                    <a:pt x="258" y="1378"/>
                    <a:pt x="239" y="1342"/>
                    <a:pt x="223" y="1307"/>
                  </a:cubicBezTo>
                  <a:cubicBezTo>
                    <a:pt x="184" y="1217"/>
                    <a:pt x="155" y="1124"/>
                    <a:pt x="136" y="1027"/>
                  </a:cubicBezTo>
                  <a:cubicBezTo>
                    <a:pt x="116" y="947"/>
                    <a:pt x="101" y="866"/>
                    <a:pt x="88" y="785"/>
                  </a:cubicBezTo>
                  <a:cubicBezTo>
                    <a:pt x="62" y="908"/>
                    <a:pt x="39" y="1030"/>
                    <a:pt x="20" y="1152"/>
                  </a:cubicBezTo>
                  <a:cubicBezTo>
                    <a:pt x="17" y="1156"/>
                    <a:pt x="17" y="1159"/>
                    <a:pt x="14" y="1159"/>
                  </a:cubicBezTo>
                  <a:cubicBezTo>
                    <a:pt x="10" y="1179"/>
                    <a:pt x="7" y="1198"/>
                    <a:pt x="7" y="1217"/>
                  </a:cubicBezTo>
                  <a:cubicBezTo>
                    <a:pt x="4" y="1227"/>
                    <a:pt x="4" y="1240"/>
                    <a:pt x="0" y="1249"/>
                  </a:cubicBezTo>
                  <a:lnTo>
                    <a:pt x="68" y="3219"/>
                  </a:lnTo>
                  <a:lnTo>
                    <a:pt x="132" y="5169"/>
                  </a:lnTo>
                  <a:lnTo>
                    <a:pt x="194" y="6946"/>
                  </a:lnTo>
                  <a:lnTo>
                    <a:pt x="248" y="8672"/>
                  </a:lnTo>
                  <a:cubicBezTo>
                    <a:pt x="251" y="8713"/>
                    <a:pt x="278" y="8745"/>
                    <a:pt x="316" y="8755"/>
                  </a:cubicBezTo>
                  <a:cubicBezTo>
                    <a:pt x="323" y="8761"/>
                    <a:pt x="329" y="8768"/>
                    <a:pt x="339" y="8771"/>
                  </a:cubicBezTo>
                  <a:cubicBezTo>
                    <a:pt x="519" y="8865"/>
                    <a:pt x="709" y="8951"/>
                    <a:pt x="918" y="9032"/>
                  </a:cubicBezTo>
                  <a:cubicBezTo>
                    <a:pt x="1144" y="9119"/>
                    <a:pt x="1375" y="9189"/>
                    <a:pt x="1607" y="9247"/>
                  </a:cubicBezTo>
                  <a:cubicBezTo>
                    <a:pt x="1858" y="9309"/>
                    <a:pt x="2105" y="9344"/>
                    <a:pt x="2341" y="9357"/>
                  </a:cubicBezTo>
                  <a:cubicBezTo>
                    <a:pt x="2392" y="9360"/>
                    <a:pt x="2444" y="9363"/>
                    <a:pt x="2499" y="9363"/>
                  </a:cubicBezTo>
                  <a:cubicBezTo>
                    <a:pt x="2692" y="9363"/>
                    <a:pt x="2875" y="9344"/>
                    <a:pt x="3049" y="9302"/>
                  </a:cubicBezTo>
                  <a:cubicBezTo>
                    <a:pt x="3194" y="9270"/>
                    <a:pt x="3335" y="9215"/>
                    <a:pt x="3467" y="9144"/>
                  </a:cubicBezTo>
                  <a:cubicBezTo>
                    <a:pt x="3583" y="9083"/>
                    <a:pt x="3693" y="9003"/>
                    <a:pt x="3789" y="8903"/>
                  </a:cubicBezTo>
                  <a:cubicBezTo>
                    <a:pt x="3802" y="8896"/>
                    <a:pt x="3812" y="8887"/>
                    <a:pt x="3821" y="8874"/>
                  </a:cubicBezTo>
                  <a:cubicBezTo>
                    <a:pt x="3853" y="8842"/>
                    <a:pt x="3853" y="8794"/>
                    <a:pt x="3828" y="8758"/>
                  </a:cubicBezTo>
                  <a:lnTo>
                    <a:pt x="3785" y="7538"/>
                  </a:lnTo>
                  <a:lnTo>
                    <a:pt x="3712" y="5240"/>
                  </a:lnTo>
                  <a:lnTo>
                    <a:pt x="3677" y="4207"/>
                  </a:lnTo>
                  <a:lnTo>
                    <a:pt x="3641" y="3171"/>
                  </a:lnTo>
                  <a:lnTo>
                    <a:pt x="3625" y="2646"/>
                  </a:lnTo>
                  <a:lnTo>
                    <a:pt x="3606" y="2128"/>
                  </a:lnTo>
                  <a:lnTo>
                    <a:pt x="3606" y="2106"/>
                  </a:lnTo>
                  <a:cubicBezTo>
                    <a:pt x="3599" y="1851"/>
                    <a:pt x="3589" y="1597"/>
                    <a:pt x="3580" y="1339"/>
                  </a:cubicBezTo>
                  <a:lnTo>
                    <a:pt x="3580" y="1271"/>
                  </a:lnTo>
                  <a:cubicBezTo>
                    <a:pt x="3570" y="1204"/>
                    <a:pt x="3561" y="1140"/>
                    <a:pt x="3554" y="1075"/>
                  </a:cubicBezTo>
                  <a:cubicBezTo>
                    <a:pt x="3548" y="1027"/>
                    <a:pt x="3541" y="979"/>
                    <a:pt x="3538" y="928"/>
                  </a:cubicBezTo>
                  <a:cubicBezTo>
                    <a:pt x="3531" y="879"/>
                    <a:pt x="3522" y="827"/>
                    <a:pt x="3512" y="779"/>
                  </a:cubicBezTo>
                  <a:cubicBezTo>
                    <a:pt x="3490" y="847"/>
                    <a:pt x="3464" y="914"/>
                    <a:pt x="3432" y="982"/>
                  </a:cubicBezTo>
                  <a:cubicBezTo>
                    <a:pt x="3399" y="1050"/>
                    <a:pt x="3361" y="1114"/>
                    <a:pt x="3313" y="1172"/>
                  </a:cubicBezTo>
                  <a:cubicBezTo>
                    <a:pt x="3290" y="1194"/>
                    <a:pt x="3268" y="1217"/>
                    <a:pt x="3239" y="1237"/>
                  </a:cubicBezTo>
                  <a:cubicBezTo>
                    <a:pt x="3216" y="1252"/>
                    <a:pt x="3191" y="1265"/>
                    <a:pt x="3164" y="1275"/>
                  </a:cubicBezTo>
                  <a:cubicBezTo>
                    <a:pt x="3143" y="1280"/>
                    <a:pt x="3122" y="1283"/>
                    <a:pt x="3100" y="1283"/>
                  </a:cubicBezTo>
                  <a:cubicBezTo>
                    <a:pt x="3092" y="1283"/>
                    <a:pt x="3083" y="1282"/>
                    <a:pt x="3075" y="1281"/>
                  </a:cubicBezTo>
                  <a:cubicBezTo>
                    <a:pt x="3062" y="1281"/>
                    <a:pt x="3049" y="1278"/>
                    <a:pt x="3032" y="1275"/>
                  </a:cubicBezTo>
                  <a:cubicBezTo>
                    <a:pt x="3017" y="1271"/>
                    <a:pt x="3004" y="1265"/>
                    <a:pt x="2991" y="1259"/>
                  </a:cubicBezTo>
                  <a:cubicBezTo>
                    <a:pt x="2955" y="1243"/>
                    <a:pt x="2920" y="1223"/>
                    <a:pt x="2894" y="1194"/>
                  </a:cubicBezTo>
                  <a:cubicBezTo>
                    <a:pt x="2862" y="1162"/>
                    <a:pt x="2839" y="1124"/>
                    <a:pt x="2820" y="1085"/>
                  </a:cubicBezTo>
                  <a:cubicBezTo>
                    <a:pt x="2772" y="986"/>
                    <a:pt x="2743" y="879"/>
                    <a:pt x="2717" y="769"/>
                  </a:cubicBezTo>
                  <a:cubicBezTo>
                    <a:pt x="2708" y="715"/>
                    <a:pt x="2695" y="663"/>
                    <a:pt x="2685" y="609"/>
                  </a:cubicBezTo>
                  <a:cubicBezTo>
                    <a:pt x="2682" y="586"/>
                    <a:pt x="2675" y="567"/>
                    <a:pt x="2672" y="544"/>
                  </a:cubicBezTo>
                  <a:cubicBezTo>
                    <a:pt x="2669" y="528"/>
                    <a:pt x="2665" y="512"/>
                    <a:pt x="2662" y="496"/>
                  </a:cubicBezTo>
                  <a:cubicBezTo>
                    <a:pt x="2653" y="454"/>
                    <a:pt x="2650" y="415"/>
                    <a:pt x="2646" y="374"/>
                  </a:cubicBezTo>
                  <a:cubicBezTo>
                    <a:pt x="2640" y="329"/>
                    <a:pt x="2637" y="286"/>
                    <a:pt x="2631" y="242"/>
                  </a:cubicBezTo>
                  <a:lnTo>
                    <a:pt x="2631" y="239"/>
                  </a:lnTo>
                  <a:cubicBezTo>
                    <a:pt x="2621" y="184"/>
                    <a:pt x="2611" y="126"/>
                    <a:pt x="2592" y="74"/>
                  </a:cubicBezTo>
                  <a:cubicBezTo>
                    <a:pt x="2585" y="59"/>
                    <a:pt x="2579" y="45"/>
                    <a:pt x="2569" y="32"/>
                  </a:cubicBezTo>
                  <a:cubicBezTo>
                    <a:pt x="2563" y="26"/>
                    <a:pt x="2560" y="20"/>
                    <a:pt x="2553" y="13"/>
                  </a:cubicBezTo>
                  <a:cubicBezTo>
                    <a:pt x="2546" y="10"/>
                    <a:pt x="2540" y="7"/>
                    <a:pt x="2537" y="4"/>
                  </a:cubicBezTo>
                  <a:cubicBezTo>
                    <a:pt x="2530" y="4"/>
                    <a:pt x="2524" y="1"/>
                    <a:pt x="2521" y="1"/>
                  </a:cubicBezTo>
                  <a:close/>
                </a:path>
              </a:pathLst>
            </a:custGeom>
            <a:solidFill>
              <a:srgbClr val="FFD973"/>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4" name="Google Shape;632;p27">
              <a:extLst>
                <a:ext uri="{FF2B5EF4-FFF2-40B4-BE49-F238E27FC236}">
                  <a16:creationId xmlns:a16="http://schemas.microsoft.com/office/drawing/2014/main" id="{B5B8729C-AB47-2CB3-F683-EFE0EDBA3794}"/>
                </a:ext>
              </a:extLst>
            </p:cNvPr>
            <p:cNvSpPr/>
            <p:nvPr/>
          </p:nvSpPr>
          <p:spPr>
            <a:xfrm>
              <a:off x="10797856" y="2964702"/>
              <a:ext cx="372" cy="93"/>
            </a:xfrm>
            <a:custGeom>
              <a:avLst/>
              <a:gdLst/>
              <a:ahLst/>
              <a:cxnLst/>
              <a:rect l="l" t="t" r="r" b="b"/>
              <a:pathLst>
                <a:path w="4" h="1" extrusionOk="0">
                  <a:moveTo>
                    <a:pt x="4" y="0"/>
                  </a:moveTo>
                  <a:lnTo>
                    <a:pt x="1" y="0"/>
                  </a:lnTo>
                  <a:close/>
                </a:path>
              </a:pathLst>
            </a:custGeom>
            <a:solidFill>
              <a:srgbClr val="EDB43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5" name="Google Shape;633;p27">
              <a:extLst>
                <a:ext uri="{FF2B5EF4-FFF2-40B4-BE49-F238E27FC236}">
                  <a16:creationId xmlns:a16="http://schemas.microsoft.com/office/drawing/2014/main" id="{270AACB1-1EBD-87C6-228E-8C471CA8B6DD}"/>
                </a:ext>
              </a:extLst>
            </p:cNvPr>
            <p:cNvSpPr/>
            <p:nvPr/>
          </p:nvSpPr>
          <p:spPr>
            <a:xfrm>
              <a:off x="10679870" y="2976436"/>
              <a:ext cx="372" cy="372"/>
            </a:xfrm>
            <a:custGeom>
              <a:avLst/>
              <a:gdLst/>
              <a:ahLst/>
              <a:cxnLst/>
              <a:rect l="l" t="t" r="r" b="b"/>
              <a:pathLst>
                <a:path w="4" h="4" extrusionOk="0">
                  <a:moveTo>
                    <a:pt x="3" y="0"/>
                  </a:moveTo>
                  <a:cubicBezTo>
                    <a:pt x="3" y="3"/>
                    <a:pt x="3" y="3"/>
                    <a:pt x="0" y="3"/>
                  </a:cubicBezTo>
                  <a:lnTo>
                    <a:pt x="3" y="3"/>
                  </a:lnTo>
                  <a:lnTo>
                    <a:pt x="3" y="0"/>
                  </a:lnTo>
                  <a:close/>
                </a:path>
              </a:pathLst>
            </a:custGeom>
            <a:solidFill>
              <a:srgbClr val="EDB43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6" name="Google Shape;634;p27">
              <a:extLst>
                <a:ext uri="{FF2B5EF4-FFF2-40B4-BE49-F238E27FC236}">
                  <a16:creationId xmlns:a16="http://schemas.microsoft.com/office/drawing/2014/main" id="{203B3E3E-12BD-04DE-AEA4-8E6137078EBA}"/>
                </a:ext>
              </a:extLst>
            </p:cNvPr>
            <p:cNvSpPr/>
            <p:nvPr/>
          </p:nvSpPr>
          <p:spPr>
            <a:xfrm>
              <a:off x="10682757" y="2993477"/>
              <a:ext cx="132326" cy="840798"/>
            </a:xfrm>
            <a:custGeom>
              <a:avLst/>
              <a:gdLst/>
              <a:ahLst/>
              <a:cxnLst/>
              <a:rect l="l" t="t" r="r" b="b"/>
              <a:pathLst>
                <a:path w="1421" h="9029" extrusionOk="0">
                  <a:moveTo>
                    <a:pt x="1" y="0"/>
                  </a:moveTo>
                  <a:cubicBezTo>
                    <a:pt x="1" y="30"/>
                    <a:pt x="4" y="58"/>
                    <a:pt x="4" y="88"/>
                  </a:cubicBezTo>
                  <a:cubicBezTo>
                    <a:pt x="59" y="1703"/>
                    <a:pt x="114" y="3322"/>
                    <a:pt x="165" y="4941"/>
                  </a:cubicBezTo>
                  <a:cubicBezTo>
                    <a:pt x="210" y="6267"/>
                    <a:pt x="255" y="7590"/>
                    <a:pt x="301" y="8916"/>
                  </a:cubicBezTo>
                  <a:cubicBezTo>
                    <a:pt x="545" y="8974"/>
                    <a:pt x="783" y="9010"/>
                    <a:pt x="1012" y="9022"/>
                  </a:cubicBezTo>
                  <a:cubicBezTo>
                    <a:pt x="1063" y="9025"/>
                    <a:pt x="1115" y="9029"/>
                    <a:pt x="1170" y="9029"/>
                  </a:cubicBezTo>
                  <a:cubicBezTo>
                    <a:pt x="1253" y="9029"/>
                    <a:pt x="1340" y="9022"/>
                    <a:pt x="1421" y="9016"/>
                  </a:cubicBezTo>
                  <a:cubicBezTo>
                    <a:pt x="1394" y="8272"/>
                    <a:pt x="1372" y="7532"/>
                    <a:pt x="1346" y="6792"/>
                  </a:cubicBezTo>
                  <a:lnTo>
                    <a:pt x="1173" y="1606"/>
                  </a:lnTo>
                  <a:cubicBezTo>
                    <a:pt x="1156" y="1107"/>
                    <a:pt x="1140" y="609"/>
                    <a:pt x="1124" y="113"/>
                  </a:cubicBezTo>
                  <a:cubicBezTo>
                    <a:pt x="1060" y="229"/>
                    <a:pt x="999" y="348"/>
                    <a:pt x="938" y="467"/>
                  </a:cubicBezTo>
                  <a:cubicBezTo>
                    <a:pt x="905" y="535"/>
                    <a:pt x="870" y="602"/>
                    <a:pt x="834" y="670"/>
                  </a:cubicBezTo>
                  <a:cubicBezTo>
                    <a:pt x="800" y="731"/>
                    <a:pt x="767" y="792"/>
                    <a:pt x="732" y="853"/>
                  </a:cubicBezTo>
                  <a:cubicBezTo>
                    <a:pt x="715" y="882"/>
                    <a:pt x="696" y="911"/>
                    <a:pt x="677" y="940"/>
                  </a:cubicBezTo>
                  <a:cubicBezTo>
                    <a:pt x="664" y="957"/>
                    <a:pt x="651" y="972"/>
                    <a:pt x="638" y="988"/>
                  </a:cubicBezTo>
                  <a:cubicBezTo>
                    <a:pt x="626" y="1001"/>
                    <a:pt x="613" y="1014"/>
                    <a:pt x="599" y="1024"/>
                  </a:cubicBezTo>
                  <a:cubicBezTo>
                    <a:pt x="587" y="1030"/>
                    <a:pt x="574" y="1040"/>
                    <a:pt x="561" y="1043"/>
                  </a:cubicBezTo>
                  <a:cubicBezTo>
                    <a:pt x="549" y="1045"/>
                    <a:pt x="540" y="1047"/>
                    <a:pt x="530" y="1047"/>
                  </a:cubicBezTo>
                  <a:cubicBezTo>
                    <a:pt x="525" y="1047"/>
                    <a:pt x="521" y="1047"/>
                    <a:pt x="516" y="1046"/>
                  </a:cubicBezTo>
                  <a:cubicBezTo>
                    <a:pt x="503" y="1043"/>
                    <a:pt x="491" y="1040"/>
                    <a:pt x="477" y="1034"/>
                  </a:cubicBezTo>
                  <a:cubicBezTo>
                    <a:pt x="442" y="1018"/>
                    <a:pt x="416" y="988"/>
                    <a:pt x="390" y="960"/>
                  </a:cubicBezTo>
                  <a:cubicBezTo>
                    <a:pt x="355" y="914"/>
                    <a:pt x="320" y="866"/>
                    <a:pt x="290" y="814"/>
                  </a:cubicBezTo>
                  <a:cubicBezTo>
                    <a:pt x="265" y="770"/>
                    <a:pt x="243" y="721"/>
                    <a:pt x="220" y="673"/>
                  </a:cubicBezTo>
                  <a:cubicBezTo>
                    <a:pt x="178" y="566"/>
                    <a:pt x="146" y="454"/>
                    <a:pt x="114" y="342"/>
                  </a:cubicBezTo>
                  <a:cubicBezTo>
                    <a:pt x="85" y="229"/>
                    <a:pt x="53" y="116"/>
                    <a:pt x="8" y="10"/>
                  </a:cubicBezTo>
                  <a:lnTo>
                    <a:pt x="8" y="16"/>
                  </a:lnTo>
                  <a:cubicBezTo>
                    <a:pt x="8" y="10"/>
                    <a:pt x="4" y="3"/>
                    <a:pt x="1" y="0"/>
                  </a:cubicBezTo>
                  <a:close/>
                </a:path>
              </a:pathLst>
            </a:custGeom>
            <a:solidFill>
              <a:srgbClr val="552340"/>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7" name="Google Shape;635;p27">
              <a:extLst>
                <a:ext uri="{FF2B5EF4-FFF2-40B4-BE49-F238E27FC236}">
                  <a16:creationId xmlns:a16="http://schemas.microsoft.com/office/drawing/2014/main" id="{A5A94AE6-0B19-1CCD-3590-CC892C3080C3}"/>
                </a:ext>
              </a:extLst>
            </p:cNvPr>
            <p:cNvSpPr/>
            <p:nvPr/>
          </p:nvSpPr>
          <p:spPr>
            <a:xfrm>
              <a:off x="10561698" y="2681517"/>
              <a:ext cx="327975" cy="453783"/>
            </a:xfrm>
            <a:custGeom>
              <a:avLst/>
              <a:gdLst/>
              <a:ahLst/>
              <a:cxnLst/>
              <a:rect l="l" t="t" r="r" b="b"/>
              <a:pathLst>
                <a:path w="3522" h="4873" extrusionOk="0">
                  <a:moveTo>
                    <a:pt x="1118" y="4399"/>
                  </a:moveTo>
                  <a:cubicBezTo>
                    <a:pt x="1117" y="4401"/>
                    <a:pt x="1117" y="4402"/>
                    <a:pt x="1116" y="4403"/>
                  </a:cubicBezTo>
                  <a:lnTo>
                    <a:pt x="1116" y="4403"/>
                  </a:lnTo>
                  <a:cubicBezTo>
                    <a:pt x="1117" y="4402"/>
                    <a:pt x="1118" y="4401"/>
                    <a:pt x="1118" y="4399"/>
                  </a:cubicBezTo>
                  <a:close/>
                  <a:moveTo>
                    <a:pt x="2280" y="4435"/>
                  </a:moveTo>
                  <a:lnTo>
                    <a:pt x="2280" y="4435"/>
                  </a:lnTo>
                  <a:cubicBezTo>
                    <a:pt x="2279" y="4437"/>
                    <a:pt x="2278" y="4438"/>
                    <a:pt x="2277" y="4440"/>
                  </a:cubicBezTo>
                  <a:lnTo>
                    <a:pt x="2277" y="4440"/>
                  </a:lnTo>
                  <a:cubicBezTo>
                    <a:pt x="2277" y="4441"/>
                    <a:pt x="2277" y="4441"/>
                    <a:pt x="2276" y="4442"/>
                  </a:cubicBezTo>
                  <a:lnTo>
                    <a:pt x="2280" y="4435"/>
                  </a:lnTo>
                  <a:close/>
                  <a:moveTo>
                    <a:pt x="1957" y="0"/>
                  </a:moveTo>
                  <a:cubicBezTo>
                    <a:pt x="1935" y="0"/>
                    <a:pt x="1916" y="3"/>
                    <a:pt x="1893" y="6"/>
                  </a:cubicBezTo>
                  <a:cubicBezTo>
                    <a:pt x="1845" y="12"/>
                    <a:pt x="1800" y="32"/>
                    <a:pt x="1771" y="48"/>
                  </a:cubicBezTo>
                  <a:cubicBezTo>
                    <a:pt x="1716" y="73"/>
                    <a:pt x="1671" y="116"/>
                    <a:pt x="1632" y="148"/>
                  </a:cubicBezTo>
                  <a:cubicBezTo>
                    <a:pt x="1523" y="244"/>
                    <a:pt x="1439" y="354"/>
                    <a:pt x="1366" y="447"/>
                  </a:cubicBezTo>
                  <a:cubicBezTo>
                    <a:pt x="1288" y="550"/>
                    <a:pt x="1214" y="660"/>
                    <a:pt x="1137" y="798"/>
                  </a:cubicBezTo>
                  <a:cubicBezTo>
                    <a:pt x="989" y="1049"/>
                    <a:pt x="876" y="1309"/>
                    <a:pt x="782" y="1532"/>
                  </a:cubicBezTo>
                  <a:cubicBezTo>
                    <a:pt x="690" y="1750"/>
                    <a:pt x="603" y="1982"/>
                    <a:pt x="493" y="2275"/>
                  </a:cubicBezTo>
                  <a:cubicBezTo>
                    <a:pt x="268" y="2884"/>
                    <a:pt x="103" y="3495"/>
                    <a:pt x="1" y="4094"/>
                  </a:cubicBezTo>
                  <a:cubicBezTo>
                    <a:pt x="1" y="4133"/>
                    <a:pt x="4" y="4171"/>
                    <a:pt x="10" y="4206"/>
                  </a:cubicBezTo>
                  <a:cubicBezTo>
                    <a:pt x="23" y="4310"/>
                    <a:pt x="49" y="4406"/>
                    <a:pt x="87" y="4500"/>
                  </a:cubicBezTo>
                  <a:cubicBezTo>
                    <a:pt x="100" y="4528"/>
                    <a:pt x="114" y="4561"/>
                    <a:pt x="133" y="4589"/>
                  </a:cubicBezTo>
                  <a:cubicBezTo>
                    <a:pt x="149" y="4619"/>
                    <a:pt x="165" y="4644"/>
                    <a:pt x="184" y="4670"/>
                  </a:cubicBezTo>
                  <a:cubicBezTo>
                    <a:pt x="216" y="4708"/>
                    <a:pt x="249" y="4741"/>
                    <a:pt x="287" y="4770"/>
                  </a:cubicBezTo>
                  <a:cubicBezTo>
                    <a:pt x="319" y="4796"/>
                    <a:pt x="351" y="4815"/>
                    <a:pt x="384" y="4828"/>
                  </a:cubicBezTo>
                  <a:cubicBezTo>
                    <a:pt x="409" y="4840"/>
                    <a:pt x="432" y="4847"/>
                    <a:pt x="458" y="4853"/>
                  </a:cubicBezTo>
                  <a:cubicBezTo>
                    <a:pt x="477" y="4860"/>
                    <a:pt x="500" y="4863"/>
                    <a:pt x="522" y="4867"/>
                  </a:cubicBezTo>
                  <a:lnTo>
                    <a:pt x="519" y="4867"/>
                  </a:lnTo>
                  <a:cubicBezTo>
                    <a:pt x="541" y="4870"/>
                    <a:pt x="564" y="4873"/>
                    <a:pt x="586" y="4873"/>
                  </a:cubicBezTo>
                  <a:cubicBezTo>
                    <a:pt x="609" y="4873"/>
                    <a:pt x="632" y="4870"/>
                    <a:pt x="654" y="4867"/>
                  </a:cubicBezTo>
                  <a:lnTo>
                    <a:pt x="651" y="4867"/>
                  </a:lnTo>
                  <a:cubicBezTo>
                    <a:pt x="683" y="4863"/>
                    <a:pt x="715" y="4853"/>
                    <a:pt x="748" y="4843"/>
                  </a:cubicBezTo>
                  <a:cubicBezTo>
                    <a:pt x="786" y="4824"/>
                    <a:pt x="821" y="4805"/>
                    <a:pt x="854" y="4779"/>
                  </a:cubicBezTo>
                  <a:cubicBezTo>
                    <a:pt x="898" y="4744"/>
                    <a:pt x="937" y="4705"/>
                    <a:pt x="973" y="4660"/>
                  </a:cubicBezTo>
                  <a:cubicBezTo>
                    <a:pt x="1033" y="4581"/>
                    <a:pt x="1078" y="4495"/>
                    <a:pt x="1116" y="4403"/>
                  </a:cubicBezTo>
                  <a:lnTo>
                    <a:pt x="1116" y="4403"/>
                  </a:lnTo>
                  <a:cubicBezTo>
                    <a:pt x="1116" y="4403"/>
                    <a:pt x="1116" y="4403"/>
                    <a:pt x="1116" y="4403"/>
                  </a:cubicBezTo>
                  <a:lnTo>
                    <a:pt x="1116" y="4403"/>
                  </a:lnTo>
                  <a:cubicBezTo>
                    <a:pt x="1195" y="4214"/>
                    <a:pt x="1243" y="4012"/>
                    <a:pt x="1282" y="3811"/>
                  </a:cubicBezTo>
                  <a:cubicBezTo>
                    <a:pt x="1284" y="3799"/>
                    <a:pt x="1297" y="3791"/>
                    <a:pt x="1309" y="3791"/>
                  </a:cubicBezTo>
                  <a:cubicBezTo>
                    <a:pt x="1310" y="3791"/>
                    <a:pt x="1312" y="3791"/>
                    <a:pt x="1314" y="3791"/>
                  </a:cubicBezTo>
                  <a:cubicBezTo>
                    <a:pt x="1327" y="3797"/>
                    <a:pt x="1333" y="3808"/>
                    <a:pt x="1333" y="3820"/>
                  </a:cubicBezTo>
                  <a:cubicBezTo>
                    <a:pt x="1339" y="3930"/>
                    <a:pt x="1346" y="4042"/>
                    <a:pt x="1359" y="4152"/>
                  </a:cubicBezTo>
                  <a:lnTo>
                    <a:pt x="1359" y="4145"/>
                  </a:lnTo>
                  <a:cubicBezTo>
                    <a:pt x="1375" y="4261"/>
                    <a:pt x="1400" y="4377"/>
                    <a:pt x="1443" y="4487"/>
                  </a:cubicBezTo>
                  <a:lnTo>
                    <a:pt x="1443" y="4480"/>
                  </a:lnTo>
                  <a:cubicBezTo>
                    <a:pt x="1465" y="4534"/>
                    <a:pt x="1491" y="4583"/>
                    <a:pt x="1526" y="4631"/>
                  </a:cubicBezTo>
                  <a:cubicBezTo>
                    <a:pt x="1549" y="4660"/>
                    <a:pt x="1574" y="4686"/>
                    <a:pt x="1604" y="4708"/>
                  </a:cubicBezTo>
                  <a:cubicBezTo>
                    <a:pt x="1629" y="4728"/>
                    <a:pt x="1658" y="4747"/>
                    <a:pt x="1690" y="4760"/>
                  </a:cubicBezTo>
                  <a:cubicBezTo>
                    <a:pt x="1723" y="4773"/>
                    <a:pt x="1755" y="4782"/>
                    <a:pt x="1791" y="4785"/>
                  </a:cubicBezTo>
                  <a:cubicBezTo>
                    <a:pt x="1813" y="4789"/>
                    <a:pt x="1835" y="4791"/>
                    <a:pt x="1856" y="4791"/>
                  </a:cubicBezTo>
                  <a:cubicBezTo>
                    <a:pt x="1877" y="4791"/>
                    <a:pt x="1898" y="4789"/>
                    <a:pt x="1919" y="4785"/>
                  </a:cubicBezTo>
                  <a:cubicBezTo>
                    <a:pt x="1945" y="4779"/>
                    <a:pt x="1974" y="4773"/>
                    <a:pt x="1999" y="4763"/>
                  </a:cubicBezTo>
                  <a:cubicBezTo>
                    <a:pt x="2028" y="4751"/>
                    <a:pt x="2057" y="4734"/>
                    <a:pt x="2083" y="4715"/>
                  </a:cubicBezTo>
                  <a:cubicBezTo>
                    <a:pt x="2119" y="4686"/>
                    <a:pt x="2147" y="4657"/>
                    <a:pt x="2173" y="4625"/>
                  </a:cubicBezTo>
                  <a:lnTo>
                    <a:pt x="2173" y="4622"/>
                  </a:lnTo>
                  <a:lnTo>
                    <a:pt x="2177" y="4622"/>
                  </a:lnTo>
                  <a:cubicBezTo>
                    <a:pt x="2217" y="4565"/>
                    <a:pt x="2248" y="4503"/>
                    <a:pt x="2277" y="4440"/>
                  </a:cubicBezTo>
                  <a:lnTo>
                    <a:pt x="2277" y="4440"/>
                  </a:lnTo>
                  <a:cubicBezTo>
                    <a:pt x="2344" y="4279"/>
                    <a:pt x="2379" y="4106"/>
                    <a:pt x="2402" y="3933"/>
                  </a:cubicBezTo>
                  <a:lnTo>
                    <a:pt x="2402" y="3940"/>
                  </a:lnTo>
                  <a:cubicBezTo>
                    <a:pt x="2412" y="3855"/>
                    <a:pt x="2421" y="3772"/>
                    <a:pt x="2428" y="3689"/>
                  </a:cubicBezTo>
                  <a:cubicBezTo>
                    <a:pt x="2428" y="3682"/>
                    <a:pt x="2431" y="3675"/>
                    <a:pt x="2437" y="3669"/>
                  </a:cubicBezTo>
                  <a:cubicBezTo>
                    <a:pt x="2440" y="3665"/>
                    <a:pt x="2447" y="3662"/>
                    <a:pt x="2456" y="3662"/>
                  </a:cubicBezTo>
                  <a:cubicBezTo>
                    <a:pt x="2463" y="3662"/>
                    <a:pt x="2470" y="3665"/>
                    <a:pt x="2476" y="3669"/>
                  </a:cubicBezTo>
                  <a:cubicBezTo>
                    <a:pt x="2482" y="3675"/>
                    <a:pt x="2482" y="3682"/>
                    <a:pt x="2482" y="3689"/>
                  </a:cubicBezTo>
                  <a:cubicBezTo>
                    <a:pt x="2489" y="3730"/>
                    <a:pt x="2492" y="3769"/>
                    <a:pt x="2498" y="3808"/>
                  </a:cubicBezTo>
                  <a:lnTo>
                    <a:pt x="2498" y="3801"/>
                  </a:lnTo>
                  <a:cubicBezTo>
                    <a:pt x="2521" y="3978"/>
                    <a:pt x="2550" y="4155"/>
                    <a:pt x="2617" y="4322"/>
                  </a:cubicBezTo>
                  <a:lnTo>
                    <a:pt x="2617" y="4316"/>
                  </a:lnTo>
                  <a:cubicBezTo>
                    <a:pt x="2643" y="4377"/>
                    <a:pt x="2672" y="4432"/>
                    <a:pt x="2711" y="4487"/>
                  </a:cubicBezTo>
                  <a:lnTo>
                    <a:pt x="2714" y="4490"/>
                  </a:lnTo>
                  <a:cubicBezTo>
                    <a:pt x="2727" y="4509"/>
                    <a:pt x="2743" y="4525"/>
                    <a:pt x="2759" y="4541"/>
                  </a:cubicBezTo>
                  <a:cubicBezTo>
                    <a:pt x="2775" y="4558"/>
                    <a:pt x="2795" y="4573"/>
                    <a:pt x="2814" y="4589"/>
                  </a:cubicBezTo>
                  <a:cubicBezTo>
                    <a:pt x="2833" y="4602"/>
                    <a:pt x="2853" y="4619"/>
                    <a:pt x="2872" y="4628"/>
                  </a:cubicBezTo>
                  <a:lnTo>
                    <a:pt x="2930" y="4657"/>
                  </a:lnTo>
                  <a:cubicBezTo>
                    <a:pt x="2969" y="4673"/>
                    <a:pt x="3010" y="4683"/>
                    <a:pt x="3055" y="4689"/>
                  </a:cubicBezTo>
                  <a:lnTo>
                    <a:pt x="3058" y="4689"/>
                  </a:lnTo>
                  <a:cubicBezTo>
                    <a:pt x="3076" y="4692"/>
                    <a:pt x="3093" y="4694"/>
                    <a:pt x="3109" y="4694"/>
                  </a:cubicBezTo>
                  <a:cubicBezTo>
                    <a:pt x="3126" y="4694"/>
                    <a:pt x="3142" y="4692"/>
                    <a:pt x="3158" y="4689"/>
                  </a:cubicBezTo>
                  <a:cubicBezTo>
                    <a:pt x="3183" y="4686"/>
                    <a:pt x="3205" y="4680"/>
                    <a:pt x="3230" y="4670"/>
                  </a:cubicBezTo>
                  <a:lnTo>
                    <a:pt x="3230" y="4670"/>
                  </a:lnTo>
                  <a:cubicBezTo>
                    <a:pt x="3229" y="4671"/>
                    <a:pt x="3229" y="4672"/>
                    <a:pt x="3229" y="4673"/>
                  </a:cubicBezTo>
                  <a:cubicBezTo>
                    <a:pt x="3251" y="4660"/>
                    <a:pt x="3274" y="4650"/>
                    <a:pt x="3293" y="4635"/>
                  </a:cubicBezTo>
                  <a:cubicBezTo>
                    <a:pt x="3319" y="4616"/>
                    <a:pt x="3342" y="4589"/>
                    <a:pt x="3364" y="4564"/>
                  </a:cubicBezTo>
                  <a:cubicBezTo>
                    <a:pt x="3393" y="4522"/>
                    <a:pt x="3416" y="4480"/>
                    <a:pt x="3438" y="4432"/>
                  </a:cubicBezTo>
                  <a:lnTo>
                    <a:pt x="3438" y="4432"/>
                  </a:lnTo>
                  <a:lnTo>
                    <a:pt x="3435" y="4438"/>
                  </a:lnTo>
                  <a:cubicBezTo>
                    <a:pt x="3477" y="4332"/>
                    <a:pt x="3499" y="4222"/>
                    <a:pt x="3515" y="4110"/>
                  </a:cubicBezTo>
                  <a:lnTo>
                    <a:pt x="3515" y="4117"/>
                  </a:lnTo>
                  <a:cubicBezTo>
                    <a:pt x="3519" y="4094"/>
                    <a:pt x="3519" y="4071"/>
                    <a:pt x="3522" y="4049"/>
                  </a:cubicBezTo>
                  <a:cubicBezTo>
                    <a:pt x="3519" y="4013"/>
                    <a:pt x="3515" y="3978"/>
                    <a:pt x="3512" y="3940"/>
                  </a:cubicBezTo>
                  <a:cubicBezTo>
                    <a:pt x="3438" y="3466"/>
                    <a:pt x="3335" y="2993"/>
                    <a:pt x="3203" y="2533"/>
                  </a:cubicBezTo>
                  <a:cubicBezTo>
                    <a:pt x="3065" y="2043"/>
                    <a:pt x="2887" y="1545"/>
                    <a:pt x="2660" y="1010"/>
                  </a:cubicBezTo>
                  <a:cubicBezTo>
                    <a:pt x="2633" y="949"/>
                    <a:pt x="2611" y="885"/>
                    <a:pt x="2589" y="823"/>
                  </a:cubicBezTo>
                  <a:lnTo>
                    <a:pt x="2569" y="776"/>
                  </a:lnTo>
                  <a:cubicBezTo>
                    <a:pt x="2537" y="688"/>
                    <a:pt x="2498" y="592"/>
                    <a:pt x="2453" y="492"/>
                  </a:cubicBezTo>
                  <a:cubicBezTo>
                    <a:pt x="2409" y="389"/>
                    <a:pt x="2366" y="309"/>
                    <a:pt x="2318" y="241"/>
                  </a:cubicBezTo>
                  <a:cubicBezTo>
                    <a:pt x="2263" y="158"/>
                    <a:pt x="2202" y="97"/>
                    <a:pt x="2134" y="54"/>
                  </a:cubicBezTo>
                  <a:cubicBezTo>
                    <a:pt x="2103" y="35"/>
                    <a:pt x="2067" y="19"/>
                    <a:pt x="2028" y="9"/>
                  </a:cubicBezTo>
                  <a:cubicBezTo>
                    <a:pt x="2009" y="3"/>
                    <a:pt x="1987" y="0"/>
                    <a:pt x="1957" y="0"/>
                  </a:cubicBezTo>
                  <a:close/>
                </a:path>
              </a:pathLst>
            </a:custGeom>
            <a:solidFill>
              <a:srgbClr val="FFFFF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8" name="Google Shape;636;p27">
              <a:extLst>
                <a:ext uri="{FF2B5EF4-FFF2-40B4-BE49-F238E27FC236}">
                  <a16:creationId xmlns:a16="http://schemas.microsoft.com/office/drawing/2014/main" id="{5C7F4706-C7AF-CF3C-4596-67BA98C702AF}"/>
                </a:ext>
              </a:extLst>
            </p:cNvPr>
            <p:cNvSpPr/>
            <p:nvPr/>
          </p:nvSpPr>
          <p:spPr>
            <a:xfrm>
              <a:off x="10558997" y="3083620"/>
              <a:ext cx="3073" cy="89490"/>
            </a:xfrm>
            <a:custGeom>
              <a:avLst/>
              <a:gdLst/>
              <a:ahLst/>
              <a:cxnLst/>
              <a:rect l="l" t="t" r="r" b="b"/>
              <a:pathLst>
                <a:path w="33" h="961" extrusionOk="0">
                  <a:moveTo>
                    <a:pt x="0" y="1"/>
                  </a:moveTo>
                  <a:lnTo>
                    <a:pt x="33" y="960"/>
                  </a:lnTo>
                  <a:lnTo>
                    <a:pt x="4" y="14"/>
                  </a:lnTo>
                  <a:cubicBezTo>
                    <a:pt x="4" y="8"/>
                    <a:pt x="4" y="4"/>
                    <a:pt x="0" y="1"/>
                  </a:cubicBezTo>
                  <a:close/>
                </a:path>
              </a:pathLst>
            </a:custGeom>
            <a:solidFill>
              <a:srgbClr val="F2CC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9" name="Google Shape;637;p27">
              <a:extLst>
                <a:ext uri="{FF2B5EF4-FFF2-40B4-BE49-F238E27FC236}">
                  <a16:creationId xmlns:a16="http://schemas.microsoft.com/office/drawing/2014/main" id="{5A8C44FC-6425-4514-2E02-231F32402AD5}"/>
                </a:ext>
              </a:extLst>
            </p:cNvPr>
            <p:cNvSpPr/>
            <p:nvPr/>
          </p:nvSpPr>
          <p:spPr>
            <a:xfrm>
              <a:off x="10764332" y="3111836"/>
              <a:ext cx="93" cy="93"/>
            </a:xfrm>
            <a:custGeom>
              <a:avLst/>
              <a:gdLst/>
              <a:ahLst/>
              <a:cxnLst/>
              <a:rect l="l" t="t" r="r" b="b"/>
              <a:pathLst>
                <a:path w="1" h="1" extrusionOk="0">
                  <a:moveTo>
                    <a:pt x="1" y="1"/>
                  </a:moveTo>
                  <a:lnTo>
                    <a:pt x="1" y="1"/>
                  </a:lnTo>
                  <a:close/>
                </a:path>
              </a:pathLst>
            </a:custGeom>
            <a:solidFill>
              <a:srgbClr val="F2CC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0" name="Google Shape;638;p27">
              <a:extLst>
                <a:ext uri="{FF2B5EF4-FFF2-40B4-BE49-F238E27FC236}">
                  <a16:creationId xmlns:a16="http://schemas.microsoft.com/office/drawing/2014/main" id="{8C14A1DE-0C50-28F9-17EE-CABDDFC054B8}"/>
                </a:ext>
              </a:extLst>
            </p:cNvPr>
            <p:cNvSpPr/>
            <p:nvPr/>
          </p:nvSpPr>
          <p:spPr>
            <a:xfrm>
              <a:off x="10763960" y="3111836"/>
              <a:ext cx="466" cy="93"/>
            </a:xfrm>
            <a:custGeom>
              <a:avLst/>
              <a:gdLst/>
              <a:ahLst/>
              <a:cxnLst/>
              <a:rect l="l" t="t" r="r" b="b"/>
              <a:pathLst>
                <a:path w="5" h="1" extrusionOk="0">
                  <a:moveTo>
                    <a:pt x="5" y="1"/>
                  </a:moveTo>
                  <a:lnTo>
                    <a:pt x="5" y="1"/>
                  </a:lnTo>
                  <a:lnTo>
                    <a:pt x="1" y="1"/>
                  </a:lnTo>
                  <a:lnTo>
                    <a:pt x="1" y="1"/>
                  </a:lnTo>
                  <a:lnTo>
                    <a:pt x="5" y="1"/>
                  </a:lnTo>
                  <a:close/>
                </a:path>
              </a:pathLst>
            </a:custGeom>
            <a:solidFill>
              <a:srgbClr val="F2CC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1" name="Google Shape;639;p27">
              <a:extLst>
                <a:ext uri="{FF2B5EF4-FFF2-40B4-BE49-F238E27FC236}">
                  <a16:creationId xmlns:a16="http://schemas.microsoft.com/office/drawing/2014/main" id="{49A0F22A-1953-79FB-9F62-379C7B219E9C}"/>
                </a:ext>
              </a:extLst>
            </p:cNvPr>
            <p:cNvSpPr/>
            <p:nvPr/>
          </p:nvSpPr>
          <p:spPr>
            <a:xfrm>
              <a:off x="10763960" y="3111836"/>
              <a:ext cx="93" cy="372"/>
            </a:xfrm>
            <a:custGeom>
              <a:avLst/>
              <a:gdLst/>
              <a:ahLst/>
              <a:cxnLst/>
              <a:rect l="l" t="t" r="r" b="b"/>
              <a:pathLst>
                <a:path w="1" h="4" extrusionOk="0">
                  <a:moveTo>
                    <a:pt x="1" y="4"/>
                  </a:moveTo>
                  <a:lnTo>
                    <a:pt x="1" y="4"/>
                  </a:lnTo>
                  <a:lnTo>
                    <a:pt x="1" y="1"/>
                  </a:lnTo>
                  <a:close/>
                </a:path>
              </a:pathLst>
            </a:custGeom>
            <a:solidFill>
              <a:srgbClr val="F2CC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2" name="Google Shape;640;p27">
              <a:extLst>
                <a:ext uri="{FF2B5EF4-FFF2-40B4-BE49-F238E27FC236}">
                  <a16:creationId xmlns:a16="http://schemas.microsoft.com/office/drawing/2014/main" id="{30F805C1-5066-F393-BE25-E10670843D47}"/>
                </a:ext>
              </a:extLst>
            </p:cNvPr>
            <p:cNvSpPr/>
            <p:nvPr/>
          </p:nvSpPr>
          <p:spPr>
            <a:xfrm>
              <a:off x="10739748" y="3127108"/>
              <a:ext cx="372" cy="93"/>
            </a:xfrm>
            <a:custGeom>
              <a:avLst/>
              <a:gdLst/>
              <a:ahLst/>
              <a:cxnLst/>
              <a:rect l="l" t="t" r="r" b="b"/>
              <a:pathLst>
                <a:path w="4" h="1" extrusionOk="0">
                  <a:moveTo>
                    <a:pt x="1" y="0"/>
                  </a:moveTo>
                  <a:lnTo>
                    <a:pt x="4" y="0"/>
                  </a:lnTo>
                  <a:close/>
                </a:path>
              </a:pathLst>
            </a:custGeom>
            <a:solidFill>
              <a:srgbClr val="F2CC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3" name="Google Shape;641;p27">
              <a:extLst>
                <a:ext uri="{FF2B5EF4-FFF2-40B4-BE49-F238E27FC236}">
                  <a16:creationId xmlns:a16="http://schemas.microsoft.com/office/drawing/2014/main" id="{D05C7166-608A-8CDA-C203-89E4AF2AED43}"/>
                </a:ext>
              </a:extLst>
            </p:cNvPr>
            <p:cNvSpPr/>
            <p:nvPr/>
          </p:nvSpPr>
          <p:spPr>
            <a:xfrm>
              <a:off x="10558997" y="3083620"/>
              <a:ext cx="3073" cy="89490"/>
            </a:xfrm>
            <a:custGeom>
              <a:avLst/>
              <a:gdLst/>
              <a:ahLst/>
              <a:cxnLst/>
              <a:rect l="l" t="t" r="r" b="b"/>
              <a:pathLst>
                <a:path w="33" h="961" extrusionOk="0">
                  <a:moveTo>
                    <a:pt x="0" y="1"/>
                  </a:moveTo>
                  <a:lnTo>
                    <a:pt x="33" y="960"/>
                  </a:lnTo>
                  <a:lnTo>
                    <a:pt x="4" y="14"/>
                  </a:lnTo>
                  <a:cubicBezTo>
                    <a:pt x="4" y="8"/>
                    <a:pt x="4" y="4"/>
                    <a:pt x="0" y="1"/>
                  </a:cubicBezTo>
                  <a:close/>
                </a:path>
              </a:pathLst>
            </a:custGeom>
            <a:solidFill>
              <a:srgbClr val="F2CC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4" name="Google Shape;642;p27">
              <a:extLst>
                <a:ext uri="{FF2B5EF4-FFF2-40B4-BE49-F238E27FC236}">
                  <a16:creationId xmlns:a16="http://schemas.microsoft.com/office/drawing/2014/main" id="{EFEA69EC-1613-8022-3A11-C29FC1536D75}"/>
                </a:ext>
              </a:extLst>
            </p:cNvPr>
            <p:cNvSpPr/>
            <p:nvPr/>
          </p:nvSpPr>
          <p:spPr>
            <a:xfrm>
              <a:off x="10642342" y="2681144"/>
              <a:ext cx="178980" cy="171251"/>
            </a:xfrm>
            <a:custGeom>
              <a:avLst/>
              <a:gdLst/>
              <a:ahLst/>
              <a:cxnLst/>
              <a:rect l="l" t="t" r="r" b="b"/>
              <a:pathLst>
                <a:path w="1922" h="1839" extrusionOk="0">
                  <a:moveTo>
                    <a:pt x="1091" y="0"/>
                  </a:moveTo>
                  <a:cubicBezTo>
                    <a:pt x="1069" y="0"/>
                    <a:pt x="1050" y="4"/>
                    <a:pt x="1027" y="7"/>
                  </a:cubicBezTo>
                  <a:cubicBezTo>
                    <a:pt x="989" y="13"/>
                    <a:pt x="950" y="26"/>
                    <a:pt x="901" y="52"/>
                  </a:cubicBezTo>
                  <a:cubicBezTo>
                    <a:pt x="850" y="77"/>
                    <a:pt x="802" y="116"/>
                    <a:pt x="763" y="152"/>
                  </a:cubicBezTo>
                  <a:cubicBezTo>
                    <a:pt x="660" y="245"/>
                    <a:pt x="570" y="355"/>
                    <a:pt x="496" y="448"/>
                  </a:cubicBezTo>
                  <a:cubicBezTo>
                    <a:pt x="419" y="551"/>
                    <a:pt x="345" y="664"/>
                    <a:pt x="268" y="802"/>
                  </a:cubicBezTo>
                  <a:cubicBezTo>
                    <a:pt x="164" y="979"/>
                    <a:pt x="75" y="1163"/>
                    <a:pt x="1" y="1337"/>
                  </a:cubicBezTo>
                  <a:cubicBezTo>
                    <a:pt x="23" y="1381"/>
                    <a:pt x="52" y="1426"/>
                    <a:pt x="84" y="1468"/>
                  </a:cubicBezTo>
                  <a:lnTo>
                    <a:pt x="84" y="1472"/>
                  </a:lnTo>
                  <a:cubicBezTo>
                    <a:pt x="129" y="1530"/>
                    <a:pt x="181" y="1581"/>
                    <a:pt x="239" y="1626"/>
                  </a:cubicBezTo>
                  <a:cubicBezTo>
                    <a:pt x="242" y="1626"/>
                    <a:pt x="242" y="1629"/>
                    <a:pt x="245" y="1629"/>
                  </a:cubicBezTo>
                  <a:cubicBezTo>
                    <a:pt x="310" y="1677"/>
                    <a:pt x="380" y="1716"/>
                    <a:pt x="454" y="1748"/>
                  </a:cubicBezTo>
                  <a:lnTo>
                    <a:pt x="448" y="1745"/>
                  </a:lnTo>
                  <a:lnTo>
                    <a:pt x="448" y="1745"/>
                  </a:lnTo>
                  <a:cubicBezTo>
                    <a:pt x="541" y="1787"/>
                    <a:pt x="641" y="1812"/>
                    <a:pt x="744" y="1826"/>
                  </a:cubicBezTo>
                  <a:cubicBezTo>
                    <a:pt x="747" y="1829"/>
                    <a:pt x="747" y="1829"/>
                    <a:pt x="751" y="1829"/>
                  </a:cubicBezTo>
                  <a:cubicBezTo>
                    <a:pt x="804" y="1835"/>
                    <a:pt x="858" y="1838"/>
                    <a:pt x="912" y="1838"/>
                  </a:cubicBezTo>
                  <a:cubicBezTo>
                    <a:pt x="973" y="1838"/>
                    <a:pt x="1034" y="1834"/>
                    <a:pt x="1094" y="1826"/>
                  </a:cubicBezTo>
                  <a:lnTo>
                    <a:pt x="1098" y="1826"/>
                  </a:lnTo>
                  <a:cubicBezTo>
                    <a:pt x="1214" y="1809"/>
                    <a:pt x="1326" y="1777"/>
                    <a:pt x="1433" y="1735"/>
                  </a:cubicBezTo>
                  <a:lnTo>
                    <a:pt x="1427" y="1735"/>
                  </a:lnTo>
                  <a:cubicBezTo>
                    <a:pt x="1519" y="1697"/>
                    <a:pt x="1607" y="1649"/>
                    <a:pt x="1687" y="1584"/>
                  </a:cubicBezTo>
                  <a:cubicBezTo>
                    <a:pt x="1755" y="1533"/>
                    <a:pt x="1813" y="1475"/>
                    <a:pt x="1864" y="1410"/>
                  </a:cubicBezTo>
                  <a:lnTo>
                    <a:pt x="1867" y="1407"/>
                  </a:lnTo>
                  <a:cubicBezTo>
                    <a:pt x="1886" y="1378"/>
                    <a:pt x="1906" y="1352"/>
                    <a:pt x="1922" y="1323"/>
                  </a:cubicBezTo>
                  <a:cubicBezTo>
                    <a:pt x="1883" y="1221"/>
                    <a:pt x="1838" y="1117"/>
                    <a:pt x="1797" y="1011"/>
                  </a:cubicBezTo>
                  <a:cubicBezTo>
                    <a:pt x="1767" y="950"/>
                    <a:pt x="1745" y="889"/>
                    <a:pt x="1723" y="827"/>
                  </a:cubicBezTo>
                  <a:lnTo>
                    <a:pt x="1703" y="780"/>
                  </a:lnTo>
                  <a:cubicBezTo>
                    <a:pt x="1671" y="686"/>
                    <a:pt x="1632" y="590"/>
                    <a:pt x="1590" y="493"/>
                  </a:cubicBezTo>
                  <a:cubicBezTo>
                    <a:pt x="1546" y="393"/>
                    <a:pt x="1504" y="313"/>
                    <a:pt x="1455" y="245"/>
                  </a:cubicBezTo>
                  <a:cubicBezTo>
                    <a:pt x="1397" y="162"/>
                    <a:pt x="1339" y="101"/>
                    <a:pt x="1268" y="55"/>
                  </a:cubicBezTo>
                  <a:cubicBezTo>
                    <a:pt x="1240" y="36"/>
                    <a:pt x="1204" y="19"/>
                    <a:pt x="1166" y="10"/>
                  </a:cubicBezTo>
                  <a:cubicBezTo>
                    <a:pt x="1143" y="4"/>
                    <a:pt x="1118" y="0"/>
                    <a:pt x="1091" y="0"/>
                  </a:cubicBezTo>
                  <a:close/>
                </a:path>
              </a:pathLst>
            </a:custGeom>
            <a:solidFill>
              <a:srgbClr val="552340"/>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5" name="Google Shape;643;p27">
              <a:extLst>
                <a:ext uri="{FF2B5EF4-FFF2-40B4-BE49-F238E27FC236}">
                  <a16:creationId xmlns:a16="http://schemas.microsoft.com/office/drawing/2014/main" id="{FA3B3C91-5525-DD6E-5867-21398A080FCA}"/>
                </a:ext>
              </a:extLst>
            </p:cNvPr>
            <p:cNvSpPr/>
            <p:nvPr/>
          </p:nvSpPr>
          <p:spPr>
            <a:xfrm>
              <a:off x="10815829" y="2812075"/>
              <a:ext cx="372" cy="372"/>
            </a:xfrm>
            <a:custGeom>
              <a:avLst/>
              <a:gdLst/>
              <a:ahLst/>
              <a:cxnLst/>
              <a:rect l="l" t="t" r="r" b="b"/>
              <a:pathLst>
                <a:path w="4" h="4" extrusionOk="0">
                  <a:moveTo>
                    <a:pt x="4" y="1"/>
                  </a:moveTo>
                  <a:lnTo>
                    <a:pt x="1" y="4"/>
                  </a:lnTo>
                  <a:close/>
                </a:path>
              </a:pathLst>
            </a:custGeom>
            <a:solidFill>
              <a:srgbClr val="65214D"/>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6" name="Google Shape;644;p27">
              <a:extLst>
                <a:ext uri="{FF2B5EF4-FFF2-40B4-BE49-F238E27FC236}">
                  <a16:creationId xmlns:a16="http://schemas.microsoft.com/office/drawing/2014/main" id="{E481DCCD-E18A-31D3-C120-459B24D459AB}"/>
                </a:ext>
              </a:extLst>
            </p:cNvPr>
            <p:cNvSpPr/>
            <p:nvPr/>
          </p:nvSpPr>
          <p:spPr>
            <a:xfrm>
              <a:off x="10744218" y="2851093"/>
              <a:ext cx="466" cy="93"/>
            </a:xfrm>
            <a:custGeom>
              <a:avLst/>
              <a:gdLst/>
              <a:ahLst/>
              <a:cxnLst/>
              <a:rect l="l" t="t" r="r" b="b"/>
              <a:pathLst>
                <a:path w="5" h="1" extrusionOk="0">
                  <a:moveTo>
                    <a:pt x="0" y="1"/>
                  </a:moveTo>
                  <a:lnTo>
                    <a:pt x="0" y="1"/>
                  </a:lnTo>
                  <a:lnTo>
                    <a:pt x="4" y="1"/>
                  </a:lnTo>
                  <a:close/>
                </a:path>
              </a:pathLst>
            </a:custGeom>
            <a:solidFill>
              <a:srgbClr val="65214D"/>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7" name="Google Shape;645;p27">
              <a:extLst>
                <a:ext uri="{FF2B5EF4-FFF2-40B4-BE49-F238E27FC236}">
                  <a16:creationId xmlns:a16="http://schemas.microsoft.com/office/drawing/2014/main" id="{73511E77-5EFC-8997-E4F2-72413A78710D}"/>
                </a:ext>
              </a:extLst>
            </p:cNvPr>
            <p:cNvSpPr/>
            <p:nvPr/>
          </p:nvSpPr>
          <p:spPr>
            <a:xfrm>
              <a:off x="10711532" y="2851093"/>
              <a:ext cx="745" cy="372"/>
            </a:xfrm>
            <a:custGeom>
              <a:avLst/>
              <a:gdLst/>
              <a:ahLst/>
              <a:cxnLst/>
              <a:rect l="l" t="t" r="r" b="b"/>
              <a:pathLst>
                <a:path w="8" h="4" extrusionOk="0">
                  <a:moveTo>
                    <a:pt x="8" y="4"/>
                  </a:moveTo>
                  <a:lnTo>
                    <a:pt x="8" y="4"/>
                  </a:lnTo>
                  <a:cubicBezTo>
                    <a:pt x="4" y="4"/>
                    <a:pt x="4" y="4"/>
                    <a:pt x="1" y="1"/>
                  </a:cubicBezTo>
                  <a:lnTo>
                    <a:pt x="1" y="1"/>
                  </a:lnTo>
                  <a:cubicBezTo>
                    <a:pt x="4" y="4"/>
                    <a:pt x="4" y="4"/>
                    <a:pt x="8" y="4"/>
                  </a:cubicBezTo>
                  <a:close/>
                </a:path>
              </a:pathLst>
            </a:custGeom>
            <a:solidFill>
              <a:srgbClr val="65214D"/>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8" name="Google Shape;646;p27">
              <a:extLst>
                <a:ext uri="{FF2B5EF4-FFF2-40B4-BE49-F238E27FC236}">
                  <a16:creationId xmlns:a16="http://schemas.microsoft.com/office/drawing/2014/main" id="{059181B8-4228-8654-D48C-C38CBE1694DC}"/>
                </a:ext>
              </a:extLst>
            </p:cNvPr>
            <p:cNvSpPr/>
            <p:nvPr/>
          </p:nvSpPr>
          <p:spPr>
            <a:xfrm>
              <a:off x="10673817" y="2706660"/>
              <a:ext cx="59412" cy="106718"/>
            </a:xfrm>
            <a:custGeom>
              <a:avLst/>
              <a:gdLst/>
              <a:ahLst/>
              <a:cxnLst/>
              <a:rect l="l" t="t" r="r" b="b"/>
              <a:pathLst>
                <a:path w="638" h="1146" extrusionOk="0">
                  <a:moveTo>
                    <a:pt x="593" y="0"/>
                  </a:moveTo>
                  <a:cubicBezTo>
                    <a:pt x="583" y="0"/>
                    <a:pt x="570" y="3"/>
                    <a:pt x="563" y="13"/>
                  </a:cubicBezTo>
                  <a:cubicBezTo>
                    <a:pt x="438" y="174"/>
                    <a:pt x="312" y="338"/>
                    <a:pt x="210" y="515"/>
                  </a:cubicBezTo>
                  <a:cubicBezTo>
                    <a:pt x="110" y="692"/>
                    <a:pt x="27" y="882"/>
                    <a:pt x="0" y="1088"/>
                  </a:cubicBezTo>
                  <a:cubicBezTo>
                    <a:pt x="0" y="1097"/>
                    <a:pt x="3" y="1107"/>
                    <a:pt x="10" y="1117"/>
                  </a:cubicBezTo>
                  <a:cubicBezTo>
                    <a:pt x="16" y="1130"/>
                    <a:pt x="30" y="1140"/>
                    <a:pt x="46" y="1143"/>
                  </a:cubicBezTo>
                  <a:cubicBezTo>
                    <a:pt x="51" y="1144"/>
                    <a:pt x="56" y="1145"/>
                    <a:pt x="61" y="1145"/>
                  </a:cubicBezTo>
                  <a:cubicBezTo>
                    <a:pt x="86" y="1145"/>
                    <a:pt x="112" y="1128"/>
                    <a:pt x="119" y="1104"/>
                  </a:cubicBezTo>
                  <a:cubicBezTo>
                    <a:pt x="135" y="1030"/>
                    <a:pt x="149" y="959"/>
                    <a:pt x="171" y="889"/>
                  </a:cubicBezTo>
                  <a:cubicBezTo>
                    <a:pt x="190" y="821"/>
                    <a:pt x="213" y="757"/>
                    <a:pt x="239" y="692"/>
                  </a:cubicBezTo>
                  <a:cubicBezTo>
                    <a:pt x="332" y="476"/>
                    <a:pt x="464" y="283"/>
                    <a:pt x="606" y="100"/>
                  </a:cubicBezTo>
                  <a:lnTo>
                    <a:pt x="606" y="100"/>
                  </a:lnTo>
                  <a:cubicBezTo>
                    <a:pt x="606" y="100"/>
                    <a:pt x="605" y="100"/>
                    <a:pt x="604" y="100"/>
                  </a:cubicBezTo>
                  <a:lnTo>
                    <a:pt x="604" y="100"/>
                  </a:lnTo>
                  <a:cubicBezTo>
                    <a:pt x="611" y="91"/>
                    <a:pt x="619" y="83"/>
                    <a:pt x="625" y="74"/>
                  </a:cubicBezTo>
                  <a:cubicBezTo>
                    <a:pt x="634" y="65"/>
                    <a:pt x="638" y="54"/>
                    <a:pt x="638" y="42"/>
                  </a:cubicBezTo>
                  <a:cubicBezTo>
                    <a:pt x="638" y="32"/>
                    <a:pt x="634" y="20"/>
                    <a:pt x="625" y="13"/>
                  </a:cubicBezTo>
                  <a:cubicBezTo>
                    <a:pt x="618" y="3"/>
                    <a:pt x="606" y="0"/>
                    <a:pt x="593" y="0"/>
                  </a:cubicBezTo>
                  <a:close/>
                </a:path>
              </a:pathLst>
            </a:custGeom>
            <a:solidFill>
              <a:srgbClr val="FFFFFF">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9" name="Google Shape;647;p27">
              <a:extLst>
                <a:ext uri="{FF2B5EF4-FFF2-40B4-BE49-F238E27FC236}">
                  <a16:creationId xmlns:a16="http://schemas.microsoft.com/office/drawing/2014/main" id="{FE2F07AC-CB65-6F49-08AF-6120BF80DBEF}"/>
                </a:ext>
              </a:extLst>
            </p:cNvPr>
            <p:cNvSpPr/>
            <p:nvPr/>
          </p:nvSpPr>
          <p:spPr>
            <a:xfrm>
              <a:off x="10695049" y="2769890"/>
              <a:ext cx="26819" cy="57177"/>
            </a:xfrm>
            <a:custGeom>
              <a:avLst/>
              <a:gdLst/>
              <a:ahLst/>
              <a:cxnLst/>
              <a:rect l="l" t="t" r="r" b="b"/>
              <a:pathLst>
                <a:path w="288" h="614" extrusionOk="0">
                  <a:moveTo>
                    <a:pt x="243" y="0"/>
                  </a:moveTo>
                  <a:cubicBezTo>
                    <a:pt x="226" y="0"/>
                    <a:pt x="210" y="7"/>
                    <a:pt x="204" y="20"/>
                  </a:cubicBezTo>
                  <a:cubicBezTo>
                    <a:pt x="165" y="103"/>
                    <a:pt x="127" y="187"/>
                    <a:pt x="94" y="274"/>
                  </a:cubicBezTo>
                  <a:cubicBezTo>
                    <a:pt x="62" y="364"/>
                    <a:pt x="33" y="454"/>
                    <a:pt x="11" y="547"/>
                  </a:cubicBezTo>
                  <a:cubicBezTo>
                    <a:pt x="1" y="573"/>
                    <a:pt x="17" y="605"/>
                    <a:pt x="46" y="611"/>
                  </a:cubicBezTo>
                  <a:cubicBezTo>
                    <a:pt x="50" y="612"/>
                    <a:pt x="54" y="613"/>
                    <a:pt x="58" y="613"/>
                  </a:cubicBezTo>
                  <a:cubicBezTo>
                    <a:pt x="82" y="613"/>
                    <a:pt x="108" y="598"/>
                    <a:pt x="114" y="573"/>
                  </a:cubicBezTo>
                  <a:cubicBezTo>
                    <a:pt x="142" y="431"/>
                    <a:pt x="185" y="290"/>
                    <a:pt x="239" y="155"/>
                  </a:cubicBezTo>
                  <a:lnTo>
                    <a:pt x="239" y="155"/>
                  </a:lnTo>
                  <a:lnTo>
                    <a:pt x="236" y="158"/>
                  </a:lnTo>
                  <a:cubicBezTo>
                    <a:pt x="239" y="155"/>
                    <a:pt x="239" y="155"/>
                    <a:pt x="239" y="152"/>
                  </a:cubicBezTo>
                  <a:cubicBezTo>
                    <a:pt x="239" y="151"/>
                    <a:pt x="240" y="150"/>
                    <a:pt x="240" y="149"/>
                  </a:cubicBezTo>
                  <a:lnTo>
                    <a:pt x="240" y="149"/>
                  </a:lnTo>
                  <a:cubicBezTo>
                    <a:pt x="240" y="149"/>
                    <a:pt x="240" y="149"/>
                    <a:pt x="240" y="149"/>
                  </a:cubicBezTo>
                  <a:lnTo>
                    <a:pt x="240" y="149"/>
                  </a:lnTo>
                  <a:cubicBezTo>
                    <a:pt x="240" y="149"/>
                    <a:pt x="240" y="149"/>
                    <a:pt x="240" y="149"/>
                  </a:cubicBezTo>
                  <a:lnTo>
                    <a:pt x="240" y="149"/>
                  </a:lnTo>
                  <a:cubicBezTo>
                    <a:pt x="240" y="149"/>
                    <a:pt x="240" y="149"/>
                    <a:pt x="240" y="149"/>
                  </a:cubicBezTo>
                  <a:lnTo>
                    <a:pt x="240" y="149"/>
                  </a:lnTo>
                  <a:cubicBezTo>
                    <a:pt x="241" y="148"/>
                    <a:pt x="243" y="148"/>
                    <a:pt x="243" y="148"/>
                  </a:cubicBezTo>
                  <a:lnTo>
                    <a:pt x="243" y="148"/>
                  </a:lnTo>
                  <a:cubicBezTo>
                    <a:pt x="242" y="148"/>
                    <a:pt x="241" y="148"/>
                    <a:pt x="240" y="149"/>
                  </a:cubicBezTo>
                  <a:lnTo>
                    <a:pt x="240" y="149"/>
                  </a:lnTo>
                  <a:cubicBezTo>
                    <a:pt x="253" y="120"/>
                    <a:pt x="266" y="93"/>
                    <a:pt x="277" y="65"/>
                  </a:cubicBezTo>
                  <a:cubicBezTo>
                    <a:pt x="287" y="42"/>
                    <a:pt x="284" y="20"/>
                    <a:pt x="265" y="7"/>
                  </a:cubicBezTo>
                  <a:cubicBezTo>
                    <a:pt x="258" y="0"/>
                    <a:pt x="249" y="0"/>
                    <a:pt x="243" y="0"/>
                  </a:cubicBezTo>
                  <a:close/>
                </a:path>
              </a:pathLst>
            </a:custGeom>
            <a:solidFill>
              <a:srgbClr val="FFFFFF">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0" name="Google Shape;648;p27">
              <a:extLst>
                <a:ext uri="{FF2B5EF4-FFF2-40B4-BE49-F238E27FC236}">
                  <a16:creationId xmlns:a16="http://schemas.microsoft.com/office/drawing/2014/main" id="{1A2DEEAF-92C1-B86C-F5FA-A005C3592287}"/>
                </a:ext>
              </a:extLst>
            </p:cNvPr>
            <p:cNvSpPr/>
            <p:nvPr/>
          </p:nvSpPr>
          <p:spPr>
            <a:xfrm>
              <a:off x="10600716" y="3182236"/>
              <a:ext cx="21046" cy="268377"/>
            </a:xfrm>
            <a:custGeom>
              <a:avLst/>
              <a:gdLst/>
              <a:ahLst/>
              <a:cxnLst/>
              <a:rect l="l" t="t" r="r" b="b"/>
              <a:pathLst>
                <a:path w="226" h="2882" extrusionOk="0">
                  <a:moveTo>
                    <a:pt x="32" y="1"/>
                  </a:moveTo>
                  <a:cubicBezTo>
                    <a:pt x="20" y="1"/>
                    <a:pt x="4" y="14"/>
                    <a:pt x="7" y="30"/>
                  </a:cubicBezTo>
                  <a:cubicBezTo>
                    <a:pt x="10" y="255"/>
                    <a:pt x="10" y="481"/>
                    <a:pt x="10" y="706"/>
                  </a:cubicBezTo>
                  <a:cubicBezTo>
                    <a:pt x="13" y="938"/>
                    <a:pt x="10" y="1170"/>
                    <a:pt x="10" y="1401"/>
                  </a:cubicBezTo>
                  <a:cubicBezTo>
                    <a:pt x="7" y="1626"/>
                    <a:pt x="0" y="1852"/>
                    <a:pt x="0" y="2077"/>
                  </a:cubicBezTo>
                  <a:lnTo>
                    <a:pt x="0" y="2425"/>
                  </a:lnTo>
                  <a:cubicBezTo>
                    <a:pt x="0" y="2544"/>
                    <a:pt x="4" y="2660"/>
                    <a:pt x="13" y="2776"/>
                  </a:cubicBezTo>
                  <a:cubicBezTo>
                    <a:pt x="13" y="2804"/>
                    <a:pt x="23" y="2827"/>
                    <a:pt x="42" y="2850"/>
                  </a:cubicBezTo>
                  <a:cubicBezTo>
                    <a:pt x="61" y="2869"/>
                    <a:pt x="90" y="2881"/>
                    <a:pt x="116" y="2881"/>
                  </a:cubicBezTo>
                  <a:cubicBezTo>
                    <a:pt x="174" y="2881"/>
                    <a:pt x="225" y="2834"/>
                    <a:pt x="222" y="2776"/>
                  </a:cubicBezTo>
                  <a:cubicBezTo>
                    <a:pt x="216" y="2550"/>
                    <a:pt x="194" y="2325"/>
                    <a:pt x="180" y="2100"/>
                  </a:cubicBezTo>
                  <a:lnTo>
                    <a:pt x="151" y="1752"/>
                  </a:lnTo>
                  <a:cubicBezTo>
                    <a:pt x="142" y="1633"/>
                    <a:pt x="136" y="1517"/>
                    <a:pt x="126" y="1401"/>
                  </a:cubicBezTo>
                  <a:cubicBezTo>
                    <a:pt x="112" y="1176"/>
                    <a:pt x="100" y="950"/>
                    <a:pt x="90" y="726"/>
                  </a:cubicBezTo>
                  <a:cubicBezTo>
                    <a:pt x="81" y="494"/>
                    <a:pt x="68" y="262"/>
                    <a:pt x="61" y="30"/>
                  </a:cubicBezTo>
                  <a:cubicBezTo>
                    <a:pt x="58" y="14"/>
                    <a:pt x="48" y="1"/>
                    <a:pt x="32" y="1"/>
                  </a:cubicBezTo>
                  <a:close/>
                </a:path>
              </a:pathLst>
            </a:custGeom>
            <a:solidFill>
              <a:srgbClr val="FFFFFF">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1" name="Google Shape;649;p27">
              <a:extLst>
                <a:ext uri="{FF2B5EF4-FFF2-40B4-BE49-F238E27FC236}">
                  <a16:creationId xmlns:a16="http://schemas.microsoft.com/office/drawing/2014/main" id="{77FFDEF6-DFB1-28D6-C7AE-D4EAF5A1F362}"/>
                </a:ext>
              </a:extLst>
            </p:cNvPr>
            <p:cNvSpPr/>
            <p:nvPr/>
          </p:nvSpPr>
          <p:spPr>
            <a:xfrm>
              <a:off x="10606117" y="3487957"/>
              <a:ext cx="21697" cy="21697"/>
            </a:xfrm>
            <a:custGeom>
              <a:avLst/>
              <a:gdLst/>
              <a:ahLst/>
              <a:cxnLst/>
              <a:rect l="l" t="t" r="r" b="b"/>
              <a:pathLst>
                <a:path w="233" h="233" extrusionOk="0">
                  <a:moveTo>
                    <a:pt x="116" y="1"/>
                  </a:moveTo>
                  <a:cubicBezTo>
                    <a:pt x="51" y="1"/>
                    <a:pt x="0" y="56"/>
                    <a:pt x="0" y="117"/>
                  </a:cubicBezTo>
                  <a:cubicBezTo>
                    <a:pt x="0" y="181"/>
                    <a:pt x="51" y="233"/>
                    <a:pt x="116" y="233"/>
                  </a:cubicBezTo>
                  <a:cubicBezTo>
                    <a:pt x="177" y="233"/>
                    <a:pt x="232" y="181"/>
                    <a:pt x="232" y="117"/>
                  </a:cubicBezTo>
                  <a:cubicBezTo>
                    <a:pt x="232" y="56"/>
                    <a:pt x="177" y="1"/>
                    <a:pt x="116" y="1"/>
                  </a:cubicBezTo>
                  <a:close/>
                </a:path>
              </a:pathLst>
            </a:custGeom>
            <a:solidFill>
              <a:srgbClr val="FFFFFF">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2" name="Google Shape;650;p27">
              <a:extLst>
                <a:ext uri="{FF2B5EF4-FFF2-40B4-BE49-F238E27FC236}">
                  <a16:creationId xmlns:a16="http://schemas.microsoft.com/office/drawing/2014/main" id="{0C9DC916-FC3F-0F67-D6A3-6661B7928BC3}"/>
                </a:ext>
              </a:extLst>
            </p:cNvPr>
            <p:cNvSpPr/>
            <p:nvPr/>
          </p:nvSpPr>
          <p:spPr>
            <a:xfrm>
              <a:off x="10454142" y="3443351"/>
              <a:ext cx="928891" cy="1037099"/>
            </a:xfrm>
            <a:custGeom>
              <a:avLst/>
              <a:gdLst/>
              <a:ahLst/>
              <a:cxnLst/>
              <a:rect l="l" t="t" r="r" b="b"/>
              <a:pathLst>
                <a:path w="9975" h="11137" extrusionOk="0">
                  <a:moveTo>
                    <a:pt x="110" y="0"/>
                  </a:moveTo>
                  <a:cubicBezTo>
                    <a:pt x="87" y="0"/>
                    <a:pt x="64" y="7"/>
                    <a:pt x="49" y="23"/>
                  </a:cubicBezTo>
                  <a:cubicBezTo>
                    <a:pt x="33" y="39"/>
                    <a:pt x="26" y="61"/>
                    <a:pt x="26" y="81"/>
                  </a:cubicBezTo>
                  <a:lnTo>
                    <a:pt x="26" y="84"/>
                  </a:lnTo>
                  <a:cubicBezTo>
                    <a:pt x="16" y="94"/>
                    <a:pt x="13" y="110"/>
                    <a:pt x="10" y="123"/>
                  </a:cubicBezTo>
                  <a:cubicBezTo>
                    <a:pt x="0" y="316"/>
                    <a:pt x="0" y="509"/>
                    <a:pt x="6" y="699"/>
                  </a:cubicBezTo>
                  <a:cubicBezTo>
                    <a:pt x="6" y="709"/>
                    <a:pt x="10" y="715"/>
                    <a:pt x="13" y="722"/>
                  </a:cubicBezTo>
                  <a:cubicBezTo>
                    <a:pt x="13" y="780"/>
                    <a:pt x="16" y="838"/>
                    <a:pt x="16" y="899"/>
                  </a:cubicBezTo>
                  <a:cubicBezTo>
                    <a:pt x="16" y="998"/>
                    <a:pt x="23" y="1098"/>
                    <a:pt x="29" y="1201"/>
                  </a:cubicBezTo>
                  <a:cubicBezTo>
                    <a:pt x="36" y="1304"/>
                    <a:pt x="42" y="1407"/>
                    <a:pt x="52" y="1507"/>
                  </a:cubicBezTo>
                  <a:cubicBezTo>
                    <a:pt x="80" y="2456"/>
                    <a:pt x="129" y="3316"/>
                    <a:pt x="203" y="4143"/>
                  </a:cubicBezTo>
                  <a:cubicBezTo>
                    <a:pt x="335" y="5623"/>
                    <a:pt x="544" y="6943"/>
                    <a:pt x="841" y="8182"/>
                  </a:cubicBezTo>
                  <a:cubicBezTo>
                    <a:pt x="911" y="8485"/>
                    <a:pt x="995" y="8797"/>
                    <a:pt x="1082" y="9103"/>
                  </a:cubicBezTo>
                  <a:cubicBezTo>
                    <a:pt x="1126" y="9258"/>
                    <a:pt x="1175" y="9412"/>
                    <a:pt x="1223" y="9567"/>
                  </a:cubicBezTo>
                  <a:cubicBezTo>
                    <a:pt x="1265" y="9711"/>
                    <a:pt x="1320" y="9875"/>
                    <a:pt x="1391" y="10030"/>
                  </a:cubicBezTo>
                  <a:cubicBezTo>
                    <a:pt x="1394" y="10039"/>
                    <a:pt x="1404" y="10049"/>
                    <a:pt x="1413" y="10055"/>
                  </a:cubicBezTo>
                  <a:cubicBezTo>
                    <a:pt x="1729" y="10683"/>
                    <a:pt x="3316" y="11137"/>
                    <a:pt x="5189" y="11137"/>
                  </a:cubicBezTo>
                  <a:cubicBezTo>
                    <a:pt x="7300" y="11137"/>
                    <a:pt x="9019" y="10551"/>
                    <a:pt x="9019" y="9833"/>
                  </a:cubicBezTo>
                  <a:cubicBezTo>
                    <a:pt x="9019" y="9818"/>
                    <a:pt x="9019" y="9798"/>
                    <a:pt x="9016" y="9782"/>
                  </a:cubicBezTo>
                  <a:cubicBezTo>
                    <a:pt x="9051" y="9617"/>
                    <a:pt x="9083" y="9473"/>
                    <a:pt x="9109" y="9335"/>
                  </a:cubicBezTo>
                  <a:cubicBezTo>
                    <a:pt x="9138" y="9161"/>
                    <a:pt x="9170" y="8990"/>
                    <a:pt x="9199" y="8820"/>
                  </a:cubicBezTo>
                  <a:cubicBezTo>
                    <a:pt x="9257" y="8475"/>
                    <a:pt x="9315" y="8127"/>
                    <a:pt x="9366" y="7783"/>
                  </a:cubicBezTo>
                  <a:cubicBezTo>
                    <a:pt x="9473" y="7095"/>
                    <a:pt x="9566" y="6386"/>
                    <a:pt x="9643" y="5681"/>
                  </a:cubicBezTo>
                  <a:cubicBezTo>
                    <a:pt x="9804" y="4271"/>
                    <a:pt x="9910" y="2849"/>
                    <a:pt x="9956" y="1456"/>
                  </a:cubicBezTo>
                  <a:cubicBezTo>
                    <a:pt x="9962" y="1236"/>
                    <a:pt x="9968" y="1015"/>
                    <a:pt x="9971" y="792"/>
                  </a:cubicBezTo>
                  <a:cubicBezTo>
                    <a:pt x="9971" y="715"/>
                    <a:pt x="9971" y="634"/>
                    <a:pt x="9975" y="554"/>
                  </a:cubicBezTo>
                  <a:cubicBezTo>
                    <a:pt x="9971" y="554"/>
                    <a:pt x="9971" y="548"/>
                    <a:pt x="9971" y="544"/>
                  </a:cubicBezTo>
                  <a:cubicBezTo>
                    <a:pt x="9968" y="471"/>
                    <a:pt x="9965" y="393"/>
                    <a:pt x="9959" y="316"/>
                  </a:cubicBezTo>
                  <a:cubicBezTo>
                    <a:pt x="9946" y="226"/>
                    <a:pt x="9933" y="132"/>
                    <a:pt x="9920" y="39"/>
                  </a:cubicBezTo>
                  <a:cubicBezTo>
                    <a:pt x="9910" y="36"/>
                    <a:pt x="9904" y="36"/>
                    <a:pt x="9898" y="36"/>
                  </a:cubicBezTo>
                  <a:cubicBezTo>
                    <a:pt x="9852" y="36"/>
                    <a:pt x="9814" y="74"/>
                    <a:pt x="9814" y="119"/>
                  </a:cubicBezTo>
                  <a:cubicBezTo>
                    <a:pt x="9814" y="220"/>
                    <a:pt x="9810" y="316"/>
                    <a:pt x="9810" y="416"/>
                  </a:cubicBezTo>
                  <a:cubicBezTo>
                    <a:pt x="9801" y="419"/>
                    <a:pt x="9788" y="422"/>
                    <a:pt x="9778" y="432"/>
                  </a:cubicBezTo>
                  <a:cubicBezTo>
                    <a:pt x="9573" y="631"/>
                    <a:pt x="9341" y="814"/>
                    <a:pt x="9096" y="973"/>
                  </a:cubicBezTo>
                  <a:cubicBezTo>
                    <a:pt x="8758" y="1185"/>
                    <a:pt x="8381" y="1355"/>
                    <a:pt x="7973" y="1487"/>
                  </a:cubicBezTo>
                  <a:cubicBezTo>
                    <a:pt x="7368" y="1677"/>
                    <a:pt x="6692" y="1780"/>
                    <a:pt x="5848" y="1816"/>
                  </a:cubicBezTo>
                  <a:cubicBezTo>
                    <a:pt x="5594" y="1826"/>
                    <a:pt x="5353" y="1829"/>
                    <a:pt x="5118" y="1829"/>
                  </a:cubicBezTo>
                  <a:cubicBezTo>
                    <a:pt x="4773" y="1829"/>
                    <a:pt x="4439" y="1819"/>
                    <a:pt x="4114" y="1799"/>
                  </a:cubicBezTo>
                  <a:cubicBezTo>
                    <a:pt x="3476" y="1761"/>
                    <a:pt x="2903" y="1680"/>
                    <a:pt x="2359" y="1558"/>
                  </a:cubicBezTo>
                  <a:cubicBezTo>
                    <a:pt x="2096" y="1497"/>
                    <a:pt x="1838" y="1426"/>
                    <a:pt x="1597" y="1349"/>
                  </a:cubicBezTo>
                  <a:cubicBezTo>
                    <a:pt x="1320" y="1259"/>
                    <a:pt x="1085" y="1162"/>
                    <a:pt x="879" y="1053"/>
                  </a:cubicBezTo>
                  <a:lnTo>
                    <a:pt x="879" y="1053"/>
                  </a:lnTo>
                  <a:lnTo>
                    <a:pt x="882" y="1056"/>
                  </a:lnTo>
                  <a:cubicBezTo>
                    <a:pt x="712" y="963"/>
                    <a:pt x="573" y="866"/>
                    <a:pt x="461" y="760"/>
                  </a:cubicBezTo>
                  <a:cubicBezTo>
                    <a:pt x="383" y="689"/>
                    <a:pt x="322" y="612"/>
                    <a:pt x="271" y="535"/>
                  </a:cubicBezTo>
                  <a:cubicBezTo>
                    <a:pt x="245" y="496"/>
                    <a:pt x="226" y="458"/>
                    <a:pt x="209" y="419"/>
                  </a:cubicBezTo>
                  <a:lnTo>
                    <a:pt x="209" y="409"/>
                  </a:lnTo>
                  <a:cubicBezTo>
                    <a:pt x="213" y="390"/>
                    <a:pt x="213" y="374"/>
                    <a:pt x="206" y="358"/>
                  </a:cubicBezTo>
                  <a:lnTo>
                    <a:pt x="209" y="355"/>
                  </a:lnTo>
                  <a:cubicBezTo>
                    <a:pt x="209" y="342"/>
                    <a:pt x="203" y="325"/>
                    <a:pt x="193" y="312"/>
                  </a:cubicBezTo>
                  <a:lnTo>
                    <a:pt x="193" y="290"/>
                  </a:lnTo>
                  <a:cubicBezTo>
                    <a:pt x="187" y="271"/>
                    <a:pt x="184" y="251"/>
                    <a:pt x="180" y="232"/>
                  </a:cubicBezTo>
                  <a:lnTo>
                    <a:pt x="180" y="229"/>
                  </a:lnTo>
                  <a:cubicBezTo>
                    <a:pt x="180" y="226"/>
                    <a:pt x="177" y="220"/>
                    <a:pt x="177" y="213"/>
                  </a:cubicBezTo>
                  <a:cubicBezTo>
                    <a:pt x="177" y="200"/>
                    <a:pt x="174" y="190"/>
                    <a:pt x="174" y="177"/>
                  </a:cubicBezTo>
                  <a:lnTo>
                    <a:pt x="174" y="174"/>
                  </a:lnTo>
                  <a:lnTo>
                    <a:pt x="174" y="142"/>
                  </a:lnTo>
                  <a:lnTo>
                    <a:pt x="174" y="123"/>
                  </a:lnTo>
                  <a:cubicBezTo>
                    <a:pt x="177" y="104"/>
                    <a:pt x="180" y="84"/>
                    <a:pt x="184" y="65"/>
                  </a:cubicBezTo>
                  <a:cubicBezTo>
                    <a:pt x="187" y="61"/>
                    <a:pt x="187" y="58"/>
                    <a:pt x="187" y="55"/>
                  </a:cubicBezTo>
                  <a:cubicBezTo>
                    <a:pt x="174" y="23"/>
                    <a:pt x="145" y="0"/>
                    <a:pt x="110" y="0"/>
                  </a:cubicBezTo>
                  <a:close/>
                </a:path>
              </a:pathLst>
            </a:custGeom>
            <a:solidFill>
              <a:srgbClr val="5E7FD7"/>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3" name="Google Shape;651;p27">
              <a:extLst>
                <a:ext uri="{FF2B5EF4-FFF2-40B4-BE49-F238E27FC236}">
                  <a16:creationId xmlns:a16="http://schemas.microsoft.com/office/drawing/2014/main" id="{B450BE2E-3212-9BB4-5609-DC83907B52F1}"/>
                </a:ext>
              </a:extLst>
            </p:cNvPr>
            <p:cNvSpPr/>
            <p:nvPr/>
          </p:nvSpPr>
          <p:spPr>
            <a:xfrm>
              <a:off x="10464013" y="3706795"/>
              <a:ext cx="910081" cy="216508"/>
            </a:xfrm>
            <a:custGeom>
              <a:avLst/>
              <a:gdLst/>
              <a:ahLst/>
              <a:cxnLst/>
              <a:rect l="l" t="t" r="r" b="b"/>
              <a:pathLst>
                <a:path w="9773" h="2325" extrusionOk="0">
                  <a:moveTo>
                    <a:pt x="1" y="1"/>
                  </a:moveTo>
                  <a:cubicBezTo>
                    <a:pt x="23" y="438"/>
                    <a:pt x="55" y="863"/>
                    <a:pt x="90" y="1282"/>
                  </a:cubicBezTo>
                  <a:cubicBezTo>
                    <a:pt x="303" y="1433"/>
                    <a:pt x="538" y="1552"/>
                    <a:pt x="776" y="1652"/>
                  </a:cubicBezTo>
                  <a:lnTo>
                    <a:pt x="769" y="1648"/>
                  </a:lnTo>
                  <a:lnTo>
                    <a:pt x="769" y="1648"/>
                  </a:lnTo>
                  <a:cubicBezTo>
                    <a:pt x="1114" y="1794"/>
                    <a:pt x="1472" y="1903"/>
                    <a:pt x="1835" y="1990"/>
                  </a:cubicBezTo>
                  <a:cubicBezTo>
                    <a:pt x="2208" y="2080"/>
                    <a:pt x="2589" y="2147"/>
                    <a:pt x="2971" y="2199"/>
                  </a:cubicBezTo>
                  <a:lnTo>
                    <a:pt x="2962" y="2199"/>
                  </a:lnTo>
                  <a:cubicBezTo>
                    <a:pt x="3608" y="2286"/>
                    <a:pt x="4262" y="2324"/>
                    <a:pt x="4915" y="2324"/>
                  </a:cubicBezTo>
                  <a:cubicBezTo>
                    <a:pt x="5572" y="2324"/>
                    <a:pt x="6225" y="2286"/>
                    <a:pt x="6876" y="2199"/>
                  </a:cubicBezTo>
                  <a:lnTo>
                    <a:pt x="6869" y="2199"/>
                  </a:lnTo>
                  <a:cubicBezTo>
                    <a:pt x="7249" y="2147"/>
                    <a:pt x="7625" y="2080"/>
                    <a:pt x="7996" y="1990"/>
                  </a:cubicBezTo>
                  <a:cubicBezTo>
                    <a:pt x="8366" y="1900"/>
                    <a:pt x="8730" y="1790"/>
                    <a:pt x="9080" y="1642"/>
                  </a:cubicBezTo>
                  <a:lnTo>
                    <a:pt x="9080" y="1642"/>
                  </a:lnTo>
                  <a:lnTo>
                    <a:pt x="9073" y="1645"/>
                  </a:lnTo>
                  <a:cubicBezTo>
                    <a:pt x="9290" y="1552"/>
                    <a:pt x="9498" y="1449"/>
                    <a:pt x="9691" y="1314"/>
                  </a:cubicBezTo>
                  <a:cubicBezTo>
                    <a:pt x="9724" y="953"/>
                    <a:pt x="9749" y="589"/>
                    <a:pt x="9772" y="229"/>
                  </a:cubicBezTo>
                  <a:lnTo>
                    <a:pt x="9772" y="229"/>
                  </a:lnTo>
                  <a:cubicBezTo>
                    <a:pt x="9586" y="352"/>
                    <a:pt x="9382" y="448"/>
                    <a:pt x="9177" y="535"/>
                  </a:cubicBezTo>
                  <a:cubicBezTo>
                    <a:pt x="8865" y="664"/>
                    <a:pt x="8540" y="763"/>
                    <a:pt x="8208" y="847"/>
                  </a:cubicBezTo>
                  <a:cubicBezTo>
                    <a:pt x="7870" y="931"/>
                    <a:pt x="7525" y="998"/>
                    <a:pt x="7181" y="1050"/>
                  </a:cubicBezTo>
                  <a:cubicBezTo>
                    <a:pt x="6486" y="1153"/>
                    <a:pt x="5781" y="1198"/>
                    <a:pt x="5080" y="1201"/>
                  </a:cubicBezTo>
                  <a:cubicBezTo>
                    <a:pt x="4378" y="1201"/>
                    <a:pt x="3679" y="1160"/>
                    <a:pt x="2987" y="1063"/>
                  </a:cubicBezTo>
                  <a:cubicBezTo>
                    <a:pt x="2643" y="1014"/>
                    <a:pt x="2302" y="950"/>
                    <a:pt x="1960" y="870"/>
                  </a:cubicBezTo>
                  <a:cubicBezTo>
                    <a:pt x="1790" y="828"/>
                    <a:pt x="1623" y="783"/>
                    <a:pt x="1455" y="732"/>
                  </a:cubicBezTo>
                  <a:cubicBezTo>
                    <a:pt x="1288" y="683"/>
                    <a:pt x="1127" y="625"/>
                    <a:pt x="966" y="561"/>
                  </a:cubicBezTo>
                  <a:cubicBezTo>
                    <a:pt x="818" y="503"/>
                    <a:pt x="670" y="435"/>
                    <a:pt x="528" y="361"/>
                  </a:cubicBezTo>
                  <a:cubicBezTo>
                    <a:pt x="390" y="287"/>
                    <a:pt x="255" y="206"/>
                    <a:pt x="129" y="110"/>
                  </a:cubicBezTo>
                  <a:cubicBezTo>
                    <a:pt x="84" y="75"/>
                    <a:pt x="42" y="39"/>
                    <a:pt x="1" y="1"/>
                  </a:cubicBezTo>
                  <a:close/>
                </a:path>
              </a:pathLst>
            </a:custGeom>
            <a:solidFill>
              <a:srgbClr val="FFD973"/>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4" name="Google Shape;652;p27">
              <a:extLst>
                <a:ext uri="{FF2B5EF4-FFF2-40B4-BE49-F238E27FC236}">
                  <a16:creationId xmlns:a16="http://schemas.microsoft.com/office/drawing/2014/main" id="{B8E0CC41-49BD-D66F-9ADA-DD3409436BB4}"/>
                </a:ext>
              </a:extLst>
            </p:cNvPr>
            <p:cNvSpPr/>
            <p:nvPr/>
          </p:nvSpPr>
          <p:spPr>
            <a:xfrm>
              <a:off x="11314313" y="3446611"/>
              <a:ext cx="69096" cy="797682"/>
            </a:xfrm>
            <a:custGeom>
              <a:avLst/>
              <a:gdLst/>
              <a:ahLst/>
              <a:cxnLst/>
              <a:rect l="l" t="t" r="r" b="b"/>
              <a:pathLst>
                <a:path w="742" h="8566" extrusionOk="0">
                  <a:moveTo>
                    <a:pt x="680" y="1"/>
                  </a:moveTo>
                  <a:lnTo>
                    <a:pt x="680" y="4"/>
                  </a:lnTo>
                  <a:lnTo>
                    <a:pt x="683" y="4"/>
                  </a:lnTo>
                  <a:cubicBezTo>
                    <a:pt x="696" y="97"/>
                    <a:pt x="709" y="191"/>
                    <a:pt x="722" y="281"/>
                  </a:cubicBezTo>
                  <a:cubicBezTo>
                    <a:pt x="728" y="358"/>
                    <a:pt x="731" y="436"/>
                    <a:pt x="734" y="509"/>
                  </a:cubicBezTo>
                  <a:cubicBezTo>
                    <a:pt x="734" y="513"/>
                    <a:pt x="734" y="519"/>
                    <a:pt x="738" y="519"/>
                  </a:cubicBezTo>
                  <a:cubicBezTo>
                    <a:pt x="734" y="599"/>
                    <a:pt x="734" y="680"/>
                    <a:pt x="734" y="757"/>
                  </a:cubicBezTo>
                  <a:cubicBezTo>
                    <a:pt x="731" y="980"/>
                    <a:pt x="725" y="1201"/>
                    <a:pt x="719" y="1421"/>
                  </a:cubicBezTo>
                  <a:cubicBezTo>
                    <a:pt x="699" y="1951"/>
                    <a:pt x="673" y="2489"/>
                    <a:pt x="641" y="3027"/>
                  </a:cubicBezTo>
                  <a:lnTo>
                    <a:pt x="641" y="3023"/>
                  </a:lnTo>
                  <a:cubicBezTo>
                    <a:pt x="618" y="3383"/>
                    <a:pt x="593" y="3747"/>
                    <a:pt x="560" y="4108"/>
                  </a:cubicBezTo>
                  <a:lnTo>
                    <a:pt x="560" y="4111"/>
                  </a:lnTo>
                  <a:cubicBezTo>
                    <a:pt x="516" y="4622"/>
                    <a:pt x="464" y="5135"/>
                    <a:pt x="406" y="5646"/>
                  </a:cubicBezTo>
                  <a:cubicBezTo>
                    <a:pt x="329" y="6351"/>
                    <a:pt x="236" y="7060"/>
                    <a:pt x="129" y="7748"/>
                  </a:cubicBezTo>
                  <a:cubicBezTo>
                    <a:pt x="88" y="8015"/>
                    <a:pt x="46" y="8289"/>
                    <a:pt x="0" y="8559"/>
                  </a:cubicBezTo>
                  <a:cubicBezTo>
                    <a:pt x="0" y="8562"/>
                    <a:pt x="0" y="8566"/>
                    <a:pt x="4" y="8566"/>
                  </a:cubicBezTo>
                  <a:cubicBezTo>
                    <a:pt x="46" y="8305"/>
                    <a:pt x="91" y="8031"/>
                    <a:pt x="132" y="7748"/>
                  </a:cubicBezTo>
                  <a:cubicBezTo>
                    <a:pt x="242" y="7046"/>
                    <a:pt x="336" y="6338"/>
                    <a:pt x="413" y="5646"/>
                  </a:cubicBezTo>
                  <a:cubicBezTo>
                    <a:pt x="573" y="4227"/>
                    <a:pt x="676" y="2804"/>
                    <a:pt x="722" y="1421"/>
                  </a:cubicBezTo>
                  <a:cubicBezTo>
                    <a:pt x="728" y="1201"/>
                    <a:pt x="734" y="980"/>
                    <a:pt x="741" y="757"/>
                  </a:cubicBezTo>
                  <a:lnTo>
                    <a:pt x="741" y="519"/>
                  </a:lnTo>
                  <a:cubicBezTo>
                    <a:pt x="734" y="436"/>
                    <a:pt x="731" y="358"/>
                    <a:pt x="728" y="281"/>
                  </a:cubicBezTo>
                  <a:cubicBezTo>
                    <a:pt x="712" y="188"/>
                    <a:pt x="699" y="97"/>
                    <a:pt x="686" y="4"/>
                  </a:cubicBezTo>
                  <a:cubicBezTo>
                    <a:pt x="683" y="1"/>
                    <a:pt x="683" y="1"/>
                    <a:pt x="680" y="1"/>
                  </a:cubicBezTo>
                  <a:close/>
                </a:path>
              </a:pathLst>
            </a:custGeom>
            <a:solidFill>
              <a:srgbClr val="CBD4ED"/>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5" name="Google Shape;653;p27">
              <a:extLst>
                <a:ext uri="{FF2B5EF4-FFF2-40B4-BE49-F238E27FC236}">
                  <a16:creationId xmlns:a16="http://schemas.microsoft.com/office/drawing/2014/main" id="{54CAB964-EEFA-5F89-225A-12468347AD2B}"/>
                </a:ext>
              </a:extLst>
            </p:cNvPr>
            <p:cNvSpPr/>
            <p:nvPr/>
          </p:nvSpPr>
          <p:spPr>
            <a:xfrm>
              <a:off x="11291870" y="3446052"/>
              <a:ext cx="85858" cy="93308"/>
            </a:xfrm>
            <a:custGeom>
              <a:avLst/>
              <a:gdLst/>
              <a:ahLst/>
              <a:cxnLst/>
              <a:rect l="l" t="t" r="r" b="b"/>
              <a:pathLst>
                <a:path w="922" h="1002" extrusionOk="0">
                  <a:moveTo>
                    <a:pt x="902" y="1"/>
                  </a:moveTo>
                  <a:cubicBezTo>
                    <a:pt x="853" y="1"/>
                    <a:pt x="811" y="42"/>
                    <a:pt x="811" y="90"/>
                  </a:cubicBezTo>
                  <a:cubicBezTo>
                    <a:pt x="811" y="191"/>
                    <a:pt x="811" y="287"/>
                    <a:pt x="808" y="387"/>
                  </a:cubicBezTo>
                  <a:cubicBezTo>
                    <a:pt x="798" y="387"/>
                    <a:pt x="789" y="393"/>
                    <a:pt x="779" y="399"/>
                  </a:cubicBezTo>
                  <a:cubicBezTo>
                    <a:pt x="573" y="599"/>
                    <a:pt x="345" y="779"/>
                    <a:pt x="97" y="940"/>
                  </a:cubicBezTo>
                  <a:cubicBezTo>
                    <a:pt x="64" y="959"/>
                    <a:pt x="33" y="979"/>
                    <a:pt x="3" y="998"/>
                  </a:cubicBezTo>
                  <a:cubicBezTo>
                    <a:pt x="3" y="998"/>
                    <a:pt x="3" y="999"/>
                    <a:pt x="3" y="1000"/>
                  </a:cubicBezTo>
                  <a:lnTo>
                    <a:pt x="3" y="1000"/>
                  </a:lnTo>
                  <a:cubicBezTo>
                    <a:pt x="37" y="982"/>
                    <a:pt x="68" y="963"/>
                    <a:pt x="100" y="944"/>
                  </a:cubicBezTo>
                  <a:cubicBezTo>
                    <a:pt x="345" y="785"/>
                    <a:pt x="577" y="602"/>
                    <a:pt x="782" y="403"/>
                  </a:cubicBezTo>
                  <a:cubicBezTo>
                    <a:pt x="792" y="393"/>
                    <a:pt x="805" y="390"/>
                    <a:pt x="814" y="387"/>
                  </a:cubicBezTo>
                  <a:cubicBezTo>
                    <a:pt x="814" y="287"/>
                    <a:pt x="818" y="191"/>
                    <a:pt x="818" y="90"/>
                  </a:cubicBezTo>
                  <a:cubicBezTo>
                    <a:pt x="818" y="45"/>
                    <a:pt x="856" y="7"/>
                    <a:pt x="902" y="7"/>
                  </a:cubicBezTo>
                  <a:cubicBezTo>
                    <a:pt x="908" y="7"/>
                    <a:pt x="914" y="7"/>
                    <a:pt x="921" y="10"/>
                  </a:cubicBezTo>
                  <a:lnTo>
                    <a:pt x="921" y="7"/>
                  </a:lnTo>
                  <a:cubicBezTo>
                    <a:pt x="914" y="4"/>
                    <a:pt x="908" y="1"/>
                    <a:pt x="902" y="1"/>
                  </a:cubicBezTo>
                  <a:close/>
                  <a:moveTo>
                    <a:pt x="3" y="1000"/>
                  </a:moveTo>
                  <a:cubicBezTo>
                    <a:pt x="2" y="1001"/>
                    <a:pt x="1" y="1001"/>
                    <a:pt x="0" y="1002"/>
                  </a:cubicBezTo>
                  <a:cubicBezTo>
                    <a:pt x="1" y="1002"/>
                    <a:pt x="2" y="1001"/>
                    <a:pt x="3" y="1000"/>
                  </a:cubicBezTo>
                  <a:close/>
                </a:path>
              </a:pathLst>
            </a:custGeom>
            <a:solidFill>
              <a:srgbClr val="4B6AC8"/>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6" name="Google Shape;654;p27">
              <a:extLst>
                <a:ext uri="{FF2B5EF4-FFF2-40B4-BE49-F238E27FC236}">
                  <a16:creationId xmlns:a16="http://schemas.microsoft.com/office/drawing/2014/main" id="{0419DAD5-C02B-E069-28CD-A69EF2D2DCC0}"/>
                </a:ext>
              </a:extLst>
            </p:cNvPr>
            <p:cNvSpPr/>
            <p:nvPr/>
          </p:nvSpPr>
          <p:spPr>
            <a:xfrm>
              <a:off x="11053291" y="3446611"/>
              <a:ext cx="329745" cy="797031"/>
            </a:xfrm>
            <a:custGeom>
              <a:avLst/>
              <a:gdLst/>
              <a:ahLst/>
              <a:cxnLst/>
              <a:rect l="l" t="t" r="r" b="b"/>
              <a:pathLst>
                <a:path w="3541" h="8559" extrusionOk="0">
                  <a:moveTo>
                    <a:pt x="3464" y="1"/>
                  </a:moveTo>
                  <a:cubicBezTo>
                    <a:pt x="3418" y="1"/>
                    <a:pt x="3380" y="39"/>
                    <a:pt x="3380" y="84"/>
                  </a:cubicBezTo>
                  <a:cubicBezTo>
                    <a:pt x="3380" y="185"/>
                    <a:pt x="3376" y="281"/>
                    <a:pt x="3376" y="381"/>
                  </a:cubicBezTo>
                  <a:cubicBezTo>
                    <a:pt x="3367" y="384"/>
                    <a:pt x="3354" y="387"/>
                    <a:pt x="3344" y="397"/>
                  </a:cubicBezTo>
                  <a:cubicBezTo>
                    <a:pt x="3139" y="596"/>
                    <a:pt x="2907" y="779"/>
                    <a:pt x="2662" y="938"/>
                  </a:cubicBezTo>
                  <a:cubicBezTo>
                    <a:pt x="2630" y="957"/>
                    <a:pt x="2598" y="976"/>
                    <a:pt x="2562" y="996"/>
                  </a:cubicBezTo>
                  <a:cubicBezTo>
                    <a:pt x="2552" y="1192"/>
                    <a:pt x="2540" y="1375"/>
                    <a:pt x="2524" y="1543"/>
                  </a:cubicBezTo>
                  <a:cubicBezTo>
                    <a:pt x="2463" y="2174"/>
                    <a:pt x="2350" y="2823"/>
                    <a:pt x="2185" y="3477"/>
                  </a:cubicBezTo>
                  <a:cubicBezTo>
                    <a:pt x="2179" y="3506"/>
                    <a:pt x="2170" y="3535"/>
                    <a:pt x="2163" y="3564"/>
                  </a:cubicBezTo>
                  <a:cubicBezTo>
                    <a:pt x="2395" y="3499"/>
                    <a:pt x="2626" y="3419"/>
                    <a:pt x="2849" y="3329"/>
                  </a:cubicBezTo>
                  <a:cubicBezTo>
                    <a:pt x="3054" y="3242"/>
                    <a:pt x="3258" y="3146"/>
                    <a:pt x="3444" y="3027"/>
                  </a:cubicBezTo>
                  <a:cubicBezTo>
                    <a:pt x="3476" y="2489"/>
                    <a:pt x="3502" y="1951"/>
                    <a:pt x="3522" y="1421"/>
                  </a:cubicBezTo>
                  <a:cubicBezTo>
                    <a:pt x="3528" y="1201"/>
                    <a:pt x="3534" y="980"/>
                    <a:pt x="3537" y="757"/>
                  </a:cubicBezTo>
                  <a:cubicBezTo>
                    <a:pt x="3537" y="680"/>
                    <a:pt x="3537" y="599"/>
                    <a:pt x="3541" y="519"/>
                  </a:cubicBezTo>
                  <a:cubicBezTo>
                    <a:pt x="3537" y="519"/>
                    <a:pt x="3537" y="513"/>
                    <a:pt x="3537" y="509"/>
                  </a:cubicBezTo>
                  <a:cubicBezTo>
                    <a:pt x="3534" y="436"/>
                    <a:pt x="3531" y="358"/>
                    <a:pt x="3525" y="281"/>
                  </a:cubicBezTo>
                  <a:cubicBezTo>
                    <a:pt x="3512" y="191"/>
                    <a:pt x="3499" y="97"/>
                    <a:pt x="3486" y="4"/>
                  </a:cubicBezTo>
                  <a:lnTo>
                    <a:pt x="3483" y="4"/>
                  </a:lnTo>
                  <a:cubicBezTo>
                    <a:pt x="3476" y="1"/>
                    <a:pt x="3470" y="1"/>
                    <a:pt x="3464" y="1"/>
                  </a:cubicBezTo>
                  <a:close/>
                  <a:moveTo>
                    <a:pt x="3363" y="4111"/>
                  </a:moveTo>
                  <a:cubicBezTo>
                    <a:pt x="3170" y="4243"/>
                    <a:pt x="2958" y="4349"/>
                    <a:pt x="2745" y="4439"/>
                  </a:cubicBezTo>
                  <a:lnTo>
                    <a:pt x="2752" y="4436"/>
                  </a:lnTo>
                  <a:lnTo>
                    <a:pt x="2752" y="4436"/>
                  </a:lnTo>
                  <a:cubicBezTo>
                    <a:pt x="2443" y="4568"/>
                    <a:pt x="2121" y="4668"/>
                    <a:pt x="1796" y="4751"/>
                  </a:cubicBezTo>
                  <a:cubicBezTo>
                    <a:pt x="1735" y="4928"/>
                    <a:pt x="1668" y="5099"/>
                    <a:pt x="1597" y="5267"/>
                  </a:cubicBezTo>
                  <a:cubicBezTo>
                    <a:pt x="1448" y="5614"/>
                    <a:pt x="1291" y="5949"/>
                    <a:pt x="1123" y="6258"/>
                  </a:cubicBezTo>
                  <a:cubicBezTo>
                    <a:pt x="943" y="6586"/>
                    <a:pt x="750" y="6905"/>
                    <a:pt x="548" y="7201"/>
                  </a:cubicBezTo>
                  <a:cubicBezTo>
                    <a:pt x="374" y="7452"/>
                    <a:pt x="193" y="7693"/>
                    <a:pt x="0" y="7929"/>
                  </a:cubicBezTo>
                  <a:cubicBezTo>
                    <a:pt x="538" y="8015"/>
                    <a:pt x="1075" y="8106"/>
                    <a:pt x="1603" y="8195"/>
                  </a:cubicBezTo>
                  <a:cubicBezTo>
                    <a:pt x="1961" y="8257"/>
                    <a:pt x="2317" y="8318"/>
                    <a:pt x="2675" y="8376"/>
                  </a:cubicBezTo>
                  <a:cubicBezTo>
                    <a:pt x="2707" y="8382"/>
                    <a:pt x="2736" y="8411"/>
                    <a:pt x="2739" y="8446"/>
                  </a:cubicBezTo>
                  <a:cubicBezTo>
                    <a:pt x="2755" y="8456"/>
                    <a:pt x="2769" y="8472"/>
                    <a:pt x="2778" y="8489"/>
                  </a:cubicBezTo>
                  <a:cubicBezTo>
                    <a:pt x="2784" y="8514"/>
                    <a:pt x="2794" y="8537"/>
                    <a:pt x="2803" y="8559"/>
                  </a:cubicBezTo>
                  <a:cubicBezTo>
                    <a:pt x="2849" y="8289"/>
                    <a:pt x="2891" y="8015"/>
                    <a:pt x="2932" y="7748"/>
                  </a:cubicBezTo>
                  <a:cubicBezTo>
                    <a:pt x="3039" y="7060"/>
                    <a:pt x="3132" y="6351"/>
                    <a:pt x="3209" y="5646"/>
                  </a:cubicBezTo>
                  <a:cubicBezTo>
                    <a:pt x="3267" y="5135"/>
                    <a:pt x="3319" y="4622"/>
                    <a:pt x="3363" y="4111"/>
                  </a:cubicBezTo>
                  <a:close/>
                </a:path>
              </a:pathLst>
            </a:custGeom>
            <a:solidFill>
              <a:srgbClr val="4B6AC8"/>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7" name="Google Shape;655;p27">
              <a:extLst>
                <a:ext uri="{FF2B5EF4-FFF2-40B4-BE49-F238E27FC236}">
                  <a16:creationId xmlns:a16="http://schemas.microsoft.com/office/drawing/2014/main" id="{84CEEFF9-31C0-77D0-51B5-570A84850A04}"/>
                </a:ext>
              </a:extLst>
            </p:cNvPr>
            <p:cNvSpPr/>
            <p:nvPr/>
          </p:nvSpPr>
          <p:spPr>
            <a:xfrm>
              <a:off x="11220539" y="3728120"/>
              <a:ext cx="153558" cy="161008"/>
            </a:xfrm>
            <a:custGeom>
              <a:avLst/>
              <a:gdLst/>
              <a:ahLst/>
              <a:cxnLst/>
              <a:rect l="l" t="t" r="r" b="b"/>
              <a:pathLst>
                <a:path w="1649" h="1729" extrusionOk="0">
                  <a:moveTo>
                    <a:pt x="1648" y="0"/>
                  </a:moveTo>
                  <a:cubicBezTo>
                    <a:pt x="1648" y="2"/>
                    <a:pt x="1648" y="3"/>
                    <a:pt x="1648" y="4"/>
                  </a:cubicBezTo>
                  <a:lnTo>
                    <a:pt x="1648" y="4"/>
                  </a:lnTo>
                  <a:cubicBezTo>
                    <a:pt x="1648" y="4"/>
                    <a:pt x="1648" y="4"/>
                    <a:pt x="1648" y="4"/>
                  </a:cubicBezTo>
                  <a:lnTo>
                    <a:pt x="1648" y="0"/>
                  </a:lnTo>
                  <a:close/>
                  <a:moveTo>
                    <a:pt x="1648" y="4"/>
                  </a:moveTo>
                  <a:cubicBezTo>
                    <a:pt x="1461" y="123"/>
                    <a:pt x="1258" y="219"/>
                    <a:pt x="1053" y="306"/>
                  </a:cubicBezTo>
                  <a:cubicBezTo>
                    <a:pt x="830" y="396"/>
                    <a:pt x="599" y="476"/>
                    <a:pt x="367" y="541"/>
                  </a:cubicBezTo>
                  <a:cubicBezTo>
                    <a:pt x="261" y="956"/>
                    <a:pt x="138" y="1352"/>
                    <a:pt x="0" y="1728"/>
                  </a:cubicBezTo>
                  <a:cubicBezTo>
                    <a:pt x="325" y="1645"/>
                    <a:pt x="647" y="1545"/>
                    <a:pt x="956" y="1413"/>
                  </a:cubicBezTo>
                  <a:lnTo>
                    <a:pt x="956" y="1413"/>
                  </a:lnTo>
                  <a:lnTo>
                    <a:pt x="949" y="1416"/>
                  </a:lnTo>
                  <a:cubicBezTo>
                    <a:pt x="1162" y="1326"/>
                    <a:pt x="1374" y="1220"/>
                    <a:pt x="1567" y="1088"/>
                  </a:cubicBezTo>
                  <a:lnTo>
                    <a:pt x="1567" y="1085"/>
                  </a:lnTo>
                  <a:cubicBezTo>
                    <a:pt x="1600" y="725"/>
                    <a:pt x="1625" y="363"/>
                    <a:pt x="1648" y="4"/>
                  </a:cubicBezTo>
                  <a:close/>
                </a:path>
              </a:pathLst>
            </a:custGeom>
            <a:solidFill>
              <a:srgbClr val="BD963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8" name="Google Shape;656;p27">
              <a:extLst>
                <a:ext uri="{FF2B5EF4-FFF2-40B4-BE49-F238E27FC236}">
                  <a16:creationId xmlns:a16="http://schemas.microsoft.com/office/drawing/2014/main" id="{F67D22B9-0EAC-AED7-5D8F-DFBEC3C5CB58}"/>
                </a:ext>
              </a:extLst>
            </p:cNvPr>
            <p:cNvSpPr/>
            <p:nvPr/>
          </p:nvSpPr>
          <p:spPr>
            <a:xfrm>
              <a:off x="10518582" y="3700463"/>
              <a:ext cx="64533" cy="370905"/>
            </a:xfrm>
            <a:custGeom>
              <a:avLst/>
              <a:gdLst/>
              <a:ahLst/>
              <a:cxnLst/>
              <a:rect l="l" t="t" r="r" b="b"/>
              <a:pathLst>
                <a:path w="693" h="3983" extrusionOk="0">
                  <a:moveTo>
                    <a:pt x="258" y="1"/>
                  </a:moveTo>
                  <a:cubicBezTo>
                    <a:pt x="129" y="1"/>
                    <a:pt x="0" y="117"/>
                    <a:pt x="10" y="252"/>
                  </a:cubicBezTo>
                  <a:cubicBezTo>
                    <a:pt x="13" y="323"/>
                    <a:pt x="16" y="397"/>
                    <a:pt x="20" y="471"/>
                  </a:cubicBezTo>
                  <a:cubicBezTo>
                    <a:pt x="139" y="529"/>
                    <a:pt x="258" y="580"/>
                    <a:pt x="380" y="629"/>
                  </a:cubicBezTo>
                  <a:cubicBezTo>
                    <a:pt x="415" y="645"/>
                    <a:pt x="451" y="657"/>
                    <a:pt x="486" y="671"/>
                  </a:cubicBezTo>
                  <a:cubicBezTo>
                    <a:pt x="489" y="657"/>
                    <a:pt x="489" y="645"/>
                    <a:pt x="489" y="632"/>
                  </a:cubicBezTo>
                  <a:cubicBezTo>
                    <a:pt x="492" y="506"/>
                    <a:pt x="499" y="378"/>
                    <a:pt x="509" y="252"/>
                  </a:cubicBezTo>
                  <a:cubicBezTo>
                    <a:pt x="512" y="188"/>
                    <a:pt x="477" y="120"/>
                    <a:pt x="434" y="75"/>
                  </a:cubicBezTo>
                  <a:cubicBezTo>
                    <a:pt x="387" y="30"/>
                    <a:pt x="325" y="1"/>
                    <a:pt x="258" y="1"/>
                  </a:cubicBezTo>
                  <a:close/>
                  <a:moveTo>
                    <a:pt x="183" y="1716"/>
                  </a:moveTo>
                  <a:cubicBezTo>
                    <a:pt x="185" y="1717"/>
                    <a:pt x="188" y="1718"/>
                    <a:pt x="190" y="1719"/>
                  </a:cubicBezTo>
                  <a:lnTo>
                    <a:pt x="190" y="1719"/>
                  </a:lnTo>
                  <a:lnTo>
                    <a:pt x="183" y="1716"/>
                  </a:lnTo>
                  <a:close/>
                  <a:moveTo>
                    <a:pt x="103" y="1681"/>
                  </a:moveTo>
                  <a:lnTo>
                    <a:pt x="103" y="1681"/>
                  </a:lnTo>
                  <a:cubicBezTo>
                    <a:pt x="116" y="1835"/>
                    <a:pt x="135" y="1990"/>
                    <a:pt x="155" y="2144"/>
                  </a:cubicBezTo>
                  <a:cubicBezTo>
                    <a:pt x="155" y="2128"/>
                    <a:pt x="152" y="2116"/>
                    <a:pt x="152" y="2100"/>
                  </a:cubicBezTo>
                  <a:lnTo>
                    <a:pt x="152" y="2100"/>
                  </a:lnTo>
                  <a:cubicBezTo>
                    <a:pt x="171" y="2251"/>
                    <a:pt x="190" y="2402"/>
                    <a:pt x="213" y="2553"/>
                  </a:cubicBezTo>
                  <a:cubicBezTo>
                    <a:pt x="238" y="2708"/>
                    <a:pt x="268" y="2866"/>
                    <a:pt x="299" y="3020"/>
                  </a:cubicBezTo>
                  <a:cubicBezTo>
                    <a:pt x="361" y="3322"/>
                    <a:pt x="434" y="3619"/>
                    <a:pt x="512" y="3918"/>
                  </a:cubicBezTo>
                  <a:cubicBezTo>
                    <a:pt x="522" y="3957"/>
                    <a:pt x="557" y="3982"/>
                    <a:pt x="596" y="3982"/>
                  </a:cubicBezTo>
                  <a:cubicBezTo>
                    <a:pt x="605" y="3982"/>
                    <a:pt x="612" y="3979"/>
                    <a:pt x="618" y="3979"/>
                  </a:cubicBezTo>
                  <a:cubicBezTo>
                    <a:pt x="666" y="3967"/>
                    <a:pt x="692" y="3915"/>
                    <a:pt x="682" y="3870"/>
                  </a:cubicBezTo>
                  <a:cubicBezTo>
                    <a:pt x="631" y="3670"/>
                    <a:pt x="593" y="3468"/>
                    <a:pt x="563" y="3265"/>
                  </a:cubicBezTo>
                  <a:cubicBezTo>
                    <a:pt x="535" y="3027"/>
                    <a:pt x="512" y="2785"/>
                    <a:pt x="496" y="2547"/>
                  </a:cubicBezTo>
                  <a:cubicBezTo>
                    <a:pt x="489" y="2418"/>
                    <a:pt x="480" y="2293"/>
                    <a:pt x="477" y="2164"/>
                  </a:cubicBezTo>
                  <a:cubicBezTo>
                    <a:pt x="473" y="2051"/>
                    <a:pt x="473" y="1942"/>
                    <a:pt x="470" y="1829"/>
                  </a:cubicBezTo>
                  <a:cubicBezTo>
                    <a:pt x="376" y="1795"/>
                    <a:pt x="281" y="1760"/>
                    <a:pt x="190" y="1719"/>
                  </a:cubicBezTo>
                  <a:lnTo>
                    <a:pt x="190" y="1719"/>
                  </a:lnTo>
                  <a:lnTo>
                    <a:pt x="190" y="1720"/>
                  </a:lnTo>
                  <a:cubicBezTo>
                    <a:pt x="161" y="1707"/>
                    <a:pt x="132" y="1694"/>
                    <a:pt x="103" y="1681"/>
                  </a:cubicBezTo>
                  <a:close/>
                </a:path>
              </a:pathLst>
            </a:custGeom>
            <a:solidFill>
              <a:srgbClr val="FFFFFF">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9" name="Google Shape;657;p27">
              <a:extLst>
                <a:ext uri="{FF2B5EF4-FFF2-40B4-BE49-F238E27FC236}">
                  <a16:creationId xmlns:a16="http://schemas.microsoft.com/office/drawing/2014/main" id="{BA796203-793B-C918-0C1C-8F8BA85AD1B0}"/>
                </a:ext>
              </a:extLst>
            </p:cNvPr>
            <p:cNvSpPr/>
            <p:nvPr/>
          </p:nvSpPr>
          <p:spPr>
            <a:xfrm>
              <a:off x="10520352" y="3744323"/>
              <a:ext cx="43581" cy="126553"/>
            </a:xfrm>
            <a:custGeom>
              <a:avLst/>
              <a:gdLst/>
              <a:ahLst/>
              <a:cxnLst/>
              <a:rect l="l" t="t" r="r" b="b"/>
              <a:pathLst>
                <a:path w="468" h="1359" extrusionOk="0">
                  <a:moveTo>
                    <a:pt x="1" y="0"/>
                  </a:moveTo>
                  <a:lnTo>
                    <a:pt x="1" y="0"/>
                  </a:lnTo>
                  <a:cubicBezTo>
                    <a:pt x="4" y="74"/>
                    <a:pt x="7" y="148"/>
                    <a:pt x="10" y="225"/>
                  </a:cubicBezTo>
                  <a:cubicBezTo>
                    <a:pt x="20" y="383"/>
                    <a:pt x="29" y="544"/>
                    <a:pt x="42" y="702"/>
                  </a:cubicBezTo>
                  <a:cubicBezTo>
                    <a:pt x="52" y="872"/>
                    <a:pt x="68" y="1043"/>
                    <a:pt x="84" y="1210"/>
                  </a:cubicBezTo>
                  <a:cubicBezTo>
                    <a:pt x="113" y="1223"/>
                    <a:pt x="142" y="1236"/>
                    <a:pt x="171" y="1249"/>
                  </a:cubicBezTo>
                  <a:lnTo>
                    <a:pt x="171" y="1248"/>
                  </a:lnTo>
                  <a:lnTo>
                    <a:pt x="171" y="1248"/>
                  </a:lnTo>
                  <a:cubicBezTo>
                    <a:pt x="262" y="1289"/>
                    <a:pt x="357" y="1324"/>
                    <a:pt x="451" y="1358"/>
                  </a:cubicBezTo>
                  <a:lnTo>
                    <a:pt x="451" y="1310"/>
                  </a:lnTo>
                  <a:cubicBezTo>
                    <a:pt x="448" y="1055"/>
                    <a:pt x="451" y="798"/>
                    <a:pt x="458" y="544"/>
                  </a:cubicBezTo>
                  <a:cubicBezTo>
                    <a:pt x="458" y="428"/>
                    <a:pt x="464" y="315"/>
                    <a:pt x="467" y="200"/>
                  </a:cubicBezTo>
                  <a:cubicBezTo>
                    <a:pt x="432" y="186"/>
                    <a:pt x="396" y="174"/>
                    <a:pt x="361" y="158"/>
                  </a:cubicBezTo>
                  <a:cubicBezTo>
                    <a:pt x="239" y="109"/>
                    <a:pt x="120" y="58"/>
                    <a:pt x="1" y="0"/>
                  </a:cubicBezTo>
                  <a:close/>
                </a:path>
              </a:pathLst>
            </a:custGeom>
            <a:solidFill>
              <a:srgbClr val="F5D57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0" name="Google Shape;658;p27">
              <a:extLst>
                <a:ext uri="{FF2B5EF4-FFF2-40B4-BE49-F238E27FC236}">
                  <a16:creationId xmlns:a16="http://schemas.microsoft.com/office/drawing/2014/main" id="{1F25B82B-B67D-017F-3C86-6158E5B7D844}"/>
                </a:ext>
              </a:extLst>
            </p:cNvPr>
            <p:cNvSpPr/>
            <p:nvPr/>
          </p:nvSpPr>
          <p:spPr>
            <a:xfrm>
              <a:off x="10507221" y="3609668"/>
              <a:ext cx="61181" cy="61274"/>
            </a:xfrm>
            <a:custGeom>
              <a:avLst/>
              <a:gdLst/>
              <a:ahLst/>
              <a:cxnLst/>
              <a:rect l="l" t="t" r="r" b="b"/>
              <a:pathLst>
                <a:path w="657" h="658" extrusionOk="0">
                  <a:moveTo>
                    <a:pt x="329" y="1"/>
                  </a:moveTo>
                  <a:cubicBezTo>
                    <a:pt x="151" y="1"/>
                    <a:pt x="0" y="152"/>
                    <a:pt x="0" y="329"/>
                  </a:cubicBezTo>
                  <a:cubicBezTo>
                    <a:pt x="0" y="509"/>
                    <a:pt x="151" y="658"/>
                    <a:pt x="329" y="658"/>
                  </a:cubicBezTo>
                  <a:cubicBezTo>
                    <a:pt x="505" y="658"/>
                    <a:pt x="657" y="509"/>
                    <a:pt x="657" y="329"/>
                  </a:cubicBezTo>
                  <a:cubicBezTo>
                    <a:pt x="657" y="152"/>
                    <a:pt x="505" y="1"/>
                    <a:pt x="329" y="1"/>
                  </a:cubicBezTo>
                  <a:close/>
                </a:path>
              </a:pathLst>
            </a:custGeom>
            <a:solidFill>
              <a:srgbClr val="FFFFFF">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1" name="Google Shape;659;p27">
              <a:extLst>
                <a:ext uri="{FF2B5EF4-FFF2-40B4-BE49-F238E27FC236}">
                  <a16:creationId xmlns:a16="http://schemas.microsoft.com/office/drawing/2014/main" id="{47E08C16-AB81-B633-130C-26C3C1CAA74B}"/>
                </a:ext>
              </a:extLst>
            </p:cNvPr>
            <p:cNvSpPr/>
            <p:nvPr/>
          </p:nvSpPr>
          <p:spPr>
            <a:xfrm>
              <a:off x="10456470" y="3471195"/>
              <a:ext cx="920603" cy="148623"/>
            </a:xfrm>
            <a:custGeom>
              <a:avLst/>
              <a:gdLst/>
              <a:ahLst/>
              <a:cxnLst/>
              <a:rect l="l" t="t" r="r" b="b"/>
              <a:pathLst>
                <a:path w="9886" h="1596" extrusionOk="0">
                  <a:moveTo>
                    <a:pt x="1" y="1"/>
                  </a:moveTo>
                  <a:cubicBezTo>
                    <a:pt x="55" y="245"/>
                    <a:pt x="242" y="445"/>
                    <a:pt x="436" y="593"/>
                  </a:cubicBezTo>
                  <a:cubicBezTo>
                    <a:pt x="693" y="790"/>
                    <a:pt x="989" y="925"/>
                    <a:pt x="1291" y="1041"/>
                  </a:cubicBezTo>
                  <a:cubicBezTo>
                    <a:pt x="1614" y="1163"/>
                    <a:pt x="1945" y="1253"/>
                    <a:pt x="2279" y="1327"/>
                  </a:cubicBezTo>
                  <a:cubicBezTo>
                    <a:pt x="2615" y="1401"/>
                    <a:pt x="2949" y="1456"/>
                    <a:pt x="3291" y="1497"/>
                  </a:cubicBezTo>
                  <a:cubicBezTo>
                    <a:pt x="3638" y="1539"/>
                    <a:pt x="3989" y="1568"/>
                    <a:pt x="4336" y="1581"/>
                  </a:cubicBezTo>
                  <a:cubicBezTo>
                    <a:pt x="4542" y="1591"/>
                    <a:pt x="4748" y="1595"/>
                    <a:pt x="4954" y="1595"/>
                  </a:cubicBezTo>
                  <a:cubicBezTo>
                    <a:pt x="5453" y="1595"/>
                    <a:pt x="5951" y="1568"/>
                    <a:pt x="6448" y="1513"/>
                  </a:cubicBezTo>
                  <a:cubicBezTo>
                    <a:pt x="6789" y="1478"/>
                    <a:pt x="7127" y="1427"/>
                    <a:pt x="7462" y="1359"/>
                  </a:cubicBezTo>
                  <a:cubicBezTo>
                    <a:pt x="7796" y="1292"/>
                    <a:pt x="8128" y="1204"/>
                    <a:pt x="8450" y="1092"/>
                  </a:cubicBezTo>
                  <a:cubicBezTo>
                    <a:pt x="8611" y="1037"/>
                    <a:pt x="8772" y="973"/>
                    <a:pt x="8926" y="902"/>
                  </a:cubicBezTo>
                  <a:cubicBezTo>
                    <a:pt x="9074" y="834"/>
                    <a:pt x="9216" y="757"/>
                    <a:pt x="9351" y="664"/>
                  </a:cubicBezTo>
                  <a:cubicBezTo>
                    <a:pt x="9463" y="590"/>
                    <a:pt x="9573" y="500"/>
                    <a:pt x="9667" y="396"/>
                  </a:cubicBezTo>
                  <a:cubicBezTo>
                    <a:pt x="9705" y="355"/>
                    <a:pt x="9741" y="307"/>
                    <a:pt x="9776" y="258"/>
                  </a:cubicBezTo>
                  <a:cubicBezTo>
                    <a:pt x="9808" y="210"/>
                    <a:pt x="9834" y="155"/>
                    <a:pt x="9857" y="101"/>
                  </a:cubicBezTo>
                  <a:cubicBezTo>
                    <a:pt x="9869" y="68"/>
                    <a:pt x="9879" y="37"/>
                    <a:pt x="9885" y="1"/>
                  </a:cubicBezTo>
                  <a:lnTo>
                    <a:pt x="9714" y="1"/>
                  </a:lnTo>
                  <a:cubicBezTo>
                    <a:pt x="9708" y="23"/>
                    <a:pt x="9702" y="46"/>
                    <a:pt x="9692" y="65"/>
                  </a:cubicBezTo>
                  <a:cubicBezTo>
                    <a:pt x="9667" y="123"/>
                    <a:pt x="9634" y="175"/>
                    <a:pt x="9599" y="223"/>
                  </a:cubicBezTo>
                  <a:cubicBezTo>
                    <a:pt x="9528" y="310"/>
                    <a:pt x="9448" y="387"/>
                    <a:pt x="9358" y="457"/>
                  </a:cubicBezTo>
                  <a:cubicBezTo>
                    <a:pt x="9158" y="606"/>
                    <a:pt x="8936" y="722"/>
                    <a:pt x="8707" y="818"/>
                  </a:cubicBezTo>
                  <a:cubicBezTo>
                    <a:pt x="8395" y="950"/>
                    <a:pt x="8070" y="1047"/>
                    <a:pt x="7738" y="1127"/>
                  </a:cubicBezTo>
                  <a:cubicBezTo>
                    <a:pt x="7404" y="1211"/>
                    <a:pt x="7063" y="1268"/>
                    <a:pt x="6722" y="1317"/>
                  </a:cubicBezTo>
                  <a:lnTo>
                    <a:pt x="6722" y="1317"/>
                  </a:lnTo>
                  <a:cubicBezTo>
                    <a:pt x="6724" y="1317"/>
                    <a:pt x="6725" y="1316"/>
                    <a:pt x="6725" y="1314"/>
                  </a:cubicBezTo>
                  <a:lnTo>
                    <a:pt x="6725" y="1314"/>
                  </a:lnTo>
                  <a:cubicBezTo>
                    <a:pt x="6136" y="1395"/>
                    <a:pt x="5540" y="1430"/>
                    <a:pt x="4944" y="1430"/>
                  </a:cubicBezTo>
                  <a:cubicBezTo>
                    <a:pt x="4343" y="1430"/>
                    <a:pt x="3741" y="1395"/>
                    <a:pt x="3148" y="1314"/>
                  </a:cubicBezTo>
                  <a:cubicBezTo>
                    <a:pt x="2817" y="1269"/>
                    <a:pt x="2489" y="1208"/>
                    <a:pt x="2164" y="1130"/>
                  </a:cubicBezTo>
                  <a:cubicBezTo>
                    <a:pt x="1829" y="1053"/>
                    <a:pt x="1501" y="953"/>
                    <a:pt x="1186" y="821"/>
                  </a:cubicBezTo>
                  <a:cubicBezTo>
                    <a:pt x="954" y="725"/>
                    <a:pt x="728" y="609"/>
                    <a:pt x="529" y="457"/>
                  </a:cubicBezTo>
                  <a:cubicBezTo>
                    <a:pt x="442" y="387"/>
                    <a:pt x="358" y="310"/>
                    <a:pt x="287" y="223"/>
                  </a:cubicBezTo>
                  <a:cubicBezTo>
                    <a:pt x="252" y="172"/>
                    <a:pt x="220" y="120"/>
                    <a:pt x="194" y="62"/>
                  </a:cubicBezTo>
                  <a:cubicBezTo>
                    <a:pt x="184" y="43"/>
                    <a:pt x="178" y="23"/>
                    <a:pt x="171" y="1"/>
                  </a:cubicBezTo>
                  <a:close/>
                </a:path>
              </a:pathLst>
            </a:custGeom>
            <a:solidFill>
              <a:srgbClr val="5E7FD7"/>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564102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7C9E4F-494A-A367-B10F-07F56DC7A3A3}"/>
              </a:ext>
            </a:extLst>
          </p:cNvPr>
          <p:cNvSpPr txBox="1"/>
          <p:nvPr/>
        </p:nvSpPr>
        <p:spPr>
          <a:xfrm>
            <a:off x="821933" y="708917"/>
            <a:ext cx="10325528" cy="2062103"/>
          </a:xfrm>
          <a:prstGeom prst="rect">
            <a:avLst/>
          </a:prstGeom>
          <a:noFill/>
        </p:spPr>
        <p:txBody>
          <a:bodyPr wrap="square" rtlCol="0">
            <a:spAutoFit/>
          </a:bodyPr>
          <a:lstStyle/>
          <a:p>
            <a:pPr algn="just"/>
            <a:r>
              <a:rPr lang="nl-NL" sz="3200" b="1" i="1" dirty="0">
                <a:effectLst/>
                <a:latin typeface="Cambria" panose="02040503050406030204" pitchFamily="18" charset="0"/>
                <a:ea typeface="Cambria" panose="02040503050406030204" pitchFamily="18" charset="0"/>
                <a:cs typeface="Times New Roman" panose="02020603050405020304" pitchFamily="18" charset="0"/>
              </a:rPr>
              <a:t>Hiện tượng đuối nước xảy ra khi phổi, khí quản của người bị nước tràn vào khiến cơ quan hồ hấp bị tắc, dẫn đến khó thở, cơ thể thiếu ô-xi. Nếu không được cấp cứu kịp thời sẽ bị nguy hại đến tính mạng.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028" name="Picture 4" descr="Liên tiếp các ca nhập viện do đuối nước, chuyên gia chỉ cách thoát hiểm cho  trẻ trong mùa mưa bão">
            <a:extLst>
              <a:ext uri="{FF2B5EF4-FFF2-40B4-BE49-F238E27FC236}">
                <a16:creationId xmlns:a16="http://schemas.microsoft.com/office/drawing/2014/main" id="{CCFB0864-6A6D-6F9C-C5C2-D22E8E114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7587" y="2821591"/>
            <a:ext cx="6308332" cy="3507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407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C14AA8-DC13-0B49-B264-DD85F20F511C}"/>
              </a:ext>
            </a:extLst>
          </p:cNvPr>
          <p:cNvPicPr>
            <a:picLocks noChangeAspect="1"/>
          </p:cNvPicPr>
          <p:nvPr/>
        </p:nvPicPr>
        <p:blipFill>
          <a:blip r:embed="rId4"/>
          <a:stretch>
            <a:fillRect/>
          </a:stretch>
        </p:blipFill>
        <p:spPr>
          <a:xfrm>
            <a:off x="1395347" y="1629823"/>
            <a:ext cx="9175275" cy="2365453"/>
          </a:xfrm>
          <a:prstGeom prst="rect">
            <a:avLst/>
          </a:prstGeom>
        </p:spPr>
      </p:pic>
    </p:spTree>
    <p:extLst>
      <p:ext uri="{BB962C8B-B14F-4D97-AF65-F5344CB8AC3E}">
        <p14:creationId xmlns:p14="http://schemas.microsoft.com/office/powerpoint/2010/main" val="1970475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08B8BF-D787-D59A-E4F6-639D79A388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147566"/>
            <a:ext cx="8093375" cy="5451606"/>
          </a:xfrm>
          <a:prstGeom prst="rect">
            <a:avLst/>
          </a:prstGeom>
        </p:spPr>
      </p:pic>
      <p:sp>
        <p:nvSpPr>
          <p:cNvPr id="3" name="TextBox 2">
            <a:extLst>
              <a:ext uri="{FF2B5EF4-FFF2-40B4-BE49-F238E27FC236}">
                <a16:creationId xmlns:a16="http://schemas.microsoft.com/office/drawing/2014/main" id="{E715C4F7-FBCB-5159-D0CE-903E833F9D7D}"/>
              </a:ext>
            </a:extLst>
          </p:cNvPr>
          <p:cNvSpPr txBox="1"/>
          <p:nvPr/>
        </p:nvSpPr>
        <p:spPr>
          <a:xfrm>
            <a:off x="1866991" y="2970706"/>
            <a:ext cx="6753027" cy="1938992"/>
          </a:xfrm>
          <a:prstGeom prst="rect">
            <a:avLst/>
          </a:prstGeom>
          <a:noFill/>
        </p:spPr>
        <p:txBody>
          <a:bodyPr wrap="square">
            <a:spAutoFit/>
          </a:bodyPr>
          <a:lstStyle/>
          <a:p>
            <a:pPr algn="ctr" defTabSz="685800"/>
            <a:r>
              <a:rPr lang="en-US" sz="4000" b="1" dirty="0">
                <a:solidFill>
                  <a:prstClr val="black"/>
                </a:solidFill>
                <a:latin typeface="Cambria" panose="02040503050406030204" pitchFamily="18" charset="0"/>
                <a:ea typeface="Cambria" panose="02040503050406030204" pitchFamily="18" charset="0"/>
              </a:rPr>
              <a:t>Trong </a:t>
            </a:r>
            <a:r>
              <a:rPr lang="en-US" sz="4000" b="1" dirty="0" err="1">
                <a:solidFill>
                  <a:prstClr val="black"/>
                </a:solidFill>
                <a:latin typeface="Cambria" panose="02040503050406030204" pitchFamily="18" charset="0"/>
                <a:ea typeface="Cambria" panose="02040503050406030204" pitchFamily="18" charset="0"/>
              </a:rPr>
              <a:t>vòng</a:t>
            </a:r>
            <a:r>
              <a:rPr lang="en-US" sz="4000" b="1" dirty="0">
                <a:solidFill>
                  <a:prstClr val="black"/>
                </a:solidFill>
                <a:latin typeface="Cambria" panose="02040503050406030204" pitchFamily="18" charset="0"/>
                <a:ea typeface="Cambria" panose="02040503050406030204" pitchFamily="18" charset="0"/>
              </a:rPr>
              <a:t> 1 </a:t>
            </a:r>
            <a:r>
              <a:rPr lang="en-US" sz="4000" b="1" dirty="0" err="1">
                <a:solidFill>
                  <a:prstClr val="black"/>
                </a:solidFill>
                <a:latin typeface="Cambria" panose="02040503050406030204" pitchFamily="18" charset="0"/>
                <a:ea typeface="Cambria" panose="02040503050406030204" pitchFamily="18" charset="0"/>
              </a:rPr>
              <a:t>phút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hãy</a:t>
            </a:r>
            <a:r>
              <a:rPr lang="en-US" sz="4000" b="1" dirty="0">
                <a:solidFill>
                  <a:prstClr val="black"/>
                </a:solidFill>
                <a:latin typeface="Cambria" panose="02040503050406030204" pitchFamily="18" charset="0"/>
                <a:ea typeface="Cambria" panose="02040503050406030204" pitchFamily="18" charset="0"/>
              </a:rPr>
              <a:t> n</a:t>
            </a:r>
            <a:r>
              <a:rPr lang="vi-VN" sz="4000" b="1" dirty="0">
                <a:solidFill>
                  <a:prstClr val="black"/>
                </a:solidFill>
                <a:latin typeface="Cambria" panose="02040503050406030204" pitchFamily="18" charset="0"/>
                <a:ea typeface="Cambria" panose="02040503050406030204" pitchFamily="18" charset="0"/>
              </a:rPr>
              <a:t>êu những các</a:t>
            </a:r>
            <a:r>
              <a:rPr lang="en-US" sz="4000" b="1">
                <a:solidFill>
                  <a:prstClr val="black"/>
                </a:solidFill>
                <a:latin typeface="Cambria" panose="02040503050406030204" pitchFamily="18" charset="0"/>
                <a:ea typeface="Cambria" panose="02040503050406030204" pitchFamily="18" charset="0"/>
              </a:rPr>
              <a:t>h</a:t>
            </a:r>
            <a:r>
              <a:rPr lang="vi-VN" sz="4000" b="1">
                <a:solidFill>
                  <a:prstClr val="black"/>
                </a:solidFill>
                <a:latin typeface="Cambria" panose="02040503050406030204" pitchFamily="18" charset="0"/>
                <a:ea typeface="Cambria" panose="02040503050406030204" pitchFamily="18" charset="0"/>
              </a:rPr>
              <a:t> </a:t>
            </a:r>
            <a:r>
              <a:rPr lang="vi-VN" sz="4000" b="1" dirty="0">
                <a:solidFill>
                  <a:prstClr val="black"/>
                </a:solidFill>
                <a:latin typeface="Cambria" panose="02040503050406030204" pitchFamily="18" charset="0"/>
                <a:ea typeface="Cambria" panose="02040503050406030204" pitchFamily="18" charset="0"/>
              </a:rPr>
              <a:t>phòng tránh nguy cơ bị đuối nước.</a:t>
            </a:r>
            <a:endParaRPr lang="en-US" sz="28700" b="1" dirty="0">
              <a:solidFill>
                <a:srgbClr val="C00000"/>
              </a:solidFill>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7E32383B-EBA0-BED9-5075-E5F7485383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958" y="1871852"/>
            <a:ext cx="4841395" cy="4841395"/>
          </a:xfrm>
          <a:prstGeom prst="rect">
            <a:avLst/>
          </a:prstGeom>
        </p:spPr>
      </p:pic>
    </p:spTree>
    <p:extLst>
      <p:ext uri="{BB962C8B-B14F-4D97-AF65-F5344CB8AC3E}">
        <p14:creationId xmlns:p14="http://schemas.microsoft.com/office/powerpoint/2010/main" val="661056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FB2D71-C5A2-2440-B136-D5C2CF06F501}"/>
              </a:ext>
            </a:extLst>
          </p:cNvPr>
          <p:cNvPicPr>
            <a:picLocks noChangeAspect="1"/>
          </p:cNvPicPr>
          <p:nvPr/>
        </p:nvPicPr>
        <p:blipFill>
          <a:blip r:embed="rId4"/>
          <a:stretch>
            <a:fillRect/>
          </a:stretch>
        </p:blipFill>
        <p:spPr>
          <a:xfrm>
            <a:off x="9286804" y="2505407"/>
            <a:ext cx="3047834" cy="4352593"/>
          </a:xfrm>
          <a:prstGeom prst="rect">
            <a:avLst/>
          </a:prstGeom>
        </p:spPr>
      </p:pic>
      <p:pic>
        <p:nvPicPr>
          <p:cNvPr id="3" name="Picture 2">
            <a:extLst>
              <a:ext uri="{FF2B5EF4-FFF2-40B4-BE49-F238E27FC236}">
                <a16:creationId xmlns:a16="http://schemas.microsoft.com/office/drawing/2014/main" id="{476336CB-215C-1D69-6F2C-8ECE1881FF99}"/>
              </a:ext>
            </a:extLst>
          </p:cNvPr>
          <p:cNvPicPr>
            <a:picLocks noChangeAspect="1"/>
          </p:cNvPicPr>
          <p:nvPr/>
        </p:nvPicPr>
        <p:blipFill>
          <a:blip r:embed="rId5"/>
          <a:stretch>
            <a:fillRect/>
          </a:stretch>
        </p:blipFill>
        <p:spPr>
          <a:xfrm>
            <a:off x="974433" y="1722065"/>
            <a:ext cx="8737576" cy="2932128"/>
          </a:xfrm>
          <a:prstGeom prst="rect">
            <a:avLst/>
          </a:prstGeom>
        </p:spPr>
      </p:pic>
    </p:spTree>
    <p:extLst>
      <p:ext uri="{BB962C8B-B14F-4D97-AF65-F5344CB8AC3E}">
        <p14:creationId xmlns:p14="http://schemas.microsoft.com/office/powerpoint/2010/main" val="6503045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22256B-0AFE-7573-0049-B76A3D36AF91}"/>
              </a:ext>
            </a:extLst>
          </p:cNvPr>
          <p:cNvPicPr>
            <a:picLocks noChangeAspect="1"/>
          </p:cNvPicPr>
          <p:nvPr/>
        </p:nvPicPr>
        <p:blipFill>
          <a:blip r:embed="rId4"/>
          <a:stretch>
            <a:fillRect/>
          </a:stretch>
        </p:blipFill>
        <p:spPr>
          <a:xfrm>
            <a:off x="753522" y="1495130"/>
            <a:ext cx="10705504" cy="2347163"/>
          </a:xfrm>
          <a:prstGeom prst="rect">
            <a:avLst/>
          </a:prstGeom>
        </p:spPr>
      </p:pic>
    </p:spTree>
    <p:extLst>
      <p:ext uri="{BB962C8B-B14F-4D97-AF65-F5344CB8AC3E}">
        <p14:creationId xmlns:p14="http://schemas.microsoft.com/office/powerpoint/2010/main" val="34555687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E026C14E-1149-EDA9-3CBC-25B9DD28CC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050" y="3165374"/>
            <a:ext cx="3603023" cy="3896436"/>
          </a:xfrm>
          <a:prstGeom prst="rect">
            <a:avLst/>
          </a:prstGeom>
        </p:spPr>
      </p:pic>
      <p:sp>
        <p:nvSpPr>
          <p:cNvPr id="9" name="Speech Bubble: Rectangle with Corners Rounded 8">
            <a:extLst>
              <a:ext uri="{FF2B5EF4-FFF2-40B4-BE49-F238E27FC236}">
                <a16:creationId xmlns:a16="http://schemas.microsoft.com/office/drawing/2014/main" id="{9A0780F7-BAF4-1307-6642-30941C353E0F}"/>
              </a:ext>
            </a:extLst>
          </p:cNvPr>
          <p:cNvSpPr/>
          <p:nvPr/>
        </p:nvSpPr>
        <p:spPr>
          <a:xfrm>
            <a:off x="2804618" y="1809749"/>
            <a:ext cx="7710981" cy="1586461"/>
          </a:xfrm>
          <a:prstGeom prst="wedgeRoundRectCallout">
            <a:avLst>
              <a:gd name="adj1" fmla="val -55739"/>
              <a:gd name="adj2" fmla="val 54243"/>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002060"/>
                </a:solidFill>
              </a:rPr>
              <a:t>Em đã thấy trường hợp đuối nước nào chưa?</a:t>
            </a:r>
            <a:endParaRPr lang="en-US" sz="4000" dirty="0">
              <a:solidFill>
                <a:srgbClr val="002060"/>
              </a:solidFill>
            </a:endParaRPr>
          </a:p>
        </p:txBody>
      </p:sp>
    </p:spTree>
    <p:extLst>
      <p:ext uri="{BB962C8B-B14F-4D97-AF65-F5344CB8AC3E}">
        <p14:creationId xmlns:p14="http://schemas.microsoft.com/office/powerpoint/2010/main" val="24595139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EBB201-3F23-F659-4B68-4FD9B41228A7}"/>
              </a:ext>
            </a:extLst>
          </p:cNvPr>
          <p:cNvPicPr>
            <a:picLocks noChangeAspect="1"/>
          </p:cNvPicPr>
          <p:nvPr/>
        </p:nvPicPr>
        <p:blipFill>
          <a:blip r:embed="rId4"/>
          <a:stretch>
            <a:fillRect/>
          </a:stretch>
        </p:blipFill>
        <p:spPr>
          <a:xfrm>
            <a:off x="1109348" y="1448656"/>
            <a:ext cx="10976002" cy="2359328"/>
          </a:xfrm>
          <a:prstGeom prst="rect">
            <a:avLst/>
          </a:prstGeom>
        </p:spPr>
      </p:pic>
    </p:spTree>
    <p:extLst>
      <p:ext uri="{BB962C8B-B14F-4D97-AF65-F5344CB8AC3E}">
        <p14:creationId xmlns:p14="http://schemas.microsoft.com/office/powerpoint/2010/main" val="3491859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D209F2B-5DE2-7F42-AB4B-1BED001091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9703" y="2325126"/>
            <a:ext cx="4953811" cy="4128176"/>
          </a:xfrm>
          <a:prstGeom prst="rect">
            <a:avLst/>
          </a:prstGeom>
        </p:spPr>
      </p:pic>
      <p:sp>
        <p:nvSpPr>
          <p:cNvPr id="2" name="TextBox 1">
            <a:extLst>
              <a:ext uri="{FF2B5EF4-FFF2-40B4-BE49-F238E27FC236}">
                <a16:creationId xmlns:a16="http://schemas.microsoft.com/office/drawing/2014/main" id="{04B0E8C3-8AC9-E33A-68B5-90DA32AED4A9}"/>
              </a:ext>
            </a:extLst>
          </p:cNvPr>
          <p:cNvSpPr txBox="1"/>
          <p:nvPr/>
        </p:nvSpPr>
        <p:spPr>
          <a:xfrm>
            <a:off x="996593" y="2383605"/>
            <a:ext cx="6061753" cy="2123658"/>
          </a:xfrm>
          <a:prstGeom prst="rect">
            <a:avLst/>
          </a:prstGeom>
          <a:noFill/>
        </p:spPr>
        <p:txBody>
          <a:bodyPr wrap="square" rtlCol="0">
            <a:spAutoFit/>
          </a:bodyPr>
          <a:lstStyle/>
          <a:p>
            <a:pPr algn="ctr"/>
            <a:r>
              <a:rPr lang="nl-NL" sz="4400" b="1" dirty="0">
                <a:effectLst/>
                <a:latin typeface="Cambria" panose="02040503050406030204" pitchFamily="18" charset="0"/>
                <a:ea typeface="Cambria" panose="02040503050406030204" pitchFamily="18" charset="0"/>
                <a:cs typeface="Times New Roman" panose="02020603050405020304" pitchFamily="18" charset="0"/>
              </a:rPr>
              <a:t>Hoạt động 1: Một số  việc làm để phòng tránh đuối nước </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2688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12697D-0998-EC48-74DD-2F9F4FE766AE}"/>
              </a:ext>
            </a:extLst>
          </p:cNvPr>
          <p:cNvSpPr txBox="1"/>
          <p:nvPr/>
        </p:nvSpPr>
        <p:spPr>
          <a:xfrm>
            <a:off x="863029" y="380144"/>
            <a:ext cx="10284432" cy="1077218"/>
          </a:xfrm>
          <a:prstGeom prst="rect">
            <a:avLst/>
          </a:prstGeom>
          <a:noFill/>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1. Quan </a:t>
            </a:r>
            <a:r>
              <a:rPr lang="en-US" sz="3200" b="1" dirty="0" err="1">
                <a:solidFill>
                  <a:srgbClr val="002060"/>
                </a:solidFill>
                <a:latin typeface="Cambria" panose="02040503050406030204" pitchFamily="18" charset="0"/>
                <a:ea typeface="Cambria" panose="02040503050406030204" pitchFamily="18" charset="0"/>
              </a:rPr>
              <a:t>sát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hình</a:t>
            </a:r>
            <a:r>
              <a:rPr lang="en-US" sz="3200" b="1" dirty="0">
                <a:solidFill>
                  <a:srgbClr val="002060"/>
                </a:solidFill>
                <a:latin typeface="Cambria" panose="02040503050406030204" pitchFamily="18" charset="0"/>
                <a:ea typeface="Cambria" panose="02040503050406030204" pitchFamily="18" charset="0"/>
              </a:rPr>
              <a:t> 1 </a:t>
            </a:r>
            <a:r>
              <a:rPr lang="en-US" sz="3200" b="1" dirty="0" err="1">
                <a:solidFill>
                  <a:srgbClr val="002060"/>
                </a:solidFill>
                <a:latin typeface="Cambria" panose="02040503050406030204" pitchFamily="18" charset="0"/>
                <a:ea typeface="Cambria" panose="02040503050406030204" pitchFamily="18" charset="0"/>
              </a:rPr>
              <a:t>và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việc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làm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có</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thể</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dẫn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đến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nguy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cơ</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đuối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nước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Giải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thích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vì</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sao</a:t>
            </a:r>
            <a:r>
              <a:rPr lang="en-US" sz="3200" b="1" dirty="0">
                <a:solidFill>
                  <a:srgbClr val="002060"/>
                </a:solidFill>
                <a:latin typeface="Cambria" panose="02040503050406030204" pitchFamily="18" charset="0"/>
                <a:ea typeface="Cambria" panose="02040503050406030204" pitchFamily="18" charset="0"/>
              </a:rPr>
              <a:t>.</a:t>
            </a:r>
          </a:p>
        </p:txBody>
      </p:sp>
      <p:pic>
        <p:nvPicPr>
          <p:cNvPr id="6" name="Picture 5">
            <a:extLst>
              <a:ext uri="{FF2B5EF4-FFF2-40B4-BE49-F238E27FC236}">
                <a16:creationId xmlns:a16="http://schemas.microsoft.com/office/drawing/2014/main" id="{904E944F-F05B-FD97-C51B-17258A13E5B3}"/>
              </a:ext>
            </a:extLst>
          </p:cNvPr>
          <p:cNvPicPr>
            <a:picLocks noChangeAspect="1"/>
          </p:cNvPicPr>
          <p:nvPr/>
        </p:nvPicPr>
        <p:blipFill>
          <a:blip r:embed="rId3"/>
          <a:stretch>
            <a:fillRect/>
          </a:stretch>
        </p:blipFill>
        <p:spPr>
          <a:xfrm>
            <a:off x="2183900" y="1554020"/>
            <a:ext cx="7504629" cy="4760885"/>
          </a:xfrm>
          <a:prstGeom prst="rect">
            <a:avLst/>
          </a:prstGeom>
        </p:spPr>
      </p:pic>
    </p:spTree>
    <p:extLst>
      <p:ext uri="{BB962C8B-B14F-4D97-AF65-F5344CB8AC3E}">
        <p14:creationId xmlns:p14="http://schemas.microsoft.com/office/powerpoint/2010/main" val="4380017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4B26E6-240E-5A11-E0EC-EC73BC2A54E3}"/>
              </a:ext>
            </a:extLst>
          </p:cNvPr>
          <p:cNvPicPr>
            <a:picLocks noChangeAspect="1"/>
          </p:cNvPicPr>
          <p:nvPr/>
        </p:nvPicPr>
        <p:blipFill>
          <a:blip r:embed="rId3"/>
          <a:stretch>
            <a:fillRect/>
          </a:stretch>
        </p:blipFill>
        <p:spPr>
          <a:xfrm>
            <a:off x="585466" y="2381678"/>
            <a:ext cx="4219575" cy="2628900"/>
          </a:xfrm>
          <a:prstGeom prst="rect">
            <a:avLst/>
          </a:prstGeom>
        </p:spPr>
      </p:pic>
      <p:sp>
        <p:nvSpPr>
          <p:cNvPr id="5" name="Rectangle: Rounded Corners 4">
            <a:extLst>
              <a:ext uri="{FF2B5EF4-FFF2-40B4-BE49-F238E27FC236}">
                <a16:creationId xmlns:a16="http://schemas.microsoft.com/office/drawing/2014/main" id="{84BEFE0A-47E1-372A-F1CC-6367348E5E07}"/>
              </a:ext>
            </a:extLst>
          </p:cNvPr>
          <p:cNvSpPr/>
          <p:nvPr/>
        </p:nvSpPr>
        <p:spPr>
          <a:xfrm>
            <a:off x="5363109" y="1530849"/>
            <a:ext cx="6174769" cy="4161033"/>
          </a:xfrm>
          <a:custGeom>
            <a:avLst/>
            <a:gdLst>
              <a:gd name="connsiteX0" fmla="*/ 0 w 6174769"/>
              <a:gd name="connsiteY0" fmla="*/ 693519 h 4161033"/>
              <a:gd name="connsiteX1" fmla="*/ 693519 w 6174769"/>
              <a:gd name="connsiteY1" fmla="*/ 0 h 4161033"/>
              <a:gd name="connsiteX2" fmla="*/ 5481250 w 6174769"/>
              <a:gd name="connsiteY2" fmla="*/ 0 h 4161033"/>
              <a:gd name="connsiteX3" fmla="*/ 6174769 w 6174769"/>
              <a:gd name="connsiteY3" fmla="*/ 693519 h 4161033"/>
              <a:gd name="connsiteX4" fmla="*/ 6174769 w 6174769"/>
              <a:gd name="connsiteY4" fmla="*/ 3467514 h 4161033"/>
              <a:gd name="connsiteX5" fmla="*/ 5481250 w 6174769"/>
              <a:gd name="connsiteY5" fmla="*/ 4161033 h 4161033"/>
              <a:gd name="connsiteX6" fmla="*/ 693519 w 6174769"/>
              <a:gd name="connsiteY6" fmla="*/ 4161033 h 4161033"/>
              <a:gd name="connsiteX7" fmla="*/ 0 w 6174769"/>
              <a:gd name="connsiteY7" fmla="*/ 3467514 h 4161033"/>
              <a:gd name="connsiteX8" fmla="*/ 0 w 6174769"/>
              <a:gd name="connsiteY8" fmla="*/ 693519 h 416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4769" h="4161033" fill="none" extrusionOk="0">
                <a:moveTo>
                  <a:pt x="0" y="693519"/>
                </a:moveTo>
                <a:cubicBezTo>
                  <a:pt x="-1787" y="369030"/>
                  <a:pt x="330701" y="-40757"/>
                  <a:pt x="693519" y="0"/>
                </a:cubicBezTo>
                <a:cubicBezTo>
                  <a:pt x="1505666" y="29483"/>
                  <a:pt x="3820893" y="4220"/>
                  <a:pt x="5481250" y="0"/>
                </a:cubicBezTo>
                <a:cubicBezTo>
                  <a:pt x="5870670" y="2411"/>
                  <a:pt x="6158583" y="331504"/>
                  <a:pt x="6174769" y="693519"/>
                </a:cubicBezTo>
                <a:cubicBezTo>
                  <a:pt x="6158827" y="1617113"/>
                  <a:pt x="6074945" y="2563550"/>
                  <a:pt x="6174769" y="3467514"/>
                </a:cubicBezTo>
                <a:cubicBezTo>
                  <a:pt x="6187467" y="3857368"/>
                  <a:pt x="5907634" y="4200071"/>
                  <a:pt x="5481250" y="4161033"/>
                </a:cubicBezTo>
                <a:cubicBezTo>
                  <a:pt x="3646458" y="4195161"/>
                  <a:pt x="1560646" y="4038241"/>
                  <a:pt x="693519" y="4161033"/>
                </a:cubicBezTo>
                <a:cubicBezTo>
                  <a:pt x="294797" y="4192319"/>
                  <a:pt x="-25716" y="3893396"/>
                  <a:pt x="0" y="3467514"/>
                </a:cubicBezTo>
                <a:cubicBezTo>
                  <a:pt x="-162483" y="2826556"/>
                  <a:pt x="12474" y="2024265"/>
                  <a:pt x="0" y="693519"/>
                </a:cubicBezTo>
                <a:close/>
              </a:path>
              <a:path w="6174769" h="4161033" stroke="0" extrusionOk="0">
                <a:moveTo>
                  <a:pt x="0" y="693519"/>
                </a:moveTo>
                <a:cubicBezTo>
                  <a:pt x="-8359" y="324728"/>
                  <a:pt x="373342" y="33954"/>
                  <a:pt x="693519" y="0"/>
                </a:cubicBezTo>
                <a:cubicBezTo>
                  <a:pt x="2350242" y="-40312"/>
                  <a:pt x="3274246" y="-70188"/>
                  <a:pt x="5481250" y="0"/>
                </a:cubicBezTo>
                <a:cubicBezTo>
                  <a:pt x="5812133" y="-4906"/>
                  <a:pt x="6204412" y="252951"/>
                  <a:pt x="6174769" y="693519"/>
                </a:cubicBezTo>
                <a:cubicBezTo>
                  <a:pt x="6212376" y="1887710"/>
                  <a:pt x="6198846" y="2861370"/>
                  <a:pt x="6174769" y="3467514"/>
                </a:cubicBezTo>
                <a:cubicBezTo>
                  <a:pt x="6173869" y="3861279"/>
                  <a:pt x="5832116" y="4161506"/>
                  <a:pt x="5481250" y="4161033"/>
                </a:cubicBezTo>
                <a:cubicBezTo>
                  <a:pt x="4164910" y="4178384"/>
                  <a:pt x="1857077" y="4284379"/>
                  <a:pt x="693519" y="4161033"/>
                </a:cubicBezTo>
                <a:cubicBezTo>
                  <a:pt x="317764" y="4130448"/>
                  <a:pt x="22366" y="3878467"/>
                  <a:pt x="0" y="3467514"/>
                </a:cubicBezTo>
                <a:cubicBezTo>
                  <a:pt x="6107" y="2827187"/>
                  <a:pt x="-133487" y="1002352"/>
                  <a:pt x="0" y="693519"/>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lang="en-US" sz="4400" b="1" kern="0" dirty="0">
                <a:solidFill>
                  <a:srgbClr val="002060"/>
                </a:solidFill>
                <a:latin typeface="Calibri" panose="020F0502020204030204" pitchFamily="34" charset="0"/>
                <a:cs typeface="Calibri" panose="020F0502020204030204" pitchFamily="34" charset="0"/>
              </a:rPr>
              <a:t>Đ</a:t>
            </a:r>
            <a:r>
              <a:rPr lang="vi-VN" sz="4400" b="1" kern="0" dirty="0">
                <a:solidFill>
                  <a:srgbClr val="002060"/>
                </a:solidFill>
                <a:latin typeface="Calibri" panose="020F0502020204030204" pitchFamily="34" charset="0"/>
                <a:cs typeface="Calibri" panose="020F0502020204030204" pitchFamily="34" charset="0"/>
              </a:rPr>
              <a:t>i bơi ở nơi không an toàn (thác nước chảy xiết)</a:t>
            </a:r>
            <a:endParaRPr lang="en-US" sz="4400" b="1" kern="0" dirty="0">
              <a:solidFill>
                <a:srgbClr val="002060"/>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defRPr/>
            </a:pPr>
            <a:r>
              <a:rPr lang="en-US" sz="4400" b="1" kern="0" dirty="0" err="1">
                <a:solidFill>
                  <a:srgbClr val="002060"/>
                </a:solidFill>
                <a:latin typeface="Calibri" panose="020F0502020204030204" pitchFamily="34" charset="0"/>
                <a:cs typeface="Calibri" panose="020F0502020204030204" pitchFamily="34" charset="0"/>
              </a:rPr>
              <a:t>Không</a:t>
            </a:r>
            <a:r>
              <a:rPr lang="en-US" sz="4400" b="1" kern="0" dirty="0">
                <a:solidFill>
                  <a:srgbClr val="002060"/>
                </a:solidFill>
                <a:latin typeface="Calibri" panose="020F0502020204030204" pitchFamily="34" charset="0"/>
                <a:cs typeface="Calibri" panose="020F0502020204030204" pitchFamily="34" charset="0"/>
              </a:rPr>
              <a:t> </a:t>
            </a:r>
            <a:r>
              <a:rPr lang="en-US" sz="4400" b="1" kern="0" dirty="0" err="1">
                <a:solidFill>
                  <a:srgbClr val="002060"/>
                </a:solidFill>
                <a:latin typeface="Calibri" panose="020F0502020204030204" pitchFamily="34" charset="0"/>
                <a:cs typeface="Calibri" panose="020F0502020204030204" pitchFamily="34" charset="0"/>
              </a:rPr>
              <a:t>mặc</a:t>
            </a:r>
            <a:r>
              <a:rPr lang="en-US" sz="4400" b="1" kern="0" dirty="0">
                <a:solidFill>
                  <a:srgbClr val="002060"/>
                </a:solidFill>
                <a:latin typeface="Calibri" panose="020F0502020204030204" pitchFamily="34" charset="0"/>
                <a:cs typeface="Calibri" panose="020F0502020204030204" pitchFamily="34" charset="0"/>
              </a:rPr>
              <a:t> </a:t>
            </a:r>
            <a:r>
              <a:rPr lang="en-US" sz="4400" b="1" kern="0" dirty="0" err="1">
                <a:solidFill>
                  <a:srgbClr val="002060"/>
                </a:solidFill>
                <a:latin typeface="Calibri" panose="020F0502020204030204" pitchFamily="34" charset="0"/>
                <a:cs typeface="Calibri" panose="020F0502020204030204" pitchFamily="34" charset="0"/>
              </a:rPr>
              <a:t>áo</a:t>
            </a:r>
            <a:r>
              <a:rPr lang="en-US" sz="4400" b="1" kern="0" dirty="0">
                <a:solidFill>
                  <a:srgbClr val="002060"/>
                </a:solidFill>
                <a:latin typeface="Calibri" panose="020F0502020204030204" pitchFamily="34" charset="0"/>
                <a:cs typeface="Calibri" panose="020F0502020204030204" pitchFamily="34" charset="0"/>
              </a:rPr>
              <a:t> </a:t>
            </a:r>
            <a:r>
              <a:rPr lang="en-US" sz="4400" b="1" kern="0" dirty="0" err="1">
                <a:solidFill>
                  <a:srgbClr val="002060"/>
                </a:solidFill>
                <a:latin typeface="Calibri" panose="020F0502020204030204" pitchFamily="34" charset="0"/>
                <a:cs typeface="Calibri" panose="020F0502020204030204" pitchFamily="34" charset="0"/>
              </a:rPr>
              <a:t>phao</a:t>
            </a:r>
            <a:r>
              <a:rPr lang="en-US" sz="4400" b="1" kern="0" dirty="0">
                <a:solidFill>
                  <a:srgbClr val="002060"/>
                </a:solidFill>
                <a:latin typeface="Calibri" panose="020F0502020204030204" pitchFamily="34" charset="0"/>
                <a:cs typeface="Calibri" panose="020F0502020204030204" pitchFamily="34" charset="0"/>
              </a:rPr>
              <a:t> </a:t>
            </a:r>
            <a:r>
              <a:rPr lang="en-US" sz="4400" b="1" kern="0" dirty="0" err="1">
                <a:solidFill>
                  <a:srgbClr val="002060"/>
                </a:solidFill>
                <a:latin typeface="Calibri" panose="020F0502020204030204" pitchFamily="34" charset="0"/>
                <a:cs typeface="Calibri" panose="020F0502020204030204" pitchFamily="34" charset="0"/>
              </a:rPr>
              <a:t>bảo</a:t>
            </a:r>
            <a:r>
              <a:rPr lang="en-US" sz="4400" b="1" kern="0" dirty="0">
                <a:solidFill>
                  <a:srgbClr val="002060"/>
                </a:solidFill>
                <a:latin typeface="Calibri" panose="020F0502020204030204" pitchFamily="34" charset="0"/>
                <a:cs typeface="Calibri" panose="020F0502020204030204" pitchFamily="34" charset="0"/>
              </a:rPr>
              <a:t> </a:t>
            </a:r>
            <a:r>
              <a:rPr lang="en-US" sz="4400" b="1" kern="0" dirty="0" err="1">
                <a:solidFill>
                  <a:srgbClr val="002060"/>
                </a:solidFill>
                <a:latin typeface="Calibri" panose="020F0502020204030204" pitchFamily="34" charset="0"/>
                <a:cs typeface="Calibri" panose="020F0502020204030204" pitchFamily="34" charset="0"/>
              </a:rPr>
              <a:t>vệ</a:t>
            </a:r>
            <a:r>
              <a:rPr lang="en-US" sz="4400" b="1" kern="0" dirty="0">
                <a:solidFill>
                  <a:srgbClr val="002060"/>
                </a:solidFill>
                <a:latin typeface="Calibri" panose="020F0502020204030204" pitchFamily="34" charset="0"/>
                <a:cs typeface="Calibri" panose="020F0502020204030204" pitchFamily="34" charset="0"/>
              </a:rPr>
              <a:t>.</a:t>
            </a:r>
            <a:endParaRPr kumimoji="0" lang="vi-VN" sz="44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1" name="Picture 10" descr="A red x on a black background&#10;&#10;Description automatically generated">
            <a:extLst>
              <a:ext uri="{FF2B5EF4-FFF2-40B4-BE49-F238E27FC236}">
                <a16:creationId xmlns:a16="http://schemas.microsoft.com/office/drawing/2014/main" id="{3F206A2C-06CD-06C4-E92C-168AAF6CE5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522" y="2095928"/>
            <a:ext cx="901138" cy="917826"/>
          </a:xfrm>
          <a:prstGeom prst="rect">
            <a:avLst/>
          </a:prstGeom>
        </p:spPr>
      </p:pic>
    </p:spTree>
    <p:extLst>
      <p:ext uri="{BB962C8B-B14F-4D97-AF65-F5344CB8AC3E}">
        <p14:creationId xmlns:p14="http://schemas.microsoft.com/office/powerpoint/2010/main" val="2531507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A3D1F6-77F6-A509-9C69-E846B42982D7}"/>
              </a:ext>
            </a:extLst>
          </p:cNvPr>
          <p:cNvPicPr>
            <a:picLocks noChangeAspect="1"/>
          </p:cNvPicPr>
          <p:nvPr/>
        </p:nvPicPr>
        <p:blipFill>
          <a:blip r:embed="rId3"/>
          <a:stretch>
            <a:fillRect/>
          </a:stretch>
        </p:blipFill>
        <p:spPr>
          <a:xfrm>
            <a:off x="841625" y="2065105"/>
            <a:ext cx="4454082" cy="2939694"/>
          </a:xfrm>
          <a:prstGeom prst="rect">
            <a:avLst/>
          </a:prstGeom>
        </p:spPr>
      </p:pic>
      <p:pic>
        <p:nvPicPr>
          <p:cNvPr id="8" name="Picture 7" descr="A red x on a black background&#10;&#10;Description automatically generated">
            <a:extLst>
              <a:ext uri="{FF2B5EF4-FFF2-40B4-BE49-F238E27FC236}">
                <a16:creationId xmlns:a16="http://schemas.microsoft.com/office/drawing/2014/main" id="{BF45590B-2D4D-F5A4-CED4-BFA893CD39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329" y="1839074"/>
            <a:ext cx="901138" cy="917826"/>
          </a:xfrm>
          <a:prstGeom prst="rect">
            <a:avLst/>
          </a:prstGeom>
        </p:spPr>
      </p:pic>
      <p:sp>
        <p:nvSpPr>
          <p:cNvPr id="9" name="Rectangle: Rounded Corners 8">
            <a:extLst>
              <a:ext uri="{FF2B5EF4-FFF2-40B4-BE49-F238E27FC236}">
                <a16:creationId xmlns:a16="http://schemas.microsoft.com/office/drawing/2014/main" id="{261D5C47-9629-46E7-558B-5AC81577C6BA}"/>
              </a:ext>
            </a:extLst>
          </p:cNvPr>
          <p:cNvSpPr/>
          <p:nvPr/>
        </p:nvSpPr>
        <p:spPr>
          <a:xfrm>
            <a:off x="5363109" y="1993186"/>
            <a:ext cx="6174769" cy="3246633"/>
          </a:xfrm>
          <a:custGeom>
            <a:avLst/>
            <a:gdLst>
              <a:gd name="connsiteX0" fmla="*/ 0 w 6174769"/>
              <a:gd name="connsiteY0" fmla="*/ 541116 h 3246633"/>
              <a:gd name="connsiteX1" fmla="*/ 541116 w 6174769"/>
              <a:gd name="connsiteY1" fmla="*/ 0 h 3246633"/>
              <a:gd name="connsiteX2" fmla="*/ 5633653 w 6174769"/>
              <a:gd name="connsiteY2" fmla="*/ 0 h 3246633"/>
              <a:gd name="connsiteX3" fmla="*/ 6174769 w 6174769"/>
              <a:gd name="connsiteY3" fmla="*/ 541116 h 3246633"/>
              <a:gd name="connsiteX4" fmla="*/ 6174769 w 6174769"/>
              <a:gd name="connsiteY4" fmla="*/ 2705517 h 3246633"/>
              <a:gd name="connsiteX5" fmla="*/ 5633653 w 6174769"/>
              <a:gd name="connsiteY5" fmla="*/ 3246633 h 3246633"/>
              <a:gd name="connsiteX6" fmla="*/ 541116 w 6174769"/>
              <a:gd name="connsiteY6" fmla="*/ 3246633 h 3246633"/>
              <a:gd name="connsiteX7" fmla="*/ 0 w 6174769"/>
              <a:gd name="connsiteY7" fmla="*/ 2705517 h 3246633"/>
              <a:gd name="connsiteX8" fmla="*/ 0 w 6174769"/>
              <a:gd name="connsiteY8" fmla="*/ 541116 h 324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4769" h="3246633" fill="none" extrusionOk="0">
                <a:moveTo>
                  <a:pt x="0" y="541116"/>
                </a:moveTo>
                <a:cubicBezTo>
                  <a:pt x="-1756" y="299784"/>
                  <a:pt x="259693" y="-35159"/>
                  <a:pt x="541116" y="0"/>
                </a:cubicBezTo>
                <a:cubicBezTo>
                  <a:pt x="1605151" y="29483"/>
                  <a:pt x="3173113" y="4220"/>
                  <a:pt x="5633653" y="0"/>
                </a:cubicBezTo>
                <a:cubicBezTo>
                  <a:pt x="5980947" y="18249"/>
                  <a:pt x="6160747" y="260462"/>
                  <a:pt x="6174769" y="541116"/>
                </a:cubicBezTo>
                <a:cubicBezTo>
                  <a:pt x="6158827" y="1244427"/>
                  <a:pt x="6074945" y="1662394"/>
                  <a:pt x="6174769" y="2705517"/>
                </a:cubicBezTo>
                <a:cubicBezTo>
                  <a:pt x="6222511" y="3030060"/>
                  <a:pt x="5958457" y="3269998"/>
                  <a:pt x="5633653" y="3246633"/>
                </a:cubicBezTo>
                <a:cubicBezTo>
                  <a:pt x="4353144" y="3280761"/>
                  <a:pt x="2046728" y="3123841"/>
                  <a:pt x="541116" y="3246633"/>
                </a:cubicBezTo>
                <a:cubicBezTo>
                  <a:pt x="216204" y="3298561"/>
                  <a:pt x="-13523" y="3026906"/>
                  <a:pt x="0" y="2705517"/>
                </a:cubicBezTo>
                <a:cubicBezTo>
                  <a:pt x="-162483" y="2019600"/>
                  <a:pt x="12474" y="860460"/>
                  <a:pt x="0" y="541116"/>
                </a:cubicBezTo>
                <a:close/>
              </a:path>
              <a:path w="6174769" h="3246633" stroke="0" extrusionOk="0">
                <a:moveTo>
                  <a:pt x="0" y="541116"/>
                </a:moveTo>
                <a:cubicBezTo>
                  <a:pt x="-27114" y="288417"/>
                  <a:pt x="257897" y="8445"/>
                  <a:pt x="541116" y="0"/>
                </a:cubicBezTo>
                <a:cubicBezTo>
                  <a:pt x="1530751" y="-40312"/>
                  <a:pt x="4962834" y="-70188"/>
                  <a:pt x="5633653" y="0"/>
                </a:cubicBezTo>
                <a:cubicBezTo>
                  <a:pt x="5914448" y="-1699"/>
                  <a:pt x="6178375" y="235265"/>
                  <a:pt x="6174769" y="541116"/>
                </a:cubicBezTo>
                <a:cubicBezTo>
                  <a:pt x="6212376" y="811012"/>
                  <a:pt x="6198846" y="1869850"/>
                  <a:pt x="6174769" y="2705517"/>
                </a:cubicBezTo>
                <a:cubicBezTo>
                  <a:pt x="6173633" y="3017933"/>
                  <a:pt x="5927946" y="3246700"/>
                  <a:pt x="5633653" y="3246633"/>
                </a:cubicBezTo>
                <a:cubicBezTo>
                  <a:pt x="5030883" y="3263984"/>
                  <a:pt x="1361166" y="3369979"/>
                  <a:pt x="541116" y="3246633"/>
                </a:cubicBezTo>
                <a:cubicBezTo>
                  <a:pt x="247414" y="3224959"/>
                  <a:pt x="12928" y="3020513"/>
                  <a:pt x="0" y="2705517"/>
                </a:cubicBezTo>
                <a:cubicBezTo>
                  <a:pt x="6107" y="1679850"/>
                  <a:pt x="-133487" y="1301656"/>
                  <a:pt x="0" y="541116"/>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lang="en-US" sz="4400" b="1" kern="0" dirty="0" err="1">
                <a:solidFill>
                  <a:srgbClr val="002060"/>
                </a:solidFill>
                <a:latin typeface="Calibri" panose="020F0502020204030204" pitchFamily="34" charset="0"/>
                <a:cs typeface="Calibri" panose="020F0502020204030204" pitchFamily="34" charset="0"/>
              </a:rPr>
              <a:t>Đùa</a:t>
            </a:r>
            <a:r>
              <a:rPr lang="en-US" sz="4400" b="1" kern="0" dirty="0">
                <a:solidFill>
                  <a:srgbClr val="002060"/>
                </a:solidFill>
                <a:latin typeface="Calibri" panose="020F0502020204030204" pitchFamily="34" charset="0"/>
                <a:cs typeface="Calibri" panose="020F0502020204030204" pitchFamily="34" charset="0"/>
              </a:rPr>
              <a:t> </a:t>
            </a:r>
            <a:r>
              <a:rPr lang="en-US" sz="4400" b="1" kern="0" dirty="0" err="1">
                <a:solidFill>
                  <a:srgbClr val="002060"/>
                </a:solidFill>
                <a:latin typeface="Calibri" panose="020F0502020204030204" pitchFamily="34" charset="0"/>
                <a:cs typeface="Calibri" panose="020F0502020204030204" pitchFamily="34" charset="0"/>
              </a:rPr>
              <a:t>nghịch</a:t>
            </a:r>
            <a:r>
              <a:rPr lang="en-US" sz="4400" b="1" kern="0" dirty="0">
                <a:solidFill>
                  <a:srgbClr val="002060"/>
                </a:solidFill>
                <a:latin typeface="Calibri" panose="020F0502020204030204" pitchFamily="34" charset="0"/>
                <a:cs typeface="Calibri" panose="020F0502020204030204" pitchFamily="34" charset="0"/>
              </a:rPr>
              <a:t> </a:t>
            </a:r>
            <a:r>
              <a:rPr lang="en-US" sz="4400" b="1" kern="0" dirty="0" err="1">
                <a:solidFill>
                  <a:srgbClr val="002060"/>
                </a:solidFill>
                <a:latin typeface="Calibri" panose="020F0502020204030204" pitchFamily="34" charset="0"/>
                <a:cs typeface="Calibri" panose="020F0502020204030204" pitchFamily="34" charset="0"/>
              </a:rPr>
              <a:t>khi</a:t>
            </a:r>
            <a:r>
              <a:rPr lang="en-US" sz="4400" b="1" kern="0" dirty="0">
                <a:solidFill>
                  <a:srgbClr val="002060"/>
                </a:solidFill>
                <a:latin typeface="Calibri" panose="020F0502020204030204" pitchFamily="34" charset="0"/>
                <a:cs typeface="Calibri" panose="020F0502020204030204" pitchFamily="34" charset="0"/>
              </a:rPr>
              <a:t> </a:t>
            </a:r>
            <a:r>
              <a:rPr lang="en-US" sz="4400" b="1" kern="0" dirty="0" err="1">
                <a:solidFill>
                  <a:srgbClr val="002060"/>
                </a:solidFill>
                <a:latin typeface="Calibri" panose="020F0502020204030204" pitchFamily="34" charset="0"/>
                <a:cs typeface="Calibri" panose="020F0502020204030204" pitchFamily="34" charset="0"/>
              </a:rPr>
              <a:t>đi</a:t>
            </a:r>
            <a:r>
              <a:rPr lang="en-US" sz="4400" b="1" kern="0" dirty="0">
                <a:solidFill>
                  <a:srgbClr val="002060"/>
                </a:solidFill>
                <a:latin typeface="Calibri" panose="020F0502020204030204" pitchFamily="34" charset="0"/>
                <a:cs typeface="Calibri" panose="020F0502020204030204" pitchFamily="34" charset="0"/>
              </a:rPr>
              <a:t> </a:t>
            </a:r>
            <a:r>
              <a:rPr lang="en-US" sz="4400" b="1" kern="0" dirty="0" err="1">
                <a:solidFill>
                  <a:srgbClr val="002060"/>
                </a:solidFill>
                <a:latin typeface="Calibri" panose="020F0502020204030204" pitchFamily="34" charset="0"/>
                <a:cs typeface="Calibri" panose="020F0502020204030204" pitchFamily="34" charset="0"/>
              </a:rPr>
              <a:t>thuyền</a:t>
            </a:r>
            <a:r>
              <a:rPr lang="en-US" sz="4400" b="1" kern="0" dirty="0">
                <a:solidFill>
                  <a:srgbClr val="002060"/>
                </a:solidFill>
                <a:latin typeface="Calibri" panose="020F0502020204030204" pitchFamily="34" charset="0"/>
                <a:cs typeface="Calibri" panose="020F0502020204030204" pitchFamily="34" charset="0"/>
              </a:rPr>
              <a:t> </a:t>
            </a:r>
            <a:r>
              <a:rPr lang="en-US" sz="4400" b="1" kern="0" dirty="0" err="1">
                <a:solidFill>
                  <a:srgbClr val="002060"/>
                </a:solidFill>
                <a:latin typeface="Calibri" panose="020F0502020204030204" pitchFamily="34" charset="0"/>
                <a:cs typeface="Calibri" panose="020F0502020204030204" pitchFamily="34" charset="0"/>
              </a:rPr>
              <a:t>trên</a:t>
            </a:r>
            <a:r>
              <a:rPr lang="en-US" sz="4400" b="1" kern="0" dirty="0">
                <a:solidFill>
                  <a:srgbClr val="002060"/>
                </a:solidFill>
                <a:latin typeface="Calibri" panose="020F0502020204030204" pitchFamily="34" charset="0"/>
                <a:cs typeface="Calibri" panose="020F0502020204030204" pitchFamily="34" charset="0"/>
              </a:rPr>
              <a:t> </a:t>
            </a:r>
            <a:r>
              <a:rPr lang="en-US" sz="4400" b="1" kern="0" dirty="0" err="1">
                <a:solidFill>
                  <a:srgbClr val="002060"/>
                </a:solidFill>
                <a:latin typeface="Calibri" panose="020F0502020204030204" pitchFamily="34" charset="0"/>
                <a:cs typeface="Calibri" panose="020F0502020204030204" pitchFamily="34" charset="0"/>
              </a:rPr>
              <a:t>sông</a:t>
            </a:r>
            <a:r>
              <a:rPr lang="en-US" sz="4400" b="1" kern="0" dirty="0">
                <a:solidFill>
                  <a:srgbClr val="002060"/>
                </a:solidFill>
                <a:latin typeface="Calibri" panose="020F0502020204030204" pitchFamily="34" charset="0"/>
                <a:cs typeface="Calibri" panose="020F0502020204030204" pitchFamily="34" charset="0"/>
              </a:rPr>
              <a:t>, </a:t>
            </a:r>
            <a:r>
              <a:rPr lang="en-US" sz="4400" b="1" kern="0" dirty="0" err="1">
                <a:solidFill>
                  <a:srgbClr val="002060"/>
                </a:solidFill>
                <a:latin typeface="Calibri" panose="020F0502020204030204" pitchFamily="34" charset="0"/>
                <a:cs typeface="Calibri" panose="020F0502020204030204" pitchFamily="34" charset="0"/>
              </a:rPr>
              <a:t>hồ</a:t>
            </a:r>
            <a:r>
              <a:rPr lang="en-US" sz="4400" b="1" kern="0" dirty="0">
                <a:solidFill>
                  <a:srgbClr val="002060"/>
                </a:solidFill>
                <a:latin typeface="Calibri" panose="020F0502020204030204" pitchFamily="34" charset="0"/>
                <a:cs typeface="Calibri" panose="020F0502020204030204" pitchFamily="34" charset="0"/>
              </a:rPr>
              <a:t>.</a:t>
            </a:r>
          </a:p>
          <a:p>
            <a:pPr marL="457200" lvl="0" indent="-457200" algn="just">
              <a:buFont typeface="Arial" panose="020B0604020202020204" pitchFamily="34" charset="0"/>
              <a:buChar char="•"/>
              <a:defRPr/>
            </a:pPr>
            <a:r>
              <a:rPr kumimoji="0" lang="en-US" sz="44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Không</a:t>
            </a:r>
            <a:r>
              <a:rPr kumimoji="0" lang="en-US" sz="44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mặc</a:t>
            </a:r>
            <a:r>
              <a:rPr kumimoji="0" lang="en-US" sz="44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áo</a:t>
            </a:r>
            <a:r>
              <a:rPr kumimoji="0" lang="en-US" sz="44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phao</a:t>
            </a:r>
            <a:r>
              <a:rPr kumimoji="0" lang="en-US" sz="44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bảo</a:t>
            </a:r>
            <a:r>
              <a:rPr kumimoji="0" lang="en-US" sz="44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vệ</a:t>
            </a:r>
            <a:r>
              <a:rPr kumimoji="0" lang="en-US" sz="44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endParaRPr kumimoji="0" lang="vi-VN" sz="44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9733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panose="020F0302020204030204"/>
        <a:ea typeface="思源黑体 CN Regular"/>
        <a:cs typeface=""/>
      </a:majorFont>
      <a:minorFont>
        <a:latin typeface="Arial" panose="020F0502020204030204"/>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panose="020F0302020204030204"/>
        <a:ea typeface="思源黑体 CN Regular"/>
        <a:cs typeface=""/>
      </a:majorFont>
      <a:minorFont>
        <a:latin typeface="Arial" panose="020F0502020204030204"/>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429</Words>
  <Application>Microsoft Office PowerPoint</Application>
  <PresentationFormat>Widescreen</PresentationFormat>
  <Paragraphs>47</Paragraphs>
  <Slides>23</Slides>
  <Notes>21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等线</vt:lpstr>
      <vt:lpstr>Arial</vt:lpstr>
      <vt:lpstr>Calibri</vt:lpstr>
      <vt:lpstr>Cambria</vt:lpstr>
      <vt:lpstr>Times New Roman</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29</cp:revision>
  <dcterms:created xsi:type="dcterms:W3CDTF">2023-10-08T01:38:51Z</dcterms:created>
  <dcterms:modified xsi:type="dcterms:W3CDTF">2025-04-03T04:27:34Z</dcterms:modified>
</cp:coreProperties>
</file>