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av" ContentType="audio/x-wav"/>
  <Default Extension="png" ContentType="image/png"/>
  <Default Extension="wdp" ContentType="image/vnd.ms-photo"/>
  <Default Extension="mp3" ContentType="audio/mpeg"/>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5"/>
  </p:notesMasterIdLst>
  <p:sldIdLst>
    <p:sldId id="257" r:id="rId6"/>
    <p:sldId id="328" r:id="rId7"/>
    <p:sldId id="354" r:id="rId8"/>
    <p:sldId id="308" r:id="rId9"/>
    <p:sldId id="355" r:id="rId10"/>
    <p:sldId id="356" r:id="rId11"/>
    <p:sldId id="310" r:id="rId12"/>
    <p:sldId id="348" r:id="rId13"/>
    <p:sldId id="352" r:id="rId14"/>
    <p:sldId id="330" r:id="rId15"/>
    <p:sldId id="281" r:id="rId16"/>
    <p:sldId id="282" r:id="rId17"/>
    <p:sldId id="343" r:id="rId18"/>
    <p:sldId id="357" r:id="rId19"/>
    <p:sldId id="358" r:id="rId20"/>
    <p:sldId id="359" r:id="rId21"/>
    <p:sldId id="360" r:id="rId22"/>
    <p:sldId id="361" r:id="rId23"/>
    <p:sldId id="362" r:id="rId24"/>
    <p:sldId id="425" r:id="rId25"/>
    <p:sldId id="426" r:id="rId26"/>
    <p:sldId id="427" r:id="rId27"/>
    <p:sldId id="346" r:id="rId28"/>
    <p:sldId id="428" r:id="rId29"/>
    <p:sldId id="429" r:id="rId30"/>
    <p:sldId id="265" r:id="rId31"/>
    <p:sldId id="268" r:id="rId32"/>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2.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3.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tags" Target="tags/tag1.xml" /><Relationship Id="rId34" Type="http://schemas.openxmlformats.org/officeDocument/2006/relationships/presProps" Target="presProps.xml" /><Relationship Id="rId35" Type="http://schemas.openxmlformats.org/officeDocument/2006/relationships/viewProps" Target="viewProps.xml" /><Relationship Id="rId36" Type="http://schemas.openxmlformats.org/officeDocument/2006/relationships/theme" Target="theme/theme1.xml" /><Relationship Id="rId37" Type="http://schemas.openxmlformats.org/officeDocument/2006/relationships/tableStyles" Target="tableStyles.xml" /><Relationship Id="rId4" Type="http://schemas.openxmlformats.org/officeDocument/2006/relationships/slideMaster" Target="slideMasters/slideMaster4.xml" /><Relationship Id="rId5" Type="http://schemas.openxmlformats.org/officeDocument/2006/relationships/notesMaster" Target="notesMasters/notesMaster1.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8510E-A6FB-4C76-BA4A-A02572A9AC0C}" type="datetimeFigureOut">
              <a:rPr lang="en-US" smtClean="0"/>
              <a:t>10/05/2025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84838-3EB6-4BAB-B7BB-D92CA53B08B4}" type="slidenum">
              <a:rPr lang="en-US" smtClean="0"/>
              <a:t>‹#›</a:t>
            </a:fld>
            <a:endParaRPr lang="en-US"/>
          </a:p>
        </p:txBody>
      </p:sp>
    </p:spTree>
    <p:extLst>
      <p:ext uri="{BB962C8B-B14F-4D97-AF65-F5344CB8AC3E}">
        <p14:creationId xmlns:p14="http://schemas.microsoft.com/office/powerpoint/2010/main" val="390636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Thiết kế: Hương Thảo – Zalo 0972115126</a:t>
            </a:r>
          </a:p>
        </p:txBody>
      </p:sp>
      <p:sp>
        <p:nvSpPr>
          <p:cNvPr id="4" name="Slide Number Placeholder 3"/>
          <p:cNvSpPr>
            <a:spLocks noGrp="1"/>
          </p:cNvSpPr>
          <p:nvPr>
            <p:ph type="sldNum" sz="quarter" idx="5"/>
          </p:nvPr>
        </p:nvSpPr>
        <p:spPr/>
        <p:txBody>
          <a:bodyPr/>
          <a:lstStyle/>
          <a:p>
            <a:fld id="{36C84838-3EB6-4BAB-B7BB-D92CA53B08B4}" type="slidenum">
              <a:rPr lang="en-US" smtClean="0"/>
              <a:t>1</a:t>
            </a:fld>
            <a:endParaRPr lang="en-US"/>
          </a:p>
        </p:txBody>
      </p:sp>
    </p:spTree>
    <p:extLst>
      <p:ext uri="{BB962C8B-B14F-4D97-AF65-F5344CB8AC3E}">
        <p14:creationId xmlns:p14="http://schemas.microsoft.com/office/powerpoint/2010/main" val="2249072204"/>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a:t>
            </a:r>
            <a:r>
              <a:rPr lang="en-US" baseline="0"/>
              <a:t> HS nhận xét căn phòng: đồ chơi vứt bề bộn giữa nha.</a:t>
            </a:r>
          </a:p>
          <a:p>
            <a:r>
              <a:rPr lang="en-US" baseline="0" err="1"/>
              <a:t>Dẫn dắt: chúng ta cùng dọn dẹp phòng khách bằng cách trả lời tốt các thử thách để đồ chơi vào giỏ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err="1"/>
              <a:t>Thiết kế: Hương Thảo – Zalo 0972115126</a:t>
            </a:r>
          </a:p>
          <a:p>
            <a:endParaRPr lang="en-US"/>
          </a:p>
        </p:txBody>
      </p:sp>
      <p:sp>
        <p:nvSpPr>
          <p:cNvPr id="4" name="Slide Number Placeholder 3"/>
          <p:cNvSpPr>
            <a:spLocks noGrp="1"/>
          </p:cNvSpPr>
          <p:nvPr>
            <p:ph type="sldNum" sz="quarter" idx="5"/>
          </p:nvPr>
        </p:nvSpPr>
        <p:spPr/>
        <p:txBody>
          <a:bodyPr/>
          <a:lstStyle/>
          <a:p>
            <a:fld id="{36C84838-3EB6-4BAB-B7BB-D92CA53B08B4}" type="slidenum">
              <a:rPr lang="en-US" smtClean="0"/>
              <a:t>8</a:t>
            </a:fld>
            <a:endParaRPr lang="en-US"/>
          </a:p>
        </p:txBody>
      </p:sp>
    </p:spTree>
    <p:extLst>
      <p:ext uri="{BB962C8B-B14F-4D97-AF65-F5344CB8AC3E}">
        <p14:creationId xmlns:p14="http://schemas.microsoft.com/office/powerpoint/2010/main" val="532680311"/>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err="1"/>
              <a:t>Thiết kế: Hương Thảo – Zalo 0972115126</a:t>
            </a:r>
          </a:p>
          <a:p>
            <a:endParaRPr lang="en-US"/>
          </a:p>
        </p:txBody>
      </p:sp>
      <p:sp>
        <p:nvSpPr>
          <p:cNvPr id="4" name="Slide Number Placeholder 3"/>
          <p:cNvSpPr>
            <a:spLocks noGrp="1"/>
          </p:cNvSpPr>
          <p:nvPr>
            <p:ph type="sldNum" sz="quarter" idx="5"/>
          </p:nvPr>
        </p:nvSpPr>
        <p:spPr/>
        <p:txBody>
          <a:bodyPr/>
          <a:lstStyle/>
          <a:p>
            <a:fld id="{36C84838-3EB6-4BAB-B7BB-D92CA53B08B4}" type="slidenum">
              <a:rPr lang="en-US" smtClean="0"/>
              <a:t>14</a:t>
            </a:fld>
            <a:endParaRPr lang="en-US"/>
          </a:p>
        </p:txBody>
      </p:sp>
    </p:spTree>
    <p:extLst>
      <p:ext uri="{BB962C8B-B14F-4D97-AF65-F5344CB8AC3E}">
        <p14:creationId xmlns:p14="http://schemas.microsoft.com/office/powerpoint/2010/main" val="3444353520"/>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err="1"/>
              <a:t>Thiết kế: Hương Thảo – Zalo 0972115126</a:t>
            </a:r>
          </a:p>
          <a:p>
            <a:endParaRPr lang="en-US"/>
          </a:p>
        </p:txBody>
      </p:sp>
      <p:sp>
        <p:nvSpPr>
          <p:cNvPr id="4" name="Slide Number Placeholder 3"/>
          <p:cNvSpPr>
            <a:spLocks noGrp="1"/>
          </p:cNvSpPr>
          <p:nvPr>
            <p:ph type="sldNum" sz="quarter" idx="5"/>
          </p:nvPr>
        </p:nvSpPr>
        <p:spPr/>
        <p:txBody>
          <a:bodyPr/>
          <a:lstStyle/>
          <a:p>
            <a:fld id="{36C84838-3EB6-4BAB-B7BB-D92CA53B08B4}" type="slidenum">
              <a:rPr lang="en-US" smtClean="0"/>
              <a:t>26</a:t>
            </a:fld>
            <a:endParaRPr lang="en-US"/>
          </a:p>
        </p:txBody>
      </p:sp>
    </p:spTree>
    <p:extLst>
      <p:ext uri="{BB962C8B-B14F-4D97-AF65-F5344CB8AC3E}">
        <p14:creationId xmlns:p14="http://schemas.microsoft.com/office/powerpoint/2010/main" val="318862465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2.jpeg" /><Relationship Id="rId2" Type="http://schemas.openxmlformats.org/officeDocument/2006/relationships/slideMaster" Target="../slideMasters/slideMaster3.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10/05/2025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288132679"/>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10/05/2025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192492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10/05/2025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300005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itle Slide">
    <p:spTree>
      <p:nvGrpSpPr>
        <p:cNvPr id="1" name=""/>
        <p:cNvGrpSpPr/>
        <p:nvPr/>
      </p:nvGrpSpPr>
      <p:grpSpPr>
        <a:xfrm>
          <a:off x="0" y="0"/>
          <a: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1">
            <a:extLst>
              <a:ext uri="{28A0092B-C50C-407E-A947-70E740481C1C}">
                <a14:useLocalDpi xmlns:a14="http://schemas.microsoft.com/office/drawing/2010/main" val="0"/>
              </a:ext>
            </a:extLst>
          </a:blip>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156624"/>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xfrm>
      </p:grpSpPr>
    </p:spTree>
    <p:extLst>
      <p:ext uri="{BB962C8B-B14F-4D97-AF65-F5344CB8AC3E}">
        <p14:creationId xmlns:p14="http://schemas.microsoft.com/office/powerpoint/2010/main" val="2631065544"/>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slideLayout" Target="../slideLayouts/slideLayout3.xml" /><Relationship Id="rId3" Type="http://schemas.openxmlformats.org/officeDocument/2006/relationships/image" Target="../media/image1.jpeg" /><Relationship Id="rId4"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heme" Target="../theme/theme3.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heme" Target="../theme/theme4.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Tree>
    <p:extLst>
      <p:ext uri="{BB962C8B-B14F-4D97-AF65-F5344CB8AC3E}">
        <p14:creationId xmlns:p14="http://schemas.microsoft.com/office/powerpoint/2010/main" val="3049192464"/>
      </p:ext>
    </p:extLst>
  </p:cSld>
  <p:clrMap bg1="lt1" tx1="dk1" bg2="lt2" tx2="dk2" accent1="accent1" accent2="accent2" accent3="accent3" accent4="accent4" accent5="accent5" accent6="accent6" hlink="hlink" folHlink="folHlink"/>
  <p:sldLayoutIdLst>
    <p:sldLayoutId id="2147483667"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3">
            <a:lum/>
          </a:blip>
          <a:stretch>
            <a:fillRect t="-9000" b="-9000"/>
          </a:stretch>
        </a:blipFill>
        <a:effectLst/>
      </p:bgPr>
    </p:bg>
    <p:spTree>
      <p:nvGrpSpPr>
        <p:cNvPr id="1" name=""/>
        <p:cNvGrpSpPr/>
        <p:nvPr/>
      </p:nvGrpSpPr>
      <p:grpSpPr>
        <a:xfrm>
          <a:off x="0" y="0"/>
          <a:ext cx="0" cy="0"/>
        </a:xfrm>
      </p:grpSpPr>
    </p:spTree>
    <p:extLst>
      <p:ext uri="{BB962C8B-B14F-4D97-AF65-F5344CB8AC3E}">
        <p14:creationId xmlns:p14="http://schemas.microsoft.com/office/powerpoint/2010/main" val="2014761202"/>
      </p:ext>
    </p:extLst>
  </p:cSld>
  <p:clrMap bg1="lt1" tx1="dk1" bg2="lt2" tx2="dk2" accent1="accent1" accent2="accent2" accent3="accent3" accent4="accent4" accent5="accent5" accent6="accent6" hlink="hlink" folHlink="folHlink"/>
  <p:sldLayoutIdLst>
    <p:sldLayoutId id="2147483674" r:id="rId1"/>
    <p:sldLayoutId id="2147483680"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Tree>
    <p:extLst>
      <p:ext uri="{BB962C8B-B14F-4D97-AF65-F5344CB8AC3E}">
        <p14:creationId xmlns:p14="http://schemas.microsoft.com/office/powerpoint/2010/main" val="2267070473"/>
      </p:ext>
    </p:extLst>
  </p:cSld>
  <p:clrMap bg1="lt1" tx1="dk1" bg2="lt2" tx2="dk2" accent1="accent1" accent2="accent2" accent3="accent3" accent4="accent4" accent5="accent5" accent6="accent6" hlink="hlink" folHlink="folHlink"/>
  <p:sldLayoutIdLst>
    <p:sldLayoutId id="2147483686"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dk2"/>
        </a:solidFill>
        <a:effectLst/>
      </p:bgPr>
    </p:bg>
    <p:spTree>
      <p:nvGrpSpPr>
        <p:cNvPr id="1" name="Shape 5"/>
        <p:cNvGrpSpPr/>
        <p:nvPr/>
      </p:nvGrpSpPr>
      <p:grpSpPr>
        <a:xfrm>
          <a:off x="0" y="0"/>
          <a:ext cx="0" cy="0"/>
        </a:xfrm>
      </p:grpSpPr>
    </p:spTree>
    <p:extLst>
      <p:ext uri="{BB962C8B-B14F-4D97-AF65-F5344CB8AC3E}">
        <p14:creationId xmlns:p14="http://schemas.microsoft.com/office/powerpoint/2010/main" val="3098314584"/>
      </p:ext>
    </p:extLst>
  </p:cSld>
  <p:clrMap bg1="lt1" tx1="dk1" bg2="dk2" tx2="lt2" accent1="accent1" accent2="accent2" accent3="accent3" accent4="accent4" accent5="accent5" accent6="accent6" hlink="hlink" folHlink="folHlink"/>
  <p:sldLayoutIdLst>
    <p:sldLayoutId id="2147483706" r:id="rId1"/>
  </p:sldLayoutIdLst>
  <p:transition/>
  <p:timing/>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3.jpeg" /><Relationship Id="rId4" Type="http://schemas.microsoft.com/office/2007/relationships/hdphoto" Target="../media/image4.wdp" /><Relationship Id="rId5" Type="http://schemas.openxmlformats.org/officeDocument/2006/relationships/image" Target="../media/image5.png" /><Relationship Id="rId6" Type="http://schemas.openxmlformats.org/officeDocument/2006/relationships/image" Target="../media/image6.png" /><Relationship Id="rId7" Type="http://schemas.openxmlformats.org/officeDocument/2006/relationships/image" Target="../media/image7.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29.png" /><Relationship Id="rId4" Type="http://schemas.microsoft.com/office/2007/relationships/hdphoto" Target="../media/image30.wdp" /><Relationship Id="rId5" Type="http://schemas.openxmlformats.org/officeDocument/2006/relationships/image" Target="../media/image31.jpeg" /><Relationship Id="rId6" Type="http://schemas.openxmlformats.org/officeDocument/2006/relationships/image" Target="../media/image32.jpeg" /><Relationship Id="rId7" Type="http://schemas.openxmlformats.org/officeDocument/2006/relationships/image" Target="../media/image33.jpeg" /><Relationship Id="rId8" Type="http://schemas.openxmlformats.org/officeDocument/2006/relationships/image" Target="../media/image34.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5.png" /><Relationship Id="rId3" Type="http://schemas.openxmlformats.org/officeDocument/2006/relationships/image" Target="../media/image36.png" /><Relationship Id="rId4" Type="http://schemas.microsoft.com/office/2007/relationships/hdphoto" Target="../media/image37.wdp" /><Relationship Id="rId5" Type="http://schemas.microsoft.com/office/2007/relationships/hdphoto" Target="../media/image38.wdp" /><Relationship Id="rId6" Type="http://schemas.openxmlformats.org/officeDocument/2006/relationships/image" Target="../media/image39.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5.png" /><Relationship Id="rId3" Type="http://schemas.openxmlformats.org/officeDocument/2006/relationships/image" Target="../media/image40.png" /><Relationship Id="rId4" Type="http://schemas.openxmlformats.org/officeDocument/2006/relationships/image" Target="../media/image36.png" /><Relationship Id="rId5" Type="http://schemas.microsoft.com/office/2007/relationships/hdphoto" Target="../media/image41.wdp" /><Relationship Id="rId6" Type="http://schemas.microsoft.com/office/2007/relationships/hdphoto" Target="../media/image42.wdp"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43.png" /><Relationship Id="rId4" Type="http://schemas.microsoft.com/office/2007/relationships/hdphoto" Target="../media/image44.wdp" /><Relationship Id="rId5" Type="http://schemas.openxmlformats.org/officeDocument/2006/relationships/image" Target="../media/image45.jpeg" /><Relationship Id="rId6" Type="http://schemas.openxmlformats.org/officeDocument/2006/relationships/image" Target="../media/image46.png" /><Relationship Id="rId7" Type="http://schemas.openxmlformats.org/officeDocument/2006/relationships/audio" Target="../media/audio23.wav"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image" Target="../media/image28.jpeg" /><Relationship Id="rId4" Type="http://schemas.openxmlformats.org/officeDocument/2006/relationships/image" Target="../media/image43.png" /><Relationship Id="rId5" Type="http://schemas.microsoft.com/office/2007/relationships/hdphoto" Target="../media/image47.wdp" /><Relationship Id="rId6" Type="http://schemas.openxmlformats.org/officeDocument/2006/relationships/image" Target="../media/image45.jpeg" /><Relationship Id="rId7" Type="http://schemas.openxmlformats.org/officeDocument/2006/relationships/image" Target="../media/image48.png" /><Relationship Id="rId8" Type="http://schemas.openxmlformats.org/officeDocument/2006/relationships/audio" Target="../media/audio23.wav"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43.png" /><Relationship Id="rId4" Type="http://schemas.microsoft.com/office/2007/relationships/hdphoto" Target="../media/image49.wdp" /><Relationship Id="rId5" Type="http://schemas.openxmlformats.org/officeDocument/2006/relationships/image" Target="../media/image50.jpeg" /><Relationship Id="rId6" Type="http://schemas.openxmlformats.org/officeDocument/2006/relationships/image" Target="../media/image46.png" /><Relationship Id="rId7" Type="http://schemas.openxmlformats.org/officeDocument/2006/relationships/audio" Target="../media/audio23.wav"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43.png" /><Relationship Id="rId4" Type="http://schemas.microsoft.com/office/2007/relationships/hdphoto" Target="../media/image51.wdp" /><Relationship Id="rId5" Type="http://schemas.openxmlformats.org/officeDocument/2006/relationships/image" Target="../media/image52.jpeg" /><Relationship Id="rId6" Type="http://schemas.openxmlformats.org/officeDocument/2006/relationships/image" Target="../media/image48.png" /><Relationship Id="rId7" Type="http://schemas.openxmlformats.org/officeDocument/2006/relationships/audio" Target="../media/audio23.wav"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43.png" /><Relationship Id="rId4" Type="http://schemas.microsoft.com/office/2007/relationships/hdphoto" Target="../media/image53.wdp" /><Relationship Id="rId5" Type="http://schemas.openxmlformats.org/officeDocument/2006/relationships/image" Target="../media/image54.jpeg" /><Relationship Id="rId6" Type="http://schemas.openxmlformats.org/officeDocument/2006/relationships/image" Target="../media/image48.png" /><Relationship Id="rId7" Type="http://schemas.openxmlformats.org/officeDocument/2006/relationships/audio" Target="../media/audio23.wav"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43.png" /><Relationship Id="rId4" Type="http://schemas.microsoft.com/office/2007/relationships/hdphoto" Target="../media/image55.wdp" /><Relationship Id="rId5" Type="http://schemas.openxmlformats.org/officeDocument/2006/relationships/image" Target="../media/image56.jpeg" /><Relationship Id="rId6" Type="http://schemas.openxmlformats.org/officeDocument/2006/relationships/image" Target="../media/image46.png" /><Relationship Id="rId7" Type="http://schemas.openxmlformats.org/officeDocument/2006/relationships/audio" Target="../media/audio23.wav"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29.png" /><Relationship Id="rId4" Type="http://schemas.microsoft.com/office/2007/relationships/hdphoto" Target="../media/image57.wdp" /><Relationship Id="rId5" Type="http://schemas.openxmlformats.org/officeDocument/2006/relationships/image" Target="../media/image58.jpeg" /><Relationship Id="rId6" Type="http://schemas.openxmlformats.org/officeDocument/2006/relationships/image" Target="../media/image59.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image" Target="../media/image9.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60.jpeg" /><Relationship Id="rId3" Type="http://schemas.openxmlformats.org/officeDocument/2006/relationships/image" Target="../media/image61.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29.png" /><Relationship Id="rId4" Type="http://schemas.microsoft.com/office/2007/relationships/hdphoto" Target="../media/image62.wdp" /><Relationship Id="rId5" Type="http://schemas.microsoft.com/office/2007/relationships/hdphoto" Target="../media/image63.wdp" /><Relationship Id="rId6" Type="http://schemas.openxmlformats.org/officeDocument/2006/relationships/image" Target="../media/image64.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29.png" /><Relationship Id="rId4" Type="http://schemas.microsoft.com/office/2007/relationships/hdphoto" Target="../media/image65.wdp" /><Relationship Id="rId5" Type="http://schemas.microsoft.com/office/2007/relationships/hdphoto" Target="../media/image66.wdp" /><Relationship Id="rId6" Type="http://schemas.openxmlformats.org/officeDocument/2006/relationships/image" Target="../media/image67.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image" Target="../media/image9.png" /><Relationship Id="rId4" Type="http://schemas.openxmlformats.org/officeDocument/2006/relationships/image" Target="../media/image68.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29.png" /><Relationship Id="rId4" Type="http://schemas.microsoft.com/office/2007/relationships/hdphoto" Target="../media/image69.wdp" /><Relationship Id="rId5" Type="http://schemas.openxmlformats.org/officeDocument/2006/relationships/image" Target="../media/image70.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8.jpeg" /><Relationship Id="rId3" Type="http://schemas.openxmlformats.org/officeDocument/2006/relationships/image" Target="../media/image29.png" /><Relationship Id="rId4" Type="http://schemas.microsoft.com/office/2007/relationships/hdphoto" Target="../media/image71.wdp" /><Relationship Id="rId5" Type="http://schemas.openxmlformats.org/officeDocument/2006/relationships/image" Target="../media/image72.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image" Target="../media/image73.jpeg" /><Relationship Id="rId4" Type="http://schemas.openxmlformats.org/officeDocument/2006/relationships/image" Target="../media/image74.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5.jpeg" /><Relationship Id="rId3" Type="http://schemas.microsoft.com/office/2007/relationships/hdphoto" Target="../media/image76.wdp" /><Relationship Id="rId4" Type="http://schemas.openxmlformats.org/officeDocument/2006/relationships/image" Target="../media/image77.png" /><Relationship Id="rId5" Type="http://schemas.microsoft.com/office/2007/relationships/hdphoto" Target="../media/image78.wdp" /><Relationship Id="rId6" Type="http://schemas.openxmlformats.org/officeDocument/2006/relationships/image" Target="../media/image79.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10.png" /><Relationship Id="rId4" Type="http://schemas.openxmlformats.org/officeDocument/2006/relationships/image" Target="../media/image11.png" /><Relationship Id="rId5" Type="http://schemas.microsoft.com/office/2007/relationships/hdphoto" Target="../media/image12.wdp"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slide" Target="slide6.xml" TargetMode="Internal" /><Relationship Id="rId11" Type="http://schemas.openxmlformats.org/officeDocument/2006/relationships/image" Target="../media/image18.png" /><Relationship Id="rId12" Type="http://schemas.openxmlformats.org/officeDocument/2006/relationships/slide" Target="slide5.xml" TargetMode="Internal" /><Relationship Id="rId13" Type="http://schemas.openxmlformats.org/officeDocument/2006/relationships/image" Target="../media/image19.png" /><Relationship Id="rId14" Type="http://schemas.openxmlformats.org/officeDocument/2006/relationships/slide" Target="slide7.xml" TargetMode="Internal" /><Relationship Id="rId15" Type="http://schemas.openxmlformats.org/officeDocument/2006/relationships/image" Target="../media/image20.png" /><Relationship Id="rId16" Type="http://schemas.microsoft.com/office/2007/relationships/hdphoto" Target="../media/image21.wdp" /><Relationship Id="rId17" Type="http://schemas.openxmlformats.org/officeDocument/2006/relationships/slide" Target="slide8.xml" TargetMode="Internal" /><Relationship Id="rId18" Type="http://schemas.openxmlformats.org/officeDocument/2006/relationships/image" Target="../media/image22.png" /><Relationship Id="rId19" Type="http://schemas.microsoft.com/office/2007/relationships/hdphoto" Target="../media/image23.wdp" /><Relationship Id="rId2" Type="http://schemas.openxmlformats.org/officeDocument/2006/relationships/notesSlide" Target="../notesSlides/notesSlide3.xml" /><Relationship Id="rId3" Type="http://schemas.openxmlformats.org/officeDocument/2006/relationships/image" Target="../media/image13.png" /><Relationship Id="rId4" Type="http://schemas.microsoft.com/office/2007/relationships/hdphoto" Target="../media/image14.wdp" /><Relationship Id="rId5" Type="http://schemas.openxmlformats.org/officeDocument/2006/relationships/image" Target="../media/image15.png" /><Relationship Id="rId6" Type="http://schemas.openxmlformats.org/officeDocument/2006/relationships/image" Target="../media/image16.png" /><Relationship Id="rId7" Type="http://schemas.openxmlformats.org/officeDocument/2006/relationships/audio" Target="../media/media1.mp3" /><Relationship Id="rId8" Type="http://schemas.microsoft.com/office/2007/relationships/media" Target="../media/media1.mp3" TargetMode="Internal" /><Relationship Id="rId9" Type="http://schemas.openxmlformats.org/officeDocument/2006/relationships/image" Target="../media/image17.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8.png" /><Relationship Id="rId3" Type="http://schemas.openxmlformats.org/officeDocument/2006/relationships/slide" Target="slide4.xml" TargetMode="Internal" /><Relationship Id="rId4" Type="http://schemas.openxmlformats.org/officeDocument/2006/relationships/audio" Target="../media/audio12.wav"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24.png" /><Relationship Id="rId3" Type="http://schemas.microsoft.com/office/2007/relationships/hdphoto" Target="../media/image25.wdp" /><Relationship Id="rId4" Type="http://schemas.openxmlformats.org/officeDocument/2006/relationships/slide" Target="slide4.xml" TargetMode="Internal" /><Relationship Id="rId5" Type="http://schemas.openxmlformats.org/officeDocument/2006/relationships/audio" Target="../media/audio12.wav"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xml" /><Relationship Id="rId3" Type="http://schemas.openxmlformats.org/officeDocument/2006/relationships/image" Target="../media/image19.png" /><Relationship Id="rId4" Type="http://schemas.openxmlformats.org/officeDocument/2006/relationships/slide" Target="slide4.xml" TargetMode="Internal" /><Relationship Id="rId5" Type="http://schemas.openxmlformats.org/officeDocument/2006/relationships/audio" Target="../media/audio12.wav"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5.xml" /><Relationship Id="rId3" Type="http://schemas.openxmlformats.org/officeDocument/2006/relationships/image" Target="../media/image13.png" /><Relationship Id="rId4" Type="http://schemas.microsoft.com/office/2007/relationships/hdphoto" Target="../media/image26.wdp"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8.jpeg" /><Relationship Id="rId3" Type="http://schemas.openxmlformats.org/officeDocument/2006/relationships/image" Target="../media/image9.png" /><Relationship Id="rId4" Type="http://schemas.openxmlformats.org/officeDocument/2006/relationships/image" Target="../media/image27.pn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Lê Thị Yến Nhi" descr="A picture containing toy&#10;&#10;Description automatically generated">
            <a:extLst>
              <a:ext uri="{FF2B5EF4-FFF2-40B4-BE49-F238E27FC236}">
                <a16:creationId xmlns:a16="http://schemas.microsoft.com/office/drawing/2014/main" id="{B12EEF4C-595B-C985-C764-5F9F3988280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4817" b="4135"/>
          <a:stretch>
            <a:fillRect/>
          </a:stretch>
        </p:blipFill>
        <p:spPr>
          <a:xfrm>
            <a:off x="-6463" y="0"/>
            <a:ext cx="12198463" cy="6926317"/>
          </a:xfrm>
          <a:prstGeom prst="rect">
            <a:avLst/>
          </a:prstGeom>
        </p:spPr>
      </p:pic>
      <p:sp>
        <p:nvSpPr>
          <p:cNvPr id="4" name="Rectangle: Rounded Corners 3">
            <a:extLst>
              <a:ext uri="{FF2B5EF4-FFF2-40B4-BE49-F238E27FC236}">
                <a16:creationId xmlns:a16="http://schemas.microsoft.com/office/drawing/2014/main" id="{B64B2D20-4B91-9EAF-BDB8-7EB5EB850928}"/>
              </a:ext>
            </a:extLst>
          </p:cNvPr>
          <p:cNvSpPr/>
          <p:nvPr/>
        </p:nvSpPr>
        <p:spPr>
          <a:xfrm>
            <a:off x="5394097" y="228870"/>
            <a:ext cx="6797903" cy="4204355"/>
          </a:xfrm>
          <a:custGeom>
            <a:gdLst>
              <a:gd name="connsiteX0" fmla="*/ 0 w 6797903"/>
              <a:gd name="connsiteY0" fmla="*/ 700740 h 4204355"/>
              <a:gd name="connsiteX1" fmla="*/ 700740 w 6797903"/>
              <a:gd name="connsiteY1" fmla="*/ 0 h 4204355"/>
              <a:gd name="connsiteX2" fmla="*/ 1483221 w 6797903"/>
              <a:gd name="connsiteY2" fmla="*/ 0 h 4204355"/>
              <a:gd name="connsiteX3" fmla="*/ 1995882 w 6797903"/>
              <a:gd name="connsiteY3" fmla="*/ 0 h 4204355"/>
              <a:gd name="connsiteX4" fmla="*/ 2778363 w 6797903"/>
              <a:gd name="connsiteY4" fmla="*/ 0 h 4204355"/>
              <a:gd name="connsiteX5" fmla="*/ 3452916 w 6797903"/>
              <a:gd name="connsiteY5" fmla="*/ 0 h 4204355"/>
              <a:gd name="connsiteX6" fmla="*/ 3965576 w 6797903"/>
              <a:gd name="connsiteY6" fmla="*/ 0 h 4204355"/>
              <a:gd name="connsiteX7" fmla="*/ 4694093 w 6797903"/>
              <a:gd name="connsiteY7" fmla="*/ 0 h 4204355"/>
              <a:gd name="connsiteX8" fmla="*/ 5314682 w 6797903"/>
              <a:gd name="connsiteY8" fmla="*/ 0 h 4204355"/>
              <a:gd name="connsiteX9" fmla="*/ 6097163 w 6797903"/>
              <a:gd name="connsiteY9" fmla="*/ 0 h 4204355"/>
              <a:gd name="connsiteX10" fmla="*/ 6797903 w 6797903"/>
              <a:gd name="connsiteY10" fmla="*/ 700740 h 4204355"/>
              <a:gd name="connsiteX11" fmla="*/ 6797903 w 6797903"/>
              <a:gd name="connsiteY11" fmla="*/ 1317373 h 4204355"/>
              <a:gd name="connsiteX12" fmla="*/ 6797903 w 6797903"/>
              <a:gd name="connsiteY12" fmla="*/ 1793861 h 4204355"/>
              <a:gd name="connsiteX13" fmla="*/ 6797903 w 6797903"/>
              <a:gd name="connsiteY13" fmla="*/ 2410494 h 4204355"/>
              <a:gd name="connsiteX14" fmla="*/ 6797903 w 6797903"/>
              <a:gd name="connsiteY14" fmla="*/ 2915011 h 4204355"/>
              <a:gd name="connsiteX15" fmla="*/ 6797903 w 6797903"/>
              <a:gd name="connsiteY15" fmla="*/ 3503615 h 4204355"/>
              <a:gd name="connsiteX16" fmla="*/ 6097163 w 6797903"/>
              <a:gd name="connsiteY16" fmla="*/ 4204355 h 4204355"/>
              <a:gd name="connsiteX17" fmla="*/ 5530539 w 6797903"/>
              <a:gd name="connsiteY17" fmla="*/ 4204355 h 4204355"/>
              <a:gd name="connsiteX18" fmla="*/ 4748057 w 6797903"/>
              <a:gd name="connsiteY18" fmla="*/ 4204355 h 4204355"/>
              <a:gd name="connsiteX19" fmla="*/ 4235397 w 6797903"/>
              <a:gd name="connsiteY19" fmla="*/ 4204355 h 4204355"/>
              <a:gd name="connsiteX20" fmla="*/ 3614808 w 6797903"/>
              <a:gd name="connsiteY20" fmla="*/ 4204355 h 4204355"/>
              <a:gd name="connsiteX21" fmla="*/ 2886291 w 6797903"/>
              <a:gd name="connsiteY21" fmla="*/ 4204355 h 4204355"/>
              <a:gd name="connsiteX22" fmla="*/ 2157774 w 6797903"/>
              <a:gd name="connsiteY22" fmla="*/ 4204355 h 4204355"/>
              <a:gd name="connsiteX23" fmla="*/ 1429257 w 6797903"/>
              <a:gd name="connsiteY23" fmla="*/ 4204355 h 4204355"/>
              <a:gd name="connsiteX24" fmla="*/ 700740 w 6797903"/>
              <a:gd name="connsiteY24" fmla="*/ 4204355 h 4204355"/>
              <a:gd name="connsiteX25" fmla="*/ 0 w 6797903"/>
              <a:gd name="connsiteY25" fmla="*/ 3503615 h 4204355"/>
              <a:gd name="connsiteX26" fmla="*/ 0 w 6797903"/>
              <a:gd name="connsiteY26" fmla="*/ 3027126 h 4204355"/>
              <a:gd name="connsiteX27" fmla="*/ 0 w 6797903"/>
              <a:gd name="connsiteY27" fmla="*/ 2438523 h 4204355"/>
              <a:gd name="connsiteX28" fmla="*/ 0 w 6797903"/>
              <a:gd name="connsiteY28" fmla="*/ 1905976 h 4204355"/>
              <a:gd name="connsiteX29" fmla="*/ 0 w 6797903"/>
              <a:gd name="connsiteY29" fmla="*/ 1289344 h 4204355"/>
              <a:gd name="connsiteX30" fmla="*/ 0 w 6797903"/>
              <a:gd name="connsiteY30" fmla="*/ 700740 h 42043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97903" h="4204355" fill="none" extrusionOk="0">
                <a:moveTo>
                  <a:pt x="0" y="700740"/>
                </a:moveTo>
                <a:cubicBezTo>
                  <a:pt x="-38866" y="235560"/>
                  <a:pt x="331544" y="1972"/>
                  <a:pt x="700740" y="0"/>
                </a:cubicBezTo>
                <a:cubicBezTo>
                  <a:pt x="1027415" y="-4455"/>
                  <a:pt x="1307392" y="-16632"/>
                  <a:pt x="1483221" y="0"/>
                </a:cubicBezTo>
                <a:cubicBezTo>
                  <a:pt x="1659050" y="16632"/>
                  <a:pt x="1744114" y="-21307"/>
                  <a:pt x="1995882" y="0"/>
                </a:cubicBezTo>
                <a:cubicBezTo>
                  <a:pt x="2247650" y="21307"/>
                  <a:pt x="2397658" y="31806"/>
                  <a:pt x="2778363" y="0"/>
                </a:cubicBezTo>
                <a:cubicBezTo>
                  <a:pt x="3159068" y="-31806"/>
                  <a:pt x="3117082" y="-18449"/>
                  <a:pt x="3452916" y="0"/>
                </a:cubicBezTo>
                <a:cubicBezTo>
                  <a:pt x="3788750" y="18449"/>
                  <a:pt x="3729258" y="18310"/>
                  <a:pt x="3965576" y="0"/>
                </a:cubicBezTo>
                <a:cubicBezTo>
                  <a:pt x="4201894" y="-18310"/>
                  <a:pt x="4374536" y="35662"/>
                  <a:pt x="4694093" y="0"/>
                </a:cubicBezTo>
                <a:cubicBezTo>
                  <a:pt x="5013650" y="-35662"/>
                  <a:pt x="5032172" y="4682"/>
                  <a:pt x="5314682" y="0"/>
                </a:cubicBezTo>
                <a:cubicBezTo>
                  <a:pt x="5597192" y="-4682"/>
                  <a:pt x="5815156" y="3604"/>
                  <a:pt x="6097163" y="0"/>
                </a:cubicBezTo>
                <a:cubicBezTo>
                  <a:pt x="6470053" y="-50895"/>
                  <a:pt x="6849768" y="306903"/>
                  <a:pt x="6797903" y="700740"/>
                </a:cubicBezTo>
                <a:cubicBezTo>
                  <a:pt x="6808989" y="888182"/>
                  <a:pt x="6815188" y="1173727"/>
                  <a:pt x="6797903" y="1317373"/>
                </a:cubicBezTo>
                <a:cubicBezTo>
                  <a:pt x="6780618" y="1461019"/>
                  <a:pt x="6805415" y="1603715"/>
                  <a:pt x="6797903" y="1793861"/>
                </a:cubicBezTo>
                <a:cubicBezTo>
                  <a:pt x="6790391" y="1984007"/>
                  <a:pt x="6812472" y="2263352"/>
                  <a:pt x="6797903" y="2410494"/>
                </a:cubicBezTo>
                <a:cubicBezTo>
                  <a:pt x="6783334" y="2557636"/>
                  <a:pt x="6792244" y="2673565"/>
                  <a:pt x="6797903" y="2915011"/>
                </a:cubicBezTo>
                <a:cubicBezTo>
                  <a:pt x="6803562" y="3156457"/>
                  <a:pt x="6807578" y="3295775"/>
                  <a:pt x="6797903" y="3503615"/>
                </a:cubicBezTo>
                <a:cubicBezTo>
                  <a:pt x="6794976" y="3844578"/>
                  <a:pt x="6420840" y="4200616"/>
                  <a:pt x="6097163" y="4204355"/>
                </a:cubicBezTo>
                <a:cubicBezTo>
                  <a:pt x="5850563" y="4211339"/>
                  <a:pt x="5709718" y="4186796"/>
                  <a:pt x="5530539" y="4204355"/>
                </a:cubicBezTo>
                <a:cubicBezTo>
                  <a:pt x="5351360" y="4221914"/>
                  <a:pt x="5022034" y="4237899"/>
                  <a:pt x="4748057" y="4204355"/>
                </a:cubicBezTo>
                <a:cubicBezTo>
                  <a:pt x="4474080" y="4170811"/>
                  <a:pt x="4477918" y="4199659"/>
                  <a:pt x="4235397" y="4204355"/>
                </a:cubicBezTo>
                <a:cubicBezTo>
                  <a:pt x="3992876" y="4209051"/>
                  <a:pt x="3839847" y="4225738"/>
                  <a:pt x="3614808" y="4204355"/>
                </a:cubicBezTo>
                <a:cubicBezTo>
                  <a:pt x="3389769" y="4182972"/>
                  <a:pt x="3173119" y="4216757"/>
                  <a:pt x="2886291" y="4204355"/>
                </a:cubicBezTo>
                <a:cubicBezTo>
                  <a:pt x="2599463" y="4191953"/>
                  <a:pt x="2431256" y="4183862"/>
                  <a:pt x="2157774" y="4204355"/>
                </a:cubicBezTo>
                <a:cubicBezTo>
                  <a:pt x="1884292" y="4224848"/>
                  <a:pt x="1703452" y="4221349"/>
                  <a:pt x="1429257" y="4204355"/>
                </a:cubicBezTo>
                <a:cubicBezTo>
                  <a:pt x="1155062" y="4187361"/>
                  <a:pt x="951286" y="4236654"/>
                  <a:pt x="700740" y="4204355"/>
                </a:cubicBezTo>
                <a:cubicBezTo>
                  <a:pt x="368123" y="4227742"/>
                  <a:pt x="-18232" y="3896180"/>
                  <a:pt x="0" y="3503615"/>
                </a:cubicBezTo>
                <a:cubicBezTo>
                  <a:pt x="-15407" y="3372857"/>
                  <a:pt x="-14426" y="3202875"/>
                  <a:pt x="0" y="3027126"/>
                </a:cubicBezTo>
                <a:cubicBezTo>
                  <a:pt x="14426" y="2851377"/>
                  <a:pt x="9479" y="2607137"/>
                  <a:pt x="0" y="2438523"/>
                </a:cubicBezTo>
                <a:cubicBezTo>
                  <a:pt x="-9479" y="2269909"/>
                  <a:pt x="-26536" y="2138375"/>
                  <a:pt x="0" y="1905976"/>
                </a:cubicBezTo>
                <a:cubicBezTo>
                  <a:pt x="26536" y="1673577"/>
                  <a:pt x="3353" y="1533386"/>
                  <a:pt x="0" y="1289344"/>
                </a:cubicBezTo>
                <a:cubicBezTo>
                  <a:pt x="-3353" y="1045302"/>
                  <a:pt x="-1361" y="920019"/>
                  <a:pt x="0" y="700740"/>
                </a:cubicBezTo>
                <a:close/>
              </a:path>
              <a:path w="6797903" h="4204355" stroke="0" extrusionOk="0">
                <a:moveTo>
                  <a:pt x="0" y="700740"/>
                </a:moveTo>
                <a:cubicBezTo>
                  <a:pt x="-5855" y="288350"/>
                  <a:pt x="394401" y="-22109"/>
                  <a:pt x="700740" y="0"/>
                </a:cubicBezTo>
                <a:cubicBezTo>
                  <a:pt x="842789" y="-28361"/>
                  <a:pt x="1043580" y="-30532"/>
                  <a:pt x="1321329" y="0"/>
                </a:cubicBezTo>
                <a:cubicBezTo>
                  <a:pt x="1599078" y="30532"/>
                  <a:pt x="1722367" y="8157"/>
                  <a:pt x="1833989" y="0"/>
                </a:cubicBezTo>
                <a:cubicBezTo>
                  <a:pt x="1945611" y="-8157"/>
                  <a:pt x="2342473" y="-28202"/>
                  <a:pt x="2562506" y="0"/>
                </a:cubicBezTo>
                <a:cubicBezTo>
                  <a:pt x="2782539" y="28202"/>
                  <a:pt x="2966051" y="-17429"/>
                  <a:pt x="3291023" y="0"/>
                </a:cubicBezTo>
                <a:cubicBezTo>
                  <a:pt x="3615995" y="17429"/>
                  <a:pt x="3653350" y="24199"/>
                  <a:pt x="3857647" y="0"/>
                </a:cubicBezTo>
                <a:cubicBezTo>
                  <a:pt x="4061944" y="-24199"/>
                  <a:pt x="4342089" y="30499"/>
                  <a:pt x="4478236" y="0"/>
                </a:cubicBezTo>
                <a:cubicBezTo>
                  <a:pt x="4614383" y="-30499"/>
                  <a:pt x="4933277" y="-1358"/>
                  <a:pt x="5152789" y="0"/>
                </a:cubicBezTo>
                <a:cubicBezTo>
                  <a:pt x="5372301" y="1358"/>
                  <a:pt x="5804720" y="3939"/>
                  <a:pt x="6097163" y="0"/>
                </a:cubicBezTo>
                <a:cubicBezTo>
                  <a:pt x="6512966" y="-7376"/>
                  <a:pt x="6783807" y="290472"/>
                  <a:pt x="6797903" y="700740"/>
                </a:cubicBezTo>
                <a:cubicBezTo>
                  <a:pt x="6781717" y="908472"/>
                  <a:pt x="6794776" y="1010367"/>
                  <a:pt x="6797903" y="1177229"/>
                </a:cubicBezTo>
                <a:cubicBezTo>
                  <a:pt x="6801030" y="1344091"/>
                  <a:pt x="6812620" y="1602633"/>
                  <a:pt x="6797903" y="1709775"/>
                </a:cubicBezTo>
                <a:cubicBezTo>
                  <a:pt x="6783186" y="1816917"/>
                  <a:pt x="6823255" y="2026729"/>
                  <a:pt x="6797903" y="2270350"/>
                </a:cubicBezTo>
                <a:cubicBezTo>
                  <a:pt x="6772551" y="2513972"/>
                  <a:pt x="6818117" y="2734723"/>
                  <a:pt x="6797903" y="2858954"/>
                </a:cubicBezTo>
                <a:cubicBezTo>
                  <a:pt x="6777689" y="2983185"/>
                  <a:pt x="6819826" y="3283964"/>
                  <a:pt x="6797903" y="3503615"/>
                </a:cubicBezTo>
                <a:cubicBezTo>
                  <a:pt x="6786580" y="3894566"/>
                  <a:pt x="6459442" y="4261472"/>
                  <a:pt x="6097163" y="4204355"/>
                </a:cubicBezTo>
                <a:cubicBezTo>
                  <a:pt x="5947087" y="4231645"/>
                  <a:pt x="5758196" y="4217830"/>
                  <a:pt x="5476574" y="4204355"/>
                </a:cubicBezTo>
                <a:cubicBezTo>
                  <a:pt x="5194952" y="4190880"/>
                  <a:pt x="5148751" y="4185273"/>
                  <a:pt x="4909950" y="4204355"/>
                </a:cubicBezTo>
                <a:cubicBezTo>
                  <a:pt x="4671149" y="4223437"/>
                  <a:pt x="4420150" y="4218493"/>
                  <a:pt x="4181433" y="4204355"/>
                </a:cubicBezTo>
                <a:cubicBezTo>
                  <a:pt x="3942716" y="4190217"/>
                  <a:pt x="3837038" y="4204201"/>
                  <a:pt x="3506880" y="4204355"/>
                </a:cubicBezTo>
                <a:cubicBezTo>
                  <a:pt x="3176722" y="4204509"/>
                  <a:pt x="2991610" y="4203332"/>
                  <a:pt x="2832327" y="4204355"/>
                </a:cubicBezTo>
                <a:cubicBezTo>
                  <a:pt x="2673044" y="4205378"/>
                  <a:pt x="2352088" y="4227043"/>
                  <a:pt x="2211738" y="4204355"/>
                </a:cubicBezTo>
                <a:cubicBezTo>
                  <a:pt x="2071388" y="4181667"/>
                  <a:pt x="1784282" y="4194603"/>
                  <a:pt x="1537186" y="4204355"/>
                </a:cubicBezTo>
                <a:cubicBezTo>
                  <a:pt x="1290090" y="4214107"/>
                  <a:pt x="904788" y="4245179"/>
                  <a:pt x="700740" y="4204355"/>
                </a:cubicBezTo>
                <a:cubicBezTo>
                  <a:pt x="343485" y="4155739"/>
                  <a:pt x="-21363" y="3872895"/>
                  <a:pt x="0" y="3503615"/>
                </a:cubicBezTo>
                <a:cubicBezTo>
                  <a:pt x="-22627" y="3385435"/>
                  <a:pt x="17438" y="3234095"/>
                  <a:pt x="0" y="2999098"/>
                </a:cubicBezTo>
                <a:cubicBezTo>
                  <a:pt x="-17438" y="2764101"/>
                  <a:pt x="-16698" y="2701962"/>
                  <a:pt x="0" y="2494580"/>
                </a:cubicBezTo>
                <a:cubicBezTo>
                  <a:pt x="16698" y="2287198"/>
                  <a:pt x="-26037" y="2112338"/>
                  <a:pt x="0" y="1934005"/>
                </a:cubicBezTo>
                <a:cubicBezTo>
                  <a:pt x="26037" y="1755672"/>
                  <a:pt x="4915" y="1553706"/>
                  <a:pt x="0" y="1429487"/>
                </a:cubicBezTo>
                <a:cubicBezTo>
                  <a:pt x="-4915" y="1305268"/>
                  <a:pt x="-31913" y="1032707"/>
                  <a:pt x="0" y="700740"/>
                </a:cubicBezTo>
                <a:close/>
              </a:path>
            </a:pathLst>
          </a:custGeom>
          <a:solidFill>
            <a:srgbClr val="FFFFFF">
              <a:alpha val="87843"/>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A9ED366-8F81-5EAD-B1BF-7D6F3F9C3940}"/>
              </a:ext>
            </a:extLst>
          </p:cNvPr>
          <p:cNvPicPr>
            <a:picLocks noChangeAspect="1"/>
          </p:cNvPicPr>
          <p:nvPr/>
        </p:nvPicPr>
        <p:blipFill>
          <a:blip r:embed="rId5"/>
          <a:stretch>
            <a:fillRect/>
          </a:stretch>
        </p:blipFill>
        <p:spPr>
          <a:xfrm>
            <a:off x="7682779" y="565046"/>
            <a:ext cx="1950889" cy="829128"/>
          </a:xfrm>
          <a:prstGeom prst="rect">
            <a:avLst/>
          </a:prstGeom>
        </p:spPr>
      </p:pic>
      <p:pic>
        <p:nvPicPr>
          <p:cNvPr id="9" name="Picture 8">
            <a:extLst>
              <a:ext uri="{FF2B5EF4-FFF2-40B4-BE49-F238E27FC236}">
                <a16:creationId xmlns:a16="http://schemas.microsoft.com/office/drawing/2014/main" id="{AD6A5C87-1EEC-6917-B352-E74AB6DA1C7A}"/>
              </a:ext>
            </a:extLst>
          </p:cNvPr>
          <p:cNvPicPr>
            <a:picLocks noChangeAspect="1"/>
          </p:cNvPicPr>
          <p:nvPr/>
        </p:nvPicPr>
        <p:blipFill>
          <a:blip r:embed="rId6"/>
          <a:stretch>
            <a:fillRect/>
          </a:stretch>
        </p:blipFill>
        <p:spPr>
          <a:xfrm>
            <a:off x="6908521" y="1570811"/>
            <a:ext cx="3499407" cy="1182727"/>
          </a:xfrm>
          <a:prstGeom prst="rect">
            <a:avLst/>
          </a:prstGeom>
        </p:spPr>
      </p:pic>
      <p:pic>
        <p:nvPicPr>
          <p:cNvPr id="11" name="Picture 10">
            <a:extLst>
              <a:ext uri="{FF2B5EF4-FFF2-40B4-BE49-F238E27FC236}">
                <a16:creationId xmlns:a16="http://schemas.microsoft.com/office/drawing/2014/main" id="{65BBB59C-D51A-18DA-2D7D-77D1BBFB167B}"/>
              </a:ext>
            </a:extLst>
          </p:cNvPr>
          <p:cNvPicPr>
            <a:picLocks noChangeAspect="1"/>
          </p:cNvPicPr>
          <p:nvPr/>
        </p:nvPicPr>
        <p:blipFill>
          <a:blip r:embed="rId7"/>
          <a:stretch>
            <a:fillRect/>
          </a:stretch>
        </p:blipFill>
        <p:spPr>
          <a:xfrm>
            <a:off x="5488023" y="2559477"/>
            <a:ext cx="6492803" cy="1853345"/>
          </a:xfrm>
          <a:prstGeom prst="rect">
            <a:avLst/>
          </a:prstGeom>
        </p:spPr>
      </p:pic>
    </p:spTree>
    <p:extLst>
      <p:ext uri="{BB962C8B-B14F-4D97-AF65-F5344CB8AC3E}">
        <p14:creationId xmlns:p14="http://schemas.microsoft.com/office/powerpoint/2010/main" val="33645350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830997"/>
          </a:xfrm>
          <a:prstGeom prst="rect">
            <a:avLst/>
          </a:prstGeom>
          <a:noFill/>
        </p:spPr>
        <p:txBody>
          <a:bodyPr wrap="square">
            <a:spAutoFit/>
          </a:bodyPr>
          <a:lstStyle/>
          <a:p>
            <a:pPr lvl="0" algn="just"/>
            <a:r>
              <a:rPr lang="en-US" sz="2400" b="1" i="1">
                <a:solidFill>
                  <a:srgbClr val="002060"/>
                </a:solidFill>
              </a:rPr>
              <a:t>4. </a:t>
            </a:r>
            <a:r>
              <a:rPr lang="vi-VN" sz="2400" b="1" i="1">
                <a:solidFill>
                  <a:srgbClr val="002060"/>
                </a:solidFill>
              </a:rPr>
              <a:t>Em hãy quan sát các bức tranh sau và cho biết bạn nào thực hiện đúng, bạn nào thực hiện chưa đúng bổn phận của trẻ em. Vì sao?</a:t>
            </a:r>
          </a:p>
        </p:txBody>
      </p:sp>
      <p:pic>
        <p:nvPicPr>
          <p:cNvPr id="4" name="Picture 3">
            <a:extLst>
              <a:ext uri="{FF2B5EF4-FFF2-40B4-BE49-F238E27FC236}">
                <a16:creationId xmlns:a16="http://schemas.microsoft.com/office/drawing/2014/main" id="{D320583D-0373-0A7C-DFAD-82F7437CC961}"/>
              </a:ext>
            </a:extLst>
          </p:cNvPr>
          <p:cNvPicPr>
            <a:picLocks noChangeAspect="1"/>
          </p:cNvPicPr>
          <p:nvPr/>
        </p:nvPicPr>
        <p:blipFill>
          <a:blip r:embed="rId5"/>
          <a:stretch>
            <a:fillRect/>
          </a:stretch>
        </p:blipFill>
        <p:spPr>
          <a:xfrm>
            <a:off x="2457450" y="1543050"/>
            <a:ext cx="4834638" cy="2228850"/>
          </a:xfrm>
          <a:prstGeom prst="rect">
            <a:avLst/>
          </a:prstGeom>
        </p:spPr>
      </p:pic>
      <p:pic>
        <p:nvPicPr>
          <p:cNvPr id="7" name="Picture 6">
            <a:extLst>
              <a:ext uri="{FF2B5EF4-FFF2-40B4-BE49-F238E27FC236}">
                <a16:creationId xmlns:a16="http://schemas.microsoft.com/office/drawing/2014/main" id="{FCBAC2C3-94B2-29C8-C94A-3615285AF203}"/>
              </a:ext>
            </a:extLst>
          </p:cNvPr>
          <p:cNvPicPr>
            <a:picLocks noChangeAspect="1"/>
          </p:cNvPicPr>
          <p:nvPr/>
        </p:nvPicPr>
        <p:blipFill>
          <a:blip r:embed="rId6"/>
          <a:stretch>
            <a:fillRect/>
          </a:stretch>
        </p:blipFill>
        <p:spPr>
          <a:xfrm>
            <a:off x="7244644" y="1700213"/>
            <a:ext cx="2432756" cy="2052638"/>
          </a:xfrm>
          <a:prstGeom prst="rect">
            <a:avLst/>
          </a:prstGeom>
        </p:spPr>
      </p:pic>
      <p:pic>
        <p:nvPicPr>
          <p:cNvPr id="9" name="Picture 8">
            <a:extLst>
              <a:ext uri="{FF2B5EF4-FFF2-40B4-BE49-F238E27FC236}">
                <a16:creationId xmlns:a16="http://schemas.microsoft.com/office/drawing/2014/main" id="{D9325384-D242-EA47-DB96-A139F4A2F12B}"/>
              </a:ext>
            </a:extLst>
          </p:cNvPr>
          <p:cNvPicPr>
            <a:picLocks noChangeAspect="1"/>
          </p:cNvPicPr>
          <p:nvPr/>
        </p:nvPicPr>
        <p:blipFill>
          <a:blip r:embed="rId7"/>
          <a:stretch>
            <a:fillRect/>
          </a:stretch>
        </p:blipFill>
        <p:spPr>
          <a:xfrm>
            <a:off x="2533650" y="4100512"/>
            <a:ext cx="2439630" cy="1890713"/>
          </a:xfrm>
          <a:prstGeom prst="rect">
            <a:avLst/>
          </a:prstGeom>
        </p:spPr>
      </p:pic>
      <p:pic>
        <p:nvPicPr>
          <p:cNvPr id="13" name="Picture 12">
            <a:extLst>
              <a:ext uri="{FF2B5EF4-FFF2-40B4-BE49-F238E27FC236}">
                <a16:creationId xmlns:a16="http://schemas.microsoft.com/office/drawing/2014/main" id="{A5F7F91A-574A-2498-C3C2-5B72880C3082}"/>
              </a:ext>
            </a:extLst>
          </p:cNvPr>
          <p:cNvPicPr>
            <a:picLocks noChangeAspect="1"/>
          </p:cNvPicPr>
          <p:nvPr/>
        </p:nvPicPr>
        <p:blipFill>
          <a:blip r:embed="rId8"/>
          <a:stretch>
            <a:fillRect/>
          </a:stretch>
        </p:blipFill>
        <p:spPr>
          <a:xfrm>
            <a:off x="5191125" y="3986213"/>
            <a:ext cx="4757737" cy="2105884"/>
          </a:xfrm>
          <a:prstGeom prst="rect">
            <a:avLst/>
          </a:prstGeom>
        </p:spPr>
      </p:pic>
    </p:spTree>
    <p:extLst>
      <p:ext uri="{BB962C8B-B14F-4D97-AF65-F5344CB8AC3E}">
        <p14:creationId xmlns:p14="http://schemas.microsoft.com/office/powerpoint/2010/main" val="11293151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1"/>
    </p:bldLst>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a:blip r:embed="rId2"/>
          <a:srcRect b="20667"/>
          <a:stretch>
            <a:fillRect/>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ct val="0"/>
                </a:spcBef>
                <a:spcAft>
                  <a:spcPct val="0"/>
                </a:spcAft>
                <a:buClrTx/>
                <a:buSzTx/>
                <a:buFontTx/>
                <a:buNone/>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a:fillRect/>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a:fillRect/>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6"/>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mc:AlternateContent xmlns:mc="http://schemas.openxmlformats.org/markup-compatibility/2006">
    <mc:Choice xmlns:p15="http://schemas.microsoft.com/office/powerpoint/2012/main" Requires="p15">
      <p:transitio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a:blip r:embed="rId2"/>
          <a:srcRect b="20667"/>
          <a:stretch>
            <a:fillRect/>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a:fillRect/>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a:fillRect/>
          </a:stretch>
        </p:blipFill>
        <p:spPr>
          <a:xfrm rot="2322588">
            <a:off x="7536475" y="4438988"/>
            <a:ext cx="603638" cy="570979"/>
          </a:xfrm>
          <a:prstGeom prst="rect">
            <a:avLst/>
          </a:prstGeom>
        </p:spPr>
      </p:pic>
    </p:spTree>
    <p:extLst>
      <p:ext uri="{BB962C8B-B14F-4D97-AF65-F5344CB8AC3E}">
        <p14:creationId xmlns:p14="http://schemas.microsoft.com/office/powerpoint/2010/main" val="664365223"/>
      </p:ext>
    </p:extLst>
  </p:cSld>
  <p:clrMapOvr>
    <a:masterClrMapping/>
  </p:clrMapOvr>
  <p:transition spd="slow">
    <p:randomBar dir="vert"/>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a:fillRect/>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5"/>
          <a:stretch>
            <a:fillRect/>
          </a:stretch>
        </p:blipFill>
        <p:spPr>
          <a:xfrm>
            <a:off x="2471737" y="561974"/>
            <a:ext cx="3652838" cy="3692399"/>
          </a:xfrm>
          <a:prstGeom prst="rect">
            <a:avLst/>
          </a:prstGeom>
        </p:spPr>
      </p:pic>
      <p:pic>
        <p:nvPicPr>
          <p:cNvPr id="20" name="Picture 19" descr="A red x on a black background&#10;&#10;Description automatically generated">
            <a:extLst>
              <a:ext uri="{FF2B5EF4-FFF2-40B4-BE49-F238E27FC236}">
                <a16:creationId xmlns:a16="http://schemas.microsoft.com/office/drawing/2014/main" id="{ECE1DDC6-3263-E05B-6CA9-9126AAA05B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6880" y="3105149"/>
            <a:ext cx="1056756" cy="1076326"/>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696971"/>
            <a:ext cx="6766168" cy="1713353"/>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chưa đúng. </a:t>
            </a:r>
            <a:r>
              <a:rPr lang="en-US" sz="3200" err="1">
                <a:solidFill>
                  <a:prstClr val="black"/>
                </a:solidFill>
                <a:latin typeface="Calibri" panose="020f0502020204030204" pitchFamily="34" charset="0"/>
                <a:ea typeface="Calibri" panose="020f0502020204030204" pitchFamily="34" charset="0"/>
                <a:cs typeface="Calibri" panose="020f0502020204030204" pitchFamily="34" charset="0"/>
              </a:rPr>
              <a:t>Vì </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không có trách nhiệm với bản thân (không rèn luyện thân th</a:t>
            </a:r>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ể</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a:ln>
                <a:noFill/>
              </a:ln>
              <a:solidFill>
                <a:prstClr val="black"/>
              </a:solidFill>
              <a:effectLst/>
              <a:uLnTx/>
              <a:uFillTx/>
              <a:latin typeface="Calibri"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1305568"/>
      </p:ext>
    </p:extLst>
  </p:cSld>
  <p:clrMapOvr>
    <a:masterClrMapping/>
  </p:clrMapOvr>
  <mc:AlternateContent xmlns:mc="http://schemas.openxmlformats.org/markup-compatibility/2006">
    <mc:Choice xmlns:p15="http://schemas.microsoft.com/office/powerpoint/2012/main" Requires="p15">
      <p:transitio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a:fillRect/>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6"/>
          <a:stretch>
            <a:fillRect/>
          </a:stretch>
        </p:blipFill>
        <p:spPr>
          <a:xfrm>
            <a:off x="2471737" y="561974"/>
            <a:ext cx="3652838" cy="3692399"/>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543425"/>
            <a:ext cx="6766168" cy="19335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đúng. Vì bạn ấy đang giúp mẹ trông em, làm đúng bổn phận giúp đỡ cha, mẹ các công việc phù hợp lứa tuổi</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green tick mark on a black background&#10;&#10;Description automatically generated">
            <a:extLst>
              <a:ext uri="{FF2B5EF4-FFF2-40B4-BE49-F238E27FC236}">
                <a16:creationId xmlns:a16="http://schemas.microsoft.com/office/drawing/2014/main" id="{623A3601-EAC0-3B79-573D-6D1423B9F1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Tree>
    <p:extLst>
      <p:ext uri="{BB962C8B-B14F-4D97-AF65-F5344CB8AC3E}">
        <p14:creationId xmlns:p14="http://schemas.microsoft.com/office/powerpoint/2010/main" val="1724790279"/>
      </p:ext>
    </p:extLst>
  </p:cSld>
  <p:clrMapOvr>
    <a:masterClrMapping/>
  </p:clrMapOvr>
  <mc:AlternateContent xmlns:mc="http://schemas.openxmlformats.org/markup-compatibility/2006">
    <mc:Choice xmlns:p15="http://schemas.microsoft.com/office/powerpoint/2012/main" Requires="p15">
      <p:transitio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a:fillRect/>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8DF5C2-C9EA-6247-DC57-F4D6D7C9C7E7}"/>
              </a:ext>
            </a:extLst>
          </p:cNvPr>
          <p:cNvPicPr>
            <a:picLocks noChangeAspect="1"/>
          </p:cNvPicPr>
          <p:nvPr/>
        </p:nvPicPr>
        <p:blipFill>
          <a:blip r:embed="rId5"/>
          <a:stretch>
            <a:fillRect/>
          </a:stretch>
        </p:blipFill>
        <p:spPr>
          <a:xfrm>
            <a:off x="1928812" y="866775"/>
            <a:ext cx="3583305" cy="3143250"/>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2F64BD6C-00C7-93C8-2538-07CA5E7928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3530" y="3076574"/>
            <a:ext cx="1056756" cy="1076326"/>
          </a:xfrm>
          <a:prstGeom prst="rect">
            <a:avLst/>
          </a:prstGeom>
        </p:spPr>
      </p:pic>
      <p:sp>
        <p:nvSpPr>
          <p:cNvPr id="9" name="Rectangle: Rounded Corners 8">
            <a:extLst>
              <a:ext uri="{FF2B5EF4-FFF2-40B4-BE49-F238E27FC236}">
                <a16:creationId xmlns:a16="http://schemas.microsoft.com/office/drawing/2014/main" id="{C46907BF-8651-3DC6-D70F-3141B81EB8C0}"/>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a:t>
            </a:r>
            <a:r>
              <a:rPr lang="en-US" sz="3200" err="1">
                <a:solidFill>
                  <a:prstClr val="black"/>
                </a:solidFill>
                <a:latin typeface="Calibri" panose="020f0502020204030204" pitchFamily="34" charset="0"/>
                <a:ea typeface="Calibri" panose="020f0502020204030204" pitchFamily="34" charset="0"/>
                <a:cs typeface="Calibri" panose="020f0502020204030204" pitchFamily="34" charset="0"/>
              </a:rPr>
              <a:t>Vì t</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rẻ em có bổn phận giúp đỡ các thành viên trong gia đình những công việc phù hợp</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6604298"/>
      </p:ext>
    </p:extLst>
  </p:cSld>
  <p:clrMapOvr>
    <a:masterClrMapping/>
  </p:clrMapOvr>
  <mc:AlternateContent xmlns:mc="http://schemas.openxmlformats.org/markup-compatibility/2006">
    <mc:Choice xmlns:p15="http://schemas.microsoft.com/office/powerpoint/2012/main" Requires="p15">
      <p:transitio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a:fillRect/>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5ADE5E4-F369-799A-3D47-56B4A5E41BCB}"/>
              </a:ext>
            </a:extLst>
          </p:cNvPr>
          <p:cNvPicPr>
            <a:picLocks noChangeAspect="1"/>
          </p:cNvPicPr>
          <p:nvPr/>
        </p:nvPicPr>
        <p:blipFill>
          <a:blip r:embed="rId5"/>
          <a:stretch>
            <a:fillRect/>
          </a:stretch>
        </p:blipFill>
        <p:spPr>
          <a:xfrm>
            <a:off x="1800225" y="928687"/>
            <a:ext cx="3850006" cy="307181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7F32585A-04A9-6585-4C97-8565E4A38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48175"/>
            <a:ext cx="6430891" cy="20288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đúng. Vì trẻ em có bổn phận phát hiện, thông tin, thông báo, tố giác hành vi vi phạm pháp luật</a:t>
            </a:r>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583413"/>
      </p:ext>
    </p:extLst>
  </p:cSld>
  <p:clrMapOvr>
    <a:masterClrMapping/>
  </p:clrMapOvr>
  <mc:AlternateContent xmlns:mc="http://schemas.openxmlformats.org/markup-compatibility/2006">
    <mc:Choice xmlns:p15="http://schemas.microsoft.com/office/powerpoint/2012/main" Requires="p15">
      <p:transitio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a:fillRect/>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19601"/>
            <a:ext cx="6221341" cy="20574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kumimoji="0" lang="vi-VN" sz="32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Bạn nam trong tranh thực hiện đúng. Vì </a:t>
            </a:r>
            <a:r>
              <a:rPr kumimoji="0" lang="en-US" sz="3200" b="0" i="0" u="none" strike="noStrike" kern="1200" cap="none" spc="0" normalizeH="0" baseline="0" noProof="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hiện đúng bổn phận </a:t>
            </a:r>
            <a:r>
              <a:rPr lang="en-US" sz="3200" err="1">
                <a:solidFill>
                  <a:srgbClr val="002060"/>
                </a:solidFill>
                <a:latin typeface="Calibri" panose="020f0502020204030204" pitchFamily="34" charset="0"/>
                <a:cs typeface="Calibri" panose="020f0502020204030204" pitchFamily="34" charset="0"/>
              </a:rPr>
              <a:t>biết giúp đỡ người có hoàn cảnh khó khăn</a:t>
            </a:r>
            <a:r>
              <a:rPr kumimoji="0" lang="en-US" sz="3200" b="0" i="0" u="none" strike="noStrike" kern="1200" cap="none" spc="0" normalizeH="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200" b="0" i="0" u="none" strike="noStrike" kern="1200" cap="none" spc="0" normalizeH="0" baseline="0" noProof="0">
              <a:ln>
                <a:noFill/>
              </a:ln>
              <a:solidFill>
                <a:srgbClr val="002060"/>
              </a:solidFill>
              <a:effectLst/>
              <a:uLnTx/>
              <a:uFillTx/>
              <a:latin typeface="Calibri"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09A224-2B95-73CF-5BC1-7A926C6A2134}"/>
              </a:ext>
            </a:extLst>
          </p:cNvPr>
          <p:cNvPicPr>
            <a:picLocks noChangeAspect="1"/>
          </p:cNvPicPr>
          <p:nvPr/>
        </p:nvPicPr>
        <p:blipFill>
          <a:blip r:embed="rId5"/>
          <a:stretch>
            <a:fillRect/>
          </a:stretch>
        </p:blipFill>
        <p:spPr>
          <a:xfrm>
            <a:off x="2107310" y="790574"/>
            <a:ext cx="3515221" cy="34194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95A7D6C2-80D0-3102-7F82-2631CC70D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0356" y="2990850"/>
            <a:ext cx="1439978" cy="1219200"/>
          </a:xfrm>
          <a:prstGeom prst="rect">
            <a:avLst/>
          </a:prstGeom>
        </p:spPr>
      </p:pic>
    </p:spTree>
    <p:extLst>
      <p:ext uri="{BB962C8B-B14F-4D97-AF65-F5344CB8AC3E}">
        <p14:creationId xmlns:p14="http://schemas.microsoft.com/office/powerpoint/2010/main" val="2708166309"/>
      </p:ext>
    </p:extLst>
  </p:cSld>
  <p:clrMapOvr>
    <a:masterClrMapping/>
  </p:clrMapOvr>
  <mc:AlternateContent xmlns:mc="http://schemas.openxmlformats.org/markup-compatibility/2006">
    <mc:Choice xmlns:p15="http://schemas.microsoft.com/office/powerpoint/2012/main" Requires="p15">
      <p:transitio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a:fillRect/>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512A86B-B50B-766C-A585-B1049DAA6698}"/>
              </a:ext>
            </a:extLst>
          </p:cNvPr>
          <p:cNvPicPr>
            <a:picLocks noChangeAspect="1"/>
          </p:cNvPicPr>
          <p:nvPr/>
        </p:nvPicPr>
        <p:blipFill>
          <a:blip r:embed="rId5"/>
          <a:stretch>
            <a:fillRect/>
          </a:stretch>
        </p:blipFill>
        <p:spPr>
          <a:xfrm>
            <a:off x="1962150" y="800100"/>
            <a:ext cx="3926478" cy="3195637"/>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E0CD851A-49B7-E096-E2A1-74801E8B6A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7355" y="2990849"/>
            <a:ext cx="1056756" cy="1076326"/>
          </a:xfrm>
          <a:prstGeom prst="rect">
            <a:avLst/>
          </a:prstGeom>
        </p:spPr>
      </p:pic>
      <p:sp>
        <p:nvSpPr>
          <p:cNvPr id="11" name="Rectangle: Rounded Corners 10">
            <a:extLst>
              <a:ext uri="{FF2B5EF4-FFF2-40B4-BE49-F238E27FC236}">
                <a16:creationId xmlns:a16="http://schemas.microsoft.com/office/drawing/2014/main" id="{433DA0E3-4465-69D6-5F64-FD2442B0FCCE}"/>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Vì bạn ấy đang bắt nạt bạn khác, không đúng với bổn phận thương yêu, đoàn kết với bạn bè</a:t>
            </a:r>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040746"/>
      </p:ext>
    </p:extLst>
  </p:cSld>
  <p:clrMapOvr>
    <a:masterClrMapping/>
  </p:clrMapOvr>
  <mc:AlternateContent xmlns:mc="http://schemas.openxmlformats.org/markup-compatibility/2006">
    <mc:Choice xmlns:p15="http://schemas.microsoft.com/office/powerpoint/2012/main" Requires="p15">
      <p:transitio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944133"/>
          </a:xfrm>
          <a:custGeom>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769441"/>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4400" b="1" i="1" u="none" strike="noStrike" kern="1200" cap="none" spc="0" normalizeH="0" baseline="0" noProof="0">
                <a:ln>
                  <a:noFill/>
                </a:ln>
                <a:solidFill>
                  <a:srgbClr val="002060"/>
                </a:solidFill>
                <a:effectLst/>
                <a:uLnTx/>
                <a:uFillTx/>
                <a:latin typeface="Calibri" panose="020f0502020204030204"/>
                <a:ea typeface="+mn-ea"/>
                <a:cs typeface="+mn-cs"/>
              </a:rPr>
              <a:t>5. Xử</a:t>
            </a:r>
            <a:r>
              <a:rPr kumimoji="0" lang="en-US" sz="4400" b="1" i="1" u="none" strike="noStrike" kern="1200" cap="none" spc="0" normalizeH="0" noProof="0">
                <a:ln>
                  <a:noFill/>
                </a:ln>
                <a:solidFill>
                  <a:srgbClr val="002060"/>
                </a:solidFill>
                <a:effectLst/>
                <a:uLnTx/>
                <a:uFillTx/>
                <a:latin typeface="Calibri" panose="020f0502020204030204"/>
                <a:ea typeface="+mn-ea"/>
                <a:cs typeface="+mn-cs"/>
              </a:rPr>
              <a:t> lý tình huống</a:t>
            </a:r>
            <a:endParaRPr kumimoji="0" lang="vi-VN" sz="4400" b="1" i="1"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0DAB9E87-323E-1444-ED32-87F2DB60A591}"/>
              </a:ext>
            </a:extLst>
          </p:cNvPr>
          <p:cNvPicPr>
            <a:picLocks noChangeAspect="1"/>
          </p:cNvPicPr>
          <p:nvPr/>
        </p:nvPicPr>
        <p:blipFill>
          <a:blip r:embed="rId5"/>
          <a:stretch>
            <a:fillRect/>
          </a:stretch>
        </p:blipFill>
        <p:spPr>
          <a:xfrm>
            <a:off x="923925" y="1504950"/>
            <a:ext cx="6343650" cy="2609850"/>
          </a:xfrm>
          <a:prstGeom prst="rect">
            <a:avLst/>
          </a:prstGeom>
        </p:spPr>
      </p:pic>
      <p:pic>
        <p:nvPicPr>
          <p:cNvPr id="10" name="Picture 9">
            <a:extLst>
              <a:ext uri="{FF2B5EF4-FFF2-40B4-BE49-F238E27FC236}">
                <a16:creationId xmlns:a16="http://schemas.microsoft.com/office/drawing/2014/main" id="{6E95A2EA-001D-A684-2C6F-3D69B8D4A366}"/>
              </a:ext>
            </a:extLst>
          </p:cNvPr>
          <p:cNvPicPr>
            <a:picLocks noChangeAspect="1"/>
          </p:cNvPicPr>
          <p:nvPr/>
        </p:nvPicPr>
        <p:blipFill>
          <a:blip r:embed="rId6"/>
          <a:stretch>
            <a:fillRect/>
          </a:stretch>
        </p:blipFill>
        <p:spPr>
          <a:xfrm>
            <a:off x="4110037" y="4162425"/>
            <a:ext cx="6645200" cy="1885950"/>
          </a:xfrm>
          <a:prstGeom prst="rect">
            <a:avLst/>
          </a:prstGeom>
        </p:spPr>
      </p:pic>
    </p:spTree>
    <p:extLst>
      <p:ext uri="{BB962C8B-B14F-4D97-AF65-F5344CB8AC3E}">
        <p14:creationId xmlns:p14="http://schemas.microsoft.com/office/powerpoint/2010/main" val="2720062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1"/>
    </p:bldLst>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grpSp>
        <p:nvGrpSpPr>
          <p:cNvPr id="9" name="Group 8">
            <a:extLst>
              <a:ext uri="{FF2B5EF4-FFF2-40B4-BE49-F238E27FC236}">
                <a16:creationId xmlns:a16="http://schemas.microsoft.com/office/drawing/2014/main" id="{F34FF714-441A-DE61-30ED-DE25EA72A7A9}"/>
              </a:ext>
            </a:extLst>
          </p:cNvPr>
          <p:cNvGrpSpPr/>
          <p:nvPr/>
        </p:nvGrpSpPr>
        <p:grpSpPr>
          <a:xfrm>
            <a:off x="2945879" y="250258"/>
            <a:ext cx="6300241" cy="2215991"/>
            <a:chOff x="3819525" y="86752"/>
            <a:chExt cx="6096000" cy="2364682"/>
          </a:xfrm>
        </p:grpSpPr>
        <p:sp>
          <p:nvSpPr>
            <p:cNvPr id="7" name="Rectangle: Rounded Corners 6">
              <a:extLst>
                <a:ext uri="{FF2B5EF4-FFF2-40B4-BE49-F238E27FC236}">
                  <a16:creationId xmlns:a16="http://schemas.microsoft.com/office/drawing/2014/main" id="{1E332920-5F24-0322-2AD5-36C926EC2775}"/>
                </a:ext>
              </a:extLst>
            </p:cNvPr>
            <p:cNvSpPr/>
            <p:nvPr/>
          </p:nvSpPr>
          <p:spPr>
            <a:xfrm>
              <a:off x="3819525" y="295275"/>
              <a:ext cx="6096000" cy="2123659"/>
            </a:xfrm>
            <a:prstGeom prst="roundRect">
              <a:avLst/>
            </a:prstGeom>
            <a:solidFill>
              <a:srgbClr val="FFFFFF">
                <a:alpha val="89804"/>
              </a:srgb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B9A6798C-7643-CA64-7E8A-83C20F011A73}"/>
                </a:ext>
              </a:extLst>
            </p:cNvPr>
            <p:cNvSpPr txBox="1"/>
            <p:nvPr/>
          </p:nvSpPr>
          <p:spPr>
            <a:xfrm>
              <a:off x="3852863" y="86752"/>
              <a:ext cx="6062662" cy="236468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3800" b="1" i="0" u="none" strike="noStrike" kern="1200" cap="none" spc="0" normalizeH="0" baseline="0" noProof="0">
                  <a:ln w="19050">
                    <a:solidFill>
                      <a:srgbClr val="002060"/>
                    </a:solidFill>
                    <a:prstDash val="solid"/>
                  </a:ln>
                  <a:solidFill>
                    <a:srgbClr val="F182A3"/>
                  </a:solidFill>
                  <a:effectLst/>
                  <a:uLnTx/>
                  <a:uFillTx/>
                  <a:latin typeface="#9Slide07 SVNBeachwood Sans" pitchFamily="2" charset="0"/>
                  <a:ea typeface="+mn-ea"/>
                  <a:cs typeface="+mn-cs"/>
                </a:rPr>
                <a:t>KHỞI ĐỘNG</a:t>
              </a:r>
              <a:endParaRPr kumimoji="0" lang="vi-VN" sz="13800" b="1" i="0" u="none" strike="noStrike" kern="1200" cap="none" spc="0" normalizeH="0" baseline="0" noProof="0">
                <a:ln w="19050">
                  <a:solidFill>
                    <a:srgbClr val="002060"/>
                  </a:solidFill>
                  <a:prstDash val="solid"/>
                </a:ln>
                <a:solidFill>
                  <a:srgbClr val="9F90E2"/>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0122253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8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pic>
        <p:nvPicPr>
          <p:cNvPr id="3" name="Picture 2" descr="A red curtain with gold stars&#10;&#10;Description automatically generated">
            <a:extLst>
              <a:ext uri="{FF2B5EF4-FFF2-40B4-BE49-F238E27FC236}">
                <a16:creationId xmlns:a16="http://schemas.microsoft.com/office/drawing/2014/main" id="{CBD410E9-8888-48CE-A40F-368351DBB882}"/>
              </a:ext>
            </a:extLst>
          </p:cNvPr>
          <p:cNvPicPr>
            <a:picLocks noChangeAspect="1"/>
          </p:cNvPicPr>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7B2E7985-3BB8-0F6B-C72E-2BED1B86078B}"/>
              </a:ext>
            </a:extLst>
          </p:cNvPr>
          <p:cNvPicPr>
            <a:picLocks noChangeAspect="1"/>
          </p:cNvPicPr>
          <p:nvPr/>
        </p:nvPicPr>
        <p:blipFill>
          <a:blip r:embed="rId3"/>
          <a:stretch>
            <a:fillRect/>
          </a:stretch>
        </p:blipFill>
        <p:spPr>
          <a:xfrm>
            <a:off x="2073818" y="2702306"/>
            <a:ext cx="7968163" cy="2920237"/>
          </a:xfrm>
          <a:prstGeom prst="rect">
            <a:avLst/>
          </a:prstGeom>
        </p:spPr>
      </p:pic>
    </p:spTree>
    <p:extLst>
      <p:ext uri="{BB962C8B-B14F-4D97-AF65-F5344CB8AC3E}">
        <p14:creationId xmlns:p14="http://schemas.microsoft.com/office/powerpoint/2010/main" val="3704851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572125" y="645028"/>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gdLst>
                <a:gd name="connsiteX0" fmla="*/ 5730732 w 6424543"/>
                <a:gd name="connsiteY0" fmla="*/ 4162784 h 4162784"/>
                <a:gd name="connsiteX1" fmla="*/ 5869494 w 6424543"/>
                <a:gd name="connsiteY1" fmla="*/ 3607735 h 4162784"/>
                <a:gd name="connsiteX2" fmla="*/ 6424543 w 6424543"/>
                <a:gd name="connsiteY2" fmla="*/ 3468973 h 4162784"/>
                <a:gd name="connsiteX3" fmla="*/ 6063761 w 6424543"/>
                <a:gd name="connsiteY3" fmla="*/ 3829755 h 4162784"/>
                <a:gd name="connsiteX4" fmla="*/ 5730732 w 6424543"/>
                <a:gd name="connsiteY4" fmla="*/ 4162784 h 4162784"/>
                <a:gd name="connsiteX5" fmla="*/ 5329581 w 6424543"/>
                <a:gd name="connsiteY5" fmla="*/ 4162784 h 4162784"/>
                <a:gd name="connsiteX6" fmla="*/ 4756508 w 6424543"/>
                <a:gd name="connsiteY6" fmla="*/ 4162784 h 4162784"/>
                <a:gd name="connsiteX7" fmla="*/ 4240742 w 6424543"/>
                <a:gd name="connsiteY7" fmla="*/ 4162784 h 4162784"/>
                <a:gd name="connsiteX8" fmla="*/ 3839590 w 6424543"/>
                <a:gd name="connsiteY8" fmla="*/ 4162784 h 4162784"/>
                <a:gd name="connsiteX9" fmla="*/ 3323825 w 6424543"/>
                <a:gd name="connsiteY9" fmla="*/ 4162784 h 4162784"/>
                <a:gd name="connsiteX10" fmla="*/ 2922673 w 6424543"/>
                <a:gd name="connsiteY10" fmla="*/ 4162784 h 4162784"/>
                <a:gd name="connsiteX11" fmla="*/ 2521522 w 6424543"/>
                <a:gd name="connsiteY11" fmla="*/ 4162784 h 4162784"/>
                <a:gd name="connsiteX12" fmla="*/ 1891142 w 6424543"/>
                <a:gd name="connsiteY12" fmla="*/ 4162784 h 4162784"/>
                <a:gd name="connsiteX13" fmla="*/ 1260761 w 6424543"/>
                <a:gd name="connsiteY13" fmla="*/ 4162784 h 4162784"/>
                <a:gd name="connsiteX14" fmla="*/ 859610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40 w 6424543"/>
                <a:gd name="connsiteY23" fmla="*/ 0 h 4162784"/>
                <a:gd name="connsiteX24" fmla="*/ 1296590 w 6424543"/>
                <a:gd name="connsiteY24" fmla="*/ 0 h 4162784"/>
                <a:gd name="connsiteX25" fmla="*/ 1816394 w 6424543"/>
                <a:gd name="connsiteY25" fmla="*/ 0 h 4162784"/>
                <a:gd name="connsiteX26" fmla="*/ 2336197 w 6424543"/>
                <a:gd name="connsiteY26" fmla="*/ 0 h 4162784"/>
                <a:gd name="connsiteX27" fmla="*/ 3048738 w 6424543"/>
                <a:gd name="connsiteY27" fmla="*/ 0 h 4162784"/>
                <a:gd name="connsiteX28" fmla="*/ 3697032 w 6424543"/>
                <a:gd name="connsiteY28" fmla="*/ 0 h 4162784"/>
                <a:gd name="connsiteX29" fmla="*/ 4409573 w 6424543"/>
                <a:gd name="connsiteY29" fmla="*/ 0 h 4162784"/>
                <a:gd name="connsiteX30" fmla="*/ 4865131 w 6424543"/>
                <a:gd name="connsiteY30" fmla="*/ 0 h 4162784"/>
                <a:gd name="connsiteX31" fmla="*/ 5320690 w 6424543"/>
                <a:gd name="connsiteY31" fmla="*/ 0 h 4162784"/>
                <a:gd name="connsiteX32" fmla="*/ 5776248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02611" y="-65142"/>
                    <a:pt x="337836" y="43482"/>
                    <a:pt x="584049" y="0"/>
                  </a:cubicBezTo>
                  <a:cubicBezTo>
                    <a:pt x="830262" y="-43482"/>
                    <a:pt x="978085" y="2069"/>
                    <a:pt x="1232344" y="0"/>
                  </a:cubicBezTo>
                  <a:cubicBezTo>
                    <a:pt x="1486604" y="-2069"/>
                    <a:pt x="1473054" y="47444"/>
                    <a:pt x="1687903" y="0"/>
                  </a:cubicBezTo>
                  <a:cubicBezTo>
                    <a:pt x="1902752" y="-47444"/>
                    <a:pt x="2251688" y="47375"/>
                    <a:pt x="2400443" y="0"/>
                  </a:cubicBezTo>
                  <a:cubicBezTo>
                    <a:pt x="2549198" y="-47375"/>
                    <a:pt x="2728975" y="22491"/>
                    <a:pt x="3048738" y="0"/>
                  </a:cubicBezTo>
                  <a:cubicBezTo>
                    <a:pt x="3368502" y="-22491"/>
                    <a:pt x="3561329" y="54954"/>
                    <a:pt x="3761278" y="0"/>
                  </a:cubicBezTo>
                  <a:cubicBezTo>
                    <a:pt x="3961227" y="-54954"/>
                    <a:pt x="4005461" y="44484"/>
                    <a:pt x="4152591" y="0"/>
                  </a:cubicBezTo>
                  <a:cubicBezTo>
                    <a:pt x="4299721" y="-44484"/>
                    <a:pt x="4635743" y="75262"/>
                    <a:pt x="4800886" y="0"/>
                  </a:cubicBezTo>
                  <a:cubicBezTo>
                    <a:pt x="4966029" y="-75262"/>
                    <a:pt x="5119994" y="14453"/>
                    <a:pt x="5384935" y="0"/>
                  </a:cubicBezTo>
                  <a:cubicBezTo>
                    <a:pt x="5649876" y="-14453"/>
                    <a:pt x="5653316" y="16711"/>
                    <a:pt x="5776248" y="0"/>
                  </a:cubicBezTo>
                  <a:cubicBezTo>
                    <a:pt x="5899180" y="-16711"/>
                    <a:pt x="6243021" y="69048"/>
                    <a:pt x="6424543" y="0"/>
                  </a:cubicBezTo>
                  <a:cubicBezTo>
                    <a:pt x="6479003" y="229757"/>
                    <a:pt x="6366976" y="395906"/>
                    <a:pt x="6424543" y="543472"/>
                  </a:cubicBezTo>
                  <a:cubicBezTo>
                    <a:pt x="6482110" y="691038"/>
                    <a:pt x="6359538" y="881287"/>
                    <a:pt x="6424543" y="1191014"/>
                  </a:cubicBezTo>
                  <a:cubicBezTo>
                    <a:pt x="6489548" y="1500741"/>
                    <a:pt x="6416161" y="1592868"/>
                    <a:pt x="6424543" y="1838556"/>
                  </a:cubicBezTo>
                  <a:cubicBezTo>
                    <a:pt x="6432925" y="2084244"/>
                    <a:pt x="6383123" y="2137642"/>
                    <a:pt x="6424543" y="2312649"/>
                  </a:cubicBezTo>
                  <a:cubicBezTo>
                    <a:pt x="6465963" y="2487656"/>
                    <a:pt x="6395002" y="2648323"/>
                    <a:pt x="6424543" y="2821431"/>
                  </a:cubicBezTo>
                  <a:cubicBezTo>
                    <a:pt x="6454084" y="2994539"/>
                    <a:pt x="6364729" y="3266023"/>
                    <a:pt x="6424543" y="3468973"/>
                  </a:cubicBezTo>
                  <a:cubicBezTo>
                    <a:pt x="6326758" y="3580017"/>
                    <a:pt x="6217280" y="3668995"/>
                    <a:pt x="6091514" y="3802002"/>
                  </a:cubicBezTo>
                  <a:cubicBezTo>
                    <a:pt x="5965748" y="3935009"/>
                    <a:pt x="5856401" y="3976754"/>
                    <a:pt x="5730732" y="4162784"/>
                  </a:cubicBezTo>
                  <a:cubicBezTo>
                    <a:pt x="5514356" y="4212585"/>
                    <a:pt x="5415343" y="4151863"/>
                    <a:pt x="5272273" y="4162784"/>
                  </a:cubicBezTo>
                  <a:cubicBezTo>
                    <a:pt x="5129203" y="4173705"/>
                    <a:pt x="4882453" y="4111302"/>
                    <a:pt x="4756508" y="4162784"/>
                  </a:cubicBezTo>
                  <a:cubicBezTo>
                    <a:pt x="4630564" y="4214266"/>
                    <a:pt x="4519099" y="4111528"/>
                    <a:pt x="4298049" y="4162784"/>
                  </a:cubicBezTo>
                  <a:cubicBezTo>
                    <a:pt x="4076999" y="4214040"/>
                    <a:pt x="4026276" y="4153844"/>
                    <a:pt x="3782283" y="4162784"/>
                  </a:cubicBezTo>
                  <a:cubicBezTo>
                    <a:pt x="3538290" y="4171724"/>
                    <a:pt x="3368994" y="4089013"/>
                    <a:pt x="3151903" y="4162784"/>
                  </a:cubicBezTo>
                  <a:cubicBezTo>
                    <a:pt x="2934812" y="4236555"/>
                    <a:pt x="2860801" y="4138390"/>
                    <a:pt x="2693444" y="4162784"/>
                  </a:cubicBezTo>
                  <a:cubicBezTo>
                    <a:pt x="2526087" y="4187178"/>
                    <a:pt x="2353721" y="4156919"/>
                    <a:pt x="2177678" y="4162784"/>
                  </a:cubicBezTo>
                  <a:cubicBezTo>
                    <a:pt x="2001635" y="4168649"/>
                    <a:pt x="1956133" y="4119180"/>
                    <a:pt x="1776527" y="4162784"/>
                  </a:cubicBezTo>
                  <a:cubicBezTo>
                    <a:pt x="1596921" y="4206388"/>
                    <a:pt x="1434353" y="4095256"/>
                    <a:pt x="1146146" y="4162784"/>
                  </a:cubicBezTo>
                  <a:cubicBezTo>
                    <a:pt x="857939" y="4230312"/>
                    <a:pt x="801144" y="4089306"/>
                    <a:pt x="515766" y="4162784"/>
                  </a:cubicBezTo>
                  <a:cubicBezTo>
                    <a:pt x="230388" y="4236262"/>
                    <a:pt x="206053" y="4153665"/>
                    <a:pt x="0" y="4162784"/>
                  </a:cubicBezTo>
                  <a:cubicBezTo>
                    <a:pt x="-34363" y="3975521"/>
                    <a:pt x="23473" y="3810322"/>
                    <a:pt x="0" y="3568101"/>
                  </a:cubicBezTo>
                  <a:cubicBezTo>
                    <a:pt x="-23473" y="3325880"/>
                    <a:pt x="52304" y="3268945"/>
                    <a:pt x="0" y="3056673"/>
                  </a:cubicBezTo>
                  <a:cubicBezTo>
                    <a:pt x="-52304" y="2844401"/>
                    <a:pt x="43792" y="2754448"/>
                    <a:pt x="0" y="2586873"/>
                  </a:cubicBezTo>
                  <a:cubicBezTo>
                    <a:pt x="-43792" y="2419298"/>
                    <a:pt x="44007" y="2227491"/>
                    <a:pt x="0" y="1992189"/>
                  </a:cubicBezTo>
                  <a:cubicBezTo>
                    <a:pt x="-44007" y="1756887"/>
                    <a:pt x="59990" y="1668062"/>
                    <a:pt x="0" y="1355878"/>
                  </a:cubicBezTo>
                  <a:cubicBezTo>
                    <a:pt x="-59990" y="1043694"/>
                    <a:pt x="35736" y="920935"/>
                    <a:pt x="0" y="761195"/>
                  </a:cubicBezTo>
                  <a:cubicBezTo>
                    <a:pt x="-35736" y="601455"/>
                    <a:pt x="23294" y="326483"/>
                    <a:pt x="0" y="0"/>
                  </a:cubicBezTo>
                  <a:close/>
                </a:path>
                <a:path w="6424543" h="4162784" fill="darkenLess" stroke="0" extrusionOk="0">
                  <a:moveTo>
                    <a:pt x="5730732" y="4162784"/>
                  </a:moveTo>
                  <a:cubicBezTo>
                    <a:pt x="5770866" y="3992996"/>
                    <a:pt x="5878511" y="3762057"/>
                    <a:pt x="5869494" y="3607735"/>
                  </a:cubicBezTo>
                  <a:cubicBezTo>
                    <a:pt x="6050792" y="3510944"/>
                    <a:pt x="6180318" y="3554123"/>
                    <a:pt x="6424543" y="3468973"/>
                  </a:cubicBezTo>
                  <a:cubicBezTo>
                    <a:pt x="6309627" y="3613596"/>
                    <a:pt x="6167267" y="3712014"/>
                    <a:pt x="6098452" y="3795064"/>
                  </a:cubicBezTo>
                  <a:cubicBezTo>
                    <a:pt x="6029637" y="3878114"/>
                    <a:pt x="5871098" y="3983749"/>
                    <a:pt x="5730732" y="4162784"/>
                  </a:cubicBezTo>
                  <a:close/>
                </a:path>
                <a:path w="6424543" h="4162784" fill="none" extrusionOk="0">
                  <a:moveTo>
                    <a:pt x="5730732" y="4162784"/>
                  </a:moveTo>
                  <a:cubicBezTo>
                    <a:pt x="5739945" y="4022580"/>
                    <a:pt x="5833182" y="3891419"/>
                    <a:pt x="5869494" y="3607735"/>
                  </a:cubicBezTo>
                  <a:cubicBezTo>
                    <a:pt x="6108658" y="3523075"/>
                    <a:pt x="6199764" y="3573568"/>
                    <a:pt x="6424543" y="3468973"/>
                  </a:cubicBezTo>
                  <a:cubicBezTo>
                    <a:pt x="6376509" y="3589499"/>
                    <a:pt x="6153397" y="3669773"/>
                    <a:pt x="6063761" y="3829755"/>
                  </a:cubicBezTo>
                  <a:cubicBezTo>
                    <a:pt x="5974125" y="3989737"/>
                    <a:pt x="5789697" y="4026866"/>
                    <a:pt x="5730732" y="4162784"/>
                  </a:cubicBezTo>
                  <a:cubicBezTo>
                    <a:pt x="5647460" y="4181528"/>
                    <a:pt x="5512127" y="4134887"/>
                    <a:pt x="5329581" y="4162784"/>
                  </a:cubicBezTo>
                  <a:cubicBezTo>
                    <a:pt x="5147035" y="4190681"/>
                    <a:pt x="5032906" y="4097863"/>
                    <a:pt x="4756508" y="4162784"/>
                  </a:cubicBezTo>
                  <a:cubicBezTo>
                    <a:pt x="4480110" y="4227705"/>
                    <a:pt x="4388114" y="4128974"/>
                    <a:pt x="4240742" y="4162784"/>
                  </a:cubicBezTo>
                  <a:cubicBezTo>
                    <a:pt x="4093370" y="4196594"/>
                    <a:pt x="4005031" y="4115702"/>
                    <a:pt x="3839590" y="4162784"/>
                  </a:cubicBezTo>
                  <a:cubicBezTo>
                    <a:pt x="3674149" y="4209866"/>
                    <a:pt x="3446099" y="4131869"/>
                    <a:pt x="3323825" y="4162784"/>
                  </a:cubicBezTo>
                  <a:cubicBezTo>
                    <a:pt x="3201552" y="4193699"/>
                    <a:pt x="3015987" y="4135734"/>
                    <a:pt x="2922673" y="4162784"/>
                  </a:cubicBezTo>
                  <a:cubicBezTo>
                    <a:pt x="2829359" y="4189834"/>
                    <a:pt x="2604599" y="4133958"/>
                    <a:pt x="2521522" y="4162784"/>
                  </a:cubicBezTo>
                  <a:cubicBezTo>
                    <a:pt x="2438445" y="4191610"/>
                    <a:pt x="2039065" y="4156293"/>
                    <a:pt x="1891142" y="4162784"/>
                  </a:cubicBezTo>
                  <a:cubicBezTo>
                    <a:pt x="1743219" y="4169275"/>
                    <a:pt x="1522424" y="4130946"/>
                    <a:pt x="1260761" y="4162784"/>
                  </a:cubicBezTo>
                  <a:cubicBezTo>
                    <a:pt x="999098" y="4194622"/>
                    <a:pt x="1047254" y="4147796"/>
                    <a:pt x="859610" y="4162784"/>
                  </a:cubicBezTo>
                  <a:cubicBezTo>
                    <a:pt x="671966" y="4177772"/>
                    <a:pt x="365652" y="4069535"/>
                    <a:pt x="0" y="4162784"/>
                  </a:cubicBezTo>
                  <a:cubicBezTo>
                    <a:pt x="-10651" y="3957503"/>
                    <a:pt x="27515" y="3851156"/>
                    <a:pt x="0" y="3692984"/>
                  </a:cubicBezTo>
                  <a:cubicBezTo>
                    <a:pt x="-27515" y="3534812"/>
                    <a:pt x="20713" y="3398939"/>
                    <a:pt x="0" y="3139929"/>
                  </a:cubicBezTo>
                  <a:cubicBezTo>
                    <a:pt x="-20713" y="2880920"/>
                    <a:pt x="44194" y="2801340"/>
                    <a:pt x="0" y="2586873"/>
                  </a:cubicBezTo>
                  <a:cubicBezTo>
                    <a:pt x="-44194" y="2372406"/>
                    <a:pt x="23695" y="2232617"/>
                    <a:pt x="0" y="2117073"/>
                  </a:cubicBezTo>
                  <a:cubicBezTo>
                    <a:pt x="-23695" y="2001529"/>
                    <a:pt x="28717" y="1716521"/>
                    <a:pt x="0" y="1522390"/>
                  </a:cubicBezTo>
                  <a:cubicBezTo>
                    <a:pt x="-28717" y="1328259"/>
                    <a:pt x="54963" y="1100772"/>
                    <a:pt x="0" y="886078"/>
                  </a:cubicBezTo>
                  <a:cubicBezTo>
                    <a:pt x="-54963" y="671384"/>
                    <a:pt x="100869" y="184465"/>
                    <a:pt x="0" y="0"/>
                  </a:cubicBezTo>
                  <a:cubicBezTo>
                    <a:pt x="302422" y="-46797"/>
                    <a:pt x="421433" y="17143"/>
                    <a:pt x="712540" y="0"/>
                  </a:cubicBezTo>
                  <a:cubicBezTo>
                    <a:pt x="1003647" y="-17143"/>
                    <a:pt x="1110233" y="49411"/>
                    <a:pt x="1296590" y="0"/>
                  </a:cubicBezTo>
                  <a:cubicBezTo>
                    <a:pt x="1482947" y="-49411"/>
                    <a:pt x="1671863" y="36037"/>
                    <a:pt x="1816394" y="0"/>
                  </a:cubicBezTo>
                  <a:cubicBezTo>
                    <a:pt x="1960925" y="-36037"/>
                    <a:pt x="2150024" y="30420"/>
                    <a:pt x="2336197" y="0"/>
                  </a:cubicBezTo>
                  <a:cubicBezTo>
                    <a:pt x="2522370" y="-30420"/>
                    <a:pt x="2781049" y="43273"/>
                    <a:pt x="3048738" y="0"/>
                  </a:cubicBezTo>
                  <a:cubicBezTo>
                    <a:pt x="3316427" y="-43273"/>
                    <a:pt x="3435957" y="28270"/>
                    <a:pt x="3697032" y="0"/>
                  </a:cubicBezTo>
                  <a:cubicBezTo>
                    <a:pt x="3958107" y="-28270"/>
                    <a:pt x="4147580" y="75909"/>
                    <a:pt x="4409573" y="0"/>
                  </a:cubicBezTo>
                  <a:cubicBezTo>
                    <a:pt x="4671566" y="-75909"/>
                    <a:pt x="4640686" y="17294"/>
                    <a:pt x="4865131" y="0"/>
                  </a:cubicBezTo>
                  <a:cubicBezTo>
                    <a:pt x="5089576" y="-17294"/>
                    <a:pt x="5220112" y="8614"/>
                    <a:pt x="5320690" y="0"/>
                  </a:cubicBezTo>
                  <a:cubicBezTo>
                    <a:pt x="5421268" y="-8614"/>
                    <a:pt x="5607198" y="32018"/>
                    <a:pt x="5776248" y="0"/>
                  </a:cubicBezTo>
                  <a:cubicBezTo>
                    <a:pt x="5945298" y="-32018"/>
                    <a:pt x="6149664" y="10106"/>
                    <a:pt x="6424543" y="0"/>
                  </a:cubicBezTo>
                  <a:cubicBezTo>
                    <a:pt x="6492303" y="223874"/>
                    <a:pt x="6399251" y="388425"/>
                    <a:pt x="6424543" y="578162"/>
                  </a:cubicBezTo>
                  <a:cubicBezTo>
                    <a:pt x="6449835" y="767899"/>
                    <a:pt x="6389844" y="929473"/>
                    <a:pt x="6424543" y="1052255"/>
                  </a:cubicBezTo>
                  <a:cubicBezTo>
                    <a:pt x="6459242" y="1175037"/>
                    <a:pt x="6419373" y="1320506"/>
                    <a:pt x="6424543" y="1561038"/>
                  </a:cubicBezTo>
                  <a:cubicBezTo>
                    <a:pt x="6429713" y="1801570"/>
                    <a:pt x="6403357" y="1938976"/>
                    <a:pt x="6424543" y="2139200"/>
                  </a:cubicBezTo>
                  <a:cubicBezTo>
                    <a:pt x="6445729" y="2339424"/>
                    <a:pt x="6373703" y="2635217"/>
                    <a:pt x="6424543" y="2786742"/>
                  </a:cubicBezTo>
                  <a:cubicBezTo>
                    <a:pt x="6475383" y="2938267"/>
                    <a:pt x="6354138" y="3137087"/>
                    <a:pt x="6424543" y="3468973"/>
                  </a:cubicBezTo>
                </a:path>
                <a:path w="6424543" h="4162784" fill="none" stroke="0" extrusionOk="0">
                  <a:moveTo>
                    <a:pt x="5730732" y="4162784"/>
                  </a:moveTo>
                  <a:cubicBezTo>
                    <a:pt x="5718012" y="3965588"/>
                    <a:pt x="5868265" y="3728304"/>
                    <a:pt x="5869494" y="3607735"/>
                  </a:cubicBezTo>
                  <a:cubicBezTo>
                    <a:pt x="6106814" y="3528352"/>
                    <a:pt x="6296684" y="3509820"/>
                    <a:pt x="6424543" y="3468973"/>
                  </a:cubicBezTo>
                  <a:cubicBezTo>
                    <a:pt x="6363271" y="3588746"/>
                    <a:pt x="6152778" y="3718566"/>
                    <a:pt x="6091514" y="3802002"/>
                  </a:cubicBezTo>
                  <a:cubicBezTo>
                    <a:pt x="6030250" y="3885438"/>
                    <a:pt x="5851850" y="3990532"/>
                    <a:pt x="5730732" y="4162784"/>
                  </a:cubicBezTo>
                  <a:cubicBezTo>
                    <a:pt x="5643626" y="4208602"/>
                    <a:pt x="5521290" y="4131919"/>
                    <a:pt x="5329581" y="4162784"/>
                  </a:cubicBezTo>
                  <a:cubicBezTo>
                    <a:pt x="5137872" y="4193649"/>
                    <a:pt x="4960267" y="4131086"/>
                    <a:pt x="4641893" y="4162784"/>
                  </a:cubicBezTo>
                  <a:cubicBezTo>
                    <a:pt x="4323519" y="4194482"/>
                    <a:pt x="4411288" y="4124299"/>
                    <a:pt x="4240742" y="4162784"/>
                  </a:cubicBezTo>
                  <a:cubicBezTo>
                    <a:pt x="4070196" y="4201269"/>
                    <a:pt x="3818804" y="4127423"/>
                    <a:pt x="3610361" y="4162784"/>
                  </a:cubicBezTo>
                  <a:cubicBezTo>
                    <a:pt x="3401918" y="4198145"/>
                    <a:pt x="3282920" y="4116907"/>
                    <a:pt x="3094595" y="4162784"/>
                  </a:cubicBezTo>
                  <a:cubicBezTo>
                    <a:pt x="2906270" y="4208661"/>
                    <a:pt x="2725320" y="4101601"/>
                    <a:pt x="2578829" y="4162784"/>
                  </a:cubicBezTo>
                  <a:cubicBezTo>
                    <a:pt x="2432338" y="4223967"/>
                    <a:pt x="2104849" y="4161173"/>
                    <a:pt x="1891142" y="4162784"/>
                  </a:cubicBezTo>
                  <a:cubicBezTo>
                    <a:pt x="1677435" y="4164395"/>
                    <a:pt x="1418989" y="4098649"/>
                    <a:pt x="1203454" y="4162784"/>
                  </a:cubicBezTo>
                  <a:cubicBezTo>
                    <a:pt x="987919" y="4226919"/>
                    <a:pt x="853273" y="4132151"/>
                    <a:pt x="573073" y="4162784"/>
                  </a:cubicBezTo>
                  <a:cubicBezTo>
                    <a:pt x="292873" y="4193417"/>
                    <a:pt x="143711" y="4128109"/>
                    <a:pt x="0" y="4162784"/>
                  </a:cubicBezTo>
                  <a:cubicBezTo>
                    <a:pt x="-62450" y="3935715"/>
                    <a:pt x="35956" y="3812912"/>
                    <a:pt x="0" y="3526473"/>
                  </a:cubicBezTo>
                  <a:cubicBezTo>
                    <a:pt x="-35956" y="3240034"/>
                    <a:pt x="64462" y="3193725"/>
                    <a:pt x="0" y="2973417"/>
                  </a:cubicBezTo>
                  <a:cubicBezTo>
                    <a:pt x="-64462" y="2753109"/>
                    <a:pt x="27945" y="2553129"/>
                    <a:pt x="0" y="2378734"/>
                  </a:cubicBezTo>
                  <a:cubicBezTo>
                    <a:pt x="-27945" y="2204339"/>
                    <a:pt x="73288" y="1932954"/>
                    <a:pt x="0" y="1742422"/>
                  </a:cubicBezTo>
                  <a:cubicBezTo>
                    <a:pt x="-73288" y="1551890"/>
                    <a:pt x="41335" y="1394773"/>
                    <a:pt x="0" y="1272623"/>
                  </a:cubicBezTo>
                  <a:cubicBezTo>
                    <a:pt x="-41335" y="1150473"/>
                    <a:pt x="34948" y="768230"/>
                    <a:pt x="0" y="594683"/>
                  </a:cubicBezTo>
                  <a:cubicBezTo>
                    <a:pt x="-34948" y="421136"/>
                    <a:pt x="28981" y="208492"/>
                    <a:pt x="0" y="0"/>
                  </a:cubicBezTo>
                  <a:cubicBezTo>
                    <a:pt x="241991" y="-35495"/>
                    <a:pt x="399969" y="1619"/>
                    <a:pt x="584049" y="0"/>
                  </a:cubicBezTo>
                  <a:cubicBezTo>
                    <a:pt x="768129" y="-1619"/>
                    <a:pt x="955926" y="53685"/>
                    <a:pt x="1103853" y="0"/>
                  </a:cubicBezTo>
                  <a:cubicBezTo>
                    <a:pt x="1251780" y="-53685"/>
                    <a:pt x="1374981" y="15734"/>
                    <a:pt x="1559412" y="0"/>
                  </a:cubicBezTo>
                  <a:cubicBezTo>
                    <a:pt x="1743843" y="-15734"/>
                    <a:pt x="1938755" y="45783"/>
                    <a:pt x="2271952" y="0"/>
                  </a:cubicBezTo>
                  <a:cubicBezTo>
                    <a:pt x="2605149" y="-45783"/>
                    <a:pt x="2614071" y="48402"/>
                    <a:pt x="2856001" y="0"/>
                  </a:cubicBezTo>
                  <a:cubicBezTo>
                    <a:pt x="3097931" y="-48402"/>
                    <a:pt x="3346036" y="73292"/>
                    <a:pt x="3504296" y="0"/>
                  </a:cubicBezTo>
                  <a:cubicBezTo>
                    <a:pt x="3662556" y="-73292"/>
                    <a:pt x="4057307" y="75480"/>
                    <a:pt x="4216836" y="0"/>
                  </a:cubicBezTo>
                  <a:cubicBezTo>
                    <a:pt x="4376365" y="-75480"/>
                    <a:pt x="4560431" y="5895"/>
                    <a:pt x="4800886" y="0"/>
                  </a:cubicBezTo>
                  <a:cubicBezTo>
                    <a:pt x="5041341" y="-5895"/>
                    <a:pt x="5114271" y="45240"/>
                    <a:pt x="5256444" y="0"/>
                  </a:cubicBezTo>
                  <a:cubicBezTo>
                    <a:pt x="5398617" y="-45240"/>
                    <a:pt x="5605727" y="1862"/>
                    <a:pt x="5712003" y="0"/>
                  </a:cubicBezTo>
                  <a:cubicBezTo>
                    <a:pt x="5818279" y="-1862"/>
                    <a:pt x="6178278" y="53392"/>
                    <a:pt x="6424543" y="0"/>
                  </a:cubicBezTo>
                  <a:cubicBezTo>
                    <a:pt x="6429424" y="136163"/>
                    <a:pt x="6394196" y="273958"/>
                    <a:pt x="6424543" y="474093"/>
                  </a:cubicBezTo>
                  <a:cubicBezTo>
                    <a:pt x="6454890" y="674228"/>
                    <a:pt x="6390087" y="866253"/>
                    <a:pt x="6424543" y="1052255"/>
                  </a:cubicBezTo>
                  <a:cubicBezTo>
                    <a:pt x="6458999" y="1238257"/>
                    <a:pt x="6386731" y="1392064"/>
                    <a:pt x="6424543" y="1561038"/>
                  </a:cubicBezTo>
                  <a:cubicBezTo>
                    <a:pt x="6462355" y="1730012"/>
                    <a:pt x="6407877" y="1950792"/>
                    <a:pt x="6424543" y="2139200"/>
                  </a:cubicBezTo>
                  <a:cubicBezTo>
                    <a:pt x="6441209" y="2327608"/>
                    <a:pt x="6423860" y="2477824"/>
                    <a:pt x="6424543" y="2752052"/>
                  </a:cubicBezTo>
                  <a:cubicBezTo>
                    <a:pt x="6425226" y="3026280"/>
                    <a:pt x="6415441" y="3131570"/>
                    <a:pt x="6424543" y="3468973"/>
                  </a:cubicBezTo>
                </a:path>
              </a:pathLst>
            </a:custGeom>
            <a:solidFill>
              <a:schemeClr val="accent6">
                <a:lumMod val="20000"/>
                <a:lumOff val="80000"/>
              </a:schemeClr>
            </a:solidFill>
            <a:ln w="38100" cap="flat" cmpd="sng" algn="ctr">
              <a:solidFill>
                <a:srgbClr val="00FF00"/>
              </a:solid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734051" y="1363167"/>
            <a:ext cx="5667374" cy="3785652"/>
          </a:xfrm>
          <a:prstGeom prst="rect">
            <a:avLst/>
          </a:prstGeom>
          <a:noFill/>
        </p:spPr>
        <p:txBody>
          <a:bodyPr wrap="square" rtlCol="0">
            <a:spAutoFit/>
          </a:bodyPr>
          <a:lstStyle/>
          <a:p>
            <a:pPr lvl="0" algn="just">
              <a:defRPr/>
            </a:pPr>
            <a:r>
              <a:rPr lang="vi-VN" sz="3000" b="1">
                <a:solidFill>
                  <a:prstClr val="black"/>
                </a:solidFill>
                <a:latin typeface="Calibri" panose="020f0502020204030204" pitchFamily="34" charset="0"/>
                <a:cs typeface="Calibri" panose="020f0502020204030204" pitchFamily="34" charset="0"/>
              </a:rPr>
              <a:t>Nếu là bạn của Linh, em khuyên Linh cần sắp xếp thời gian hợp lí để xem tivi đ</a:t>
            </a:r>
            <a:r>
              <a:rPr lang="en-US" sz="3000" b="1">
                <a:solidFill>
                  <a:prstClr val="black"/>
                </a:solidFill>
                <a:latin typeface="Calibri" panose="020f0502020204030204" pitchFamily="34" charset="0"/>
                <a:cs typeface="Calibri" panose="020f0502020204030204" pitchFamily="34" charset="0"/>
              </a:rPr>
              <a:t>ồ</a:t>
            </a:r>
            <a:r>
              <a:rPr lang="vi-VN" sz="3000" b="1">
                <a:solidFill>
                  <a:prstClr val="black"/>
                </a:solidFill>
                <a:latin typeface="Calibri" panose="020f0502020204030204" pitchFamily="34" charset="0"/>
                <a:cs typeface="Calibri" panose="020f0502020204030204" pitchFamily="34" charset="0"/>
              </a:rPr>
              <a:t>ng thời phụ giúp bố mẹ làm các công việc phù hợp với lứa tuổi trong gia đình vì đó là bổn phận của trẻ em. Việc mẹ nhắc nhở Linh là đúng, không vi phạm quyền vui chơi, giải trí của trẻ em.</a:t>
            </a:r>
            <a:endParaRPr kumimoji="0" lang="en-US" sz="3000" b="1" i="0" u="none" strike="noStrike" kern="1200" cap="none" spc="0" normalizeH="0" baseline="0" noProof="0">
              <a:ln>
                <a:noFill/>
              </a:ln>
              <a:solidFill>
                <a:srgbClr val="00B050"/>
              </a:solidFill>
              <a:effectLst/>
              <a:uLnTx/>
              <a:uFillTx/>
              <a:latin typeface="Calibri"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E0DEFE-6323-012C-3BD5-469EA7C2741E}"/>
              </a:ext>
            </a:extLst>
          </p:cNvPr>
          <p:cNvPicPr>
            <a:picLocks noChangeAspect="1"/>
          </p:cNvPicPr>
          <p:nvPr/>
        </p:nvPicPr>
        <p:blipFill>
          <a:blip r:embed="rId6"/>
          <a:stretch>
            <a:fillRect/>
          </a:stretch>
        </p:blipFill>
        <p:spPr>
          <a:xfrm>
            <a:off x="714375" y="1600200"/>
            <a:ext cx="4580164" cy="3429000"/>
          </a:xfrm>
          <a:prstGeom prst="rect">
            <a:avLst/>
          </a:prstGeom>
        </p:spPr>
      </p:pic>
    </p:spTree>
    <p:extLst>
      <p:ext uri="{BB962C8B-B14F-4D97-AF65-F5344CB8AC3E}">
        <p14:creationId xmlns:p14="http://schemas.microsoft.com/office/powerpoint/2010/main" val="3794858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nodeType="after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353050" y="749803"/>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gdLst>
                <a:gd name="connsiteX0" fmla="*/ 5730732 w 6424543"/>
                <a:gd name="connsiteY0" fmla="*/ 4162784 h 4162784"/>
                <a:gd name="connsiteX1" fmla="*/ 5869494 w 6424543"/>
                <a:gd name="connsiteY1" fmla="*/ 3607735 h 4162784"/>
                <a:gd name="connsiteX2" fmla="*/ 6424543 w 6424543"/>
                <a:gd name="connsiteY2" fmla="*/ 3468973 h 4162784"/>
                <a:gd name="connsiteX3" fmla="*/ 6063761 w 6424543"/>
                <a:gd name="connsiteY3" fmla="*/ 3829755 h 4162784"/>
                <a:gd name="connsiteX4" fmla="*/ 5730732 w 6424543"/>
                <a:gd name="connsiteY4" fmla="*/ 4162784 h 4162784"/>
                <a:gd name="connsiteX5" fmla="*/ 5329581 w 6424543"/>
                <a:gd name="connsiteY5" fmla="*/ 4162784 h 4162784"/>
                <a:gd name="connsiteX6" fmla="*/ 4756508 w 6424543"/>
                <a:gd name="connsiteY6" fmla="*/ 4162784 h 4162784"/>
                <a:gd name="connsiteX7" fmla="*/ 4240742 w 6424543"/>
                <a:gd name="connsiteY7" fmla="*/ 4162784 h 4162784"/>
                <a:gd name="connsiteX8" fmla="*/ 3839590 w 6424543"/>
                <a:gd name="connsiteY8" fmla="*/ 4162784 h 4162784"/>
                <a:gd name="connsiteX9" fmla="*/ 3323825 w 6424543"/>
                <a:gd name="connsiteY9" fmla="*/ 4162784 h 4162784"/>
                <a:gd name="connsiteX10" fmla="*/ 2922673 w 6424543"/>
                <a:gd name="connsiteY10" fmla="*/ 4162784 h 4162784"/>
                <a:gd name="connsiteX11" fmla="*/ 2521522 w 6424543"/>
                <a:gd name="connsiteY11" fmla="*/ 4162784 h 4162784"/>
                <a:gd name="connsiteX12" fmla="*/ 1891142 w 6424543"/>
                <a:gd name="connsiteY12" fmla="*/ 4162784 h 4162784"/>
                <a:gd name="connsiteX13" fmla="*/ 1260761 w 6424543"/>
                <a:gd name="connsiteY13" fmla="*/ 4162784 h 4162784"/>
                <a:gd name="connsiteX14" fmla="*/ 859610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40 w 6424543"/>
                <a:gd name="connsiteY23" fmla="*/ 0 h 4162784"/>
                <a:gd name="connsiteX24" fmla="*/ 1296590 w 6424543"/>
                <a:gd name="connsiteY24" fmla="*/ 0 h 4162784"/>
                <a:gd name="connsiteX25" fmla="*/ 1816394 w 6424543"/>
                <a:gd name="connsiteY25" fmla="*/ 0 h 4162784"/>
                <a:gd name="connsiteX26" fmla="*/ 2336197 w 6424543"/>
                <a:gd name="connsiteY26" fmla="*/ 0 h 4162784"/>
                <a:gd name="connsiteX27" fmla="*/ 3048738 w 6424543"/>
                <a:gd name="connsiteY27" fmla="*/ 0 h 4162784"/>
                <a:gd name="connsiteX28" fmla="*/ 3697032 w 6424543"/>
                <a:gd name="connsiteY28" fmla="*/ 0 h 4162784"/>
                <a:gd name="connsiteX29" fmla="*/ 4409573 w 6424543"/>
                <a:gd name="connsiteY29" fmla="*/ 0 h 4162784"/>
                <a:gd name="connsiteX30" fmla="*/ 4865131 w 6424543"/>
                <a:gd name="connsiteY30" fmla="*/ 0 h 4162784"/>
                <a:gd name="connsiteX31" fmla="*/ 5320690 w 6424543"/>
                <a:gd name="connsiteY31" fmla="*/ 0 h 4162784"/>
                <a:gd name="connsiteX32" fmla="*/ 5776248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02611" y="-65142"/>
                    <a:pt x="337836" y="43482"/>
                    <a:pt x="584049" y="0"/>
                  </a:cubicBezTo>
                  <a:cubicBezTo>
                    <a:pt x="830262" y="-43482"/>
                    <a:pt x="978085" y="2069"/>
                    <a:pt x="1232344" y="0"/>
                  </a:cubicBezTo>
                  <a:cubicBezTo>
                    <a:pt x="1486604" y="-2069"/>
                    <a:pt x="1473054" y="47444"/>
                    <a:pt x="1687903" y="0"/>
                  </a:cubicBezTo>
                  <a:cubicBezTo>
                    <a:pt x="1902752" y="-47444"/>
                    <a:pt x="2251688" y="47375"/>
                    <a:pt x="2400443" y="0"/>
                  </a:cubicBezTo>
                  <a:cubicBezTo>
                    <a:pt x="2549198" y="-47375"/>
                    <a:pt x="2728975" y="22491"/>
                    <a:pt x="3048738" y="0"/>
                  </a:cubicBezTo>
                  <a:cubicBezTo>
                    <a:pt x="3368502" y="-22491"/>
                    <a:pt x="3561329" y="54954"/>
                    <a:pt x="3761278" y="0"/>
                  </a:cubicBezTo>
                  <a:cubicBezTo>
                    <a:pt x="3961227" y="-54954"/>
                    <a:pt x="4005461" y="44484"/>
                    <a:pt x="4152591" y="0"/>
                  </a:cubicBezTo>
                  <a:cubicBezTo>
                    <a:pt x="4299721" y="-44484"/>
                    <a:pt x="4635743" y="75262"/>
                    <a:pt x="4800886" y="0"/>
                  </a:cubicBezTo>
                  <a:cubicBezTo>
                    <a:pt x="4966029" y="-75262"/>
                    <a:pt x="5119994" y="14453"/>
                    <a:pt x="5384935" y="0"/>
                  </a:cubicBezTo>
                  <a:cubicBezTo>
                    <a:pt x="5649876" y="-14453"/>
                    <a:pt x="5653316" y="16711"/>
                    <a:pt x="5776248" y="0"/>
                  </a:cubicBezTo>
                  <a:cubicBezTo>
                    <a:pt x="5899180" y="-16711"/>
                    <a:pt x="6243021" y="69048"/>
                    <a:pt x="6424543" y="0"/>
                  </a:cubicBezTo>
                  <a:cubicBezTo>
                    <a:pt x="6479003" y="229757"/>
                    <a:pt x="6366976" y="395906"/>
                    <a:pt x="6424543" y="543472"/>
                  </a:cubicBezTo>
                  <a:cubicBezTo>
                    <a:pt x="6482110" y="691038"/>
                    <a:pt x="6359538" y="881287"/>
                    <a:pt x="6424543" y="1191014"/>
                  </a:cubicBezTo>
                  <a:cubicBezTo>
                    <a:pt x="6489548" y="1500741"/>
                    <a:pt x="6416161" y="1592868"/>
                    <a:pt x="6424543" y="1838556"/>
                  </a:cubicBezTo>
                  <a:cubicBezTo>
                    <a:pt x="6432925" y="2084244"/>
                    <a:pt x="6383123" y="2137642"/>
                    <a:pt x="6424543" y="2312649"/>
                  </a:cubicBezTo>
                  <a:cubicBezTo>
                    <a:pt x="6465963" y="2487656"/>
                    <a:pt x="6395002" y="2648323"/>
                    <a:pt x="6424543" y="2821431"/>
                  </a:cubicBezTo>
                  <a:cubicBezTo>
                    <a:pt x="6454084" y="2994539"/>
                    <a:pt x="6364729" y="3266023"/>
                    <a:pt x="6424543" y="3468973"/>
                  </a:cubicBezTo>
                  <a:cubicBezTo>
                    <a:pt x="6326758" y="3580017"/>
                    <a:pt x="6217280" y="3668995"/>
                    <a:pt x="6091514" y="3802002"/>
                  </a:cubicBezTo>
                  <a:cubicBezTo>
                    <a:pt x="5965748" y="3935009"/>
                    <a:pt x="5856401" y="3976754"/>
                    <a:pt x="5730732" y="4162784"/>
                  </a:cubicBezTo>
                  <a:cubicBezTo>
                    <a:pt x="5514356" y="4212585"/>
                    <a:pt x="5415343" y="4151863"/>
                    <a:pt x="5272273" y="4162784"/>
                  </a:cubicBezTo>
                  <a:cubicBezTo>
                    <a:pt x="5129203" y="4173705"/>
                    <a:pt x="4882453" y="4111302"/>
                    <a:pt x="4756508" y="4162784"/>
                  </a:cubicBezTo>
                  <a:cubicBezTo>
                    <a:pt x="4630564" y="4214266"/>
                    <a:pt x="4519099" y="4111528"/>
                    <a:pt x="4298049" y="4162784"/>
                  </a:cubicBezTo>
                  <a:cubicBezTo>
                    <a:pt x="4076999" y="4214040"/>
                    <a:pt x="4026276" y="4153844"/>
                    <a:pt x="3782283" y="4162784"/>
                  </a:cubicBezTo>
                  <a:cubicBezTo>
                    <a:pt x="3538290" y="4171724"/>
                    <a:pt x="3368994" y="4089013"/>
                    <a:pt x="3151903" y="4162784"/>
                  </a:cubicBezTo>
                  <a:cubicBezTo>
                    <a:pt x="2934812" y="4236555"/>
                    <a:pt x="2860801" y="4138390"/>
                    <a:pt x="2693444" y="4162784"/>
                  </a:cubicBezTo>
                  <a:cubicBezTo>
                    <a:pt x="2526087" y="4187178"/>
                    <a:pt x="2353721" y="4156919"/>
                    <a:pt x="2177678" y="4162784"/>
                  </a:cubicBezTo>
                  <a:cubicBezTo>
                    <a:pt x="2001635" y="4168649"/>
                    <a:pt x="1956133" y="4119180"/>
                    <a:pt x="1776527" y="4162784"/>
                  </a:cubicBezTo>
                  <a:cubicBezTo>
                    <a:pt x="1596921" y="4206388"/>
                    <a:pt x="1434353" y="4095256"/>
                    <a:pt x="1146146" y="4162784"/>
                  </a:cubicBezTo>
                  <a:cubicBezTo>
                    <a:pt x="857939" y="4230312"/>
                    <a:pt x="801144" y="4089306"/>
                    <a:pt x="515766" y="4162784"/>
                  </a:cubicBezTo>
                  <a:cubicBezTo>
                    <a:pt x="230388" y="4236262"/>
                    <a:pt x="206053" y="4153665"/>
                    <a:pt x="0" y="4162784"/>
                  </a:cubicBezTo>
                  <a:cubicBezTo>
                    <a:pt x="-34363" y="3975521"/>
                    <a:pt x="23473" y="3810322"/>
                    <a:pt x="0" y="3568101"/>
                  </a:cubicBezTo>
                  <a:cubicBezTo>
                    <a:pt x="-23473" y="3325880"/>
                    <a:pt x="52304" y="3268945"/>
                    <a:pt x="0" y="3056673"/>
                  </a:cubicBezTo>
                  <a:cubicBezTo>
                    <a:pt x="-52304" y="2844401"/>
                    <a:pt x="43792" y="2754448"/>
                    <a:pt x="0" y="2586873"/>
                  </a:cubicBezTo>
                  <a:cubicBezTo>
                    <a:pt x="-43792" y="2419298"/>
                    <a:pt x="44007" y="2227491"/>
                    <a:pt x="0" y="1992189"/>
                  </a:cubicBezTo>
                  <a:cubicBezTo>
                    <a:pt x="-44007" y="1756887"/>
                    <a:pt x="59990" y="1668062"/>
                    <a:pt x="0" y="1355878"/>
                  </a:cubicBezTo>
                  <a:cubicBezTo>
                    <a:pt x="-59990" y="1043694"/>
                    <a:pt x="35736" y="920935"/>
                    <a:pt x="0" y="761195"/>
                  </a:cubicBezTo>
                  <a:cubicBezTo>
                    <a:pt x="-35736" y="601455"/>
                    <a:pt x="23294" y="326483"/>
                    <a:pt x="0" y="0"/>
                  </a:cubicBezTo>
                  <a:close/>
                </a:path>
                <a:path w="6424543" h="4162784" fill="darkenLess" stroke="0" extrusionOk="0">
                  <a:moveTo>
                    <a:pt x="5730732" y="4162784"/>
                  </a:moveTo>
                  <a:cubicBezTo>
                    <a:pt x="5770866" y="3992996"/>
                    <a:pt x="5878511" y="3762057"/>
                    <a:pt x="5869494" y="3607735"/>
                  </a:cubicBezTo>
                  <a:cubicBezTo>
                    <a:pt x="6050792" y="3510944"/>
                    <a:pt x="6180318" y="3554123"/>
                    <a:pt x="6424543" y="3468973"/>
                  </a:cubicBezTo>
                  <a:cubicBezTo>
                    <a:pt x="6309627" y="3613596"/>
                    <a:pt x="6167267" y="3712014"/>
                    <a:pt x="6098452" y="3795064"/>
                  </a:cubicBezTo>
                  <a:cubicBezTo>
                    <a:pt x="6029637" y="3878114"/>
                    <a:pt x="5871098" y="3983749"/>
                    <a:pt x="5730732" y="4162784"/>
                  </a:cubicBezTo>
                  <a:close/>
                </a:path>
                <a:path w="6424543" h="4162784" fill="none" extrusionOk="0">
                  <a:moveTo>
                    <a:pt x="5730732" y="4162784"/>
                  </a:moveTo>
                  <a:cubicBezTo>
                    <a:pt x="5739945" y="4022580"/>
                    <a:pt x="5833182" y="3891419"/>
                    <a:pt x="5869494" y="3607735"/>
                  </a:cubicBezTo>
                  <a:cubicBezTo>
                    <a:pt x="6108658" y="3523075"/>
                    <a:pt x="6199764" y="3573568"/>
                    <a:pt x="6424543" y="3468973"/>
                  </a:cubicBezTo>
                  <a:cubicBezTo>
                    <a:pt x="6376509" y="3589499"/>
                    <a:pt x="6153397" y="3669773"/>
                    <a:pt x="6063761" y="3829755"/>
                  </a:cubicBezTo>
                  <a:cubicBezTo>
                    <a:pt x="5974125" y="3989737"/>
                    <a:pt x="5789697" y="4026866"/>
                    <a:pt x="5730732" y="4162784"/>
                  </a:cubicBezTo>
                  <a:cubicBezTo>
                    <a:pt x="5647460" y="4181528"/>
                    <a:pt x="5512127" y="4134887"/>
                    <a:pt x="5329581" y="4162784"/>
                  </a:cubicBezTo>
                  <a:cubicBezTo>
                    <a:pt x="5147035" y="4190681"/>
                    <a:pt x="5032906" y="4097863"/>
                    <a:pt x="4756508" y="4162784"/>
                  </a:cubicBezTo>
                  <a:cubicBezTo>
                    <a:pt x="4480110" y="4227705"/>
                    <a:pt x="4388114" y="4128974"/>
                    <a:pt x="4240742" y="4162784"/>
                  </a:cubicBezTo>
                  <a:cubicBezTo>
                    <a:pt x="4093370" y="4196594"/>
                    <a:pt x="4005031" y="4115702"/>
                    <a:pt x="3839590" y="4162784"/>
                  </a:cubicBezTo>
                  <a:cubicBezTo>
                    <a:pt x="3674149" y="4209866"/>
                    <a:pt x="3446099" y="4131869"/>
                    <a:pt x="3323825" y="4162784"/>
                  </a:cubicBezTo>
                  <a:cubicBezTo>
                    <a:pt x="3201552" y="4193699"/>
                    <a:pt x="3015987" y="4135734"/>
                    <a:pt x="2922673" y="4162784"/>
                  </a:cubicBezTo>
                  <a:cubicBezTo>
                    <a:pt x="2829359" y="4189834"/>
                    <a:pt x="2604599" y="4133958"/>
                    <a:pt x="2521522" y="4162784"/>
                  </a:cubicBezTo>
                  <a:cubicBezTo>
                    <a:pt x="2438445" y="4191610"/>
                    <a:pt x="2039065" y="4156293"/>
                    <a:pt x="1891142" y="4162784"/>
                  </a:cubicBezTo>
                  <a:cubicBezTo>
                    <a:pt x="1743219" y="4169275"/>
                    <a:pt x="1522424" y="4130946"/>
                    <a:pt x="1260761" y="4162784"/>
                  </a:cubicBezTo>
                  <a:cubicBezTo>
                    <a:pt x="999098" y="4194622"/>
                    <a:pt x="1047254" y="4147796"/>
                    <a:pt x="859610" y="4162784"/>
                  </a:cubicBezTo>
                  <a:cubicBezTo>
                    <a:pt x="671966" y="4177772"/>
                    <a:pt x="365652" y="4069535"/>
                    <a:pt x="0" y="4162784"/>
                  </a:cubicBezTo>
                  <a:cubicBezTo>
                    <a:pt x="-10651" y="3957503"/>
                    <a:pt x="27515" y="3851156"/>
                    <a:pt x="0" y="3692984"/>
                  </a:cubicBezTo>
                  <a:cubicBezTo>
                    <a:pt x="-27515" y="3534812"/>
                    <a:pt x="20713" y="3398939"/>
                    <a:pt x="0" y="3139929"/>
                  </a:cubicBezTo>
                  <a:cubicBezTo>
                    <a:pt x="-20713" y="2880920"/>
                    <a:pt x="44194" y="2801340"/>
                    <a:pt x="0" y="2586873"/>
                  </a:cubicBezTo>
                  <a:cubicBezTo>
                    <a:pt x="-44194" y="2372406"/>
                    <a:pt x="23695" y="2232617"/>
                    <a:pt x="0" y="2117073"/>
                  </a:cubicBezTo>
                  <a:cubicBezTo>
                    <a:pt x="-23695" y="2001529"/>
                    <a:pt x="28717" y="1716521"/>
                    <a:pt x="0" y="1522390"/>
                  </a:cubicBezTo>
                  <a:cubicBezTo>
                    <a:pt x="-28717" y="1328259"/>
                    <a:pt x="54963" y="1100772"/>
                    <a:pt x="0" y="886078"/>
                  </a:cubicBezTo>
                  <a:cubicBezTo>
                    <a:pt x="-54963" y="671384"/>
                    <a:pt x="100869" y="184465"/>
                    <a:pt x="0" y="0"/>
                  </a:cubicBezTo>
                  <a:cubicBezTo>
                    <a:pt x="302422" y="-46797"/>
                    <a:pt x="421433" y="17143"/>
                    <a:pt x="712540" y="0"/>
                  </a:cubicBezTo>
                  <a:cubicBezTo>
                    <a:pt x="1003647" y="-17143"/>
                    <a:pt x="1110233" y="49411"/>
                    <a:pt x="1296590" y="0"/>
                  </a:cubicBezTo>
                  <a:cubicBezTo>
                    <a:pt x="1482947" y="-49411"/>
                    <a:pt x="1671863" y="36037"/>
                    <a:pt x="1816394" y="0"/>
                  </a:cubicBezTo>
                  <a:cubicBezTo>
                    <a:pt x="1960925" y="-36037"/>
                    <a:pt x="2150024" y="30420"/>
                    <a:pt x="2336197" y="0"/>
                  </a:cubicBezTo>
                  <a:cubicBezTo>
                    <a:pt x="2522370" y="-30420"/>
                    <a:pt x="2781049" y="43273"/>
                    <a:pt x="3048738" y="0"/>
                  </a:cubicBezTo>
                  <a:cubicBezTo>
                    <a:pt x="3316427" y="-43273"/>
                    <a:pt x="3435957" y="28270"/>
                    <a:pt x="3697032" y="0"/>
                  </a:cubicBezTo>
                  <a:cubicBezTo>
                    <a:pt x="3958107" y="-28270"/>
                    <a:pt x="4147580" y="75909"/>
                    <a:pt x="4409573" y="0"/>
                  </a:cubicBezTo>
                  <a:cubicBezTo>
                    <a:pt x="4671566" y="-75909"/>
                    <a:pt x="4640686" y="17294"/>
                    <a:pt x="4865131" y="0"/>
                  </a:cubicBezTo>
                  <a:cubicBezTo>
                    <a:pt x="5089576" y="-17294"/>
                    <a:pt x="5220112" y="8614"/>
                    <a:pt x="5320690" y="0"/>
                  </a:cubicBezTo>
                  <a:cubicBezTo>
                    <a:pt x="5421268" y="-8614"/>
                    <a:pt x="5607198" y="32018"/>
                    <a:pt x="5776248" y="0"/>
                  </a:cubicBezTo>
                  <a:cubicBezTo>
                    <a:pt x="5945298" y="-32018"/>
                    <a:pt x="6149664" y="10106"/>
                    <a:pt x="6424543" y="0"/>
                  </a:cubicBezTo>
                  <a:cubicBezTo>
                    <a:pt x="6492303" y="223874"/>
                    <a:pt x="6399251" y="388425"/>
                    <a:pt x="6424543" y="578162"/>
                  </a:cubicBezTo>
                  <a:cubicBezTo>
                    <a:pt x="6449835" y="767899"/>
                    <a:pt x="6389844" y="929473"/>
                    <a:pt x="6424543" y="1052255"/>
                  </a:cubicBezTo>
                  <a:cubicBezTo>
                    <a:pt x="6459242" y="1175037"/>
                    <a:pt x="6419373" y="1320506"/>
                    <a:pt x="6424543" y="1561038"/>
                  </a:cubicBezTo>
                  <a:cubicBezTo>
                    <a:pt x="6429713" y="1801570"/>
                    <a:pt x="6403357" y="1938976"/>
                    <a:pt x="6424543" y="2139200"/>
                  </a:cubicBezTo>
                  <a:cubicBezTo>
                    <a:pt x="6445729" y="2339424"/>
                    <a:pt x="6373703" y="2635217"/>
                    <a:pt x="6424543" y="2786742"/>
                  </a:cubicBezTo>
                  <a:cubicBezTo>
                    <a:pt x="6475383" y="2938267"/>
                    <a:pt x="6354138" y="3137087"/>
                    <a:pt x="6424543" y="3468973"/>
                  </a:cubicBezTo>
                </a:path>
                <a:path w="6424543" h="4162784" fill="none" stroke="0" extrusionOk="0">
                  <a:moveTo>
                    <a:pt x="5730732" y="4162784"/>
                  </a:moveTo>
                  <a:cubicBezTo>
                    <a:pt x="5718012" y="3965588"/>
                    <a:pt x="5868265" y="3728304"/>
                    <a:pt x="5869494" y="3607735"/>
                  </a:cubicBezTo>
                  <a:cubicBezTo>
                    <a:pt x="6106814" y="3528352"/>
                    <a:pt x="6296684" y="3509820"/>
                    <a:pt x="6424543" y="3468973"/>
                  </a:cubicBezTo>
                  <a:cubicBezTo>
                    <a:pt x="6363271" y="3588746"/>
                    <a:pt x="6152778" y="3718566"/>
                    <a:pt x="6091514" y="3802002"/>
                  </a:cubicBezTo>
                  <a:cubicBezTo>
                    <a:pt x="6030250" y="3885438"/>
                    <a:pt x="5851850" y="3990532"/>
                    <a:pt x="5730732" y="4162784"/>
                  </a:cubicBezTo>
                  <a:cubicBezTo>
                    <a:pt x="5643626" y="4208602"/>
                    <a:pt x="5521290" y="4131919"/>
                    <a:pt x="5329581" y="4162784"/>
                  </a:cubicBezTo>
                  <a:cubicBezTo>
                    <a:pt x="5137872" y="4193649"/>
                    <a:pt x="4960267" y="4131086"/>
                    <a:pt x="4641893" y="4162784"/>
                  </a:cubicBezTo>
                  <a:cubicBezTo>
                    <a:pt x="4323519" y="4194482"/>
                    <a:pt x="4411288" y="4124299"/>
                    <a:pt x="4240742" y="4162784"/>
                  </a:cubicBezTo>
                  <a:cubicBezTo>
                    <a:pt x="4070196" y="4201269"/>
                    <a:pt x="3818804" y="4127423"/>
                    <a:pt x="3610361" y="4162784"/>
                  </a:cubicBezTo>
                  <a:cubicBezTo>
                    <a:pt x="3401918" y="4198145"/>
                    <a:pt x="3282920" y="4116907"/>
                    <a:pt x="3094595" y="4162784"/>
                  </a:cubicBezTo>
                  <a:cubicBezTo>
                    <a:pt x="2906270" y="4208661"/>
                    <a:pt x="2725320" y="4101601"/>
                    <a:pt x="2578829" y="4162784"/>
                  </a:cubicBezTo>
                  <a:cubicBezTo>
                    <a:pt x="2432338" y="4223967"/>
                    <a:pt x="2104849" y="4161173"/>
                    <a:pt x="1891142" y="4162784"/>
                  </a:cubicBezTo>
                  <a:cubicBezTo>
                    <a:pt x="1677435" y="4164395"/>
                    <a:pt x="1418989" y="4098649"/>
                    <a:pt x="1203454" y="4162784"/>
                  </a:cubicBezTo>
                  <a:cubicBezTo>
                    <a:pt x="987919" y="4226919"/>
                    <a:pt x="853273" y="4132151"/>
                    <a:pt x="573073" y="4162784"/>
                  </a:cubicBezTo>
                  <a:cubicBezTo>
                    <a:pt x="292873" y="4193417"/>
                    <a:pt x="143711" y="4128109"/>
                    <a:pt x="0" y="4162784"/>
                  </a:cubicBezTo>
                  <a:cubicBezTo>
                    <a:pt x="-62450" y="3935715"/>
                    <a:pt x="35956" y="3812912"/>
                    <a:pt x="0" y="3526473"/>
                  </a:cubicBezTo>
                  <a:cubicBezTo>
                    <a:pt x="-35956" y="3240034"/>
                    <a:pt x="64462" y="3193725"/>
                    <a:pt x="0" y="2973417"/>
                  </a:cubicBezTo>
                  <a:cubicBezTo>
                    <a:pt x="-64462" y="2753109"/>
                    <a:pt x="27945" y="2553129"/>
                    <a:pt x="0" y="2378734"/>
                  </a:cubicBezTo>
                  <a:cubicBezTo>
                    <a:pt x="-27945" y="2204339"/>
                    <a:pt x="73288" y="1932954"/>
                    <a:pt x="0" y="1742422"/>
                  </a:cubicBezTo>
                  <a:cubicBezTo>
                    <a:pt x="-73288" y="1551890"/>
                    <a:pt x="41335" y="1394773"/>
                    <a:pt x="0" y="1272623"/>
                  </a:cubicBezTo>
                  <a:cubicBezTo>
                    <a:pt x="-41335" y="1150473"/>
                    <a:pt x="34948" y="768230"/>
                    <a:pt x="0" y="594683"/>
                  </a:cubicBezTo>
                  <a:cubicBezTo>
                    <a:pt x="-34948" y="421136"/>
                    <a:pt x="28981" y="208492"/>
                    <a:pt x="0" y="0"/>
                  </a:cubicBezTo>
                  <a:cubicBezTo>
                    <a:pt x="241991" y="-35495"/>
                    <a:pt x="399969" y="1619"/>
                    <a:pt x="584049" y="0"/>
                  </a:cubicBezTo>
                  <a:cubicBezTo>
                    <a:pt x="768129" y="-1619"/>
                    <a:pt x="955926" y="53685"/>
                    <a:pt x="1103853" y="0"/>
                  </a:cubicBezTo>
                  <a:cubicBezTo>
                    <a:pt x="1251780" y="-53685"/>
                    <a:pt x="1374981" y="15734"/>
                    <a:pt x="1559412" y="0"/>
                  </a:cubicBezTo>
                  <a:cubicBezTo>
                    <a:pt x="1743843" y="-15734"/>
                    <a:pt x="1938755" y="45783"/>
                    <a:pt x="2271952" y="0"/>
                  </a:cubicBezTo>
                  <a:cubicBezTo>
                    <a:pt x="2605149" y="-45783"/>
                    <a:pt x="2614071" y="48402"/>
                    <a:pt x="2856001" y="0"/>
                  </a:cubicBezTo>
                  <a:cubicBezTo>
                    <a:pt x="3097931" y="-48402"/>
                    <a:pt x="3346036" y="73292"/>
                    <a:pt x="3504296" y="0"/>
                  </a:cubicBezTo>
                  <a:cubicBezTo>
                    <a:pt x="3662556" y="-73292"/>
                    <a:pt x="4057307" y="75480"/>
                    <a:pt x="4216836" y="0"/>
                  </a:cubicBezTo>
                  <a:cubicBezTo>
                    <a:pt x="4376365" y="-75480"/>
                    <a:pt x="4560431" y="5895"/>
                    <a:pt x="4800886" y="0"/>
                  </a:cubicBezTo>
                  <a:cubicBezTo>
                    <a:pt x="5041341" y="-5895"/>
                    <a:pt x="5114271" y="45240"/>
                    <a:pt x="5256444" y="0"/>
                  </a:cubicBezTo>
                  <a:cubicBezTo>
                    <a:pt x="5398617" y="-45240"/>
                    <a:pt x="5605727" y="1862"/>
                    <a:pt x="5712003" y="0"/>
                  </a:cubicBezTo>
                  <a:cubicBezTo>
                    <a:pt x="5818279" y="-1862"/>
                    <a:pt x="6178278" y="53392"/>
                    <a:pt x="6424543" y="0"/>
                  </a:cubicBezTo>
                  <a:cubicBezTo>
                    <a:pt x="6429424" y="136163"/>
                    <a:pt x="6394196" y="273958"/>
                    <a:pt x="6424543" y="474093"/>
                  </a:cubicBezTo>
                  <a:cubicBezTo>
                    <a:pt x="6454890" y="674228"/>
                    <a:pt x="6390087" y="866253"/>
                    <a:pt x="6424543" y="1052255"/>
                  </a:cubicBezTo>
                  <a:cubicBezTo>
                    <a:pt x="6458999" y="1238257"/>
                    <a:pt x="6386731" y="1392064"/>
                    <a:pt x="6424543" y="1561038"/>
                  </a:cubicBezTo>
                  <a:cubicBezTo>
                    <a:pt x="6462355" y="1730012"/>
                    <a:pt x="6407877" y="1950792"/>
                    <a:pt x="6424543" y="2139200"/>
                  </a:cubicBezTo>
                  <a:cubicBezTo>
                    <a:pt x="6441209" y="2327608"/>
                    <a:pt x="6423860" y="2477824"/>
                    <a:pt x="6424543" y="2752052"/>
                  </a:cubicBezTo>
                  <a:cubicBezTo>
                    <a:pt x="6425226" y="3026280"/>
                    <a:pt x="6415441" y="3131570"/>
                    <a:pt x="6424543" y="3468973"/>
                  </a:cubicBezTo>
                </a:path>
              </a:pathLst>
            </a:custGeom>
            <a:solidFill>
              <a:schemeClr val="accent6">
                <a:lumMod val="20000"/>
                <a:lumOff val="80000"/>
              </a:schemeClr>
            </a:solidFill>
            <a:ln w="38100" cap="flat" cmpd="sng" algn="ctr">
              <a:solidFill>
                <a:srgbClr val="00FF00"/>
              </a:solid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514976" y="1467942"/>
            <a:ext cx="5667374" cy="3785652"/>
          </a:xfrm>
          <a:prstGeom prst="rect">
            <a:avLst/>
          </a:prstGeom>
          <a:noFill/>
        </p:spPr>
        <p:txBody>
          <a:bodyPr wrap="square" rtlCol="0">
            <a:spAutoFit/>
          </a:bodyPr>
          <a:lstStyle/>
          <a:p>
            <a:pPr lvl="0" algn="just">
              <a:defRPr/>
            </a:pPr>
            <a:r>
              <a:rPr lang="vi-VN" sz="3000" b="1">
                <a:solidFill>
                  <a:prstClr val="black"/>
                </a:solidFill>
                <a:latin typeface="Calibri" panose="020f0502020204030204" pitchFamily="34" charset="0"/>
                <a:cs typeface="Calibri" panose="020f0502020204030204" pitchFamily="34" charset="0"/>
              </a:rPr>
              <a:t>Trong tình huống này, em nên ngăn c</a:t>
            </a:r>
            <a:r>
              <a:rPr lang="en-US" sz="3000" b="1">
                <a:solidFill>
                  <a:prstClr val="black"/>
                </a:solidFill>
                <a:latin typeface="Calibri" panose="020f0502020204030204" pitchFamily="34" charset="0"/>
                <a:cs typeface="Calibri" panose="020f0502020204030204" pitchFamily="34" charset="0"/>
              </a:rPr>
              <a:t>ả</a:t>
            </a:r>
            <a:r>
              <a:rPr lang="vi-VN" sz="3000" b="1">
                <a:solidFill>
                  <a:prstClr val="black"/>
                </a:solidFill>
                <a:latin typeface="Calibri" panose="020f0502020204030204" pitchFamily="34" charset="0"/>
                <a:cs typeface="Calibri" panose="020f0502020204030204" pitchFamily="34" charset="0"/>
              </a:rPr>
              <a:t>n và khuyên các bạn không bắt nạt em nhỏ vì trẻ em cần được bảo vệ khỏi các hành vi bắt nạt, bạo lực</a:t>
            </a:r>
            <a:r>
              <a:rPr lang="en-US" sz="3000" b="1">
                <a:solidFill>
                  <a:prstClr val="black"/>
                </a:solidFill>
                <a:latin typeface="Calibri" panose="020f0502020204030204" pitchFamily="34" charset="0"/>
                <a:cs typeface="Calibri" panose="020f0502020204030204" pitchFamily="34" charset="0"/>
              </a:rPr>
              <a:t>,…</a:t>
            </a:r>
            <a:r>
              <a:rPr lang="vi-VN" sz="3000" b="1">
                <a:solidFill>
                  <a:prstClr val="black"/>
                </a:solidFill>
                <a:latin typeface="Calibri" panose="020f0502020204030204" pitchFamily="34" charset="0"/>
                <a:cs typeface="Calibri" panose="020f0502020204030204" pitchFamily="34" charset="0"/>
              </a:rPr>
              <a:t> Nếu các bạn không nghe theo thì em cần nhờ người lớn đáng tin cậy h</a:t>
            </a:r>
            <a:r>
              <a:rPr lang="en-US" sz="3000" b="1">
                <a:solidFill>
                  <a:prstClr val="black"/>
                </a:solidFill>
                <a:latin typeface="Calibri" panose="020f0502020204030204" pitchFamily="34" charset="0"/>
                <a:cs typeface="Calibri" panose="020f0502020204030204" pitchFamily="34" charset="0"/>
              </a:rPr>
              <a:t>ỗ</a:t>
            </a:r>
            <a:r>
              <a:rPr lang="vi-VN" sz="3000" b="1">
                <a:solidFill>
                  <a:prstClr val="black"/>
                </a:solidFill>
                <a:latin typeface="Calibri" panose="020f0502020204030204" pitchFamily="34" charset="0"/>
                <a:cs typeface="Calibri" panose="020f0502020204030204" pitchFamily="34" charset="0"/>
              </a:rPr>
              <a:t> trợ, ngăn cản hành vi bắt nạt đó.</a:t>
            </a:r>
            <a:endParaRPr kumimoji="0" lang="en-US" sz="3000" b="1" i="0" u="none" strike="noStrike" kern="1200" cap="none" spc="0" normalizeH="0" baseline="0" noProof="0">
              <a:ln>
                <a:noFill/>
              </a:ln>
              <a:solidFill>
                <a:srgbClr val="00B050"/>
              </a:solidFill>
              <a:effectLst/>
              <a:uLnTx/>
              <a:uFillTx/>
              <a:latin typeface="Calibri"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F35B4E4-E288-AAF0-A577-4964D2608FF0}"/>
              </a:ext>
            </a:extLst>
          </p:cNvPr>
          <p:cNvPicPr>
            <a:picLocks noChangeAspect="1"/>
          </p:cNvPicPr>
          <p:nvPr/>
        </p:nvPicPr>
        <p:blipFill>
          <a:blip r:embed="rId6"/>
          <a:stretch>
            <a:fillRect/>
          </a:stretch>
        </p:blipFill>
        <p:spPr>
          <a:xfrm>
            <a:off x="704850" y="2238375"/>
            <a:ext cx="4618622" cy="2371725"/>
          </a:xfrm>
          <a:prstGeom prst="rect">
            <a:avLst/>
          </a:prstGeom>
        </p:spPr>
      </p:pic>
    </p:spTree>
    <p:extLst>
      <p:ext uri="{BB962C8B-B14F-4D97-AF65-F5344CB8AC3E}">
        <p14:creationId xmlns:p14="http://schemas.microsoft.com/office/powerpoint/2010/main" val="15570445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nodeType="after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02436A3-7AAD-6D20-899C-0C32DB6F0327}"/>
              </a:ext>
            </a:extLst>
          </p:cNvPr>
          <p:cNvPicPr>
            <a:picLocks noChangeAspect="1"/>
          </p:cNvPicPr>
          <p:nvPr/>
        </p:nvPicPr>
        <p:blipFill>
          <a:blip r:embed="rId4"/>
          <a:stretch>
            <a:fillRect/>
          </a:stretch>
        </p:blipFill>
        <p:spPr>
          <a:xfrm>
            <a:off x="2982955" y="376332"/>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nodeType="after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954107"/>
          </a:xfrm>
          <a:prstGeom prst="rect">
            <a:avLst/>
          </a:prstGeom>
          <a:noFill/>
        </p:spPr>
        <p:txBody>
          <a:bodyPr wrap="square">
            <a:spAutoFit/>
          </a:bodyPr>
          <a:lstStyle/>
          <a:p>
            <a:pPr lvl="0" algn="ctr"/>
            <a:r>
              <a:rPr lang="en-US" sz="2800" b="1" i="1" err="1">
                <a:solidFill>
                  <a:srgbClr val="002060"/>
                </a:solidFill>
              </a:rPr>
              <a:t>Hãy vẽ một bức tranh về quyền trẻ em và chia sẻ ý nghĩa của bức tranh đó với các bạn</a:t>
            </a:r>
            <a:endParaRPr kumimoji="0" lang="vi-VN" sz="2800" b="1" i="1" u="none" strike="noStrike" kern="1200" cap="none" spc="0" normalizeH="0" baseline="0" noProof="0">
              <a:ln>
                <a:noFill/>
              </a:ln>
              <a:solidFill>
                <a:srgbClr val="002060"/>
              </a:solidFill>
              <a:effectLst/>
              <a:uLnTx/>
              <a:uFillTx/>
              <a:latin typeface="Arial" panose="020b0604020202020204" pitchFamily="34" charset="0"/>
            </a:endParaRPr>
          </a:p>
        </p:txBody>
      </p:sp>
      <p:pic>
        <p:nvPicPr>
          <p:cNvPr id="1026" name="Picture 2">
            <a:extLst>
              <a:ext uri="{FF2B5EF4-FFF2-40B4-BE49-F238E27FC236}">
                <a16:creationId xmlns:a16="http://schemas.microsoft.com/office/drawing/2014/main" id="{3774BE1E-CC18-BAE1-F240-B417DE0129D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86050" y="1374668"/>
            <a:ext cx="6972300" cy="494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07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1"/>
    </p:bldLst>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6"/>
            <a:ext cx="10496550" cy="1306083"/>
          </a:xfrm>
          <a:custGeom>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1200329"/>
          </a:xfrm>
          <a:prstGeom prst="rect">
            <a:avLst/>
          </a:prstGeom>
          <a:noFill/>
        </p:spPr>
        <p:txBody>
          <a:bodyPr wrap="square">
            <a:spAutoFit/>
          </a:bodyPr>
          <a:lstStyle/>
          <a:p>
            <a:pPr lvl="0" algn="ctr"/>
            <a:r>
              <a:rPr lang="vi-VN" sz="2400" b="1" i="1">
                <a:solidFill>
                  <a:srgbClr val="002060"/>
                </a:solidFill>
                <a:latin typeface="Calibri" panose="020f0502020204030204"/>
              </a:rPr>
              <a:t>Em hãy tự đánh giá việc thực hiện bổn phận của mình xem điều gì em đã thực hiện tốt, điều gì còn chưa tốt. Đối với những việc chưa tốt, em hãy lập kế hoạch để khắc phục theo bảng gợi ý sau:</a:t>
            </a:r>
            <a:endParaRPr kumimoji="0" lang="vi-VN" sz="2400" b="1" i="1" u="none" strike="noStrike" kern="1200" cap="none" spc="0" normalizeH="0" baseline="0" noProof="0">
              <a:ln>
                <a:noFill/>
              </a:ln>
              <a:solidFill>
                <a:srgbClr val="002060"/>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id="{8BF65B9D-CF70-6CA6-E9E1-9CBE719E3C35}"/>
              </a:ext>
            </a:extLst>
          </p:cNvPr>
          <p:cNvPicPr>
            <a:picLocks noChangeAspect="1"/>
          </p:cNvPicPr>
          <p:nvPr/>
        </p:nvPicPr>
        <p:blipFill>
          <a:blip r:embed="rId5"/>
          <a:stretch>
            <a:fillRect/>
          </a:stretch>
        </p:blipFill>
        <p:spPr>
          <a:xfrm>
            <a:off x="1088134" y="2405061"/>
            <a:ext cx="9913241" cy="2100263"/>
          </a:xfrm>
          <a:prstGeom prst="rect">
            <a:avLst/>
          </a:prstGeom>
        </p:spPr>
      </p:pic>
    </p:spTree>
    <p:extLst>
      <p:ext uri="{BB962C8B-B14F-4D97-AF65-F5344CB8AC3E}">
        <p14:creationId xmlns:p14="http://schemas.microsoft.com/office/powerpoint/2010/main" val="2674207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1"/>
    </p:bldLst>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Picture 2" descr="Calendar&#10;&#10;Description automatically generated with low confidence">
            <a:extLst>
              <a:ext uri="{FF2B5EF4-FFF2-40B4-BE49-F238E27FC236}">
                <a16:creationId xmlns:a16="http://schemas.microsoft.com/office/drawing/2014/main" id="{B2D33BBC-2018-CAFF-4D63-73140643D3AD}"/>
              </a:ext>
            </a:extLst>
          </p:cNvPr>
          <p:cNvPicPr>
            <a:picLocks noChangeAspect="1"/>
          </p:cNvPicPr>
          <p:nvPr/>
        </p:nvPicPr>
        <p:blipFill>
          <a:blip r:embed="rId3">
            <a:extLst>
              <a:ext uri="{28A0092B-C50C-407E-A947-70E740481C1C}">
                <a14:useLocalDpi xmlns:a14="http://schemas.microsoft.com/office/drawing/2010/main" val="0"/>
              </a:ext>
            </a:extLst>
          </a:blip>
          <a:srcRect t="4610" b="7026"/>
          <a:stretch>
            <a:fillRect/>
          </a:stretch>
        </p:blipFill>
        <p:spPr>
          <a:xfrm>
            <a:off x="0" y="0"/>
            <a:ext cx="12192000" cy="6884032"/>
          </a:xfrm>
          <a:prstGeom prst="rect">
            <a:avLst/>
          </a:prstGeom>
        </p:spPr>
      </p:pic>
      <p:sp>
        <p:nvSpPr>
          <p:cNvPr id="5" name="TextBox 4">
            <a:extLst>
              <a:ext uri="{FF2B5EF4-FFF2-40B4-BE49-F238E27FC236}">
                <a16:creationId xmlns:a16="http://schemas.microsoft.com/office/drawing/2014/main" id="{B511B017-B293-8700-4559-1F1DF7741A04}"/>
              </a:ext>
            </a:extLst>
          </p:cNvPr>
          <p:cNvSpPr txBox="1"/>
          <p:nvPr/>
        </p:nvSpPr>
        <p:spPr>
          <a:xfrm>
            <a:off x="3895725" y="2767280"/>
            <a:ext cx="7296150" cy="1938992"/>
          </a:xfrm>
          <a:prstGeom prst="rect">
            <a:avLst/>
          </a:prstGeom>
          <a:noFill/>
        </p:spPr>
        <p:txBody>
          <a:bodyPr wrap="square" rtlCol="0">
            <a:spAutoFit/>
          </a:bodyPr>
          <a:lstStyle/>
          <a:p>
            <a:pPr lvl="0" algn="ctr"/>
            <a:r>
              <a:rPr lang="en-US" sz="4000" b="1">
                <a:solidFill>
                  <a:srgbClr val="FF0000"/>
                </a:solidFill>
                <a:latin typeface="Cambria" panose="02040503050406030204" pitchFamily="18" charset="0"/>
                <a:ea typeface="Cambria" panose="02040503050406030204" pitchFamily="18" charset="0"/>
              </a:rPr>
              <a:t>T</a:t>
            </a:r>
            <a:r>
              <a:rPr lang="vi-VN" sz="4000" b="1">
                <a:solidFill>
                  <a:srgbClr val="FF0000"/>
                </a:solidFill>
                <a:latin typeface="Cambria" panose="02040503050406030204" pitchFamily="18" charset="0"/>
                <a:ea typeface="Cambria" panose="02040503050406030204" pitchFamily="18" charset="0"/>
              </a:rPr>
              <a:t>uyên truyền cùng người thân về quyền và bổn phận của trẻ em, xem trước bài sau</a:t>
            </a:r>
            <a:r>
              <a:rPr lang="en-US" sz="4000" b="1">
                <a:solidFill>
                  <a:srgbClr val="FF000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0814323-63EB-83C8-715A-AD521978D339}"/>
              </a:ext>
            </a:extLst>
          </p:cNvPr>
          <p:cNvGrpSpPr/>
          <p:nvPr/>
        </p:nvGrpSpPr>
        <p:grpSpPr>
          <a:xfrm>
            <a:off x="4731731" y="1412804"/>
            <a:ext cx="5219699" cy="1047750"/>
            <a:chOff x="4752976" y="847725"/>
            <a:chExt cx="5219699" cy="1047750"/>
          </a:xfrm>
        </p:grpSpPr>
        <p:sp>
          <p:nvSpPr>
            <p:cNvPr id="6" name="Flowchart: Terminator 5">
              <a:extLst>
                <a:ext uri="{FF2B5EF4-FFF2-40B4-BE49-F238E27FC236}">
                  <a16:creationId xmlns:a16="http://schemas.microsoft.com/office/drawing/2014/main" id="{A69D04B2-C1F8-C4DF-7AA8-9D18AB744D6C}"/>
                </a:ext>
              </a:extLst>
            </p:cNvPr>
            <p:cNvSpPr/>
            <p:nvPr/>
          </p:nvSpPr>
          <p:spPr>
            <a:xfrm>
              <a:off x="4838702" y="847725"/>
              <a:ext cx="5048248" cy="1047750"/>
            </a:xfrm>
            <a:prstGeom prst="flowChartTerminator">
              <a:avLst/>
            </a:prstGeom>
            <a:solidFill>
              <a:srgbClr val="FFFF66"/>
            </a:solid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384553D-9016-B92E-76B1-47594523C70F}"/>
                </a:ext>
              </a:extLst>
            </p:cNvPr>
            <p:cNvSpPr txBox="1"/>
            <p:nvPr/>
          </p:nvSpPr>
          <p:spPr>
            <a:xfrm>
              <a:off x="4752976" y="956101"/>
              <a:ext cx="52196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4800" b="1" i="0" u="none" strike="noStrike" kern="1200" cap="none" spc="0" normalizeH="0" baseline="0" noProof="0" err="1">
                  <a:ln>
                    <a:noFill/>
                  </a:ln>
                  <a:solidFill>
                    <a:srgbClr val="00B050"/>
                  </a:solidFill>
                  <a:effectLst/>
                  <a:uLnTx/>
                  <a:uFillTx/>
                  <a:latin typeface="Arial" panose="020b0604020202020204" pitchFamily="34" charset="0"/>
                  <a:ea typeface="+mn-ea"/>
                  <a:cs typeface="Arial" panose="020b0604020202020204" pitchFamily="34" charset="0"/>
                </a:rPr>
                <a:t>Về nhà</a:t>
              </a:r>
              <a:endParaRPr kumimoji="0" lang="vi-VN" sz="4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pSp>
      <p:pic>
        <p:nvPicPr>
          <p:cNvPr id="8" name="Picture 7" descr="A picture containing toy, doll, posing&#10;&#10;Description automatically generated">
            <a:extLst>
              <a:ext uri="{FF2B5EF4-FFF2-40B4-BE49-F238E27FC236}">
                <a16:creationId xmlns:a16="http://schemas.microsoft.com/office/drawing/2014/main" id="{B169EA21-9368-5FBD-B075-166172D5CD17}"/>
              </a:ext>
            </a:extLst>
          </p:cNvPr>
          <p:cNvPicPr>
            <a:picLocks noChangeAspect="1"/>
          </p:cNvPicPr>
          <p:nvPr/>
        </p:nvPicPr>
        <p:blipFill>
          <a:blip r:embed="rId4">
            <a:extLst>
              <a:ext uri="{28A0092B-C50C-407E-A947-70E740481C1C}">
                <a14:useLocalDpi xmlns:a14="http://schemas.microsoft.com/office/drawing/2010/main" val="0"/>
              </a:ext>
            </a:extLst>
          </a:blip>
          <a:srcRect l="53009"/>
          <a:stretch>
            <a:fillRect/>
          </a:stretch>
        </p:blipFill>
        <p:spPr>
          <a:xfrm>
            <a:off x="604994" y="-128396"/>
            <a:ext cx="2677813" cy="6497795"/>
          </a:xfrm>
          <a:prstGeom prst="rect">
            <a:avLst/>
          </a:prstGeom>
        </p:spPr>
      </p:pic>
    </p:spTree>
    <p:extLst>
      <p:ext uri="{BB962C8B-B14F-4D97-AF65-F5344CB8AC3E}">
        <p14:creationId xmlns:p14="http://schemas.microsoft.com/office/powerpoint/2010/main" val="11208284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1" presetClass="entr" presetSubtype="0" fill="hold" grpId="0"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Picture 2" descr="A yellow school bus on a street&#10;&#10;Description automatically generated with medium confidence">
            <a:extLst>
              <a:ext uri="{FF2B5EF4-FFF2-40B4-BE49-F238E27FC236}">
                <a16:creationId xmlns:a16="http://schemas.microsoft.com/office/drawing/2014/main" id="{D7E4C667-AD84-78EC-2651-EF38E9CE47E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20262" b="10183"/>
          <a:stretch>
            <a:fillRect/>
          </a:stretch>
        </p:blipFill>
        <p:spPr>
          <a:xfrm>
            <a:off x="0" y="0"/>
            <a:ext cx="12221568" cy="685800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9DB958CC-A1F7-0686-A66A-A2D5C431D8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00" b="91650" l="7600" r="94600">
                        <a14:foregroundMark x1="58533" y1="25400" x2="58533" y2="25400"/>
                        <a14:foregroundMark x1="7600" y1="35000" x2="7600" y2="35000"/>
                        <a14:foregroundMark x1="48900" y1="39450" x2="48900" y2="61550"/>
                        <a14:foregroundMark x1="80933" y1="25700" x2="84433" y2="34850"/>
                        <a14:foregroundMark x1="70733" y1="57350" x2="71100" y2="57350"/>
                        <a14:foregroundMark x1="71100" y1="57350" x2="74167" y2="59450"/>
                        <a14:foregroundMark x1="89367" y1="56800" x2="91567" y2="60000"/>
                        <a14:foregroundMark x1="10267" y1="66800" x2="10267" y2="66800"/>
                        <a14:foregroundMark x1="50267" y1="25550" x2="50267" y2="34300"/>
                        <a14:foregroundMark x1="57233" y1="21250" x2="57967" y2="32800"/>
                        <a14:foregroundMark x1="51200" y1="25950" x2="50933" y2="32800"/>
                        <a14:foregroundMark x1="41667" y1="50000" x2="42600" y2="59150"/>
                        <a14:foregroundMark x1="46200" y1="72900" x2="41300" y2="84150"/>
                        <a14:foregroundMark x1="41300" y1="84150" x2="41300" y2="84150"/>
                        <a14:foregroundMark x1="72033" y1="78200" x2="76200" y2="78050"/>
                        <a14:foregroundMark x1="94267" y1="86800" x2="94267" y2="86800"/>
                        <a14:foregroundMark x1="85633" y1="75950" x2="88700" y2="84300"/>
                        <a14:foregroundMark x1="88700" y1="84300" x2="88700" y2="84300"/>
                        <a14:foregroundMark x1="56667" y1="46650" x2="56667" y2="46650"/>
                        <a14:foregroundMark x1="22967" y1="86400" x2="22967" y2="86400"/>
                        <a14:foregroundMark x1="93900" y1="86650" x2="93900" y2="86650"/>
                        <a14:foregroundMark x1="94067" y1="85950" x2="94067" y2="85950"/>
                        <a14:foregroundMark x1="93233" y1="86400" x2="93233" y2="86400"/>
                        <a14:foregroundMark x1="64733" y1="75850" x2="67033" y2="73900"/>
                        <a14:foregroundMark x1="64433" y1="75400" x2="64433" y2="75400"/>
                        <a14:foregroundMark x1="64900" y1="75700" x2="64900" y2="75700"/>
                        <a14:foregroundMark x1="64900" y1="76550" x2="64900" y2="76550"/>
                        <a14:foregroundMark x1="64633" y1="76650" x2="64633" y2="76650"/>
                        <a14:foregroundMark x1="94633" y1="85950" x2="94633" y2="85950"/>
                        <a14:foregroundMark x1="80933" y1="72100" x2="80933" y2="72100"/>
                        <a14:foregroundMark x1="94533" y1="85550" x2="94533" y2="85550"/>
                        <a14:foregroundMark x1="65833" y1="72500" x2="65833" y2="72500"/>
                        <a14:foregroundMark x1="65733" y1="72500" x2="63967" y2="75150"/>
                        <a14:foregroundMark x1="65733" y1="72650" x2="66867" y2="71400"/>
                        <a14:foregroundMark x1="92400" y1="91250" x2="93333" y2="89050"/>
                        <a14:foregroundMark x1="93967" y1="89050" x2="92967" y2="89700"/>
                        <a14:foregroundMark x1="92033" y1="91650" x2="91767" y2="91650"/>
                        <a14:foregroundMark x1="91767" y1="91650" x2="91767" y2="91650"/>
                        <a14:foregroundMark x1="93233" y1="90400" x2="93233" y2="90400"/>
                        <a14:foregroundMark x1="75833" y1="45700" x2="71667" y2="48050"/>
                        <a14:foregroundMark x1="8700" y1="69300" x2="8700" y2="69300"/>
                        <a14:foregroundMark x1="81200" y1="31100" x2="81667" y2="36800"/>
                        <a14:foregroundMark x1="92133" y1="51100" x2="92133" y2="51100"/>
                        <a14:foregroundMark x1="21867" y1="9300" x2="21867" y2="93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5275" y="3000375"/>
            <a:ext cx="6086475" cy="4057650"/>
          </a:xfrm>
          <a:prstGeom prst="rect">
            <a:avLst/>
          </a:prstGeom>
        </p:spPr>
      </p:pic>
      <p:pic>
        <p:nvPicPr>
          <p:cNvPr id="2" name="Picture 1">
            <a:extLst>
              <a:ext uri="{FF2B5EF4-FFF2-40B4-BE49-F238E27FC236}">
                <a16:creationId xmlns:a16="http://schemas.microsoft.com/office/drawing/2014/main" id="{062A0B82-350A-8FEE-BA44-83F6769DF9BE}"/>
              </a:ext>
            </a:extLst>
          </p:cNvPr>
          <p:cNvPicPr>
            <a:picLocks noChangeAspect="1"/>
          </p:cNvPicPr>
          <p:nvPr/>
        </p:nvPicPr>
        <p:blipFill>
          <a:blip r:embed="rId6"/>
          <a:stretch>
            <a:fillRect/>
          </a:stretch>
        </p:blipFill>
        <p:spPr>
          <a:xfrm>
            <a:off x="1068830" y="692531"/>
            <a:ext cx="5901439" cy="2920237"/>
          </a:xfrm>
          <a:prstGeom prst="rect">
            <a:avLst/>
          </a:prstGeom>
        </p:spPr>
      </p:pic>
    </p:spTree>
    <p:extLst>
      <p:ext uri="{BB962C8B-B14F-4D97-AF65-F5344CB8AC3E}">
        <p14:creationId xmlns:p14="http://schemas.microsoft.com/office/powerpoint/2010/main" val="42578683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nodeType="after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2" cy="2991979"/>
            <a:chOff x="962275" y="3559848"/>
            <a:chExt cx="13922721" cy="2991979"/>
          </a:xfrm>
        </p:grpSpPr>
        <p:sp>
          <p:nvSpPr>
            <p:cNvPr id="11" name="TextBox 10"/>
            <p:cNvSpPr txBox="1"/>
            <p:nvPr/>
          </p:nvSpPr>
          <p:spPr>
            <a:xfrm rot="21301320">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sz="8000" b="0" i="0" u="none" strike="noStrike" kern="1200" cap="none" spc="0" normalizeH="0" baseline="0" noProof="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ct val="0"/>
                </a:spcBef>
                <a:spcAft>
                  <a:spcPct val="0"/>
                </a:spcAft>
                <a:buClrTx/>
                <a:buSzTx/>
                <a:buFontTx/>
                <a:buNone/>
                <a:defRPr/>
              </a:pPr>
              <a:r>
                <a:rPr kumimoji="0" lang="vi-VN" sz="8000" b="0" i="0" u="none" strike="noStrike" kern="1200" cap="none" spc="0" normalizeH="0" baseline="0" noProof="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20">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vi-VN" sz="8000" b="0" i="0" u="none" strike="noStrike" kern="1200" cap="none" spc="0" normalizeH="0" baseline="0" noProof="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ct val="0"/>
                </a:spcBef>
                <a:spcAft>
                  <a:spcPct val="0"/>
                </a:spcAft>
                <a:buClrTx/>
                <a:buSzTx/>
                <a:buFontTx/>
                <a:buNone/>
                <a:defRPr/>
              </a:pPr>
              <a:r>
                <a:rPr kumimoji="0" lang="vi-VN" sz="8000" b="0" i="0" u="none" strike="noStrike" kern="1200" cap="none" spc="0" normalizeH="0" baseline="0" noProof="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pic>
        <p:nvPicPr>
          <p:cNvPr id="12" name="Nhac-nen-PowerPoint-vui-nhon-www_nhacchuongvui_com.mp3">
            <a:hlinkClick action="ppaction://media"/>
          </p:cNvPr>
          <p:cNvPicPr>
            <a:picLocks noChangeAspect="1"/>
          </p:cNvPicPr>
          <p:nvPr>
            <a:audioFile r:link="rId7"/>
            <p:extLst>
              <p:ext uri="{DAA4B4D4-6D71-4841-9C94-3DE7FCFB9230}">
                <p14:media xmlns:p14="http://schemas.microsoft.com/office/powerpoint/2010/main" r:embed="rId8"/>
              </p:ext>
            </p:extLst>
          </p:nvPr>
        </p:nvPicPr>
        <p:blipFill>
          <a:blip r:embed="rId6"/>
          <a:stretch>
            <a:fillRect/>
          </a:stretch>
        </p:blipFill>
        <p:spPr>
          <a:xfrm>
            <a:off x="12740481" y="1934171"/>
            <a:ext cx="609600" cy="609600"/>
          </a:xfrm>
          <a:prstGeom prst="rect">
            <a:avLst/>
          </a:prstGeom>
        </p:spPr>
      </p:pic>
      <p:pic>
        <p:nvPicPr>
          <p:cNvPr id="15" name="Picture 14">
            <a:hlinkClick r:id="rId10" action="ppaction://hlinksldjump"/>
          </p:cNvPr>
          <p:cNvPicPr>
            <a:picLocks noChangeAspect="1"/>
          </p:cNvPicPr>
          <p:nvPr/>
        </p:nvPicPr>
        <p:blipFill>
          <a:blip r:embed="rId9">
            <a:extLst>
              <a:ext uri="{28A0092B-C50C-407E-A947-70E740481C1C}">
                <a14:useLocalDpi xmlns:a14="http://schemas.microsoft.com/office/drawing/2010/main" val="0"/>
              </a:ext>
            </a:extLst>
          </a:blip>
          <a:srcRect r="46819" b="29589"/>
          <a:stretch>
            <a:fillRect/>
          </a:stretch>
        </p:blipFill>
        <p:spPr>
          <a:xfrm>
            <a:off x="4003284" y="5472753"/>
            <a:ext cx="743166" cy="766643"/>
          </a:xfrm>
          <a:prstGeom prst="rect">
            <a:avLst/>
          </a:prstGeom>
        </p:spPr>
      </p:pic>
      <p:pic>
        <p:nvPicPr>
          <p:cNvPr id="17" name="Picture 16">
            <a:hlinkClick r:id="rId12" action="ppaction://hlinksldjump"/>
          </p:cNvPr>
          <p:cNvPicPr>
            <a:picLocks noChangeAspect="1"/>
          </p:cNvPicPr>
          <p:nvPr/>
        </p:nvPicPr>
        <p:blipFill>
          <a:blip r:embed="rId11">
            <a:extLst>
              <a:ext uri="{28A0092B-C50C-407E-A947-70E740481C1C}">
                <a14:useLocalDpi xmlns:a14="http://schemas.microsoft.com/office/drawing/2010/main" val="0"/>
              </a:ext>
            </a:extLst>
          </a:blip>
          <a:srcRect l="7078" t="12811" r="6054" b="25417"/>
          <a:stretch>
            <a:fillRect/>
          </a:stretch>
        </p:blipFill>
        <p:spPr>
          <a:xfrm>
            <a:off x="2590801" y="5666400"/>
            <a:ext cx="888727" cy="572996"/>
          </a:xfrm>
          <a:prstGeom prst="rect">
            <a:avLst/>
          </a:prstGeom>
        </p:spPr>
      </p:pic>
      <p:pic>
        <p:nvPicPr>
          <p:cNvPr id="18" name="Picture 17">
            <a:hlinkClick r:id="rId14" action="ppaction://hlinksldjump"/>
          </p:cNvPr>
          <p:cNvPicPr>
            <a:picLocks noChangeAspect="1"/>
          </p:cNvPicPr>
          <p:nvPr/>
        </p:nvPicPr>
        <p:blipFill>
          <a:blip r:embed="rId13">
            <a:extLst>
              <a:ext uri="{28A0092B-C50C-407E-A947-70E740481C1C}">
                <a14:useLocalDpi xmlns:a14="http://schemas.microsoft.com/office/drawing/2010/main" val="0"/>
              </a:ext>
            </a:extLst>
          </a:blip>
          <a:srcRect l="75029" b="77102"/>
          <a:stretch>
            <a:fillRect/>
          </a:stretch>
        </p:blipFill>
        <p:spPr>
          <a:xfrm>
            <a:off x="5168116" y="5678150"/>
            <a:ext cx="762610" cy="754530"/>
          </a:xfrm>
          <a:prstGeom prst="rect">
            <a:avLst/>
          </a:prstGeom>
        </p:spPr>
      </p:pic>
      <p:pic>
        <p:nvPicPr>
          <p:cNvPr id="19" name="Picture 18">
            <a:hlinkClick r:id="rId17"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0" name="Picture 19"/>
          <p:cNvPicPr>
            <a:picLocks noChangeAspect="1"/>
          </p:cNvPicPr>
          <p:nvPr/>
        </p:nvPicPr>
        <p:blipFill>
          <a:blip r:embed="rId18">
            <a:extLst>
              <a:ext uri="{BEBA8EAE-BF5A-486C-A8C5-ECC9F3942E4B}">
                <a14:imgProps xmlns:a14="http://schemas.microsoft.com/office/drawing/2010/main">
                  <a14:imgLayer r:embed="rId19">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Prev" delay="0">
                      <p:tgtEl>
                        <p:sldTgt/>
                      </p:tgtEl>
                    </p:cond>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nodeType="clickPar">
                      <p:stCondLst>
                        <p:cond delay="indefinite"/>
                      </p:stCondLst>
                      <p:childTnLst>
                        <p:par>
                          <p:cTn id="10" fill="hold" nodeType="afterGroup">
                            <p:stCondLst>
                              <p:cond delay="0"/>
                            </p:stCondLst>
                            <p:childTnLst>
                              <p:par>
                                <p:cTn id="11" presetID="44" presetClass="path" presetSubtype="0" accel="50000" decel="50000" fill="hold" nodeType="clickEffect">
                                  <p:stCondLst>
                                    <p:cond delay="0"/>
                                  </p:stCondLst>
                                  <p:childTnLst>
                                    <p:animMotion origin="layout" path="M 6.26305E-07 -0.00717 L -0.02127 -0.0689 C -0.02923 -0.07653 -0.05454 -0.12763 -0.06707 -0.12763 C -0.08142 -0.12763 -0.11013 -0.10127 -0.11809 -0.09364 L -0.14288 -0.00717" pathEditMode="relative" rAng="0" ptsTypes="FffFF">
                                      <p:cBhvr>
                                        <p:cTn id="12"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nodeType="clickPar">
                      <p:stCondLst>
                        <p:cond delay="indefinite"/>
                      </p:stCondLst>
                      <p:childTnLst>
                        <p:par>
                          <p:cTn id="15" fill="hold" nodeType="afterGroup">
                            <p:stCondLst>
                              <p:cond delay="0"/>
                            </p:stCondLst>
                            <p:childTnLst>
                              <p:par>
                                <p:cTn id="16" presetID="44" presetClass="path" presetSubtype="0" accel="50000" decel="50000" fill="hold" nodeType="clickEffect">
                                  <p:stCondLst>
                                    <p:cond delay="0"/>
                                  </p:stCondLst>
                                  <p:childTnLst>
                                    <p:animMotion origin="layout" path="M 1.1539E-06 0.02292 L -0.05613 -0.07523 C -0.07062 -0.08796 -0.08981 -0.1243 -0.11291 -0.1243 C -0.13889 -0.1243 -0.17752 -0.08564 -0.19201 -0.07291 L -0.2608 0.02292" pathEditMode="relative" rAng="0" ptsTypes="AAAAA">
                                      <p:cBhvr>
                                        <p:cTn id="17"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nodeType="clickPar">
                      <p:stCondLst>
                        <p:cond delay="indefinite"/>
                      </p:stCondLst>
                      <p:childTnLst>
                        <p:par>
                          <p:cTn id="20" fill="hold" nodeType="afterGroup">
                            <p:stCondLst>
                              <p:cond delay="0"/>
                            </p:stCondLst>
                            <p:childTnLst>
                              <p:par>
                                <p:cTn id="21" presetID="44" presetClass="path" presetSubtype="0" accel="50000" decel="50000" fill="hold" nodeType="clickEffect">
                                  <p:stCondLst>
                                    <p:cond delay="0"/>
                                  </p:stCondLst>
                                  <p:childTnLst>
                                    <p:animMotion origin="layout" path="M -2.59201E-06 2.89017E-07 L -0.07517 -0.11445 C -0.09436 -0.12763 -0.11733 -0.19168 -0.14761 -0.19168 C -0.1818 -0.19168 -0.22931 -0.1889 -0.2485 -0.17572 L -0.29744 -0.12717 L -0.34338 2.89017E-07" pathEditMode="relative" rAng="0" ptsTypes="FffFAF">
                                      <p:cBhvr>
                                        <p:cTn id="22"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Rectangle 4"/>
          <p:cNvSpPr/>
          <p:nvPr/>
        </p:nvSpPr>
        <p:spPr>
          <a:xfrm>
            <a:off x="1724026" y="3246077"/>
            <a:ext cx="8738412" cy="223079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defRPr/>
            </a:pPr>
            <a:r>
              <a:rPr lang="vi-VN" sz="4400">
                <a:solidFill>
                  <a:srgbClr val="002060"/>
                </a:solidFill>
                <a:latin typeface="Calibri" panose="020f0502020204030204" pitchFamily="34" charset="0"/>
                <a:ea typeface="Arial-Rounded" pitchFamily="34" charset="0"/>
                <a:cs typeface="Calibri" panose="020f0502020204030204" pitchFamily="34" charset="0"/>
              </a:rPr>
              <a:t>Quyền trẻ em là tất cả những gì trẻ em cần có để được sống và lớn lên một cách lành mạnh và an toàn. </a:t>
            </a:r>
            <a:endParaRPr kumimoji="0" lang="en-US" sz="4400" b="0" i="0" u="none" strike="noStrike" kern="1200" cap="none" spc="0" normalizeH="0" baseline="0" noProof="0">
              <a:ln>
                <a:noFill/>
              </a:ln>
              <a:solidFill>
                <a:srgbClr val="002060"/>
              </a:solidFill>
              <a:effectLst/>
              <a:uLnTx/>
              <a:uFillTx/>
              <a:latin typeface="Calibri" pitchFamily="34" charset="0"/>
              <a:ea typeface="Arial-Rounded" pitchFamily="34" charset="0"/>
              <a:cs typeface="Calibri" panose="020f0502020204030204" pitchFamily="34" charset="0"/>
            </a:endParaRPr>
          </a:p>
        </p:txBody>
      </p:sp>
      <p:sp>
        <p:nvSpPr>
          <p:cNvPr id="11" name="Rectangle 10"/>
          <p:cNvSpPr/>
          <p:nvPr/>
        </p:nvSpPr>
        <p:spPr>
          <a:xfrm>
            <a:off x="1334294" y="580888"/>
            <a:ext cx="10287092" cy="1138575"/>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6600" b="1" i="0" u="none" strike="noStrike" kern="1200" cap="none" spc="0" normalizeH="0" baseline="0" noProof="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Quyền</a:t>
            </a:r>
            <a:r>
              <a:rPr kumimoji="0" lang="en-US" sz="6600" b="1" i="0" u="none" strike="noStrike" kern="1200" cap="none" spc="0" normalizeH="0" noProof="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trẻ em là gì?</a:t>
            </a:r>
            <a:endParaRPr kumimoji="0" lang="en-US" sz="6600" b="1" i="0" u="none" strike="noStrike" kern="1200" cap="none" spc="0" normalizeH="0" baseline="0" noProof="0">
              <a:ln>
                <a:noFill/>
              </a:ln>
              <a:solidFill>
                <a:prstClr val="white"/>
              </a:solidFill>
              <a:effectLst/>
              <a:uLnTx/>
              <a:uFillTx/>
              <a:latin typeface="Calibri" pitchFamily="34" charset="0"/>
              <a:ea typeface="Arial-Rounded" pitchFamily="34" charset="0"/>
              <a:cs typeface="Calibri" panose="020f0502020204030204" pitchFamily="34" charset="0"/>
            </a:endParaRPr>
          </a:p>
        </p:txBody>
      </p:sp>
      <p:pic>
        <p:nvPicPr>
          <p:cNvPr id="13" name="Picture 12">
            <a:hlinkClick r:id="rId3" action="ppaction://hlinksldjump"/>
          </p:cNvPr>
          <p:cNvPicPr>
            <a:picLocks noChangeAspect="1"/>
          </p:cNvPicPr>
          <p:nvPr/>
        </p:nvPicPr>
        <p:blipFill>
          <a:blip r:embed="rId2">
            <a:extLst>
              <a:ext uri="{28A0092B-C50C-407E-A947-70E740481C1C}">
                <a14:useLocalDpi xmlns:a14="http://schemas.microsoft.com/office/drawing/2010/main" val="0"/>
              </a:ext>
            </a:extLst>
          </a:blip>
          <a:srcRect l="7078" t="12811" r="6054" b="25417"/>
          <a:stretch>
            <a:fillRect/>
          </a:stretch>
        </p:blipFill>
        <p:spPr>
          <a:xfrm>
            <a:off x="9649482" y="5004454"/>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nodeType="clickPar">
                      <p:stCondLst>
                        <p:cond delay="indefinite"/>
                        <p:cond evt="onBegin" delay="0">
                          <p:tn val="15"/>
                        </p:cond>
                      </p:stCondLst>
                      <p:childTnLst>
                        <p:par>
                          <p:cTn id="17" fill="hold" nodeType="afterGroup">
                            <p:stCondLst>
                              <p:cond delay="0"/>
                            </p:stCondLst>
                            <p:childTnLst>
                              <p:par>
                                <p:cTn id="18" presetID="1" presetClass="emph" presetSubtype="2" fill="hold" grpId="0"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par>
                                <p:cTn id="22" presetID="1" presetClass="emph" presetSubtype="2" fill="hold" grpId="0"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uiExpand="1"/>
      <p:bldP spid="11" grpId="1"/>
    </p:bldLs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Rectangle 4"/>
          <p:cNvSpPr/>
          <p:nvPr/>
        </p:nvSpPr>
        <p:spPr>
          <a:xfrm>
            <a:off x="1495425" y="2319362"/>
            <a:ext cx="8921824" cy="333848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400">
                <a:solidFill>
                  <a:srgbClr val="002060"/>
                </a:solidFill>
                <a:latin typeface="Calibri" panose="020f0502020204030204" pitchFamily="34" charset="0"/>
                <a:ea typeface="Arial-Rounded" pitchFamily="34" charset="0"/>
                <a:cs typeface="Calibri" panose="020f0502020204030204" pitchFamily="34" charset="0"/>
              </a:rPr>
              <a:t>Yêu thương, quan tâm, chia sẻ tình cảm, nguyện vọng với cha mẹ và các thành viên trong gia đình, dòng họ; Học tập, rèn luyện, giữ gìn nền nếp gia đình.</a:t>
            </a:r>
            <a:endParaRPr kumimoji="0" lang="vi-VN" sz="4400" b="0" i="0" u="none" strike="noStrike" kern="1200" cap="none" spc="0" normalizeH="0" baseline="0" noProof="0">
              <a:ln>
                <a:noFill/>
              </a:ln>
              <a:solidFill>
                <a:srgbClr val="002060"/>
              </a:solidFill>
              <a:effectLst/>
              <a:uLnTx/>
              <a:uFillTx/>
              <a:latin typeface="Calibri" pitchFamily="34" charset="0"/>
              <a:ea typeface="Arial-Rounded" pitchFamily="34" charset="0"/>
              <a:cs typeface="Calibri" panose="020f0502020204030204" pitchFamily="34" charset="0"/>
            </a:endParaRPr>
          </a:p>
        </p:txBody>
      </p:sp>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vi-VN" sz="4800" b="1" i="0" u="none" strike="noStrike" kern="1200" cap="none" spc="0" normalizeH="0" baseline="0" noProof="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Câu 2: </a:t>
            </a:r>
            <a:r>
              <a:rPr kumimoji="0" lang="en-US" sz="4800" b="1" i="0" u="none" strike="noStrike" kern="1200" cap="none" spc="0" normalizeH="0" baseline="0" noProof="0" err="1">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Nêu</a:t>
            </a:r>
            <a:r>
              <a:rPr kumimoji="0" lang="en-US" sz="4800" b="1" i="0" u="none" strike="noStrike" kern="1200" cap="none" spc="0" normalizeH="0" noProof="0">
                <a:ln>
                  <a:noFill/>
                </a:ln>
                <a:solidFill>
                  <a:prstClr val="white"/>
                </a:solidFill>
                <a:effectLst/>
                <a:uLnTx/>
                <a:uFillTx/>
                <a:latin typeface="Calibri" panose="020f0502020204030204" pitchFamily="34" charset="0"/>
                <a:ea typeface="Arial-Rounded" pitchFamily="34" charset="0"/>
                <a:cs typeface="Calibri" panose="020f0502020204030204" pitchFamily="34" charset="0"/>
              </a:rPr>
              <a:t> bổn phận của trẻ em với gia đình?</a:t>
            </a:r>
            <a:endParaRPr kumimoji="0" lang="vi-VN" sz="4800" b="1" i="0" u="none" strike="noStrike" kern="1200" cap="none" spc="0" normalizeH="0" baseline="0" noProof="0">
              <a:ln>
                <a:noFill/>
              </a:ln>
              <a:solidFill>
                <a:prstClr val="white"/>
              </a:solidFill>
              <a:effectLst/>
              <a:uLnTx/>
              <a:uFillTx/>
              <a:latin typeface="Calibri" pitchFamily="34" charset="0"/>
              <a:ea typeface="Arial-Rounded"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46819" b="29589"/>
          <a:stretch>
            <a:fillRect/>
          </a:stretch>
        </p:blipFill>
        <p:spPr>
          <a:xfrm>
            <a:off x="9793476" y="4297762"/>
            <a:ext cx="2053849" cy="2118732"/>
          </a:xfrm>
          <a:prstGeom prst="rect">
            <a:avLst/>
          </a:prstGeom>
        </p:spPr>
      </p:pic>
    </p:spTree>
    <p:extLst>
      <p:ext uri="{BB962C8B-B14F-4D97-AF65-F5344CB8AC3E}">
        <p14:creationId xmlns:p14="http://schemas.microsoft.com/office/powerpoint/2010/main" val="41879263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nodeType="clickPar">
                      <p:stCondLst>
                        <p:cond delay="indefinite"/>
                        <p:cond evt="onBegin" delay="0">
                          <p:tn val="15"/>
                        </p:cond>
                      </p:stCondLst>
                      <p:childTnLst>
                        <p:par>
                          <p:cTn id="17" fill="hold" nodeType="afterGroup">
                            <p:stCondLst>
                              <p:cond delay="0"/>
                            </p:stCondLst>
                            <p:childTnLst>
                              <p:par>
                                <p:cTn id="18" presetID="1" presetClass="emph" presetSubtype="2" fill="hold" grpId="0"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par>
                                <p:cTn id="22" presetID="1" presetClass="emph" presetSubtype="2" fill="hold" grpId="0"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uiExpand="1"/>
      <p:bldP spid="11" grpId="1"/>
    </p:bldLst>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Rectangle 4"/>
          <p:cNvSpPr/>
          <p:nvPr/>
        </p:nvSpPr>
        <p:spPr>
          <a:xfrm>
            <a:off x="873445" y="2381250"/>
            <a:ext cx="9941441" cy="290512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4800" b="0" i="0" u="none" strike="noStrike" kern="1200" cap="none" spc="0" normalizeH="0" baseline="0" noProof="0" err="1">
                <a:ln>
                  <a:noFill/>
                </a:ln>
                <a:solidFill>
                  <a:srgbClr val="002060"/>
                </a:solidFill>
                <a:effectLst/>
                <a:uLnTx/>
                <a:uFillTx/>
                <a:latin typeface="+mj-lt"/>
                <a:ea typeface="Arial-Rounded" pitchFamily="34" charset="0"/>
                <a:cs typeface="Arial-Rounded" pitchFamily="34" charset="0"/>
              </a:rPr>
              <a:t>Có</a:t>
            </a:r>
            <a:r>
              <a:rPr kumimoji="0" lang="en-US" sz="4800" b="0" i="0" u="none" strike="noStrike" kern="1200" cap="none" spc="0" normalizeH="0" noProof="0">
                <a:ln>
                  <a:noFill/>
                </a:ln>
                <a:solidFill>
                  <a:srgbClr val="002060"/>
                </a:solidFill>
                <a:effectLst/>
                <a:uLnTx/>
                <a:uFillTx/>
                <a:latin typeface="+mj-lt"/>
                <a:ea typeface="Arial-Rounded" pitchFamily="34" charset="0"/>
                <a:cs typeface="Arial-Rounded" pitchFamily="34" charset="0"/>
              </a:rPr>
              <a:t> 4 nhóm quyền: Quyền bảo vệ, quyền tham gia, quyền phát triển, quyền sống còn. </a:t>
            </a:r>
            <a:endParaRPr kumimoji="0" lang="vi-VN" sz="4800" b="0" i="0" u="none" strike="noStrike" kern="1200" cap="none" spc="0" normalizeH="0" baseline="0" noProof="0">
              <a:ln>
                <a:noFill/>
              </a:ln>
              <a:solidFill>
                <a:srgbClr val="002060"/>
              </a:solidFill>
              <a:effectLst/>
              <a:uLnTx/>
              <a:uFillTx/>
              <a:latin typeface="+mj-lt"/>
              <a:ea typeface="Arial-Rounded" pitchFamily="34" charset="0"/>
              <a:cs typeface="Arial-Rounded" pitchFamily="34" charset="0"/>
            </a:endParaRPr>
          </a:p>
        </p:txBody>
      </p:sp>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lvl="0" algn="ctr">
              <a:defRPr/>
            </a:pPr>
            <a:r>
              <a:rPr lang="vi-VN" sz="4800" b="1">
                <a:solidFill>
                  <a:prstClr val="white"/>
                </a:solidFill>
                <a:latin typeface="Calibri" panose="020f0502020204030204" pitchFamily="34" charset="0"/>
                <a:ea typeface="Arial-Rounded" pitchFamily="34" charset="0"/>
                <a:cs typeface="Calibri" panose="020f0502020204030204" pitchFamily="34" charset="0"/>
              </a:rPr>
              <a:t>Câu </a:t>
            </a:r>
            <a:r>
              <a:rPr lang="en-US" sz="4800" b="1">
                <a:solidFill>
                  <a:prstClr val="white"/>
                </a:solidFill>
                <a:latin typeface="Calibri" panose="020f0502020204030204" pitchFamily="34" charset="0"/>
                <a:ea typeface="Arial-Rounded" pitchFamily="34" charset="0"/>
                <a:cs typeface="Calibri" panose="020f0502020204030204" pitchFamily="34" charset="0"/>
              </a:rPr>
              <a:t>3</a:t>
            </a:r>
            <a:r>
              <a:rPr lang="vi-VN" sz="4800" b="1">
                <a:solidFill>
                  <a:prstClr val="white"/>
                </a:solidFill>
                <a:latin typeface="Calibri" panose="020f0502020204030204" pitchFamily="34" charset="0"/>
                <a:ea typeface="Arial-Rounded" pitchFamily="34" charset="0"/>
                <a:cs typeface="Calibri" panose="020f0502020204030204" pitchFamily="34" charset="0"/>
              </a:rPr>
              <a:t>: </a:t>
            </a:r>
            <a:r>
              <a:rPr lang="en-US" sz="4800" b="1" err="1">
                <a:solidFill>
                  <a:prstClr val="white"/>
                </a:solidFill>
                <a:latin typeface="Calibri" panose="020f0502020204030204" pitchFamily="34" charset="0"/>
                <a:ea typeface="Arial-Rounded" pitchFamily="34" charset="0"/>
                <a:cs typeface="Calibri" panose="020f0502020204030204" pitchFamily="34" charset="0"/>
              </a:rPr>
              <a:t>Trẻ em có mấy nhóm quyền? Đó là những nhóm nào?</a:t>
            </a:r>
            <a:endParaRPr lang="vi-VN" sz="4800" b="1">
              <a:solidFill>
                <a:prstClr val="white"/>
              </a:solidFill>
              <a:latin typeface="Calibri" pitchFamily="34" charset="0"/>
              <a:ea typeface="Arial-Rounded"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3">
            <a:extLst>
              <a:ext uri="{28A0092B-C50C-407E-A947-70E740481C1C}">
                <a14:useLocalDpi xmlns:a14="http://schemas.microsoft.com/office/drawing/2010/main" val="0"/>
              </a:ext>
            </a:extLst>
          </a:blip>
          <a:srcRect l="75029" b="77102"/>
          <a:stretch>
            <a:fillRect/>
          </a:stretch>
        </p:blipFill>
        <p:spPr>
          <a:xfrm>
            <a:off x="9855686" y="4652680"/>
            <a:ext cx="2137420" cy="2114774"/>
          </a:xfrm>
          <a:prstGeom prst="rect">
            <a:avLst/>
          </a:prstGeom>
        </p:spPr>
      </p:pic>
    </p:spTree>
    <p:extLst>
      <p:ext uri="{BB962C8B-B14F-4D97-AF65-F5344CB8AC3E}">
        <p14:creationId xmlns:p14="http://schemas.microsoft.com/office/powerpoint/2010/main" val="15506067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nodeType="clickPar">
                      <p:stCondLst>
                        <p:cond delay="indefinite"/>
                        <p:cond evt="onBegin" delay="0">
                          <p:tn val="15"/>
                        </p:cond>
                      </p:stCondLst>
                      <p:childTnLst>
                        <p:par>
                          <p:cTn id="17" fill="hold" nodeType="afterGroup">
                            <p:stCondLst>
                              <p:cond delay="0"/>
                            </p:stCondLst>
                            <p:childTnLst>
                              <p:par>
                                <p:cTn id="18" presetID="1" presetClass="emph" presetSubtype="2" fill="hold" grpId="0" nodeType="withEffect">
                                  <p:stCondLst>
                                    <p:cond delay="0"/>
                                  </p:stCondLst>
                                  <p:childTnLst>
                                    <p:animClr clrSpc="rgb" dir="cw">
                                      <p:cBhvr>
                                        <p:cTn id="19" dur="250" fill="hold"/>
                                        <p:tgtEl>
                                          <p:spTgt spid="5"/>
                                        </p:tgtEl>
                                        <p:attrNameLst>
                                          <p:attrName>fillcolor</p:attrName>
                                        </p:attrNameLst>
                                      </p:cBhvr>
                                      <p:to>
                                        <a:schemeClr val="bg2"/>
                                      </p:to>
                                    </p:animClr>
                                    <p:set>
                                      <p:cBhvr>
                                        <p:cTn id="20" dur="250" fill="hold"/>
                                        <p:tgtEl>
                                          <p:spTgt spid="5"/>
                                        </p:tgtEl>
                                        <p:attrNameLst>
                                          <p:attrName>fill.type</p:attrName>
                                        </p:attrNameLst>
                                      </p:cBhvr>
                                      <p:to>
                                        <p:strVal val="solid"/>
                                      </p:to>
                                    </p:set>
                                    <p:set>
                                      <p:cBhvr>
                                        <p:cTn id="21" dur="25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par>
                                <p:cTn id="22" presetID="1" presetClass="emph" presetSubtype="2" fill="hold" grpId="0" nodeType="withEffect">
                                  <p:stCondLst>
                                    <p:cond delay="500"/>
                                  </p:stCondLst>
                                  <p:childTnLst>
                                    <p:animClr clrSpc="rgb" dir="cw">
                                      <p:cBhvr>
                                        <p:cTn id="23" dur="250" fill="hold"/>
                                        <p:tgtEl>
                                          <p:spTgt spid="5"/>
                                        </p:tgtEl>
                                        <p:attrNameLst>
                                          <p:attrName>fillcolor</p:attrName>
                                        </p:attrNameLst>
                                      </p:cBhvr>
                                      <p:to>
                                        <a:schemeClr val="bg2"/>
                                      </p:to>
                                    </p:animClr>
                                    <p:set>
                                      <p:cBhvr>
                                        <p:cTn id="24" dur="250" fill="hold"/>
                                        <p:tgtEl>
                                          <p:spTgt spid="5"/>
                                        </p:tgtEl>
                                        <p:attrNameLst>
                                          <p:attrName>fill.type</p:attrName>
                                        </p:attrNameLst>
                                      </p:cBhvr>
                                      <p:to>
                                        <p:strVal val="solid"/>
                                      </p:to>
                                    </p:set>
                                    <p:set>
                                      <p:cBhvr>
                                        <p:cTn id="2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5" grpId="0" uiExpand="1"/>
      <p:bldP spid="11" grpId="1"/>
    </p:bldLst>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4000" b="1" i="0" u="none" strike="noStrike" kern="1200" cap="none" spc="0" normalizeH="0" baseline="0" noProof="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 ơn các bạn đã giúp tớ dọn dẹp phòng sạch nhé!</a:t>
              </a:r>
              <a:endParaRPr kumimoji="0" lang="en-US" sz="4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1DE298E2-C7FB-4D6A-9B9F-567B8927E2D1}"/>
              </a:ext>
            </a:extLst>
          </p:cNvPr>
          <p:cNvPicPr>
            <a:picLocks noChangeAspect="1"/>
          </p:cNvPicPr>
          <p:nvPr/>
        </p:nvPicPr>
        <p:blipFill>
          <a:blip r:embed="rId4"/>
          <a:stretch>
            <a:fillRect/>
          </a:stretch>
        </p:blipFill>
        <p:spPr>
          <a:xfrm>
            <a:off x="2944855" y="338232"/>
            <a:ext cx="6340390" cy="2219136"/>
          </a:xfrm>
          <a:prstGeom prst="rect">
            <a:avLst/>
          </a:prstGeom>
        </p:spPr>
      </p:pic>
    </p:spTree>
    <p:extLst>
      <p:ext uri="{BB962C8B-B14F-4D97-AF65-F5344CB8AC3E}">
        <p14:creationId xmlns:p14="http://schemas.microsoft.com/office/powerpoint/2010/main" val="4503116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nodeType="after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3.xml><?xml version="1.0" encoding="utf-8"?>
<a:theme xmlns:r="http://schemas.openxmlformats.org/officeDocument/2006/relationships"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Widescreen</PresentationFormat>
  <Paragraphs>30</Paragraphs>
  <Slides>27</Slides>
  <Notes>7</Notes>
  <TotalTime>36</TotalTime>
  <HiddenSlides>0</HiddenSlides>
  <MMClips>1</MMClips>
  <ScaleCrop>0</ScaleCrop>
  <HeadingPairs>
    <vt:vector baseType="variant" size="6">
      <vt:variant>
        <vt:lpstr>Fonts used</vt:lpstr>
      </vt:variant>
      <vt:variant>
        <vt:i4>15</vt:i4>
      </vt:variant>
      <vt:variant>
        <vt:lpstr>Theme</vt:lpstr>
      </vt:variant>
      <vt:variant>
        <vt:i4>1</vt:i4>
      </vt:variant>
      <vt:variant>
        <vt:lpstr>Slide Titles</vt:lpstr>
      </vt:variant>
      <vt:variant>
        <vt:i4>27</vt:i4>
      </vt:variant>
    </vt:vector>
  </HeadingPairs>
  <TitlesOfParts>
    <vt:vector baseType="lpstr" size="43">
      <vt:lpstr>Arial</vt:lpstr>
      <vt:lpstr>Calibri Light</vt:lpstr>
      <vt:lpstr>Calibri</vt:lpstr>
      <vt:lpstr>Livvic</vt:lpstr>
      <vt:lpstr>Open Sans</vt:lpstr>
      <vt:lpstr>Roboto Condensed Light</vt:lpstr>
      <vt:lpstr>Patrick Hand</vt:lpstr>
      <vt:lpstr>Roboto</vt:lpstr>
      <vt:lpstr>Lato</vt:lpstr>
      <vt:lpstr>#9Slide07 SVNBeachwood Sans</vt:lpstr>
      <vt:lpstr>UTM Colossalis</vt:lpstr>
      <vt:lpstr>Arial-Rounded</vt:lpstr>
      <vt:lpstr>Cambria</vt:lpstr>
      <vt:lpstr>Times New Roman</vt:lpstr>
      <vt:lpstr>等线</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Thao Tran</dc:creator>
  <cp:lastModifiedBy>DELL</cp:lastModifiedBy>
  <cp:revision>26</cp:revision>
  <dcterms:created xsi:type="dcterms:W3CDTF">2024-02-06T07:09:35Z</dcterms:created>
  <dcterms:modified xsi:type="dcterms:W3CDTF">2025-05-10T07:17:16Z</dcterms:modified>
</cp:coreProperties>
</file>