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92" r:id="rId4"/>
    <p:sldId id="270" r:id="rId5"/>
    <p:sldId id="295" r:id="rId6"/>
    <p:sldId id="296" r:id="rId7"/>
    <p:sldId id="273" r:id="rId8"/>
    <p:sldId id="293" r:id="rId9"/>
    <p:sldId id="269" r:id="rId10"/>
    <p:sldId id="257" r:id="rId11"/>
    <p:sldId id="261" r:id="rId12"/>
    <p:sldId id="282" r:id="rId13"/>
    <p:sldId id="289" r:id="rId14"/>
    <p:sldId id="287" r:id="rId15"/>
    <p:sldId id="278" r:id="rId16"/>
    <p:sldId id="27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9.svg"/><Relationship Id="rId7" Type="http://schemas.openxmlformats.org/officeDocument/2006/relationships/image" Target="../media/image68.svg"/><Relationship Id="rId12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4.svg"/><Relationship Id="rId5" Type="http://schemas.openxmlformats.org/officeDocument/2006/relationships/image" Target="../media/image66.svg"/><Relationship Id="rId10" Type="http://schemas.openxmlformats.org/officeDocument/2006/relationships/image" Target="../media/image63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3.svg"/><Relationship Id="rId7" Type="http://schemas.openxmlformats.org/officeDocument/2006/relationships/image" Target="../media/image37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62.svg"/><Relationship Id="rId5" Type="http://schemas.openxmlformats.org/officeDocument/2006/relationships/image" Target="../media/image75.svg"/><Relationship Id="rId10" Type="http://schemas.openxmlformats.org/officeDocument/2006/relationships/image" Target="../media/image61.png"/><Relationship Id="rId4" Type="http://schemas.openxmlformats.org/officeDocument/2006/relationships/image" Target="../media/image74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1.png"/><Relationship Id="rId4" Type="http://schemas.openxmlformats.org/officeDocument/2006/relationships/image" Target="../media/image54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2.svg"/><Relationship Id="rId3" Type="http://schemas.openxmlformats.org/officeDocument/2006/relationships/image" Target="../media/image33.svg"/><Relationship Id="rId7" Type="http://schemas.openxmlformats.org/officeDocument/2006/relationships/image" Target="../media/image2.svg"/><Relationship Id="rId12" Type="http://schemas.openxmlformats.org/officeDocument/2006/relationships/image" Target="../media/image6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0.svg"/><Relationship Id="rId5" Type="http://schemas.openxmlformats.org/officeDocument/2006/relationships/image" Target="../media/image58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7.png"/><Relationship Id="rId9" Type="http://schemas.openxmlformats.org/officeDocument/2006/relationships/image" Target="../media/image6.sv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73630" y="3527755"/>
            <a:ext cx="1418167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144000" y="1901348"/>
            <a:ext cx="7752726" cy="3054047"/>
          </a:xfrm>
          <a:prstGeom prst="rect">
            <a:avLst/>
          </a:prstGeom>
          <a:solidFill>
            <a:srgbClr val="61A6AB"/>
          </a:solidFill>
        </p:spPr>
      </p:sp>
      <p:sp>
        <p:nvSpPr>
          <p:cNvPr id="4" name="AutoShape 4"/>
          <p:cNvSpPr/>
          <p:nvPr/>
        </p:nvSpPr>
        <p:spPr>
          <a:xfrm>
            <a:off x="9144000" y="5341130"/>
            <a:ext cx="7752726" cy="3054047"/>
          </a:xfrm>
          <a:prstGeom prst="rect">
            <a:avLst/>
          </a:prstGeom>
          <a:solidFill>
            <a:srgbClr val="61A6A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9144000" y="1901348"/>
            <a:ext cx="7752726" cy="2090799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9" name="AutoShape 9"/>
          <p:cNvSpPr/>
          <p:nvPr/>
        </p:nvSpPr>
        <p:spPr>
          <a:xfrm>
            <a:off x="9144000" y="5341130"/>
            <a:ext cx="7752726" cy="1935970"/>
          </a:xfrm>
          <a:prstGeom prst="rect">
            <a:avLst/>
          </a:prstGeom>
          <a:solidFill>
            <a:srgbClr val="FFCE6D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339879" y="6937463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18066" y="1215314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Rectangle 15"/>
          <p:cNvSpPr/>
          <p:nvPr/>
        </p:nvSpPr>
        <p:spPr>
          <a:xfrm>
            <a:off x="1303739" y="2439716"/>
            <a:ext cx="65377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89059" y="754991"/>
            <a:ext cx="1390674" cy="1447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?1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518124" y="2032513"/>
            <a:ext cx="6788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65442" y="6039108"/>
            <a:ext cx="6909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96262" y="407473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96262" y="7444972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3597" flipH="1">
            <a:off x="11062170" y="3787978"/>
            <a:ext cx="400684" cy="938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3597" flipH="1">
            <a:off x="10937295" y="7028150"/>
            <a:ext cx="400684" cy="93844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76800" y="3102565"/>
            <a:ext cx="6078660" cy="59474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36576" y="3102565"/>
            <a:ext cx="6181620" cy="59474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62200" y="5186292"/>
            <a:ext cx="2133484" cy="23801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90800" y="835618"/>
            <a:ext cx="12641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Mẹ chuẩn bị đi làm. Thấy trời mưa, Khoa đưa áo mưa cho mẹ. Em hãy chỉ ra thông tin và quyết định trong tình huống trên.</a:t>
            </a: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904521" y="1107835"/>
            <a:ext cx="1390674" cy="1447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?2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98051" y="4716368"/>
            <a:ext cx="48361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Điều Khoa biết như “mẹ chuẩn bị đi làm, thấy trời đang mưa” là </a:t>
            </a:r>
            <a:r>
              <a:rPr lang="vi-VN" sz="4000" b="1" dirty="0"/>
              <a:t>thông tin</a:t>
            </a:r>
            <a:r>
              <a:rPr lang="vi-VN" sz="4000" dirty="0"/>
              <a:t>.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11957774" y="4762567"/>
            <a:ext cx="4939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Điều Khoa làm “đưa áo mưa cho mẹ” là </a:t>
            </a:r>
            <a:r>
              <a:rPr lang="vi-VN" sz="4000" b="1" dirty="0"/>
              <a:t>quyết định</a:t>
            </a:r>
            <a:r>
              <a:rPr lang="vi-VN" sz="4000" dirty="0"/>
              <a:t>.</a:t>
            </a:r>
            <a:endParaRPr lang="en-US" sz="4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200" y="504172"/>
            <a:ext cx="12535755" cy="110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426" y="3086100"/>
            <a:ext cx="10874574" cy="70753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425" y="2825124"/>
            <a:ext cx="10610055" cy="70427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54089">
            <a:off x="243036" y="8329938"/>
            <a:ext cx="1569915" cy="1170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17425" y="1917378"/>
            <a:ext cx="14491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50996" y="3187799"/>
            <a:ext cx="940826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726963"/>
            <a:ext cx="493728" cy="6639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24525" y="6111676"/>
            <a:ext cx="620394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5916" flipH="1">
            <a:off x="10100063" y="6286217"/>
            <a:ext cx="1287454" cy="14647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24525" y="7716511"/>
            <a:ext cx="662449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tin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685">
            <a:off x="9965475" y="8279855"/>
            <a:ext cx="1287454" cy="14647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1210" y="2515833"/>
            <a:ext cx="4257069" cy="34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242" y="738392"/>
            <a:ext cx="5691834" cy="195358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5132" y="4677719"/>
            <a:ext cx="12011012" cy="454348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21410">
            <a:off x="8426288" y="8303762"/>
            <a:ext cx="1252087" cy="23108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728" y="762000"/>
            <a:ext cx="2502572" cy="2452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54748" y="1207353"/>
            <a:ext cx="459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93474" y="3117253"/>
            <a:ext cx="1096776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83966" y="6324873"/>
            <a:ext cx="35814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91800" y="6324873"/>
            <a:ext cx="3581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7465366" y="6896373"/>
            <a:ext cx="312643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0" y="2458719"/>
            <a:ext cx="3818936" cy="73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3107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42314" y="1485900"/>
            <a:ext cx="15240686" cy="8077200"/>
            <a:chOff x="0" y="0"/>
            <a:chExt cx="3976518" cy="2530741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486453">
            <a:off x="1527539" y="377542"/>
            <a:ext cx="1427682" cy="137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18362">
            <a:off x="20418" y="89577"/>
            <a:ext cx="2290008" cy="2634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19605">
            <a:off x="15747523" y="5012155"/>
            <a:ext cx="6904376" cy="636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20847" y="1293586"/>
            <a:ext cx="1677469" cy="7777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82795">
            <a:off x="857923" y="8474015"/>
            <a:ext cx="2766912" cy="8552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65109" y="1977771"/>
            <a:ext cx="12606419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12 giờ trưa. Mình chợt thấy cuốn “Truyện cổ tích Việt Nam” và mở truyện ra đọc. Mẹ nhắc Minh: “Hãy ngủ đi một lát, con sẽ thấy khỏe khoắn cả buổi chiều”. Nghe lời mẹ, Minh nằm và nhắm mắt lại. Minh thiếp đi lúc nào không biết.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a. Minh đã quyết định điều gì?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b. Điều gì giúp Minh ra quyết định ấy?</a:t>
            </a:r>
          </a:p>
        </p:txBody>
      </p:sp>
    </p:spTree>
    <p:extLst>
      <p:ext uri="{BB962C8B-B14F-4D97-AF65-F5344CB8AC3E}">
        <p14:creationId xmlns:p14="http://schemas.microsoft.com/office/powerpoint/2010/main" val="302823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3402" y="2476500"/>
            <a:ext cx="1541144" cy="1935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3171427" y="6768866"/>
            <a:ext cx="1541144" cy="1935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76">
            <a:off x="7380464" y="794981"/>
            <a:ext cx="10372557" cy="48058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914899"/>
            <a:ext cx="11963399" cy="4870757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69758">
            <a:off x="5029345" y="651980"/>
            <a:ext cx="1962512" cy="134878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236584">
            <a:off x="8162648" y="1305093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44" y="904755"/>
            <a:ext cx="4118909" cy="41189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7170596"/>
            <a:ext cx="1844919" cy="3113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306352" y="4914899"/>
            <a:ext cx="110193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b. </a:t>
            </a:r>
            <a:endParaRPr lang="en-US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dirty="0"/>
              <a:t>Quyết định đầu tiên dựa trên thông tin về sự xuất hiện cuốn truyện mà Minh yêu thích.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dirty="0"/>
              <a:t>Quyết định thứ hai có được nhờ lời nhắc nhở của mẹ “Hãy ngủ đi một lát...”</a:t>
            </a:r>
          </a:p>
        </p:txBody>
      </p:sp>
    </p:spTree>
    <p:extLst>
      <p:ext uri="{BB962C8B-B14F-4D97-AF65-F5344CB8AC3E}">
        <p14:creationId xmlns:p14="http://schemas.microsoft.com/office/powerpoint/2010/main" val="135284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3880243">
            <a:off x="14017363" y="1116369"/>
            <a:ext cx="2187598" cy="2100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327263">
            <a:off x="5152826" y="-562067"/>
            <a:ext cx="7982348" cy="114033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0190" y="8955773"/>
            <a:ext cx="2362200" cy="10952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87258" y="5139609"/>
            <a:ext cx="3344085" cy="1550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32074" y="-821900"/>
            <a:ext cx="3344085" cy="15504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83345" y="3277887"/>
            <a:ext cx="9400608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1290" y="2009370"/>
            <a:ext cx="3024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?2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89" y="5296853"/>
            <a:ext cx="3534120" cy="47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92" b="3719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741" y="671555"/>
            <a:ext cx="1429353" cy="17948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0094" y="1119323"/>
            <a:ext cx="12647812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6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5" y="3056772"/>
            <a:ext cx="6276565" cy="515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100" y="2575173"/>
            <a:ext cx="2387782" cy="798822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731390"/>
            <a:ext cx="10846461" cy="633640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36489">
            <a:off x="14998387" y="838855"/>
            <a:ext cx="2585337" cy="2585337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198908" y="7882547"/>
            <a:ext cx="1429353" cy="179485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2818" y="6743699"/>
            <a:ext cx="2078671" cy="29239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7599" y="3691798"/>
            <a:ext cx="9502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Minh.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reo,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786400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92" b="3719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741" y="671555"/>
            <a:ext cx="1429353" cy="17948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0094" y="1119323"/>
            <a:ext cx="12647812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6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2731390"/>
            <a:ext cx="10846461" cy="6336404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36489">
            <a:off x="14998387" y="838855"/>
            <a:ext cx="2585337" cy="2585337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198908" y="7882547"/>
            <a:ext cx="1429353" cy="179485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536" y="6331153"/>
            <a:ext cx="2371954" cy="3336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67599" y="3691798"/>
            <a:ext cx="95027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Minh.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reo,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322175" y="2466405"/>
            <a:ext cx="6208570" cy="4658295"/>
          </a:xfrm>
          <a:prstGeom prst="wedgeEllipseCallout">
            <a:avLst>
              <a:gd name="adj1" fmla="val 51825"/>
              <a:gd name="adj2" fmla="val 3065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2225" y="3047672"/>
            <a:ext cx="5338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64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14818">
            <a:off x="14384829" y="8616995"/>
            <a:ext cx="3185135" cy="14767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14818">
            <a:off x="414256" y="41901"/>
            <a:ext cx="3185135" cy="1476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0399" y="1028700"/>
            <a:ext cx="16045583" cy="85665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0" t="27630"/>
          <a:stretch>
            <a:fillRect/>
          </a:stretch>
        </p:blipFill>
        <p:spPr>
          <a:xfrm rot="-6875917">
            <a:off x="2111675" y="3946023"/>
            <a:ext cx="1229173" cy="13469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63191" y="0"/>
            <a:ext cx="1160479" cy="15605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4918286" y="2250633"/>
            <a:ext cx="3608075" cy="4658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5410752"/>
            <a:ext cx="3642393" cy="436452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44634" y="4116577"/>
            <a:ext cx="11239866" cy="319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8000" b="1" dirty="0" err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THÔNG TIN VÀ QUYẾT ĐỊNH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40059" y="2742374"/>
            <a:ext cx="11239866" cy="579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1: MÁY TÍNH VÀ EM</a:t>
            </a:r>
          </a:p>
        </p:txBody>
      </p:sp>
    </p:spTree>
    <p:extLst>
      <p:ext uri="{BB962C8B-B14F-4D97-AF65-F5344CB8AC3E}">
        <p14:creationId xmlns:p14="http://schemas.microsoft.com/office/powerpoint/2010/main" val="338473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66331"/>
            <a:ext cx="7751010" cy="98681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28800" y="3306045"/>
            <a:ext cx="5235249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7696" y="7088930"/>
            <a:ext cx="2047086" cy="34221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9295725" y="1409700"/>
            <a:ext cx="7963575" cy="922121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8" name="AutoShape 8"/>
          <p:cNvSpPr/>
          <p:nvPr/>
        </p:nvSpPr>
        <p:spPr>
          <a:xfrm>
            <a:off x="9295725" y="4318001"/>
            <a:ext cx="7963575" cy="922121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9" name="TextBox 9"/>
          <p:cNvSpPr txBox="1"/>
          <p:nvPr/>
        </p:nvSpPr>
        <p:spPr>
          <a:xfrm>
            <a:off x="9544250" y="4741511"/>
            <a:ext cx="7525688" cy="42697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5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9295725" y="7226302"/>
            <a:ext cx="7963575" cy="922121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11" name="TextBox 11"/>
          <p:cNvSpPr txBox="1"/>
          <p:nvPr/>
        </p:nvSpPr>
        <p:spPr>
          <a:xfrm>
            <a:off x="10340021" y="7649849"/>
            <a:ext cx="5934147" cy="42697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5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44250" y="1833527"/>
            <a:ext cx="7525688" cy="42697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5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7195029" y="8338466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95725" y="2781300"/>
            <a:ext cx="796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400" b="1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5725" y="5295103"/>
            <a:ext cx="7963575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400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400" b="1" dirty="0">
              <a:solidFill>
                <a:srgbClr val="8064A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9266" y="8318537"/>
            <a:ext cx="8429294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44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4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44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2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3042" y="4110350"/>
            <a:ext cx="9216364" cy="5752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1798" y="3711479"/>
            <a:ext cx="2438852" cy="8159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92448" y="2654707"/>
            <a:ext cx="1977864" cy="197786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38200" y="704201"/>
            <a:ext cx="16230600" cy="93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en-US" sz="44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400" b="1" dirty="0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4400" b="1" dirty="0">
              <a:solidFill>
                <a:srgbClr val="2B31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6772" y="1809223"/>
            <a:ext cx="1845800" cy="2417118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233650" y="318953"/>
            <a:ext cx="1295314" cy="16265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34336" y="1813870"/>
            <a:ext cx="12619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HS,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1370" y="4256738"/>
            <a:ext cx="75222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kể một vài quyết định của em trong cuộc sống.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429324"/>
              </p:ext>
            </p:extLst>
          </p:nvPr>
        </p:nvGraphicFramePr>
        <p:xfrm>
          <a:off x="8991600" y="4838700"/>
          <a:ext cx="8067040" cy="4409233"/>
        </p:xfrm>
        <a:graphic>
          <a:graphicData uri="http://schemas.openxmlformats.org/drawingml/2006/table">
            <a:tbl>
              <a:tblPr firstRow="1" firstCol="1" bandRow="1"/>
              <a:tblGrid>
                <a:gridCol w="403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23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BÀI TẬP 1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 nhận ra điều gì?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 quyết định làm gì?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3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986" y="704201"/>
            <a:ext cx="1541054" cy="15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90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7459" y="586285"/>
            <a:ext cx="16230600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1591" y="7734300"/>
            <a:ext cx="944701" cy="12703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95400" y="623259"/>
            <a:ext cx="944701" cy="1270381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61234"/>
              </p:ext>
            </p:extLst>
          </p:nvPr>
        </p:nvGraphicFramePr>
        <p:xfrm>
          <a:off x="2475245" y="1719111"/>
          <a:ext cx="13164638" cy="6848777"/>
        </p:xfrm>
        <a:graphic>
          <a:graphicData uri="http://schemas.openxmlformats.org/drawingml/2006/table">
            <a:tbl>
              <a:tblPr firstRow="1" firstCol="1" bandRow="1"/>
              <a:tblGrid>
                <a:gridCol w="6582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2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4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BÀI TẬP 1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9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 nhận ra điều gì?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Minh quyết định làm gì?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40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4652" y="1258449"/>
            <a:ext cx="2732787" cy="25290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95600" y="49149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03079" y="4930398"/>
            <a:ext cx="6300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Thức dậy, rời khỏi giường, vệ sinh cá nhân, ăn sáng và đi học</a:t>
            </a:r>
            <a:r>
              <a:rPr lang="en-US" sz="4000" dirty="0"/>
              <a:t>.</a:t>
            </a: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8215" y="5553714"/>
            <a:ext cx="1823772" cy="44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83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22206">
            <a:off x="975274" y="2148817"/>
            <a:ext cx="9218135" cy="5176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176">
            <a:off x="8959370" y="4283566"/>
            <a:ext cx="8905230" cy="53262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2856334" y="641412"/>
            <a:ext cx="3120153" cy="4095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9735" y="6946694"/>
            <a:ext cx="1541144" cy="19352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995531" y="2207508"/>
            <a:ext cx="1541144" cy="19352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69758">
            <a:off x="7771783" y="5853622"/>
            <a:ext cx="1962512" cy="13487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9956" y="951401"/>
            <a:ext cx="11150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 rot="21413164">
            <a:off x="1722566" y="3150392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đồng hồ điểm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giờ tối, em quyết định đi đánh răng, vệ sinh cá nhân và lên giường đi ngủ.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60774"/>
            <a:ext cx="2539215" cy="22332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85787">
            <a:off x="10022095" y="5450614"/>
            <a:ext cx="6903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0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6" name="TextBox 6"/>
          <p:cNvSpPr txBox="1"/>
          <p:nvPr/>
        </p:nvSpPr>
        <p:spPr>
          <a:xfrm>
            <a:off x="4450463" y="2871075"/>
            <a:ext cx="9297075" cy="1194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59"/>
              </a:lnSpc>
              <a:spcBef>
                <a:spcPct val="0"/>
              </a:spcBef>
            </a:pPr>
            <a:r>
              <a:rPr lang="en-US" sz="6000" b="1" u="none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95463" y="4215154"/>
            <a:ext cx="96676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/>
              <a:t>Những điều em biết là thông tin. Từ thông tin thu được, sau khi suy nghĩ, em đã đưa ra quyết định của mình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861</Words>
  <Application>Microsoft Office PowerPoint</Application>
  <PresentationFormat>Custom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duyên nguyễn</cp:lastModifiedBy>
  <cp:revision>25</cp:revision>
  <dcterms:created xsi:type="dcterms:W3CDTF">2006-08-16T00:00:00Z</dcterms:created>
  <dcterms:modified xsi:type="dcterms:W3CDTF">2025-11-26T14:10:25Z</dcterms:modified>
  <dc:identifier>DAFARKD_w7U</dc:identifier>
</cp:coreProperties>
</file>