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10"/>
  </p:notesMasterIdLst>
  <p:sldIdLst>
    <p:sldId id="256" r:id="rId2"/>
    <p:sldId id="258" r:id="rId3"/>
    <p:sldId id="262" r:id="rId4"/>
    <p:sldId id="260" r:id="rId5"/>
    <p:sldId id="261" r:id="rId6"/>
    <p:sldId id="263" r:id="rId7"/>
    <p:sldId id="264" r:id="rId8"/>
    <p:sldId id="272" r:id="rId9"/>
  </p:sldIdLst>
  <p:sldSz cx="9144000" cy="5143500" type="screen16x9"/>
  <p:notesSz cx="6858000" cy="9144000"/>
  <p:embeddedFontLst>
    <p:embeddedFont>
      <p:font typeface="Antic" panose="020B0604020202020204" charset="0"/>
      <p:regular r:id="rId11"/>
    </p:embeddedFont>
    <p:embeddedFont>
      <p:font typeface="Barriecito" panose="020B0604020202020204" charset="0"/>
      <p:regular r:id="rId1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2E034EB-0408-42A7-8B23-D226596F6CD5}">
  <a:tblStyle styleId="{32E034EB-0408-42A7-8B23-D226596F6CD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434" autoAdjust="0"/>
  </p:normalViewPr>
  <p:slideViewPr>
    <p:cSldViewPr snapToGrid="0">
      <p:cViewPr varScale="1">
        <p:scale>
          <a:sx n="114" d="100"/>
          <a:sy n="114" d="100"/>
        </p:scale>
        <p:origin x="58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830083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e882cbaad8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e882cbaad8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145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eaa3974c8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eaa3974c8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2541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eaa3974c8b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eaa3974c8b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0915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eaa3974c8b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eaa3974c8b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4450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eaa3974c8b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eaa3974c8b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5391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eaa3974c8b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eaa3974c8b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3346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eaa3974c8b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eaa3974c8b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2167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eb2233bc12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eb2233bc12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9485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5100" y="1443350"/>
            <a:ext cx="4773000" cy="22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700">
                <a:solidFill>
                  <a:srgbClr val="191919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5100" y="3913000"/>
            <a:ext cx="3621600" cy="1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  <a:latin typeface="Antic"/>
                <a:ea typeface="Antic"/>
                <a:cs typeface="Antic"/>
                <a:sym typeface="Ant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1233175" y="2321951"/>
            <a:ext cx="6677700" cy="5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3908550" y="1337825"/>
            <a:ext cx="132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91925" y="2960275"/>
            <a:ext cx="4360200" cy="47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139251">
            <a:off x="6914351" y="3174401"/>
            <a:ext cx="2449151" cy="252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 t="18302" b="18302"/>
          <a:stretch/>
        </p:blipFill>
        <p:spPr>
          <a:xfrm rot="-901521">
            <a:off x="-407314" y="-345625"/>
            <a:ext cx="2964408" cy="1937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30" name="Google Shape;30;p6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332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350200" y="1234625"/>
            <a:ext cx="3852300" cy="27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153676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1350200" y="1595677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/>
          </p:nvPr>
        </p:nvSpPr>
        <p:spPr>
          <a:xfrm>
            <a:off x="1350200" y="3877979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 hasCustomPrompt="1"/>
          </p:nvPr>
        </p:nvSpPr>
        <p:spPr>
          <a:xfrm>
            <a:off x="715100" y="2061733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5"/>
          </p:nvPr>
        </p:nvSpPr>
        <p:spPr>
          <a:xfrm>
            <a:off x="1350200" y="4319901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6"/>
          </p:nvPr>
        </p:nvSpPr>
        <p:spPr>
          <a:xfrm>
            <a:off x="1350200" y="2061732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3877979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8"/>
          </p:nvPr>
        </p:nvSpPr>
        <p:spPr>
          <a:xfrm>
            <a:off x="1350200" y="2503730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9"/>
          </p:nvPr>
        </p:nvSpPr>
        <p:spPr>
          <a:xfrm>
            <a:off x="1350200" y="2969871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2969817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4"/>
          </p:nvPr>
        </p:nvSpPr>
        <p:spPr>
          <a:xfrm>
            <a:off x="1350200" y="3411783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1184574" y="3521263"/>
            <a:ext cx="44436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xfrm>
            <a:off x="1184574" y="1386075"/>
            <a:ext cx="4443600" cy="1740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7200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ubTitle" idx="1"/>
          </p:nvPr>
        </p:nvSpPr>
        <p:spPr>
          <a:xfrm>
            <a:off x="7200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title" idx="2"/>
          </p:nvPr>
        </p:nvSpPr>
        <p:spPr>
          <a:xfrm>
            <a:off x="34038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3"/>
          </p:nvPr>
        </p:nvSpPr>
        <p:spPr>
          <a:xfrm>
            <a:off x="34038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title" idx="4"/>
          </p:nvPr>
        </p:nvSpPr>
        <p:spPr>
          <a:xfrm>
            <a:off x="60876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ubTitle" idx="5"/>
          </p:nvPr>
        </p:nvSpPr>
        <p:spPr>
          <a:xfrm>
            <a:off x="60876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715100" y="19983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subTitle" idx="1"/>
          </p:nvPr>
        </p:nvSpPr>
        <p:spPr>
          <a:xfrm>
            <a:off x="715100" y="25849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title" idx="2"/>
          </p:nvPr>
        </p:nvSpPr>
        <p:spPr>
          <a:xfrm>
            <a:off x="4592960" y="19983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subTitle" idx="3"/>
          </p:nvPr>
        </p:nvSpPr>
        <p:spPr>
          <a:xfrm>
            <a:off x="4592960" y="25849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title" idx="4"/>
          </p:nvPr>
        </p:nvSpPr>
        <p:spPr>
          <a:xfrm>
            <a:off x="2654030" y="31269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subTitle" idx="5"/>
          </p:nvPr>
        </p:nvSpPr>
        <p:spPr>
          <a:xfrm>
            <a:off x="2654030" y="37135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title" idx="6"/>
          </p:nvPr>
        </p:nvSpPr>
        <p:spPr>
          <a:xfrm>
            <a:off x="6531889" y="31269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7"/>
          </p:nvPr>
        </p:nvSpPr>
        <p:spPr>
          <a:xfrm>
            <a:off x="6531889" y="37135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19" name="Google Shape;119;p20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8" r:id="rId5"/>
    <p:sldLayoutId id="2147483659" r:id="rId6"/>
    <p:sldLayoutId id="2147483660" r:id="rId7"/>
    <p:sldLayoutId id="2147483663" r:id="rId8"/>
    <p:sldLayoutId id="2147483666" r:id="rId9"/>
    <p:sldLayoutId id="2147483671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8"/>
          <p:cNvPicPr preferRelativeResize="0"/>
          <p:nvPr/>
        </p:nvPicPr>
        <p:blipFill rotWithShape="1">
          <a:blip r:embed="rId3">
            <a:alphaModFix/>
          </a:blip>
          <a:srcRect t="14434"/>
          <a:stretch/>
        </p:blipFill>
        <p:spPr>
          <a:xfrm>
            <a:off x="2797245" y="2196955"/>
            <a:ext cx="3624101" cy="319600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239371" y="968902"/>
            <a:ext cx="67398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chemeClr val="bg1">
                    <a:lumMod val="50000"/>
                  </a:schemeClr>
                </a:solidFill>
              </a:rPr>
              <a:t>BÀI</a:t>
            </a:r>
            <a:r>
              <a:rPr lang="en-US" sz="4400" b="1" dirty="0"/>
              <a:t> </a:t>
            </a:r>
            <a:r>
              <a:rPr lang="en-US" sz="4400" b="1" dirty="0">
                <a:solidFill>
                  <a:schemeClr val="tx1">
                    <a:lumMod val="75000"/>
                  </a:schemeClr>
                </a:solidFill>
              </a:rPr>
              <a:t>2</a:t>
            </a:r>
            <a:r>
              <a:rPr lang="en-US" sz="4400" b="1" dirty="0">
                <a:solidFill>
                  <a:schemeClr val="bg2">
                    <a:lumMod val="50000"/>
                  </a:schemeClr>
                </a:solidFill>
              </a:rPr>
              <a:t>:</a:t>
            </a:r>
            <a:r>
              <a:rPr lang="en-US" sz="4400" b="1" dirty="0"/>
              <a:t> </a:t>
            </a:r>
            <a:r>
              <a:rPr lang="en-US" sz="4400" b="1" dirty="0">
                <a:solidFill>
                  <a:srgbClr val="C00000"/>
                </a:solidFill>
              </a:rPr>
              <a:t>XỬ</a:t>
            </a:r>
            <a:r>
              <a:rPr lang="en-US" sz="4400" b="1" dirty="0"/>
              <a:t> </a:t>
            </a:r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LÍ</a:t>
            </a:r>
            <a:r>
              <a:rPr lang="en-US" sz="4400" b="1" dirty="0"/>
              <a:t> </a:t>
            </a:r>
            <a:r>
              <a:rPr lang="en-US" sz="4400" b="1" dirty="0">
                <a:solidFill>
                  <a:schemeClr val="bg2">
                    <a:lumMod val="50000"/>
                  </a:schemeClr>
                </a:solidFill>
              </a:rPr>
              <a:t>THÔNG</a:t>
            </a:r>
            <a:r>
              <a:rPr lang="en-US" sz="4400" b="1" dirty="0"/>
              <a:t> </a:t>
            </a:r>
            <a:r>
              <a:rPr lang="en-US" sz="4400" b="1" dirty="0">
                <a:solidFill>
                  <a:schemeClr val="tx1">
                    <a:lumMod val="75000"/>
                  </a:schemeClr>
                </a:solidFill>
              </a:rPr>
              <a:t>TIN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0"/>
          <p:cNvSpPr/>
          <p:nvPr/>
        </p:nvSpPr>
        <p:spPr>
          <a:xfrm>
            <a:off x="720000" y="2970208"/>
            <a:ext cx="4482300" cy="687392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" name="Google Shape;194;p30"/>
          <p:cNvSpPr/>
          <p:nvPr/>
        </p:nvSpPr>
        <p:spPr>
          <a:xfrm>
            <a:off x="720000" y="2970207"/>
            <a:ext cx="635100" cy="687393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Google Shape;195;p30"/>
          <p:cNvSpPr/>
          <p:nvPr/>
        </p:nvSpPr>
        <p:spPr>
          <a:xfrm>
            <a:off x="705188" y="1680087"/>
            <a:ext cx="4482300" cy="688001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Google Shape;196;p30"/>
          <p:cNvSpPr/>
          <p:nvPr/>
        </p:nvSpPr>
        <p:spPr>
          <a:xfrm>
            <a:off x="705188" y="1680087"/>
            <a:ext cx="635100" cy="688001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Google Shape;203;p30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717494" y="1814339"/>
            <a:ext cx="635100" cy="44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" name="Google Shape;208;p30">
            <a:hlinkClick r:id="rId3" action="ppaction://hlinksldjump"/>
          </p:cNvPr>
          <p:cNvSpPr txBox="1">
            <a:spLocks noGrp="1"/>
          </p:cNvSpPr>
          <p:nvPr>
            <p:ph type="title" idx="9"/>
          </p:nvPr>
        </p:nvSpPr>
        <p:spPr>
          <a:xfrm>
            <a:off x="1364812" y="3091974"/>
            <a:ext cx="3852300" cy="44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</a:t>
            </a:r>
            <a:endParaRPr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9" name="Google Shape;209;p30">
            <a:hlinkClick r:id="rId3" action="ppaction://hlinksldjump"/>
          </p:cNvPr>
          <p:cNvSpPr txBox="1">
            <a:spLocks noGrp="1"/>
          </p:cNvSpPr>
          <p:nvPr>
            <p:ph type="title" idx="13"/>
          </p:nvPr>
        </p:nvSpPr>
        <p:spPr>
          <a:xfrm>
            <a:off x="714900" y="3030449"/>
            <a:ext cx="635100" cy="5649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6" name="Google Shape;21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8036" y="1758900"/>
            <a:ext cx="3015501" cy="31080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9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pPr algn="ctr"/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Ộ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Ọ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idx="6"/>
          </p:nvPr>
        </p:nvSpPr>
        <p:spPr>
          <a:xfrm>
            <a:off x="1350000" y="1799680"/>
            <a:ext cx="3823075" cy="448813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0" animBg="1"/>
      <p:bldP spid="194" grpId="0" animBg="1"/>
      <p:bldP spid="195" grpId="0" animBg="1"/>
      <p:bldP spid="196" grpId="0" animBg="1"/>
      <p:bldP spid="203" grpId="0"/>
      <p:bldP spid="208" grpId="0"/>
      <p:bldP spid="209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</a:t>
            </a:r>
          </a:p>
        </p:txBody>
      </p:sp>
      <p:grpSp>
        <p:nvGrpSpPr>
          <p:cNvPr id="45" name="Google Shape;515;p43"/>
          <p:cNvGrpSpPr/>
          <p:nvPr/>
        </p:nvGrpSpPr>
        <p:grpSpPr>
          <a:xfrm>
            <a:off x="885131" y="1423940"/>
            <a:ext cx="326360" cy="428461"/>
            <a:chOff x="7823150" y="1665950"/>
            <a:chExt cx="265225" cy="348200"/>
          </a:xfrm>
        </p:grpSpPr>
        <p:sp>
          <p:nvSpPr>
            <p:cNvPr id="46" name="Google Shape;516;p43"/>
            <p:cNvSpPr/>
            <p:nvPr/>
          </p:nvSpPr>
          <p:spPr>
            <a:xfrm>
              <a:off x="7944125" y="1911000"/>
              <a:ext cx="23275" cy="10875"/>
            </a:xfrm>
            <a:custGeom>
              <a:avLst/>
              <a:gdLst/>
              <a:ahLst/>
              <a:cxnLst/>
              <a:rect l="l" t="t" r="r" b="b"/>
              <a:pathLst>
                <a:path w="931" h="435" extrusionOk="0">
                  <a:moveTo>
                    <a:pt x="0" y="0"/>
                  </a:moveTo>
                  <a:lnTo>
                    <a:pt x="465" y="434"/>
                  </a:lnTo>
                  <a:lnTo>
                    <a:pt x="931" y="0"/>
                  </a:lnTo>
                  <a:cubicBezTo>
                    <a:pt x="776" y="0"/>
                    <a:pt x="620" y="31"/>
                    <a:pt x="465" y="31"/>
                  </a:cubicBezTo>
                  <a:cubicBezTo>
                    <a:pt x="310" y="31"/>
                    <a:pt x="155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17;p43"/>
            <p:cNvSpPr/>
            <p:nvPr/>
          </p:nvSpPr>
          <p:spPr>
            <a:xfrm>
              <a:off x="7965825" y="1895475"/>
              <a:ext cx="122550" cy="118675"/>
            </a:xfrm>
            <a:custGeom>
              <a:avLst/>
              <a:gdLst/>
              <a:ahLst/>
              <a:cxnLst/>
              <a:rect l="l" t="t" r="r" b="b"/>
              <a:pathLst>
                <a:path w="4902" h="4747" extrusionOk="0">
                  <a:moveTo>
                    <a:pt x="4250" y="1"/>
                  </a:moveTo>
                  <a:lnTo>
                    <a:pt x="1" y="4033"/>
                  </a:lnTo>
                  <a:lnTo>
                    <a:pt x="1" y="4747"/>
                  </a:lnTo>
                  <a:lnTo>
                    <a:pt x="2451" y="4747"/>
                  </a:lnTo>
                  <a:lnTo>
                    <a:pt x="2451" y="3072"/>
                  </a:lnTo>
                  <a:lnTo>
                    <a:pt x="3258" y="3072"/>
                  </a:lnTo>
                  <a:lnTo>
                    <a:pt x="3258" y="4747"/>
                  </a:lnTo>
                  <a:lnTo>
                    <a:pt x="4902" y="4747"/>
                  </a:lnTo>
                  <a:lnTo>
                    <a:pt x="4902" y="1769"/>
                  </a:lnTo>
                  <a:cubicBezTo>
                    <a:pt x="4902" y="1117"/>
                    <a:pt x="4654" y="497"/>
                    <a:pt x="4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18;p43"/>
            <p:cNvSpPr/>
            <p:nvPr/>
          </p:nvSpPr>
          <p:spPr>
            <a:xfrm>
              <a:off x="7965825" y="1873000"/>
              <a:ext cx="90750" cy="95400"/>
            </a:xfrm>
            <a:custGeom>
              <a:avLst/>
              <a:gdLst/>
              <a:ahLst/>
              <a:cxnLst/>
              <a:rect l="l" t="t" r="r" b="b"/>
              <a:pathLst>
                <a:path w="3630" h="3816" extrusionOk="0">
                  <a:moveTo>
                    <a:pt x="2823" y="0"/>
                  </a:moveTo>
                  <a:lnTo>
                    <a:pt x="1" y="2699"/>
                  </a:lnTo>
                  <a:lnTo>
                    <a:pt x="1" y="3815"/>
                  </a:lnTo>
                  <a:lnTo>
                    <a:pt x="3630" y="372"/>
                  </a:lnTo>
                  <a:cubicBezTo>
                    <a:pt x="3382" y="217"/>
                    <a:pt x="3103" y="93"/>
                    <a:pt x="2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19;p43"/>
            <p:cNvSpPr/>
            <p:nvPr/>
          </p:nvSpPr>
          <p:spPr>
            <a:xfrm>
              <a:off x="7854925" y="1873000"/>
              <a:ext cx="90775" cy="95400"/>
            </a:xfrm>
            <a:custGeom>
              <a:avLst/>
              <a:gdLst/>
              <a:ahLst/>
              <a:cxnLst/>
              <a:rect l="l" t="t" r="r" b="b"/>
              <a:pathLst>
                <a:path w="3631" h="3816" extrusionOk="0">
                  <a:moveTo>
                    <a:pt x="807" y="0"/>
                  </a:moveTo>
                  <a:cubicBezTo>
                    <a:pt x="528" y="93"/>
                    <a:pt x="249" y="217"/>
                    <a:pt x="1" y="372"/>
                  </a:cubicBezTo>
                  <a:lnTo>
                    <a:pt x="3630" y="3815"/>
                  </a:lnTo>
                  <a:lnTo>
                    <a:pt x="3630" y="2699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20;p43"/>
            <p:cNvSpPr/>
            <p:nvPr/>
          </p:nvSpPr>
          <p:spPr>
            <a:xfrm>
              <a:off x="7823150" y="1895475"/>
              <a:ext cx="122550" cy="118675"/>
            </a:xfrm>
            <a:custGeom>
              <a:avLst/>
              <a:gdLst/>
              <a:ahLst/>
              <a:cxnLst/>
              <a:rect l="l" t="t" r="r" b="b"/>
              <a:pathLst>
                <a:path w="4902" h="4747" extrusionOk="0">
                  <a:moveTo>
                    <a:pt x="651" y="1"/>
                  </a:moveTo>
                  <a:cubicBezTo>
                    <a:pt x="248" y="497"/>
                    <a:pt x="0" y="1117"/>
                    <a:pt x="0" y="1800"/>
                  </a:cubicBezTo>
                  <a:lnTo>
                    <a:pt x="0" y="4747"/>
                  </a:lnTo>
                  <a:lnTo>
                    <a:pt x="1644" y="4747"/>
                  </a:lnTo>
                  <a:lnTo>
                    <a:pt x="1644" y="3072"/>
                  </a:lnTo>
                  <a:lnTo>
                    <a:pt x="2451" y="3072"/>
                  </a:lnTo>
                  <a:lnTo>
                    <a:pt x="2451" y="4747"/>
                  </a:lnTo>
                  <a:lnTo>
                    <a:pt x="4901" y="4747"/>
                  </a:lnTo>
                  <a:lnTo>
                    <a:pt x="4901" y="403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21;p43"/>
            <p:cNvSpPr/>
            <p:nvPr/>
          </p:nvSpPr>
          <p:spPr>
            <a:xfrm>
              <a:off x="7823150" y="1665950"/>
              <a:ext cx="265225" cy="153550"/>
            </a:xfrm>
            <a:custGeom>
              <a:avLst/>
              <a:gdLst/>
              <a:ahLst/>
              <a:cxnLst/>
              <a:rect l="l" t="t" r="r" b="b"/>
              <a:pathLst>
                <a:path w="10609" h="6142" extrusionOk="0">
                  <a:moveTo>
                    <a:pt x="5304" y="0"/>
                  </a:moveTo>
                  <a:lnTo>
                    <a:pt x="0" y="2885"/>
                  </a:lnTo>
                  <a:lnTo>
                    <a:pt x="2264" y="4126"/>
                  </a:lnTo>
                  <a:lnTo>
                    <a:pt x="2482" y="4126"/>
                  </a:lnTo>
                  <a:cubicBezTo>
                    <a:pt x="2699" y="3164"/>
                    <a:pt x="3536" y="2482"/>
                    <a:pt x="4498" y="2482"/>
                  </a:cubicBezTo>
                  <a:lnTo>
                    <a:pt x="6111" y="2482"/>
                  </a:lnTo>
                  <a:cubicBezTo>
                    <a:pt x="7072" y="2482"/>
                    <a:pt x="7910" y="3164"/>
                    <a:pt x="8127" y="4126"/>
                  </a:cubicBezTo>
                  <a:lnTo>
                    <a:pt x="8344" y="4126"/>
                  </a:lnTo>
                  <a:lnTo>
                    <a:pt x="8965" y="3784"/>
                  </a:lnTo>
                  <a:lnTo>
                    <a:pt x="8965" y="6142"/>
                  </a:lnTo>
                  <a:lnTo>
                    <a:pt x="9771" y="6142"/>
                  </a:lnTo>
                  <a:lnTo>
                    <a:pt x="9771" y="3319"/>
                  </a:lnTo>
                  <a:lnTo>
                    <a:pt x="10609" y="2885"/>
                  </a:lnTo>
                  <a:lnTo>
                    <a:pt x="53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2;p43"/>
            <p:cNvSpPr/>
            <p:nvPr/>
          </p:nvSpPr>
          <p:spPr>
            <a:xfrm>
              <a:off x="7884400" y="1789250"/>
              <a:ext cx="142725" cy="101600"/>
            </a:xfrm>
            <a:custGeom>
              <a:avLst/>
              <a:gdLst/>
              <a:ahLst/>
              <a:cxnLst/>
              <a:rect l="l" t="t" r="r" b="b"/>
              <a:pathLst>
                <a:path w="5709" h="4064" extrusionOk="0">
                  <a:moveTo>
                    <a:pt x="4095" y="1210"/>
                  </a:moveTo>
                  <a:cubicBezTo>
                    <a:pt x="4064" y="1892"/>
                    <a:pt x="3537" y="2451"/>
                    <a:pt x="2854" y="2451"/>
                  </a:cubicBezTo>
                  <a:cubicBezTo>
                    <a:pt x="2172" y="2451"/>
                    <a:pt x="1645" y="1892"/>
                    <a:pt x="1645" y="1210"/>
                  </a:cubicBezTo>
                  <a:lnTo>
                    <a:pt x="2451" y="1210"/>
                  </a:lnTo>
                  <a:cubicBezTo>
                    <a:pt x="2451" y="1489"/>
                    <a:pt x="2653" y="1629"/>
                    <a:pt x="2854" y="1629"/>
                  </a:cubicBezTo>
                  <a:cubicBezTo>
                    <a:pt x="3056" y="1629"/>
                    <a:pt x="3258" y="1489"/>
                    <a:pt x="3258" y="1210"/>
                  </a:cubicBezTo>
                  <a:close/>
                  <a:moveTo>
                    <a:pt x="1" y="0"/>
                  </a:moveTo>
                  <a:lnTo>
                    <a:pt x="1" y="1210"/>
                  </a:lnTo>
                  <a:cubicBezTo>
                    <a:pt x="1" y="2792"/>
                    <a:pt x="1272" y="4064"/>
                    <a:pt x="2854" y="4064"/>
                  </a:cubicBezTo>
                  <a:cubicBezTo>
                    <a:pt x="4436" y="4064"/>
                    <a:pt x="5708" y="2792"/>
                    <a:pt x="5708" y="1210"/>
                  </a:cubicBezTo>
                  <a:lnTo>
                    <a:pt x="57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23;p43"/>
            <p:cNvSpPr/>
            <p:nvPr/>
          </p:nvSpPr>
          <p:spPr>
            <a:xfrm>
              <a:off x="7906125" y="1748150"/>
              <a:ext cx="98500" cy="20950"/>
            </a:xfrm>
            <a:custGeom>
              <a:avLst/>
              <a:gdLst/>
              <a:ahLst/>
              <a:cxnLst/>
              <a:rect l="l" t="t" r="r" b="b"/>
              <a:pathLst>
                <a:path w="3940" h="838" extrusionOk="0">
                  <a:moveTo>
                    <a:pt x="1179" y="0"/>
                  </a:moveTo>
                  <a:cubicBezTo>
                    <a:pt x="652" y="0"/>
                    <a:pt x="186" y="341"/>
                    <a:pt x="0" y="838"/>
                  </a:cubicBezTo>
                  <a:lnTo>
                    <a:pt x="3940" y="838"/>
                  </a:lnTo>
                  <a:cubicBezTo>
                    <a:pt x="3753" y="341"/>
                    <a:pt x="3288" y="0"/>
                    <a:pt x="2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24;p43"/>
          <p:cNvGrpSpPr/>
          <p:nvPr/>
        </p:nvGrpSpPr>
        <p:grpSpPr>
          <a:xfrm>
            <a:off x="833603" y="2479125"/>
            <a:ext cx="428461" cy="428461"/>
            <a:chOff x="7028275" y="1665950"/>
            <a:chExt cx="348200" cy="348200"/>
          </a:xfrm>
          <a:solidFill>
            <a:schemeClr val="bg2">
              <a:lumMod val="75000"/>
            </a:schemeClr>
          </a:solidFill>
        </p:grpSpPr>
        <p:sp>
          <p:nvSpPr>
            <p:cNvPr id="55" name="Google Shape;525;p43"/>
            <p:cNvSpPr/>
            <p:nvPr/>
          </p:nvSpPr>
          <p:spPr>
            <a:xfrm>
              <a:off x="7160875" y="1665950"/>
              <a:ext cx="215600" cy="347425"/>
            </a:xfrm>
            <a:custGeom>
              <a:avLst/>
              <a:gdLst/>
              <a:ahLst/>
              <a:cxnLst/>
              <a:rect l="l" t="t" r="r" b="b"/>
              <a:pathLst>
                <a:path w="8624" h="13897" extrusionOk="0">
                  <a:moveTo>
                    <a:pt x="7383" y="0"/>
                  </a:moveTo>
                  <a:cubicBezTo>
                    <a:pt x="6701" y="0"/>
                    <a:pt x="6142" y="558"/>
                    <a:pt x="6173" y="1241"/>
                  </a:cubicBezTo>
                  <a:lnTo>
                    <a:pt x="6173" y="1613"/>
                  </a:lnTo>
                  <a:lnTo>
                    <a:pt x="5026" y="1613"/>
                  </a:lnTo>
                  <a:cubicBezTo>
                    <a:pt x="4855" y="1210"/>
                    <a:pt x="4475" y="1008"/>
                    <a:pt x="4095" y="1008"/>
                  </a:cubicBezTo>
                  <a:cubicBezTo>
                    <a:pt x="3715" y="1008"/>
                    <a:pt x="3335" y="1210"/>
                    <a:pt x="3165" y="1613"/>
                  </a:cubicBezTo>
                  <a:lnTo>
                    <a:pt x="1955" y="1613"/>
                  </a:lnTo>
                  <a:cubicBezTo>
                    <a:pt x="1774" y="1200"/>
                    <a:pt x="1406" y="1013"/>
                    <a:pt x="1037" y="1013"/>
                  </a:cubicBezTo>
                  <a:cubicBezTo>
                    <a:pt x="519" y="1013"/>
                    <a:pt x="1" y="1382"/>
                    <a:pt x="1" y="2016"/>
                  </a:cubicBezTo>
                  <a:cubicBezTo>
                    <a:pt x="1" y="2671"/>
                    <a:pt x="523" y="3049"/>
                    <a:pt x="1043" y="3049"/>
                  </a:cubicBezTo>
                  <a:cubicBezTo>
                    <a:pt x="1410" y="3049"/>
                    <a:pt x="1775" y="2861"/>
                    <a:pt x="1955" y="2451"/>
                  </a:cubicBezTo>
                  <a:lnTo>
                    <a:pt x="3165" y="2451"/>
                  </a:lnTo>
                  <a:cubicBezTo>
                    <a:pt x="3335" y="2854"/>
                    <a:pt x="3715" y="3055"/>
                    <a:pt x="4095" y="3055"/>
                  </a:cubicBezTo>
                  <a:cubicBezTo>
                    <a:pt x="4475" y="3055"/>
                    <a:pt x="4855" y="2854"/>
                    <a:pt x="5026" y="2451"/>
                  </a:cubicBezTo>
                  <a:lnTo>
                    <a:pt x="6173" y="2451"/>
                  </a:lnTo>
                  <a:lnTo>
                    <a:pt x="6173" y="4901"/>
                  </a:lnTo>
                  <a:lnTo>
                    <a:pt x="5429" y="4901"/>
                  </a:lnTo>
                  <a:cubicBezTo>
                    <a:pt x="5248" y="4488"/>
                    <a:pt x="4880" y="4301"/>
                    <a:pt x="4511" y="4301"/>
                  </a:cubicBezTo>
                  <a:cubicBezTo>
                    <a:pt x="3993" y="4301"/>
                    <a:pt x="3475" y="4670"/>
                    <a:pt x="3475" y="5304"/>
                  </a:cubicBezTo>
                  <a:cubicBezTo>
                    <a:pt x="3475" y="5959"/>
                    <a:pt x="3998" y="6337"/>
                    <a:pt x="4517" y="6337"/>
                  </a:cubicBezTo>
                  <a:cubicBezTo>
                    <a:pt x="4884" y="6337"/>
                    <a:pt x="5249" y="6149"/>
                    <a:pt x="5429" y="5739"/>
                  </a:cubicBezTo>
                  <a:lnTo>
                    <a:pt x="6173" y="5739"/>
                  </a:lnTo>
                  <a:lnTo>
                    <a:pt x="6173" y="8158"/>
                  </a:lnTo>
                  <a:lnTo>
                    <a:pt x="5243" y="8158"/>
                  </a:lnTo>
                  <a:cubicBezTo>
                    <a:pt x="5050" y="7748"/>
                    <a:pt x="4678" y="7560"/>
                    <a:pt x="4307" y="7560"/>
                  </a:cubicBezTo>
                  <a:cubicBezTo>
                    <a:pt x="3780" y="7560"/>
                    <a:pt x="3258" y="7937"/>
                    <a:pt x="3258" y="8592"/>
                  </a:cubicBezTo>
                  <a:cubicBezTo>
                    <a:pt x="3258" y="9226"/>
                    <a:pt x="3776" y="9596"/>
                    <a:pt x="4300" y="9596"/>
                  </a:cubicBezTo>
                  <a:cubicBezTo>
                    <a:pt x="4673" y="9596"/>
                    <a:pt x="5049" y="9408"/>
                    <a:pt x="5243" y="8996"/>
                  </a:cubicBezTo>
                  <a:lnTo>
                    <a:pt x="6173" y="8996"/>
                  </a:lnTo>
                  <a:lnTo>
                    <a:pt x="6173" y="11446"/>
                  </a:lnTo>
                  <a:lnTo>
                    <a:pt x="3785" y="11446"/>
                  </a:lnTo>
                  <a:cubicBezTo>
                    <a:pt x="3605" y="11036"/>
                    <a:pt x="3240" y="10848"/>
                    <a:pt x="2873" y="10848"/>
                  </a:cubicBezTo>
                  <a:cubicBezTo>
                    <a:pt x="2353" y="10848"/>
                    <a:pt x="1831" y="11225"/>
                    <a:pt x="1831" y="11880"/>
                  </a:cubicBezTo>
                  <a:cubicBezTo>
                    <a:pt x="1831" y="12514"/>
                    <a:pt x="2349" y="12884"/>
                    <a:pt x="2867" y="12884"/>
                  </a:cubicBezTo>
                  <a:cubicBezTo>
                    <a:pt x="3236" y="12884"/>
                    <a:pt x="3604" y="12696"/>
                    <a:pt x="3785" y="12284"/>
                  </a:cubicBezTo>
                  <a:lnTo>
                    <a:pt x="6173" y="12284"/>
                  </a:lnTo>
                  <a:lnTo>
                    <a:pt x="6173" y="12687"/>
                  </a:lnTo>
                  <a:cubicBezTo>
                    <a:pt x="6142" y="13369"/>
                    <a:pt x="6701" y="13897"/>
                    <a:pt x="7383" y="13897"/>
                  </a:cubicBezTo>
                  <a:lnTo>
                    <a:pt x="8624" y="13897"/>
                  </a:lnTo>
                  <a:lnTo>
                    <a:pt x="86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26;p43"/>
            <p:cNvSpPr/>
            <p:nvPr/>
          </p:nvSpPr>
          <p:spPr>
            <a:xfrm>
              <a:off x="7188025" y="1773725"/>
              <a:ext cx="59725" cy="51075"/>
            </a:xfrm>
            <a:custGeom>
              <a:avLst/>
              <a:gdLst/>
              <a:ahLst/>
              <a:cxnLst/>
              <a:rect l="l" t="t" r="r" b="b"/>
              <a:pathLst>
                <a:path w="2389" h="2043" extrusionOk="0">
                  <a:moveTo>
                    <a:pt x="1365" y="1"/>
                  </a:moveTo>
                  <a:cubicBezTo>
                    <a:pt x="466" y="1"/>
                    <a:pt x="0" y="1117"/>
                    <a:pt x="652" y="1738"/>
                  </a:cubicBezTo>
                  <a:cubicBezTo>
                    <a:pt x="862" y="1949"/>
                    <a:pt x="1119" y="2042"/>
                    <a:pt x="1369" y="2042"/>
                  </a:cubicBezTo>
                  <a:cubicBezTo>
                    <a:pt x="1892" y="2042"/>
                    <a:pt x="2389" y="1633"/>
                    <a:pt x="2389" y="1024"/>
                  </a:cubicBezTo>
                  <a:cubicBezTo>
                    <a:pt x="2389" y="466"/>
                    <a:pt x="1954" y="1"/>
                    <a:pt x="13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27;p43"/>
            <p:cNvSpPr/>
            <p:nvPr/>
          </p:nvSpPr>
          <p:spPr>
            <a:xfrm>
              <a:off x="7028275" y="1665950"/>
              <a:ext cx="221800" cy="348200"/>
            </a:xfrm>
            <a:custGeom>
              <a:avLst/>
              <a:gdLst/>
              <a:ahLst/>
              <a:cxnLst/>
              <a:rect l="l" t="t" r="r" b="b"/>
              <a:pathLst>
                <a:path w="8872" h="13928" extrusionOk="0">
                  <a:moveTo>
                    <a:pt x="0" y="0"/>
                  </a:moveTo>
                  <a:lnTo>
                    <a:pt x="0" y="13928"/>
                  </a:lnTo>
                  <a:lnTo>
                    <a:pt x="1210" y="13928"/>
                  </a:lnTo>
                  <a:cubicBezTo>
                    <a:pt x="1892" y="13928"/>
                    <a:pt x="2451" y="13369"/>
                    <a:pt x="2451" y="12687"/>
                  </a:cubicBezTo>
                  <a:lnTo>
                    <a:pt x="2451" y="12284"/>
                  </a:lnTo>
                  <a:lnTo>
                    <a:pt x="3164" y="12284"/>
                  </a:lnTo>
                  <a:cubicBezTo>
                    <a:pt x="3346" y="12712"/>
                    <a:pt x="3718" y="12907"/>
                    <a:pt x="4088" y="12907"/>
                  </a:cubicBezTo>
                  <a:cubicBezTo>
                    <a:pt x="4604" y="12907"/>
                    <a:pt x="5118" y="12530"/>
                    <a:pt x="5118" y="11880"/>
                  </a:cubicBezTo>
                  <a:cubicBezTo>
                    <a:pt x="5118" y="11231"/>
                    <a:pt x="4604" y="10854"/>
                    <a:pt x="4088" y="10854"/>
                  </a:cubicBezTo>
                  <a:cubicBezTo>
                    <a:pt x="3718" y="10854"/>
                    <a:pt x="3346" y="11049"/>
                    <a:pt x="3164" y="11477"/>
                  </a:cubicBezTo>
                  <a:lnTo>
                    <a:pt x="2451" y="11477"/>
                  </a:lnTo>
                  <a:lnTo>
                    <a:pt x="2451" y="8996"/>
                  </a:lnTo>
                  <a:lnTo>
                    <a:pt x="3567" y="8996"/>
                  </a:lnTo>
                  <a:cubicBezTo>
                    <a:pt x="3754" y="9414"/>
                    <a:pt x="4134" y="9624"/>
                    <a:pt x="4510" y="9624"/>
                  </a:cubicBezTo>
                  <a:cubicBezTo>
                    <a:pt x="4886" y="9624"/>
                    <a:pt x="5258" y="9414"/>
                    <a:pt x="5429" y="8996"/>
                  </a:cubicBezTo>
                  <a:lnTo>
                    <a:pt x="6638" y="8996"/>
                  </a:lnTo>
                  <a:cubicBezTo>
                    <a:pt x="6807" y="9400"/>
                    <a:pt x="7186" y="9612"/>
                    <a:pt x="7567" y="9612"/>
                  </a:cubicBezTo>
                  <a:cubicBezTo>
                    <a:pt x="7887" y="9612"/>
                    <a:pt x="8208" y="9462"/>
                    <a:pt x="8406" y="9151"/>
                  </a:cubicBezTo>
                  <a:cubicBezTo>
                    <a:pt x="8872" y="8468"/>
                    <a:pt x="8375" y="7569"/>
                    <a:pt x="7569" y="7569"/>
                  </a:cubicBezTo>
                  <a:cubicBezTo>
                    <a:pt x="7166" y="7569"/>
                    <a:pt x="6793" y="7817"/>
                    <a:pt x="6638" y="8189"/>
                  </a:cubicBezTo>
                  <a:lnTo>
                    <a:pt x="5429" y="8189"/>
                  </a:lnTo>
                  <a:cubicBezTo>
                    <a:pt x="5258" y="7786"/>
                    <a:pt x="4886" y="7584"/>
                    <a:pt x="4510" y="7584"/>
                  </a:cubicBezTo>
                  <a:cubicBezTo>
                    <a:pt x="4134" y="7584"/>
                    <a:pt x="3754" y="7786"/>
                    <a:pt x="3567" y="8189"/>
                  </a:cubicBezTo>
                  <a:lnTo>
                    <a:pt x="2451" y="8189"/>
                  </a:lnTo>
                  <a:lnTo>
                    <a:pt x="2451" y="5739"/>
                  </a:lnTo>
                  <a:lnTo>
                    <a:pt x="4808" y="5739"/>
                  </a:lnTo>
                  <a:cubicBezTo>
                    <a:pt x="4990" y="6167"/>
                    <a:pt x="5362" y="6362"/>
                    <a:pt x="5732" y="6362"/>
                  </a:cubicBezTo>
                  <a:cubicBezTo>
                    <a:pt x="6248" y="6362"/>
                    <a:pt x="6762" y="5985"/>
                    <a:pt x="6762" y="5335"/>
                  </a:cubicBezTo>
                  <a:cubicBezTo>
                    <a:pt x="6762" y="4686"/>
                    <a:pt x="6248" y="4309"/>
                    <a:pt x="5732" y="4309"/>
                  </a:cubicBezTo>
                  <a:cubicBezTo>
                    <a:pt x="5362" y="4309"/>
                    <a:pt x="4990" y="4504"/>
                    <a:pt x="4808" y="4932"/>
                  </a:cubicBezTo>
                  <a:lnTo>
                    <a:pt x="2451" y="4932"/>
                  </a:lnTo>
                  <a:lnTo>
                    <a:pt x="2451" y="2451"/>
                  </a:lnTo>
                  <a:lnTo>
                    <a:pt x="3381" y="2451"/>
                  </a:lnTo>
                  <a:cubicBezTo>
                    <a:pt x="3563" y="2879"/>
                    <a:pt x="3935" y="3074"/>
                    <a:pt x="4306" y="3074"/>
                  </a:cubicBezTo>
                  <a:cubicBezTo>
                    <a:pt x="4821" y="3074"/>
                    <a:pt x="5336" y="2697"/>
                    <a:pt x="5336" y="2047"/>
                  </a:cubicBezTo>
                  <a:cubicBezTo>
                    <a:pt x="5336" y="1398"/>
                    <a:pt x="4821" y="1021"/>
                    <a:pt x="4306" y="1021"/>
                  </a:cubicBezTo>
                  <a:cubicBezTo>
                    <a:pt x="3935" y="1021"/>
                    <a:pt x="3563" y="1216"/>
                    <a:pt x="3381" y="1644"/>
                  </a:cubicBezTo>
                  <a:lnTo>
                    <a:pt x="2451" y="1644"/>
                  </a:lnTo>
                  <a:lnTo>
                    <a:pt x="2451" y="1241"/>
                  </a:lnTo>
                  <a:cubicBezTo>
                    <a:pt x="2451" y="558"/>
                    <a:pt x="1892" y="0"/>
                    <a:pt x="12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28;p43"/>
            <p:cNvSpPr/>
            <p:nvPr/>
          </p:nvSpPr>
          <p:spPr>
            <a:xfrm>
              <a:off x="7147700" y="1937350"/>
              <a:ext cx="59725" cy="51075"/>
            </a:xfrm>
            <a:custGeom>
              <a:avLst/>
              <a:gdLst/>
              <a:ahLst/>
              <a:cxnLst/>
              <a:rect l="l" t="t" r="r" b="b"/>
              <a:pathLst>
                <a:path w="2389" h="2043" extrusionOk="0">
                  <a:moveTo>
                    <a:pt x="1365" y="1"/>
                  </a:moveTo>
                  <a:cubicBezTo>
                    <a:pt x="435" y="1"/>
                    <a:pt x="0" y="1117"/>
                    <a:pt x="652" y="1738"/>
                  </a:cubicBezTo>
                  <a:cubicBezTo>
                    <a:pt x="852" y="1949"/>
                    <a:pt x="1105" y="2042"/>
                    <a:pt x="1355" y="2042"/>
                  </a:cubicBezTo>
                  <a:cubicBezTo>
                    <a:pt x="1878" y="2042"/>
                    <a:pt x="2389" y="1633"/>
                    <a:pt x="2389" y="1024"/>
                  </a:cubicBezTo>
                  <a:cubicBezTo>
                    <a:pt x="2389" y="466"/>
                    <a:pt x="1923" y="1"/>
                    <a:pt x="13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29;p43"/>
          <p:cNvGrpSpPr/>
          <p:nvPr/>
        </p:nvGrpSpPr>
        <p:grpSpPr>
          <a:xfrm>
            <a:off x="842171" y="3433623"/>
            <a:ext cx="411326" cy="426554"/>
            <a:chOff x="6285350" y="1666725"/>
            <a:chExt cx="334275" cy="346650"/>
          </a:xfrm>
          <a:solidFill>
            <a:schemeClr val="bg1">
              <a:lumMod val="75000"/>
            </a:schemeClr>
          </a:solidFill>
        </p:grpSpPr>
        <p:sp>
          <p:nvSpPr>
            <p:cNvPr id="60" name="Google Shape;530;p43"/>
            <p:cNvSpPr/>
            <p:nvPr/>
          </p:nvSpPr>
          <p:spPr>
            <a:xfrm>
              <a:off x="6325675" y="1666725"/>
              <a:ext cx="293950" cy="346650"/>
            </a:xfrm>
            <a:custGeom>
              <a:avLst/>
              <a:gdLst/>
              <a:ahLst/>
              <a:cxnLst/>
              <a:rect l="l" t="t" r="r" b="b"/>
              <a:pathLst>
                <a:path w="11758" h="13866" extrusionOk="0">
                  <a:moveTo>
                    <a:pt x="1211" y="0"/>
                  </a:moveTo>
                  <a:cubicBezTo>
                    <a:pt x="559" y="0"/>
                    <a:pt x="1" y="558"/>
                    <a:pt x="1" y="1210"/>
                  </a:cubicBezTo>
                  <a:lnTo>
                    <a:pt x="1" y="2420"/>
                  </a:lnTo>
                  <a:lnTo>
                    <a:pt x="3258" y="2420"/>
                  </a:lnTo>
                  <a:lnTo>
                    <a:pt x="3258" y="1613"/>
                  </a:lnTo>
                  <a:lnTo>
                    <a:pt x="4964" y="1613"/>
                  </a:lnTo>
                  <a:cubicBezTo>
                    <a:pt x="5150" y="2109"/>
                    <a:pt x="5615" y="2420"/>
                    <a:pt x="6143" y="2420"/>
                  </a:cubicBezTo>
                  <a:cubicBezTo>
                    <a:pt x="6298" y="2420"/>
                    <a:pt x="6453" y="2388"/>
                    <a:pt x="6608" y="2326"/>
                  </a:cubicBezTo>
                  <a:lnTo>
                    <a:pt x="9151" y="4715"/>
                  </a:lnTo>
                  <a:cubicBezTo>
                    <a:pt x="9027" y="4870"/>
                    <a:pt x="8996" y="5087"/>
                    <a:pt x="8996" y="5273"/>
                  </a:cubicBezTo>
                  <a:cubicBezTo>
                    <a:pt x="8965" y="5459"/>
                    <a:pt x="8996" y="5614"/>
                    <a:pt x="9089" y="5770"/>
                  </a:cubicBezTo>
                  <a:lnTo>
                    <a:pt x="6639" y="9089"/>
                  </a:lnTo>
                  <a:cubicBezTo>
                    <a:pt x="6484" y="9027"/>
                    <a:pt x="6298" y="8965"/>
                    <a:pt x="6112" y="8965"/>
                  </a:cubicBezTo>
                  <a:cubicBezTo>
                    <a:pt x="5429" y="8965"/>
                    <a:pt x="4902" y="9523"/>
                    <a:pt x="4902" y="10205"/>
                  </a:cubicBezTo>
                  <a:lnTo>
                    <a:pt x="4902" y="11415"/>
                  </a:lnTo>
                  <a:lnTo>
                    <a:pt x="4064" y="11415"/>
                  </a:lnTo>
                  <a:lnTo>
                    <a:pt x="4064" y="10609"/>
                  </a:lnTo>
                  <a:lnTo>
                    <a:pt x="3258" y="10609"/>
                  </a:lnTo>
                  <a:lnTo>
                    <a:pt x="3258" y="11446"/>
                  </a:lnTo>
                  <a:cubicBezTo>
                    <a:pt x="2296" y="11663"/>
                    <a:pt x="1614" y="12501"/>
                    <a:pt x="1614" y="13493"/>
                  </a:cubicBezTo>
                  <a:lnTo>
                    <a:pt x="1614" y="13866"/>
                  </a:lnTo>
                  <a:lnTo>
                    <a:pt x="10640" y="13866"/>
                  </a:lnTo>
                  <a:lnTo>
                    <a:pt x="10640" y="13493"/>
                  </a:lnTo>
                  <a:cubicBezTo>
                    <a:pt x="10640" y="12346"/>
                    <a:pt x="9710" y="11415"/>
                    <a:pt x="8593" y="11415"/>
                  </a:cubicBezTo>
                  <a:lnTo>
                    <a:pt x="7352" y="11415"/>
                  </a:lnTo>
                  <a:lnTo>
                    <a:pt x="7352" y="10205"/>
                  </a:lnTo>
                  <a:cubicBezTo>
                    <a:pt x="7352" y="10019"/>
                    <a:pt x="7321" y="9864"/>
                    <a:pt x="7259" y="9709"/>
                  </a:cubicBezTo>
                  <a:lnTo>
                    <a:pt x="9679" y="6359"/>
                  </a:lnTo>
                  <a:cubicBezTo>
                    <a:pt x="9834" y="6452"/>
                    <a:pt x="10020" y="6514"/>
                    <a:pt x="10206" y="6514"/>
                  </a:cubicBezTo>
                  <a:cubicBezTo>
                    <a:pt x="11757" y="6421"/>
                    <a:pt x="11757" y="4157"/>
                    <a:pt x="10206" y="4064"/>
                  </a:cubicBezTo>
                  <a:cubicBezTo>
                    <a:pt x="10051" y="4064"/>
                    <a:pt x="9896" y="4095"/>
                    <a:pt x="9741" y="4157"/>
                  </a:cubicBezTo>
                  <a:lnTo>
                    <a:pt x="7197" y="1768"/>
                  </a:lnTo>
                  <a:cubicBezTo>
                    <a:pt x="7290" y="1613"/>
                    <a:pt x="7352" y="1396"/>
                    <a:pt x="7352" y="1210"/>
                  </a:cubicBezTo>
                  <a:cubicBezTo>
                    <a:pt x="7335" y="436"/>
                    <a:pt x="6719" y="1"/>
                    <a:pt x="6105" y="1"/>
                  </a:cubicBezTo>
                  <a:cubicBezTo>
                    <a:pt x="5635" y="1"/>
                    <a:pt x="5165" y="256"/>
                    <a:pt x="4964" y="807"/>
                  </a:cubicBezTo>
                  <a:lnTo>
                    <a:pt x="3196" y="807"/>
                  </a:lnTo>
                  <a:cubicBezTo>
                    <a:pt x="3041" y="310"/>
                    <a:pt x="2544" y="0"/>
                    <a:pt x="20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31;p43"/>
            <p:cNvSpPr/>
            <p:nvPr/>
          </p:nvSpPr>
          <p:spPr>
            <a:xfrm>
              <a:off x="6285350" y="1748125"/>
              <a:ext cx="162875" cy="102400"/>
            </a:xfrm>
            <a:custGeom>
              <a:avLst/>
              <a:gdLst/>
              <a:ahLst/>
              <a:cxnLst/>
              <a:rect l="l" t="t" r="r" b="b"/>
              <a:pathLst>
                <a:path w="6515" h="4096" extrusionOk="0">
                  <a:moveTo>
                    <a:pt x="2799" y="0"/>
                  </a:moveTo>
                  <a:cubicBezTo>
                    <a:pt x="1243" y="0"/>
                    <a:pt x="1" y="1291"/>
                    <a:pt x="1" y="2824"/>
                  </a:cubicBezTo>
                  <a:lnTo>
                    <a:pt x="1" y="4096"/>
                  </a:lnTo>
                  <a:lnTo>
                    <a:pt x="6515" y="4096"/>
                  </a:lnTo>
                  <a:lnTo>
                    <a:pt x="6515" y="2824"/>
                  </a:lnTo>
                  <a:cubicBezTo>
                    <a:pt x="6515" y="1291"/>
                    <a:pt x="5273" y="0"/>
                    <a:pt x="3716" y="0"/>
                  </a:cubicBezTo>
                  <a:cubicBezTo>
                    <a:pt x="3698" y="0"/>
                    <a:pt x="3680" y="1"/>
                    <a:pt x="3661" y="1"/>
                  </a:cubicBezTo>
                  <a:lnTo>
                    <a:pt x="2855" y="1"/>
                  </a:lnTo>
                  <a:cubicBezTo>
                    <a:pt x="2836" y="1"/>
                    <a:pt x="2818" y="0"/>
                    <a:pt x="27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32;p43"/>
            <p:cNvSpPr/>
            <p:nvPr/>
          </p:nvSpPr>
          <p:spPr>
            <a:xfrm>
              <a:off x="6294650" y="1868325"/>
              <a:ext cx="43475" cy="44250"/>
            </a:xfrm>
            <a:custGeom>
              <a:avLst/>
              <a:gdLst/>
              <a:ahLst/>
              <a:cxnLst/>
              <a:rect l="l" t="t" r="r" b="b"/>
              <a:pathLst>
                <a:path w="1739" h="1770" extrusionOk="0">
                  <a:moveTo>
                    <a:pt x="1180" y="1"/>
                  </a:moveTo>
                  <a:lnTo>
                    <a:pt x="1" y="1180"/>
                  </a:lnTo>
                  <a:lnTo>
                    <a:pt x="590" y="1769"/>
                  </a:lnTo>
                  <a:lnTo>
                    <a:pt x="1738" y="590"/>
                  </a:lnTo>
                  <a:lnTo>
                    <a:pt x="118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33;p43"/>
            <p:cNvSpPr/>
            <p:nvPr/>
          </p:nvSpPr>
          <p:spPr>
            <a:xfrm>
              <a:off x="6356700" y="1890825"/>
              <a:ext cx="20200" cy="41125"/>
            </a:xfrm>
            <a:custGeom>
              <a:avLst/>
              <a:gdLst/>
              <a:ahLst/>
              <a:cxnLst/>
              <a:rect l="l" t="t" r="r" b="b"/>
              <a:pathLst>
                <a:path w="808" h="1645" extrusionOk="0">
                  <a:moveTo>
                    <a:pt x="1" y="1"/>
                  </a:moveTo>
                  <a:lnTo>
                    <a:pt x="1" y="1645"/>
                  </a:lnTo>
                  <a:lnTo>
                    <a:pt x="807" y="1645"/>
                  </a:lnTo>
                  <a:lnTo>
                    <a:pt x="80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34;p43"/>
            <p:cNvSpPr/>
            <p:nvPr/>
          </p:nvSpPr>
          <p:spPr>
            <a:xfrm>
              <a:off x="6395475" y="1869125"/>
              <a:ext cx="43450" cy="43450"/>
            </a:xfrm>
            <a:custGeom>
              <a:avLst/>
              <a:gdLst/>
              <a:ahLst/>
              <a:cxnLst/>
              <a:rect l="l" t="t" r="r" b="b"/>
              <a:pathLst>
                <a:path w="1738" h="1738" extrusionOk="0">
                  <a:moveTo>
                    <a:pt x="590" y="0"/>
                  </a:moveTo>
                  <a:lnTo>
                    <a:pt x="0" y="558"/>
                  </a:lnTo>
                  <a:lnTo>
                    <a:pt x="1179" y="1737"/>
                  </a:lnTo>
                  <a:lnTo>
                    <a:pt x="1738" y="1179"/>
                  </a:lnTo>
                  <a:lnTo>
                    <a:pt x="5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Rectangle 11"/>
          <p:cNvSpPr/>
          <p:nvPr/>
        </p:nvSpPr>
        <p:spPr>
          <a:xfrm>
            <a:off x="1494081" y="1105052"/>
            <a:ext cx="69299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Khi</a:t>
            </a:r>
            <a:r>
              <a:rPr lang="en-US" sz="2000" dirty="0"/>
              <a:t> </a:t>
            </a:r>
            <a:r>
              <a:rPr lang="en-US" sz="2000" dirty="0" err="1"/>
              <a:t>hát</a:t>
            </a:r>
            <a:r>
              <a:rPr lang="en-US" sz="2000" dirty="0"/>
              <a:t>: </a:t>
            </a:r>
            <a:r>
              <a:rPr lang="en-US" sz="2000" dirty="0" err="1"/>
              <a:t>mắt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dõi</a:t>
            </a:r>
            <a:r>
              <a:rPr lang="en-US" sz="2000" dirty="0"/>
              <a:t> </a:t>
            </a:r>
            <a:r>
              <a:rPr lang="en-US" sz="2000" dirty="0" err="1"/>
              <a:t>lời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hát</a:t>
            </a:r>
            <a:r>
              <a:rPr lang="en-US" sz="2000" dirty="0"/>
              <a:t>, tai </a:t>
            </a:r>
            <a:r>
              <a:rPr lang="en-US" sz="2000" dirty="0" err="1"/>
              <a:t>nghe</a:t>
            </a:r>
            <a:r>
              <a:rPr lang="en-US" sz="2000" dirty="0"/>
              <a:t> </a:t>
            </a:r>
            <a:r>
              <a:rPr lang="en-US" sz="2000" dirty="0" err="1"/>
              <a:t>tiếng</a:t>
            </a:r>
            <a:r>
              <a:rPr lang="en-US" sz="2000" dirty="0"/>
              <a:t> </a:t>
            </a:r>
            <a:r>
              <a:rPr lang="en-US" sz="2000" dirty="0" err="1"/>
              <a:t>nhạc</a:t>
            </a:r>
            <a:r>
              <a:rPr lang="en-US" sz="2000" dirty="0"/>
              <a:t>, </a:t>
            </a:r>
            <a:r>
              <a:rPr lang="en-US" sz="2000" dirty="0" err="1"/>
              <a:t>bộ</a:t>
            </a:r>
            <a:r>
              <a:rPr lang="en-US" sz="2000" dirty="0"/>
              <a:t> </a:t>
            </a:r>
            <a:r>
              <a:rPr lang="en-US" sz="2000" dirty="0" err="1"/>
              <a:t>não</a:t>
            </a:r>
            <a:r>
              <a:rPr lang="en-US" sz="2000" dirty="0"/>
              <a:t> </a:t>
            </a:r>
            <a:r>
              <a:rPr lang="en-US" sz="2000" dirty="0" err="1"/>
              <a:t>kết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chúng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chuyển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hát</a:t>
            </a:r>
            <a:r>
              <a:rPr lang="en-US" sz="2000" dirty="0"/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94081" y="2479125"/>
            <a:ext cx="46249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/>
              <a:t>Thông</a:t>
            </a:r>
            <a:r>
              <a:rPr lang="en-US" sz="2000" dirty="0"/>
              <a:t> tin </a:t>
            </a:r>
            <a:r>
              <a:rPr lang="en-US" sz="2000" dirty="0" err="1"/>
              <a:t>thu</a:t>
            </a:r>
            <a:r>
              <a:rPr lang="en-US" sz="2000" dirty="0"/>
              <a:t> </a:t>
            </a:r>
            <a:r>
              <a:rPr lang="en-US" sz="2000" dirty="0" err="1"/>
              <a:t>nhận</a:t>
            </a:r>
            <a:r>
              <a:rPr lang="en-US" sz="2000" dirty="0"/>
              <a:t>: </a:t>
            </a:r>
            <a:r>
              <a:rPr lang="en-US" sz="2000" dirty="0" err="1"/>
              <a:t>lời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nhạc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hát</a:t>
            </a:r>
            <a:r>
              <a:rPr lang="en-US" sz="2000" dirty="0"/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94081" y="3201085"/>
            <a:ext cx="32471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Những thông tin này được bộ não xử lí, chuyển thành cảm xúc và hành động.</a:t>
            </a:r>
            <a:endParaRPr lang="en-US" sz="2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040" y="3090512"/>
            <a:ext cx="3917832" cy="16231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312" y="1738857"/>
            <a:ext cx="1017725" cy="1017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174" y="456528"/>
            <a:ext cx="527193" cy="52719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2"/>
          <p:cNvSpPr/>
          <p:nvPr/>
        </p:nvSpPr>
        <p:spPr>
          <a:xfrm>
            <a:off x="715100" y="1497797"/>
            <a:ext cx="5716200" cy="2215500"/>
          </a:xfrm>
          <a:prstGeom prst="roundRect">
            <a:avLst>
              <a:gd name="adj" fmla="val 50000"/>
            </a:avLst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</a:rPr>
              <a:t>Bộ não là nơi xử lí thông tin, tạo ra quyết định, điều khiển các suy nghĩ và hành động của con người.</a:t>
            </a:r>
            <a:endParaRPr sz="2400" dirty="0">
              <a:solidFill>
                <a:srgbClr val="002060"/>
              </a:solidFill>
            </a:endParaRPr>
          </a:p>
        </p:txBody>
      </p:sp>
      <p:pic>
        <p:nvPicPr>
          <p:cNvPr id="235" name="Google Shape;23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6425" y="714850"/>
            <a:ext cx="2815226" cy="508427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51400" y="714850"/>
            <a:ext cx="4443600" cy="531900"/>
          </a:xfrm>
        </p:spPr>
        <p:txBody>
          <a:bodyPr/>
          <a:lstStyle/>
          <a:p>
            <a:pPr algn="ctr">
              <a:buNone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Ậ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69" y="3256908"/>
            <a:ext cx="1886592" cy="18865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130212" y="625807"/>
            <a:ext cx="842480" cy="63699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1"/>
                </a:solidFill>
              </a:rPr>
              <a:t>?1</a:t>
            </a:r>
          </a:p>
        </p:txBody>
      </p:sp>
      <p:sp>
        <p:nvSpPr>
          <p:cNvPr id="7" name="Rectangle 6"/>
          <p:cNvSpPr/>
          <p:nvPr/>
        </p:nvSpPr>
        <p:spPr>
          <a:xfrm>
            <a:off x="1577082" y="1361772"/>
            <a:ext cx="63031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/>
              <a:t>Bộ phận nào của con người làm nhiệm vụ xử lí thông tin?</a:t>
            </a:r>
          </a:p>
          <a:p>
            <a:pPr marL="457200" indent="-457200" algn="just">
              <a:lnSpc>
                <a:spcPct val="150000"/>
              </a:lnSpc>
              <a:buAutoNum type="alphaUcPeriod"/>
            </a:pPr>
            <a:r>
              <a:rPr lang="vi-VN" sz="2400" dirty="0"/>
              <a:t>Chân tay</a:t>
            </a:r>
            <a:r>
              <a:rPr lang="en-US" sz="2400" dirty="0"/>
              <a:t>                    </a:t>
            </a:r>
            <a:r>
              <a:rPr lang="vi-VN" sz="2400" dirty="0"/>
              <a:t>B. Đôi tai</a:t>
            </a:r>
            <a:endParaRPr lang="en-US" sz="2400" dirty="0"/>
          </a:p>
          <a:p>
            <a:pPr algn="just">
              <a:lnSpc>
                <a:spcPct val="150000"/>
              </a:lnSpc>
            </a:pPr>
            <a:r>
              <a:rPr lang="vi-VN" sz="2400" dirty="0"/>
              <a:t>C. Bộ não</a:t>
            </a:r>
            <a:r>
              <a:rPr lang="en-US" sz="2400" dirty="0"/>
              <a:t>                        </a:t>
            </a:r>
            <a:r>
              <a:rPr lang="vi-VN" sz="2400" dirty="0"/>
              <a:t>D. Đôi mắt</a:t>
            </a:r>
          </a:p>
        </p:txBody>
      </p:sp>
      <p:sp>
        <p:nvSpPr>
          <p:cNvPr id="9" name="Oval 8"/>
          <p:cNvSpPr/>
          <p:nvPr/>
        </p:nvSpPr>
        <p:spPr>
          <a:xfrm>
            <a:off x="1474341" y="3070485"/>
            <a:ext cx="565079" cy="5996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419" y="3166725"/>
            <a:ext cx="1886592" cy="18865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315091" y="343109"/>
            <a:ext cx="5671336" cy="21698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/>
              <a:t>Quan sát một người đang thả diều. Khi dây diều bị chùng, diều không lên cao, người đó quyết định chạy ngược chiều gió để dây diều căng ra.</a:t>
            </a:r>
          </a:p>
          <a:p>
            <a:pPr algn="just">
              <a:lnSpc>
                <a:spcPct val="150000"/>
              </a:lnSpc>
            </a:pPr>
            <a:r>
              <a:rPr lang="vi-VN" sz="1800" dirty="0"/>
              <a:t>Em hãy ghép mỗi mục ở cột A với một mục thích hợp ở cột B.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456663" y="343109"/>
            <a:ext cx="729464" cy="541386"/>
          </a:xfrm>
          <a:prstGeom prst="roundRect">
            <a:avLst/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/>
                </a:solidFill>
              </a:rPr>
              <a:t>?2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5292674"/>
              </p:ext>
            </p:extLst>
          </p:nvPr>
        </p:nvGraphicFramePr>
        <p:xfrm>
          <a:off x="1186127" y="2753473"/>
          <a:ext cx="5964146" cy="2024009"/>
        </p:xfrm>
        <a:graphic>
          <a:graphicData uri="http://schemas.openxmlformats.org/drawingml/2006/table">
            <a:tbl>
              <a:tblPr firstRow="1" firstCol="1" bandRow="1"/>
              <a:tblGrid>
                <a:gridCol w="2711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2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29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8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18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475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1) Thông tin được thu nhận và xử lí</a:t>
                      </a:r>
                      <a:endParaRPr lang="en-US" sz="18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a) Chạy ngược chiều gió để dây diều căng ra.</a:t>
                      </a:r>
                      <a:endParaRPr lang="en-US" sz="18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696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2) Kết quả của việc xử lí thông tin</a:t>
                      </a:r>
                      <a:endParaRPr lang="en-US" sz="1800" i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b) Dây diều bị chùng, diều không lên cao.</a:t>
                      </a:r>
                      <a:endParaRPr lang="en-US" sz="18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4443">
            <a:off x="-706753" y="1719884"/>
            <a:ext cx="2326833" cy="2326833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7582328" y="2883300"/>
            <a:ext cx="1006868" cy="1037692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C00000"/>
                </a:solidFill>
              </a:rPr>
              <a:t>1 - b</a:t>
            </a:r>
          </a:p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C00000"/>
                </a:solidFill>
              </a:rPr>
              <a:t>2 - c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735" y="0"/>
            <a:ext cx="2558265" cy="2558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67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0000" y="445025"/>
            <a:ext cx="3341637" cy="572700"/>
          </a:xfrm>
        </p:spPr>
        <p:txBody>
          <a:bodyPr/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33015" y="1160980"/>
            <a:ext cx="1858813" cy="51370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</a:rPr>
              <a:t>Hoạt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động</a:t>
            </a:r>
            <a:r>
              <a:rPr lang="en-US" sz="2000" b="1" dirty="0">
                <a:solidFill>
                  <a:srgbClr val="002060"/>
                </a:solidFill>
              </a:rPr>
              <a:t> 2: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74022" y="1217488"/>
            <a:ext cx="3595955" cy="400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</a:rPr>
              <a:t>Thiết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bị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điều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khiển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được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417" y="1017725"/>
            <a:ext cx="4024278" cy="4024278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1304818" y="1817944"/>
            <a:ext cx="5065159" cy="3021184"/>
          </a:xfrm>
          <a:prstGeom prst="wedgeEllipseCallout">
            <a:avLst>
              <a:gd name="adj1" fmla="val 56218"/>
              <a:gd name="adj2" fmla="val -12585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51397" y="2387541"/>
            <a:ext cx="4572000" cy="188199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/>
              <a:t>Hãy kể tên một số thiết bị điện trong gia đình có thể điều khiển được. Em hãy cho biết những thiết bị đó được điều khiển như thế nào?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88" y="3240878"/>
            <a:ext cx="2167847" cy="2167847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7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6724" y="1345915"/>
            <a:ext cx="76336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C00000"/>
                </a:solidFill>
              </a:rPr>
              <a:t>CẢM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</a:rPr>
              <a:t>ƠN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</a:rPr>
              <a:t>CÁC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</a:rPr>
              <a:t>EM</a:t>
            </a:r>
            <a:r>
              <a:rPr lang="en-US" sz="4000" b="1" dirty="0"/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ĐÃ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LẮNG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</a:rPr>
              <a:t>NGHE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rgbClr val="C00000"/>
                </a:solidFill>
              </a:rPr>
              <a:t>BÀI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GIẢNG</a:t>
            </a:r>
            <a:r>
              <a:rPr lang="en-US" sz="4000" b="1" dirty="0">
                <a:solidFill>
                  <a:srgbClr val="C00000"/>
                </a:solidFill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Watercolor Preschool Center by Slidesgo">
  <a:themeElements>
    <a:clrScheme name="Simple Light">
      <a:dk1>
        <a:srgbClr val="FF9829"/>
      </a:dk1>
      <a:lt1>
        <a:srgbClr val="B58EC7"/>
      </a:lt1>
      <a:dk2>
        <a:srgbClr val="6FCACF"/>
      </a:dk2>
      <a:lt2>
        <a:srgbClr val="46251D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625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308</Words>
  <Application>Microsoft Office PowerPoint</Application>
  <PresentationFormat>On-screen Show (16:9)</PresentationFormat>
  <Paragraphs>33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Antic</vt:lpstr>
      <vt:lpstr>Arial</vt:lpstr>
      <vt:lpstr>Barriecito</vt:lpstr>
      <vt:lpstr>Watercolor Preschool Center by Slidesgo</vt:lpstr>
      <vt:lpstr>PowerPoint Presentation</vt:lpstr>
      <vt:lpstr>01</vt:lpstr>
      <vt:lpstr>1. Con người xử lí thông tin</vt:lpstr>
      <vt:lpstr>KẾT LUẬN</vt:lpstr>
      <vt:lpstr>PowerPoint Presentation</vt:lpstr>
      <vt:lpstr>PowerPoint Presentation</vt:lpstr>
      <vt:lpstr>2. Máy xử lí thông tin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WATERCOLOR PRESCHOOL CENTER</dc:title>
  <dc:creator>User</dc:creator>
  <cp:lastModifiedBy>duyên nguyễn</cp:lastModifiedBy>
  <cp:revision>34</cp:revision>
  <dcterms:modified xsi:type="dcterms:W3CDTF">2025-11-26T14:25:55Z</dcterms:modified>
</cp:coreProperties>
</file>