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8" r:id="rId5"/>
    <p:sldId id="257" r:id="rId6"/>
    <p:sldId id="259" r:id="rId7"/>
    <p:sldId id="262" r:id="rId8"/>
    <p:sldId id="263" r:id="rId9"/>
    <p:sldId id="264" r:id="rId10"/>
    <p:sldId id="265" r:id="rId11"/>
    <p:sldId id="2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7FA"/>
    <a:srgbClr val="FFFAE7"/>
    <a:srgbClr val="FFC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43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B0CE-1FE8-CBBD-D762-D5991DB37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D779B-9613-5199-27CB-D9491C9A0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D2A1A-4DF2-17D0-553A-EE87DC0DF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1907-90FF-470E-A95E-46D274065EE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B701A-9C1E-DF07-D392-8A88B2EA5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9CE9E-2FDA-AF71-E49C-CF9A035B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B08B4-416B-4FDB-8278-6F83FDE6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9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8378C-5029-8814-EA46-0CBB068D0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D1962-99D8-182C-D28B-FEC5C204F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3F180-5BAB-DE84-A261-C4B9BB965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1907-90FF-470E-A95E-46D274065EE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A7674-1737-9D2B-255D-F37FCEE0F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50326-81F8-F936-9542-A80900239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B08B4-416B-4FDB-8278-6F83FDE6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2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3E78D-CD9F-3D47-52E3-D267A1F24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98A0C8-9206-95D6-CE18-1868E89DD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23103-DD56-EA07-0A00-0948A878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1907-90FF-470E-A95E-46D274065EE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76EC4-5F6A-71BC-8115-732CD96E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7DCEA-57E5-F656-F299-691355B3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B08B4-416B-4FDB-8278-6F83FDE6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4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1194E-0DFD-B03B-BF0A-22B77EEA0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A752E-3809-8C66-FEEC-B89C03650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15661-DE81-976D-062C-0C0BA5A0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1907-90FF-470E-A95E-46D274065EE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278AE-723B-92D3-0F63-3E5DE3150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364AD-5ED6-DFD7-A165-53D9E417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B08B4-416B-4FDB-8278-6F83FDE6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47CC-E0E4-C410-EE52-5F35B935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BD524-2A74-E82B-C2E4-B4432C9BE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3C83-211C-CD94-0977-49489707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1907-90FF-470E-A95E-46D274065EE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D1669-D644-0923-E18D-E10F8002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59083-ABAC-1FDC-C171-C29D00638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B08B4-416B-4FDB-8278-6F83FDE6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1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596E-1417-B448-DDA4-91B4B2CC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4C018-8415-5406-66B8-F5E042EF7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D93E8-FED9-1AC3-953E-398669BBA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DF389-6290-155C-CFE3-4702E2049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1907-90FF-470E-A95E-46D274065EE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B30EE-80CF-B806-9D36-6D7A3E397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5E411-022E-B7F4-9953-46C3E0D6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B08B4-416B-4FDB-8278-6F83FDE6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3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45A2-BA06-4491-0AB7-5DB3E48AE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5160C-6BCE-2147-F31E-02634519A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BE205-C0FB-1331-BF12-45CE9A765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0AD3C-0DD5-60F5-5644-238D38F4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0171EA-DE20-46AD-3D56-1B0F4935A3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AAC9A9-53D1-3B49-8737-05B64836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1907-90FF-470E-A95E-46D274065EE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2C64DC-6211-6D42-06D9-1940F661A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86759C-6FC1-F7E6-A1AE-3A8B4DB7F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B08B4-416B-4FDB-8278-6F83FDE6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0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4B0C5-AB7F-093C-A891-885F0A2A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D85279-2D5F-BF73-FC63-5262AAFB3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1907-90FF-470E-A95E-46D274065EE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34B247-DF89-1B53-CBC9-911D1827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2B9995-5309-9EC9-4581-DA7FF23C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B08B4-416B-4FDB-8278-6F83FDE6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54F33-7371-806F-7ADE-CB343D3F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1907-90FF-470E-A95E-46D274065EE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FAED0B-74CF-3855-7142-E6748714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C1803-B03B-A2DC-B6F1-ECD4A138E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B08B4-416B-4FDB-8278-6F83FDE6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3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36281-F6B0-E65A-B718-95E15E41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B65B8-CFA7-0D01-C101-922812F9E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91463-BD19-D511-9FEB-B96598B19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3F7C3-82EE-60E5-6B31-1850FB9B1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1907-90FF-470E-A95E-46D274065EE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01342-F4F1-D4F7-8584-576E6DBF5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39D15-4B29-9073-60E3-507BAF57F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B08B4-416B-4FDB-8278-6F83FDE6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9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8B525-E6FD-A271-DBCC-3607ABF2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8C7C52-B52B-0792-F332-CEA8993F04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E49A1-4098-3FDA-B6B0-D70118071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8ADED-4644-A3C1-23C0-0F11710FD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1907-90FF-470E-A95E-46D274065EE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85A5B-3D12-A18A-E12C-3A7C0AD6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3A74C-2178-3B3D-091B-F8E11DE9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B08B4-416B-4FDB-8278-6F83FDE6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8418D7-F277-E002-0596-764869AA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8AF32-4AB7-4DF5-5568-032703E50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06CD6-0560-3F72-EBF3-F77E104C9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1907-90FF-470E-A95E-46D274065EE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99FB-C493-5B62-0422-D8DB593D6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1F072-64D1-DFA3-F2B1-E267AA282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B08B4-416B-4FDB-8278-6F83FDE61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8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svg"/><Relationship Id="rId5" Type="http://schemas.openxmlformats.org/officeDocument/2006/relationships/image" Target="../media/image35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4.sv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3CE82EE-A440-72EC-64A5-4091D76494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79359" y="4364876"/>
            <a:ext cx="6452868" cy="319417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D4DBB94-3303-6A2C-9E10-300C774759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03735" y="3898802"/>
            <a:ext cx="6200022" cy="306901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7DB408A-9732-EDDB-CE78-F503B1F81A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45634">
            <a:off x="3900460" y="4912009"/>
            <a:ext cx="4391079" cy="261818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77D41D2-EE95-9A74-2A54-1EA7B04B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277931">
            <a:off x="9378315" y="4596585"/>
            <a:ext cx="4654920" cy="2775496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8186D408-19C3-80B8-CBD6-F64B8AF6F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5475" y="194750"/>
            <a:ext cx="3141425" cy="1684946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BA5DA16E-6EB0-D219-AAC8-B338A1CD4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2092" y="685018"/>
            <a:ext cx="2227366" cy="11946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84BFBD-2E21-F7B9-1942-61CE59A0EC90}"/>
              </a:ext>
            </a:extLst>
          </p:cNvPr>
          <p:cNvSpPr txBox="1"/>
          <p:nvPr/>
        </p:nvSpPr>
        <p:spPr>
          <a:xfrm>
            <a:off x="682491" y="1660265"/>
            <a:ext cx="10827015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453052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232506-BD86-954E-79DC-0C6348CB4C2C}"/>
              </a:ext>
            </a:extLst>
          </p:cNvPr>
          <p:cNvSpPr/>
          <p:nvPr/>
        </p:nvSpPr>
        <p:spPr>
          <a:xfrm>
            <a:off x="-326366" y="5857336"/>
            <a:ext cx="12844732" cy="1181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6908EB-D74B-F375-2A9F-4042C9769A32}"/>
              </a:ext>
            </a:extLst>
          </p:cNvPr>
          <p:cNvSpPr txBox="1"/>
          <p:nvPr/>
        </p:nvSpPr>
        <p:spPr>
          <a:xfrm>
            <a:off x="3766868" y="336430"/>
            <a:ext cx="46582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CỦNG CỐ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76545D-E3FF-68CF-9F01-ECA4B8B75E0A}"/>
              </a:ext>
            </a:extLst>
          </p:cNvPr>
          <p:cNvSpPr txBox="1"/>
          <p:nvPr/>
        </p:nvSpPr>
        <p:spPr>
          <a:xfrm>
            <a:off x="1818736" y="1100947"/>
            <a:ext cx="85545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Trên trang web có các loại thông tin nào?</a:t>
            </a:r>
            <a:endParaRPr lang="en-US" sz="2500" b="1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3DDAC3E-0F7B-4950-C87B-85D9FF772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10780" y="3070171"/>
            <a:ext cx="3581220" cy="378782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E96B05-E194-D928-01F0-F7C4A37C2769}"/>
              </a:ext>
            </a:extLst>
          </p:cNvPr>
          <p:cNvSpPr/>
          <p:nvPr/>
        </p:nvSpPr>
        <p:spPr>
          <a:xfrm>
            <a:off x="932416" y="2001026"/>
            <a:ext cx="7564603" cy="595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Chỉ có thông tin là văn bản và hình ảnh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1EBB0A-9EDF-A3E5-2070-FC84A5927C27}"/>
              </a:ext>
            </a:extLst>
          </p:cNvPr>
          <p:cNvSpPr/>
          <p:nvPr/>
        </p:nvSpPr>
        <p:spPr>
          <a:xfrm>
            <a:off x="932414" y="2783076"/>
            <a:ext cx="7564603" cy="595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Chỉ có thông tin là hình ảnh và âm thanh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4226F4-9FFA-B3AE-D1A3-0854B72B6809}"/>
              </a:ext>
            </a:extLst>
          </p:cNvPr>
          <p:cNvSpPr/>
          <p:nvPr/>
        </p:nvSpPr>
        <p:spPr>
          <a:xfrm>
            <a:off x="932414" y="3591690"/>
            <a:ext cx="7564603" cy="595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Chỉ có thông tin là video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116141-CE47-0416-96A2-FD9124D16395}"/>
              </a:ext>
            </a:extLst>
          </p:cNvPr>
          <p:cNvSpPr/>
          <p:nvPr/>
        </p:nvSpPr>
        <p:spPr>
          <a:xfrm>
            <a:off x="932414" y="4400305"/>
            <a:ext cx="7564603" cy="11818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Có các thông tin là văn bản, hình ảnh, âm thanh, video và siêu liên kết</a:t>
            </a:r>
          </a:p>
        </p:txBody>
      </p:sp>
    </p:spTree>
    <p:extLst>
      <p:ext uri="{BB962C8B-B14F-4D97-AF65-F5344CB8AC3E}">
        <p14:creationId xmlns:p14="http://schemas.microsoft.com/office/powerpoint/2010/main" val="1550049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3" grpId="0" animBg="1"/>
      <p:bldP spid="7" grpId="0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3CE82EE-A440-72EC-64A5-4091D76494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79359" y="4364876"/>
            <a:ext cx="6452868" cy="319417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D4DBB94-3303-6A2C-9E10-300C774759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03735" y="3898802"/>
            <a:ext cx="6200022" cy="306901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7DB408A-9732-EDDB-CE78-F503B1F81A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45634">
            <a:off x="3900460" y="4912009"/>
            <a:ext cx="4391079" cy="261818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77D41D2-EE95-9A74-2A54-1EA7B04B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277931">
            <a:off x="9378315" y="4596585"/>
            <a:ext cx="4654920" cy="2775496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8186D408-19C3-80B8-CBD6-F64B8AF6F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5475" y="194750"/>
            <a:ext cx="3141425" cy="1684946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BA5DA16E-6EB0-D219-AAC8-B338A1CD4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2092" y="685018"/>
            <a:ext cx="2227366" cy="11946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84BFBD-2E21-F7B9-1942-61CE59A0EC90}"/>
              </a:ext>
            </a:extLst>
          </p:cNvPr>
          <p:cNvSpPr txBox="1"/>
          <p:nvPr/>
        </p:nvSpPr>
        <p:spPr>
          <a:xfrm>
            <a:off x="682491" y="1660265"/>
            <a:ext cx="10827015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735502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A15277D-24B2-F32B-BB25-78257D0075B1}"/>
              </a:ext>
            </a:extLst>
          </p:cNvPr>
          <p:cNvSpPr txBox="1"/>
          <p:nvPr/>
        </p:nvSpPr>
        <p:spPr>
          <a:xfrm>
            <a:off x="1066796" y="1213033"/>
            <a:ext cx="10058408" cy="1938758"/>
          </a:xfrm>
          <a:prstGeom prst="roundRect">
            <a:avLst/>
          </a:prstGeom>
          <a:solidFill>
            <a:srgbClr val="FFFAE7"/>
          </a:solidFill>
          <a:ln>
            <a:solidFill>
              <a:srgbClr val="FFFAE7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  <a:p>
            <a:pPr algn="just">
              <a:lnSpc>
                <a:spcPct val="150000"/>
              </a:lnSpc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Hãy kể lại những gì em đã xem trên Internet. Những nội dung đó thuộc dạng thông tin nào?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232506-BD86-954E-79DC-0C6348CB4C2C}"/>
              </a:ext>
            </a:extLst>
          </p:cNvPr>
          <p:cNvSpPr/>
          <p:nvPr/>
        </p:nvSpPr>
        <p:spPr>
          <a:xfrm>
            <a:off x="-326366" y="5857336"/>
            <a:ext cx="12844732" cy="1181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9C1F-355D-B15A-078D-F10643C4069A}"/>
              </a:ext>
            </a:extLst>
          </p:cNvPr>
          <p:cNvSpPr txBox="1"/>
          <p:nvPr/>
        </p:nvSpPr>
        <p:spPr>
          <a:xfrm>
            <a:off x="4038600" y="232913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925060-BFE8-819C-73B6-2D2A4A88D250}"/>
              </a:ext>
            </a:extLst>
          </p:cNvPr>
          <p:cNvGrpSpPr/>
          <p:nvPr/>
        </p:nvGrpSpPr>
        <p:grpSpPr>
          <a:xfrm>
            <a:off x="674660" y="3140672"/>
            <a:ext cx="4380419" cy="3473647"/>
            <a:chOff x="778177" y="2268728"/>
            <a:chExt cx="4380419" cy="3473647"/>
          </a:xfrm>
        </p:grpSpPr>
        <p:pic>
          <p:nvPicPr>
            <p:cNvPr id="1026" name="Picture 2" descr="Cuộc thi giúp trẻ nhận diện nguy cơ mất an toàn trên môi trường mạng">
              <a:extLst>
                <a:ext uri="{FF2B5EF4-FFF2-40B4-BE49-F238E27FC236}">
                  <a16:creationId xmlns:a16="http://schemas.microsoft.com/office/drawing/2014/main" id="{9E8EB6D1-4D86-7BA6-2FCD-1F631B2345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177" y="2822096"/>
              <a:ext cx="4380419" cy="29202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028" name="Picture 4" descr="Pin ">
              <a:extLst>
                <a:ext uri="{FF2B5EF4-FFF2-40B4-BE49-F238E27FC236}">
                  <a16:creationId xmlns:a16="http://schemas.microsoft.com/office/drawing/2014/main" id="{1EC700C5-F11D-6173-1FC8-7A05034A8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2340" y="2268728"/>
              <a:ext cx="552091" cy="552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7DC1E4A-75E9-4829-EA08-20422EA74FB2}"/>
              </a:ext>
            </a:extLst>
          </p:cNvPr>
          <p:cNvGrpSpPr/>
          <p:nvPr/>
        </p:nvGrpSpPr>
        <p:grpSpPr>
          <a:xfrm>
            <a:off x="6759521" y="3281217"/>
            <a:ext cx="4583133" cy="3597967"/>
            <a:chOff x="6566338" y="2485843"/>
            <a:chExt cx="4583133" cy="35979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D13185-CC7A-BBFF-60F1-BB7F0DDC1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49341">
              <a:off x="6566338" y="2960401"/>
              <a:ext cx="4583133" cy="312340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4" descr="Pin ">
              <a:extLst>
                <a:ext uri="{FF2B5EF4-FFF2-40B4-BE49-F238E27FC236}">
                  <a16:creationId xmlns:a16="http://schemas.microsoft.com/office/drawing/2014/main" id="{415DE4B6-A011-7282-7E8A-BAC140B91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02235">
              <a:off x="9120996" y="2485843"/>
              <a:ext cx="552091" cy="552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3148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232506-BD86-954E-79DC-0C6348CB4C2C}"/>
              </a:ext>
            </a:extLst>
          </p:cNvPr>
          <p:cNvSpPr/>
          <p:nvPr/>
        </p:nvSpPr>
        <p:spPr>
          <a:xfrm>
            <a:off x="-326366" y="5857336"/>
            <a:ext cx="12844732" cy="1181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063E3A-CD79-FA06-6499-AB0190297ABA}"/>
              </a:ext>
            </a:extLst>
          </p:cNvPr>
          <p:cNvSpPr txBox="1"/>
          <p:nvPr/>
        </p:nvSpPr>
        <p:spPr>
          <a:xfrm>
            <a:off x="1075426" y="327804"/>
            <a:ext cx="100411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thông tin có thể xem trên Internet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56BD39-30F5-0234-BC54-C82EFAC5DCEE}"/>
              </a:ext>
            </a:extLst>
          </p:cNvPr>
          <p:cNvGrpSpPr/>
          <p:nvPr/>
        </p:nvGrpSpPr>
        <p:grpSpPr>
          <a:xfrm>
            <a:off x="294976" y="1313276"/>
            <a:ext cx="11602046" cy="4563649"/>
            <a:chOff x="294976" y="1313276"/>
            <a:chExt cx="11602046" cy="456364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1A4C786-395C-3032-7957-A32B37BE0F62}"/>
                </a:ext>
              </a:extLst>
            </p:cNvPr>
            <p:cNvGrpSpPr/>
            <p:nvPr/>
          </p:nvGrpSpPr>
          <p:grpSpPr>
            <a:xfrm>
              <a:off x="448418" y="1313276"/>
              <a:ext cx="11105383" cy="2882220"/>
              <a:chOff x="448418" y="1313276"/>
              <a:chExt cx="11105383" cy="288222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98CD578-129F-3C18-ECDD-805B6C4DE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8418" y="1313276"/>
                <a:ext cx="3424843" cy="2314084"/>
              </a:xfrm>
              <a:prstGeom prst="rect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</p:pic>
          <p:pic>
            <p:nvPicPr>
              <p:cNvPr id="2052" name="Picture 4" descr="truyện ngắn ý nghĩa cậu bé chăn cừu và chó sói">
                <a:extLst>
                  <a:ext uri="{FF2B5EF4-FFF2-40B4-BE49-F238E27FC236}">
                    <a16:creationId xmlns:a16="http://schemas.microsoft.com/office/drawing/2014/main" id="{34001023-5792-E97D-9230-038ED96BBD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1098" y="1313278"/>
                <a:ext cx="3082703" cy="2314082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BF94466-FA05-2849-F1C2-65569057F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1229" y="1332866"/>
                <a:ext cx="3609541" cy="2314083"/>
              </a:xfrm>
              <a:prstGeom prst="rect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17A235-3FEC-7841-9863-7E8B6647944E}"/>
                  </a:ext>
                </a:extLst>
              </p:cNvPr>
              <p:cNvSpPr txBox="1"/>
              <p:nvPr/>
            </p:nvSpPr>
            <p:spPr>
              <a:xfrm>
                <a:off x="569188" y="3718442"/>
                <a:ext cx="285534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i="1">
                    <a:latin typeface="Arial" panose="020B0604020202020204" pitchFamily="34" charset="0"/>
                    <a:cs typeface="Arial" panose="020B0604020202020204" pitchFamily="34" charset="0"/>
                  </a:rPr>
                  <a:t>Video 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B83950-A711-25EE-FA75-FE11AE2ABC24}"/>
                  </a:ext>
                </a:extLst>
              </p:cNvPr>
              <p:cNvSpPr txBox="1"/>
              <p:nvPr/>
            </p:nvSpPr>
            <p:spPr>
              <a:xfrm>
                <a:off x="4668328" y="3717692"/>
                <a:ext cx="285534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i="1">
                    <a:latin typeface="Arial" panose="020B0604020202020204" pitchFamily="34" charset="0"/>
                    <a:cs typeface="Arial" panose="020B0604020202020204" pitchFamily="34" charset="0"/>
                  </a:rPr>
                  <a:t>Văn bản 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53804F-E818-A82F-34DE-3729922639AD}"/>
                  </a:ext>
                </a:extLst>
              </p:cNvPr>
              <p:cNvSpPr txBox="1"/>
              <p:nvPr/>
            </p:nvSpPr>
            <p:spPr>
              <a:xfrm>
                <a:off x="8584777" y="3695516"/>
                <a:ext cx="285534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i="1">
                    <a:latin typeface="Arial" panose="020B0604020202020204" pitchFamily="34" charset="0"/>
                    <a:cs typeface="Arial" panose="020B0604020202020204" pitchFamily="34" charset="0"/>
                  </a:rPr>
                  <a:t>Hình ảnh 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A712991-CAAC-DE9D-3E70-D9AA470A6184}"/>
                </a:ext>
              </a:extLst>
            </p:cNvPr>
            <p:cNvGrpSpPr/>
            <p:nvPr/>
          </p:nvGrpSpPr>
          <p:grpSpPr>
            <a:xfrm>
              <a:off x="294976" y="4429941"/>
              <a:ext cx="11602046" cy="1446984"/>
              <a:chOff x="294977" y="4574793"/>
              <a:chExt cx="11602046" cy="144698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47268AE-CD0D-7420-47BC-072F43184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977" y="4574793"/>
                <a:ext cx="11602046" cy="901746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51819C-52D4-33CF-E844-FE84E260128E}"/>
                  </a:ext>
                </a:extLst>
              </p:cNvPr>
              <p:cNvSpPr txBox="1"/>
              <p:nvPr/>
            </p:nvSpPr>
            <p:spPr>
              <a:xfrm>
                <a:off x="4668328" y="5544723"/>
                <a:ext cx="285534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i="1">
                    <a:latin typeface="Arial" panose="020B0604020202020204" pitchFamily="34" charset="0"/>
                    <a:cs typeface="Arial" panose="020B0604020202020204" pitchFamily="34" charset="0"/>
                  </a:rPr>
                  <a:t>Âm thanh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2953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2">
            <a:extLst>
              <a:ext uri="{FF2B5EF4-FFF2-40B4-BE49-F238E27FC236}">
                <a16:creationId xmlns:a16="http://schemas.microsoft.com/office/drawing/2014/main" id="{B6C44686-51CC-A540-0CA8-A36C0402E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11497" y="78045"/>
            <a:ext cx="1297759" cy="1260449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B2CE6177-A2B3-0A30-7199-B12FD616D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3620">
            <a:off x="2606026" y="-225441"/>
            <a:ext cx="1907840" cy="1094623"/>
          </a:xfrm>
          <a:prstGeom prst="rect">
            <a:avLst/>
          </a:prstGeom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DCB8DB88-0499-39C2-9C8F-7E82A02FBDF4}"/>
              </a:ext>
            </a:extLst>
          </p:cNvPr>
          <p:cNvGrpSpPr/>
          <p:nvPr/>
        </p:nvGrpSpPr>
        <p:grpSpPr>
          <a:xfrm>
            <a:off x="310718" y="321870"/>
            <a:ext cx="11316074" cy="9896295"/>
            <a:chOff x="0" y="-107997"/>
            <a:chExt cx="675594" cy="920797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663991F9-A6F6-1F1C-A5B9-F56D797F23E5}"/>
                </a:ext>
              </a:extLst>
            </p:cNvPr>
            <p:cNvSpPr/>
            <p:nvPr/>
          </p:nvSpPr>
          <p:spPr>
            <a:xfrm>
              <a:off x="15194" y="-107997"/>
              <a:ext cx="660400" cy="882761"/>
            </a:xfrm>
            <a:custGeom>
              <a:avLst/>
              <a:gdLst/>
              <a:ahLst/>
              <a:cxnLst/>
              <a:rect l="l" t="t" r="r" b="b"/>
              <a:pathLst>
                <a:path w="660400" h="882761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056"/>
                  </a:cubicBezTo>
                  <a:lnTo>
                    <a:pt x="660400" y="882761"/>
                  </a:lnTo>
                  <a:lnTo>
                    <a:pt x="0" y="882761"/>
                  </a:lnTo>
                  <a:lnTo>
                    <a:pt x="0" y="330466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C7F50BA0-1650-2766-A161-0E583E6D39D0}"/>
                </a:ext>
              </a:extLst>
            </p:cNvPr>
            <p:cNvSpPr txBox="1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30767A68-A961-6598-39D9-8E258ADA40EA}"/>
              </a:ext>
            </a:extLst>
          </p:cNvPr>
          <p:cNvGrpSpPr/>
          <p:nvPr/>
        </p:nvGrpSpPr>
        <p:grpSpPr>
          <a:xfrm>
            <a:off x="-786889" y="5513032"/>
            <a:ext cx="13641490" cy="7573422"/>
            <a:chOff x="-5870" y="14043"/>
            <a:chExt cx="960401" cy="798757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A651D983-2190-8BE9-CF4A-2A6AB441F72F}"/>
                </a:ext>
              </a:extLst>
            </p:cNvPr>
            <p:cNvSpPr/>
            <p:nvPr/>
          </p:nvSpPr>
          <p:spPr>
            <a:xfrm>
              <a:off x="-5870" y="14043"/>
              <a:ext cx="960401" cy="317500"/>
            </a:xfrm>
            <a:custGeom>
              <a:avLst/>
              <a:gdLst/>
              <a:ahLst/>
              <a:cxnLst/>
              <a:rect l="l" t="t" r="r" b="b"/>
              <a:pathLst>
                <a:path w="960401" h="317500">
                  <a:moveTo>
                    <a:pt x="320307" y="19070"/>
                  </a:moveTo>
                  <a:cubicBezTo>
                    <a:pt x="369385" y="7556"/>
                    <a:pt x="425520" y="0"/>
                    <a:pt x="480459" y="0"/>
                  </a:cubicBezTo>
                  <a:cubicBezTo>
                    <a:pt x="535399" y="0"/>
                    <a:pt x="588266" y="6476"/>
                    <a:pt x="636984" y="17990"/>
                  </a:cubicBezTo>
                  <a:cubicBezTo>
                    <a:pt x="638022" y="18350"/>
                    <a:pt x="639058" y="18350"/>
                    <a:pt x="640094" y="18710"/>
                  </a:cubicBezTo>
                  <a:cubicBezTo>
                    <a:pt x="823052" y="64765"/>
                    <a:pt x="957810" y="186379"/>
                    <a:pt x="960401" y="317500"/>
                  </a:cubicBezTo>
                  <a:lnTo>
                    <a:pt x="960401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2591" y="185660"/>
                    <a:pt x="135275" y="64045"/>
                    <a:pt x="320307" y="19070"/>
                  </a:cubicBezTo>
                  <a:close/>
                </a:path>
              </a:pathLst>
            </a:custGeom>
            <a:solidFill>
              <a:srgbClr val="6999BB"/>
            </a:solidFill>
          </p:spPr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A48BBA05-A7F9-8FC6-4E76-960FE8288948}"/>
                </a:ext>
              </a:extLst>
            </p:cNvPr>
            <p:cNvSpPr txBox="1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21">
            <a:extLst>
              <a:ext uri="{FF2B5EF4-FFF2-40B4-BE49-F238E27FC236}">
                <a16:creationId xmlns:a16="http://schemas.microsoft.com/office/drawing/2014/main" id="{AEE690E8-1A50-0173-F39E-E1F1C15BC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48392">
            <a:off x="403307" y="870112"/>
            <a:ext cx="1441176" cy="936764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5FE7F083-9F72-C43E-D7A8-45E5E1FA9B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21271">
            <a:off x="11096126" y="851296"/>
            <a:ext cx="1109054" cy="131443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D8FD4199-7373-637D-A851-5AEA84D1C5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3441" y="4556885"/>
            <a:ext cx="8845118" cy="2410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4680D6-1FF0-746C-2960-1F1D887FEAC5}"/>
              </a:ext>
            </a:extLst>
          </p:cNvPr>
          <p:cNvSpPr txBox="1"/>
          <p:nvPr/>
        </p:nvSpPr>
        <p:spPr>
          <a:xfrm>
            <a:off x="692460" y="1508513"/>
            <a:ext cx="1080708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CHỦ ĐỀ 2. MẠNG MÁY TÍNH VÀ INTERNET</a:t>
            </a:r>
            <a:endParaRPr lang="en-US" sz="3500" b="1" kern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68C758-FD34-BE08-E5C9-0B4F9CB59688}"/>
              </a:ext>
            </a:extLst>
          </p:cNvPr>
          <p:cNvSpPr txBox="1"/>
          <p:nvPr/>
        </p:nvSpPr>
        <p:spPr>
          <a:xfrm>
            <a:off x="638354" y="2138737"/>
            <a:ext cx="10915291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</a:t>
            </a:r>
          </a:p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TIN TRÊN TRANG WEB</a:t>
            </a:r>
          </a:p>
        </p:txBody>
      </p:sp>
    </p:spTree>
    <p:extLst>
      <p:ext uri="{BB962C8B-B14F-4D97-AF65-F5344CB8AC3E}">
        <p14:creationId xmlns:p14="http://schemas.microsoft.com/office/powerpoint/2010/main" val="1344835746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2F3530EE-DA16-2351-2FDC-F9D0DC298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1668" y="5612172"/>
            <a:ext cx="12715336" cy="494742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1DD327A-8927-85FC-C914-E1096E7E3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92601" y="3709162"/>
            <a:ext cx="8859772" cy="1997476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57A38943-0F75-D682-6621-1F3B9D95D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99400" y="3246453"/>
            <a:ext cx="3739630" cy="39553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A96232-68B5-1EA2-4494-00E55AB4C572}"/>
              </a:ext>
            </a:extLst>
          </p:cNvPr>
          <p:cNvSpPr txBox="1"/>
          <p:nvPr/>
        </p:nvSpPr>
        <p:spPr>
          <a:xfrm>
            <a:off x="2922233" y="195308"/>
            <a:ext cx="6347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23E383-EC95-CCCA-0D99-1FCFED211230}"/>
              </a:ext>
            </a:extLst>
          </p:cNvPr>
          <p:cNvGrpSpPr/>
          <p:nvPr/>
        </p:nvGrpSpPr>
        <p:grpSpPr>
          <a:xfrm>
            <a:off x="1127939" y="1169359"/>
            <a:ext cx="7878039" cy="794149"/>
            <a:chOff x="1127939" y="1169359"/>
            <a:chExt cx="7878039" cy="79414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E43035-CD47-E162-928B-EFEF84288069}"/>
                </a:ext>
              </a:extLst>
            </p:cNvPr>
            <p:cNvSpPr/>
            <p:nvPr/>
          </p:nvSpPr>
          <p:spPr>
            <a:xfrm>
              <a:off x="1127939" y="1169359"/>
              <a:ext cx="794149" cy="79414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0AEADE-0A8B-A777-8D33-767ED117CFD4}"/>
                </a:ext>
              </a:extLst>
            </p:cNvPr>
            <p:cNvSpPr txBox="1"/>
            <p:nvPr/>
          </p:nvSpPr>
          <p:spPr>
            <a:xfrm>
              <a:off x="2242868" y="1289434"/>
              <a:ext cx="67631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Xem thông tin trên trang web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98D91D-2C1D-F00E-D5B8-84C8DF4C6CC8}"/>
              </a:ext>
            </a:extLst>
          </p:cNvPr>
          <p:cNvGrpSpPr/>
          <p:nvPr/>
        </p:nvGrpSpPr>
        <p:grpSpPr>
          <a:xfrm>
            <a:off x="1127938" y="2452304"/>
            <a:ext cx="10726913" cy="794149"/>
            <a:chOff x="1127938" y="2452304"/>
            <a:chExt cx="10726913" cy="79414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9F2394-AD73-E7EB-846E-B65EBA6F2C02}"/>
                </a:ext>
              </a:extLst>
            </p:cNvPr>
            <p:cNvSpPr/>
            <p:nvPr/>
          </p:nvSpPr>
          <p:spPr>
            <a:xfrm>
              <a:off x="1127938" y="2452304"/>
              <a:ext cx="794149" cy="79414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55A09E-78F9-10FC-E0FE-92754A091DCB}"/>
                </a:ext>
              </a:extLst>
            </p:cNvPr>
            <p:cNvSpPr txBox="1"/>
            <p:nvPr/>
          </p:nvSpPr>
          <p:spPr>
            <a:xfrm>
              <a:off x="2242868" y="2594840"/>
              <a:ext cx="961198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Tác hại khi truy cập vào trang web không phù hợp </a:t>
              </a:r>
            </a:p>
          </p:txBody>
        </p:sp>
      </p:grpSp>
      <p:pic>
        <p:nvPicPr>
          <p:cNvPr id="19" name="Picture 9">
            <a:extLst>
              <a:ext uri="{FF2B5EF4-FFF2-40B4-BE49-F238E27FC236}">
                <a16:creationId xmlns:a16="http://schemas.microsoft.com/office/drawing/2014/main" id="{F43AFA44-4F4C-8301-F28A-D90FDDDB11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2771" y="3501280"/>
            <a:ext cx="2853431" cy="2220488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D5C89132-72BA-C762-5ADC-DE726443E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00316">
            <a:off x="616728" y="4312418"/>
            <a:ext cx="2420938" cy="25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04D0F19-B045-743D-5BB2-4C7F3D68B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65785" y="4299085"/>
            <a:ext cx="4246030" cy="4360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D549-191B-FE4C-446B-3CA5D74F0A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60252" y="-5692464"/>
            <a:ext cx="7731957" cy="794039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953C1796-B699-8DD0-9F8F-EFA210D45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82688" y="69110"/>
            <a:ext cx="1885025" cy="1909325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8550562E-5A7D-3285-5EBC-B388E86E8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7680" y="275206"/>
            <a:ext cx="3049094" cy="1635423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ACA7F170-7DB7-5EB0-23F6-0F251CD930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973746" y="4382298"/>
            <a:ext cx="3823477" cy="2475702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325E16C-0DB3-66F8-6C32-BD2A1560BC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209693">
            <a:off x="1569809" y="3886037"/>
            <a:ext cx="1638122" cy="31841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6A39DF4-26D0-0B57-5517-70FE907C1117}"/>
              </a:ext>
            </a:extLst>
          </p:cNvPr>
          <p:cNvSpPr txBox="1"/>
          <p:nvPr/>
        </p:nvSpPr>
        <p:spPr>
          <a:xfrm>
            <a:off x="1373079" y="1172408"/>
            <a:ext cx="9445841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PHẦN 1.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XEM THÔNG TIN TRÊN TRANG WEB 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944AAD96-ECF9-0F78-ECAD-FF3B00C1DD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367694" y="3429000"/>
            <a:ext cx="3629988" cy="343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342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232506-BD86-954E-79DC-0C6348CB4C2C}"/>
              </a:ext>
            </a:extLst>
          </p:cNvPr>
          <p:cNvSpPr/>
          <p:nvPr/>
        </p:nvSpPr>
        <p:spPr>
          <a:xfrm>
            <a:off x="-326366" y="5857336"/>
            <a:ext cx="12844732" cy="1181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581B58-A1D6-8C55-7023-B4A93AB0504C}"/>
              </a:ext>
            </a:extLst>
          </p:cNvPr>
          <p:cNvGrpSpPr/>
          <p:nvPr/>
        </p:nvGrpSpPr>
        <p:grpSpPr>
          <a:xfrm>
            <a:off x="-212785" y="236421"/>
            <a:ext cx="9305027" cy="1026692"/>
            <a:chOff x="-212785" y="236421"/>
            <a:chExt cx="9305027" cy="102669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8C3983C-ED8F-9028-0A6B-BA3C44769B99}"/>
                </a:ext>
              </a:extLst>
            </p:cNvPr>
            <p:cNvGrpSpPr/>
            <p:nvPr/>
          </p:nvGrpSpPr>
          <p:grpSpPr>
            <a:xfrm>
              <a:off x="-212785" y="236421"/>
              <a:ext cx="4477806" cy="1026692"/>
              <a:chOff x="-152400" y="527884"/>
              <a:chExt cx="4477806" cy="102669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E1F34A8-10ED-6791-ED97-3D99549E7C2D}"/>
                  </a:ext>
                </a:extLst>
              </p:cNvPr>
              <p:cNvSpPr/>
              <p:nvPr/>
            </p:nvSpPr>
            <p:spPr>
              <a:xfrm>
                <a:off x="-152400" y="687287"/>
                <a:ext cx="3801374" cy="70788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D3B7657A-D618-D234-C4A5-5B996367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43644" y="527884"/>
                <a:ext cx="1081762" cy="1026692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FC9F01-E420-7A9D-19D9-49B0CCEF7E75}"/>
                  </a:ext>
                </a:extLst>
              </p:cNvPr>
              <p:cNvSpPr txBox="1"/>
              <p:nvPr/>
            </p:nvSpPr>
            <p:spPr>
              <a:xfrm>
                <a:off x="396121" y="764231"/>
                <a:ext cx="285614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latin typeface="Arial" panose="020B0604020202020204" pitchFamily="34" charset="0"/>
                    <a:cs typeface="Arial" panose="020B0604020202020204" pitchFamily="34" charset="0"/>
                  </a:rPr>
                  <a:t>HOẠT ĐỘNG 1 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B21C3B-118F-32F5-5BDC-81B6A56D020C}"/>
                </a:ext>
              </a:extLst>
            </p:cNvPr>
            <p:cNvSpPr txBox="1"/>
            <p:nvPr/>
          </p:nvSpPr>
          <p:spPr>
            <a:xfrm>
              <a:off x="4137110" y="472768"/>
              <a:ext cx="49551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 tin trên trang web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9A805F-FC5E-D022-45CB-C3B6F1DFCA65}"/>
              </a:ext>
            </a:extLst>
          </p:cNvPr>
          <p:cNvGrpSpPr/>
          <p:nvPr/>
        </p:nvGrpSpPr>
        <p:grpSpPr>
          <a:xfrm>
            <a:off x="4701397" y="1581681"/>
            <a:ext cx="7366958" cy="3906017"/>
            <a:chOff x="4615132" y="1263113"/>
            <a:chExt cx="7366958" cy="39060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CC75DD-673C-8DD8-8D72-2CE90B913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132" y="1263113"/>
              <a:ext cx="7366958" cy="3541486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ADF44D4-BC4F-9476-4FDF-26D8D728B1C2}"/>
                </a:ext>
              </a:extLst>
            </p:cNvPr>
            <p:cNvSpPr/>
            <p:nvPr/>
          </p:nvSpPr>
          <p:spPr>
            <a:xfrm>
              <a:off x="5605878" y="4615132"/>
              <a:ext cx="5538158" cy="5539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7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Thông tin trên trang web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493D53F-BA4E-835A-8680-564898086537}"/>
              </a:ext>
            </a:extLst>
          </p:cNvPr>
          <p:cNvSpPr txBox="1"/>
          <p:nvPr/>
        </p:nvSpPr>
        <p:spPr>
          <a:xfrm>
            <a:off x="380854" y="1902356"/>
            <a:ext cx="4421476" cy="3215704"/>
          </a:xfrm>
          <a:prstGeom prst="roundRect">
            <a:avLst/>
          </a:prstGeom>
          <a:solidFill>
            <a:srgbClr val="DDF7FA"/>
          </a:solidFill>
          <a:ln>
            <a:solidFill>
              <a:srgbClr val="DDF7FA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  <a:p>
            <a:pPr algn="just">
              <a:lnSpc>
                <a:spcPct val="150000"/>
              </a:lnSpc>
            </a:pPr>
            <a:r>
              <a:rPr lang="vi-VN" sz="2500">
                <a:latin typeface="Arial" panose="020B0604020202020204" pitchFamily="34" charset="0"/>
                <a:cs typeface="Arial" panose="020B0604020202020204" pitchFamily="34" charset="0"/>
              </a:rPr>
              <a:t>Em hãy quan sát trang web ở Hình 7 và cho biết các vị trí được đánh số thể hiện thông tin thuộc dạng nào?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197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232506-BD86-954E-79DC-0C6348CB4C2C}"/>
              </a:ext>
            </a:extLst>
          </p:cNvPr>
          <p:cNvSpPr/>
          <p:nvPr/>
        </p:nvSpPr>
        <p:spPr>
          <a:xfrm>
            <a:off x="-326366" y="5857336"/>
            <a:ext cx="12844732" cy="1181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6A027B-F662-092C-B571-82FCE8C7A293}"/>
              </a:ext>
            </a:extLst>
          </p:cNvPr>
          <p:cNvGrpSpPr/>
          <p:nvPr/>
        </p:nvGrpSpPr>
        <p:grpSpPr>
          <a:xfrm>
            <a:off x="-212785" y="236421"/>
            <a:ext cx="11392619" cy="1026692"/>
            <a:chOff x="-212785" y="236421"/>
            <a:chExt cx="11392619" cy="10266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596861-9AAE-2905-4C4C-A4F714849E3F}"/>
                </a:ext>
              </a:extLst>
            </p:cNvPr>
            <p:cNvGrpSpPr/>
            <p:nvPr/>
          </p:nvGrpSpPr>
          <p:grpSpPr>
            <a:xfrm>
              <a:off x="-212785" y="236421"/>
              <a:ext cx="4508853" cy="1026692"/>
              <a:chOff x="-152400" y="527884"/>
              <a:chExt cx="4508853" cy="102669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6EEBFA8-9B6D-2E23-CE45-C77CC9AF2589}"/>
                  </a:ext>
                </a:extLst>
              </p:cNvPr>
              <p:cNvSpPr/>
              <p:nvPr/>
            </p:nvSpPr>
            <p:spPr>
              <a:xfrm>
                <a:off x="-152400" y="687287"/>
                <a:ext cx="4008408" cy="70788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93FB3CCF-4A8C-5130-62B5-DCD4272E6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74691" y="527884"/>
                <a:ext cx="1081762" cy="1026692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878EDB-6070-B0E1-096E-2F3846C0CEA6}"/>
                  </a:ext>
                </a:extLst>
              </p:cNvPr>
              <p:cNvSpPr txBox="1"/>
              <p:nvPr/>
            </p:nvSpPr>
            <p:spPr>
              <a:xfrm>
                <a:off x="396121" y="764231"/>
                <a:ext cx="285614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latin typeface="Arial" panose="020B0604020202020204" pitchFamily="34" charset="0"/>
                    <a:cs typeface="Arial" panose="020B0604020202020204" pitchFamily="34" charset="0"/>
                  </a:rPr>
                  <a:t>Hoạt động đọc 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54A29B-0D21-DA71-1E08-67ADA467F8E8}"/>
                </a:ext>
              </a:extLst>
            </p:cNvPr>
            <p:cNvSpPr txBox="1"/>
            <p:nvPr/>
          </p:nvSpPr>
          <p:spPr>
            <a:xfrm>
              <a:off x="4464914" y="472768"/>
              <a:ext cx="67149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thông tin trong sách giáo khoa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EE6C86E-5777-CC39-68C0-D81AE929A55D}"/>
              </a:ext>
            </a:extLst>
          </p:cNvPr>
          <p:cNvSpPr txBox="1"/>
          <p:nvPr/>
        </p:nvSpPr>
        <p:spPr>
          <a:xfrm>
            <a:off x="2097656" y="1340057"/>
            <a:ext cx="79966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đọc nội dung phần 1 SGK tr.15 và lắng nghe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AA1B74-BFCE-4D64-2904-C56C80C2F522}"/>
              </a:ext>
            </a:extLst>
          </p:cNvPr>
          <p:cNvGrpSpPr/>
          <p:nvPr/>
        </p:nvGrpSpPr>
        <p:grpSpPr>
          <a:xfrm>
            <a:off x="433465" y="2732271"/>
            <a:ext cx="3688537" cy="2209905"/>
            <a:chOff x="607531" y="2390194"/>
            <a:chExt cx="3688537" cy="2209905"/>
          </a:xfrm>
        </p:grpSpPr>
        <p:pic>
          <p:nvPicPr>
            <p:cNvPr id="3074" name="Picture 2" descr="Siêu liên kết – Wikipedia tiếng Việt">
              <a:extLst>
                <a:ext uri="{FF2B5EF4-FFF2-40B4-BE49-F238E27FC236}">
                  <a16:creationId xmlns:a16="http://schemas.microsoft.com/office/drawing/2014/main" id="{DB11825A-3A48-3131-D653-CF752A17E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33" y="2390194"/>
              <a:ext cx="3686535" cy="1636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C4E455-6FD4-DD16-333B-0DDF6DD6FB14}"/>
                </a:ext>
              </a:extLst>
            </p:cNvPr>
            <p:cNvSpPr txBox="1"/>
            <p:nvPr/>
          </p:nvSpPr>
          <p:spPr>
            <a:xfrm>
              <a:off x="607531" y="4199989"/>
              <a:ext cx="36885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Siêu liên kết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04B584F-A8CB-8F2C-479A-76BF330AC17B}"/>
              </a:ext>
            </a:extLst>
          </p:cNvPr>
          <p:cNvSpPr txBox="1"/>
          <p:nvPr/>
        </p:nvSpPr>
        <p:spPr>
          <a:xfrm>
            <a:off x="4296068" y="2087177"/>
            <a:ext cx="7250489" cy="348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dạng thông tin phổ biến: âm thanh, văn bản, hình ảnh, video.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 ra còn có s</a:t>
            </a:r>
            <a:r>
              <a:rPr lang="en-US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iêu liên kết là những vị trí mà khi nháy chuột vào đó thì sẽ mở ra một trang web khác hoặc di chuyển đến một vị trí khác.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2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 web là siêu văn bản.</a:t>
            </a:r>
            <a:endParaRPr lang="en-US" sz="2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897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232506-BD86-954E-79DC-0C6348CB4C2C}"/>
              </a:ext>
            </a:extLst>
          </p:cNvPr>
          <p:cNvSpPr/>
          <p:nvPr/>
        </p:nvSpPr>
        <p:spPr>
          <a:xfrm>
            <a:off x="-326366" y="5857336"/>
            <a:ext cx="12844732" cy="1181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45B5A-E953-60CE-9217-F77C1A0E2B5C}"/>
              </a:ext>
            </a:extLst>
          </p:cNvPr>
          <p:cNvSpPr txBox="1"/>
          <p:nvPr/>
        </p:nvSpPr>
        <p:spPr>
          <a:xfrm>
            <a:off x="3840192" y="852328"/>
            <a:ext cx="45116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KIẾN THỨC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38DF59-E1C9-5EEA-65FF-F083A345414D}"/>
              </a:ext>
            </a:extLst>
          </p:cNvPr>
          <p:cNvGrpSpPr/>
          <p:nvPr/>
        </p:nvGrpSpPr>
        <p:grpSpPr>
          <a:xfrm>
            <a:off x="537712" y="1579847"/>
            <a:ext cx="11116574" cy="3389995"/>
            <a:chOff x="537713" y="1269296"/>
            <a:chExt cx="11116574" cy="338999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B1DDBFE-5316-E06F-C4CD-780FAB0AFE4E}"/>
                </a:ext>
              </a:extLst>
            </p:cNvPr>
            <p:cNvSpPr/>
            <p:nvPr/>
          </p:nvSpPr>
          <p:spPr>
            <a:xfrm>
              <a:off x="842475" y="2337330"/>
              <a:ext cx="10811812" cy="2321961"/>
            </a:xfrm>
            <a:prstGeom prst="roundRect">
              <a:avLst/>
            </a:prstGeom>
            <a:solidFill>
              <a:srgbClr val="FFCCBC"/>
            </a:solidFill>
            <a:ln>
              <a:solidFill>
                <a:srgbClr val="FFCC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6A8C345-F7EC-B710-5DEB-CBB5D5030FD8}"/>
                </a:ext>
              </a:extLst>
            </p:cNvPr>
            <p:cNvSpPr/>
            <p:nvPr/>
          </p:nvSpPr>
          <p:spPr>
            <a:xfrm>
              <a:off x="662758" y="2005008"/>
              <a:ext cx="10811812" cy="23219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A6FCB29-DA28-FE79-2F4E-490882DB4507}"/>
                </a:ext>
              </a:extLst>
            </p:cNvPr>
            <p:cNvSpPr txBox="1"/>
            <p:nvPr/>
          </p:nvSpPr>
          <p:spPr>
            <a:xfrm>
              <a:off x="1039413" y="2445793"/>
              <a:ext cx="10113171" cy="139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Trên trang web thường có các loại thông tin: văn bản, hình ảnh, âm thanh, video và siêu liên kết.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CD3F0-9342-BEAA-7CB2-86904B72958E}"/>
                </a:ext>
              </a:extLst>
            </p:cNvPr>
            <p:cNvGrpSpPr/>
            <p:nvPr/>
          </p:nvGrpSpPr>
          <p:grpSpPr>
            <a:xfrm>
              <a:off x="537713" y="1269296"/>
              <a:ext cx="1408441" cy="1226140"/>
              <a:chOff x="3218114" y="1829025"/>
              <a:chExt cx="1408441" cy="122614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2AB8668-4D4D-03A0-DDFD-E7C07FB59811}"/>
                  </a:ext>
                </a:extLst>
              </p:cNvPr>
              <p:cNvSpPr/>
              <p:nvPr/>
            </p:nvSpPr>
            <p:spPr>
              <a:xfrm>
                <a:off x="3218114" y="1835965"/>
                <a:ext cx="1408441" cy="1219200"/>
              </a:xfrm>
              <a:prstGeom prst="roundRect">
                <a:avLst/>
              </a:prstGeom>
              <a:solidFill>
                <a:srgbClr val="F75D60"/>
              </a:solidFill>
              <a:ln>
                <a:solidFill>
                  <a:srgbClr val="F75D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2" descr="portable ">
                <a:extLst>
                  <a:ext uri="{FF2B5EF4-FFF2-40B4-BE49-F238E27FC236}">
                    <a16:creationId xmlns:a16="http://schemas.microsoft.com/office/drawing/2014/main" id="{2134C124-08BD-4FFC-9B44-484E60640C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99416">
                <a:off x="3350577" y="1829025"/>
                <a:ext cx="1088728" cy="10887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7" name="Picture 11">
            <a:extLst>
              <a:ext uri="{FF2B5EF4-FFF2-40B4-BE49-F238E27FC236}">
                <a16:creationId xmlns:a16="http://schemas.microsoft.com/office/drawing/2014/main" id="{9B03AC8F-AD96-E1DE-5AFA-9A2649F5B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06" y="109027"/>
            <a:ext cx="2407388" cy="1291236"/>
          </a:xfrm>
          <a:prstGeom prst="rect">
            <a:avLst/>
          </a:prstGeom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FBB3A367-D3CB-3A0F-3581-C707DC314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44086" y="65741"/>
            <a:ext cx="1718262" cy="1740412"/>
          </a:xfrm>
          <a:prstGeom prst="rect">
            <a:avLst/>
          </a:prstGeom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42F6AD59-7F0C-703D-B882-B326BB568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66712" y="4619485"/>
            <a:ext cx="3823477" cy="2475702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2ED14B13-7BFA-C5D6-AD63-52F0B7344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45186" y="4646147"/>
            <a:ext cx="3823477" cy="2475702"/>
          </a:xfrm>
          <a:prstGeom prst="rect">
            <a:avLst/>
          </a:prstGeom>
        </p:spPr>
      </p:pic>
      <p:pic>
        <p:nvPicPr>
          <p:cNvPr id="31" name="Picture 13">
            <a:extLst>
              <a:ext uri="{FF2B5EF4-FFF2-40B4-BE49-F238E27FC236}">
                <a16:creationId xmlns:a16="http://schemas.microsoft.com/office/drawing/2014/main" id="{EAE4F703-3FA2-53F2-3192-6061D8951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53928" y="4667712"/>
            <a:ext cx="3823477" cy="2475702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8EADF022-9F9E-655A-35A1-7820BBD33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94889" y="4563453"/>
            <a:ext cx="3823477" cy="247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5050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344</Words>
  <Application>Microsoft Office PowerPoint</Application>
  <PresentationFormat>Widescreen</PresentationFormat>
  <Paragraphs>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Đào</dc:creator>
  <cp:lastModifiedBy>duyên nguyễn</cp:lastModifiedBy>
  <cp:revision>4</cp:revision>
  <dcterms:created xsi:type="dcterms:W3CDTF">2023-03-27T08:42:56Z</dcterms:created>
  <dcterms:modified xsi:type="dcterms:W3CDTF">2025-11-26T15:00:17Z</dcterms:modified>
</cp:coreProperties>
</file>