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3"/>
  </p:notesMasterIdLst>
  <p:sldIdLst>
    <p:sldId id="294" r:id="rId2"/>
    <p:sldId id="295" r:id="rId3"/>
    <p:sldId id="293" r:id="rId4"/>
    <p:sldId id="296" r:id="rId5"/>
    <p:sldId id="260" r:id="rId6"/>
    <p:sldId id="298" r:id="rId7"/>
    <p:sldId id="299" r:id="rId8"/>
    <p:sldId id="346" r:id="rId9"/>
    <p:sldId id="300" r:id="rId10"/>
    <p:sldId id="301" r:id="rId11"/>
    <p:sldId id="297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Quicksand" pitchFamily="2" charset="0"/>
      <p:regular r:id="rId15"/>
      <p:bold r:id="rId16"/>
    </p:embeddedFont>
    <p:embeddedFont>
      <p:font typeface="Signika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CBB7"/>
    <a:srgbClr val="F3D8C9"/>
    <a:srgbClr val="F9D5CF"/>
    <a:srgbClr val="EABAA0"/>
    <a:srgbClr val="E5A987"/>
    <a:srgbClr val="EF8E7D"/>
    <a:srgbClr val="FFFFCC"/>
    <a:srgbClr val="FBE1DD"/>
    <a:srgbClr val="ECC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659E47-BB0D-4C20-8DDD-529958608B6B}">
  <a:tblStyle styleId="{98659E47-BB0D-4C20-8DDD-529958608B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1F3B6D-32F1-4543-B344-EA9E259AF3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de3b402da4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de3b402da4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09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de3b402da4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de3b402da4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22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de3b402da4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de3b402da4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de471238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de471238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34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de471238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de471238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11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de471238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de471238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4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18a0bcefc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18a0bcefc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30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38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39775" y="2414400"/>
            <a:ext cx="6264600" cy="8418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982201" y="1323975"/>
            <a:ext cx="1179600" cy="1033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439775" y="3256200"/>
            <a:ext cx="6264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/>
          <p:nvPr/>
        </p:nvSpPr>
        <p:spPr>
          <a:xfrm>
            <a:off x="0" y="0"/>
            <a:ext cx="783600" cy="5143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8"/>
          <p:cNvSpPr/>
          <p:nvPr/>
        </p:nvSpPr>
        <p:spPr>
          <a:xfrm rot="10800000" flipH="1">
            <a:off x="8305800" y="0"/>
            <a:ext cx="783600" cy="51435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24250" y="1376400"/>
            <a:ext cx="5063700" cy="2085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0974" y="3500275"/>
            <a:ext cx="4700400" cy="475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525" y="-47625"/>
            <a:ext cx="3676800" cy="5257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114300" y="257175"/>
            <a:ext cx="80325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4572000" y="4910100"/>
            <a:ext cx="46515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8312450" y="195075"/>
            <a:ext cx="525800" cy="124200"/>
            <a:chOff x="8312450" y="195075"/>
            <a:chExt cx="525800" cy="124200"/>
          </a:xfrm>
        </p:grpSpPr>
        <p:sp>
          <p:nvSpPr>
            <p:cNvPr id="15" name="Google Shape;15;p2"/>
            <p:cNvSpPr/>
            <p:nvPr/>
          </p:nvSpPr>
          <p:spPr>
            <a:xfrm>
              <a:off x="8312450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13250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14050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956000" y="4848000"/>
            <a:ext cx="525800" cy="124200"/>
            <a:chOff x="3956000" y="4848000"/>
            <a:chExt cx="525800" cy="124200"/>
          </a:xfrm>
        </p:grpSpPr>
        <p:sp>
          <p:nvSpPr>
            <p:cNvPr id="19" name="Google Shape;19;p2"/>
            <p:cNvSpPr/>
            <p:nvPr/>
          </p:nvSpPr>
          <p:spPr>
            <a:xfrm>
              <a:off x="3956000" y="48480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56800" y="48480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57600" y="48480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00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993975" y="1350500"/>
            <a:ext cx="4508100" cy="2529300"/>
          </a:xfrm>
          <a:prstGeom prst="rect">
            <a:avLst/>
          </a:prstGeom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1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76" name="Google Shape;76;p8"/>
          <p:cNvCxnSpPr/>
          <p:nvPr/>
        </p:nvCxnSpPr>
        <p:spPr>
          <a:xfrm rot="10800000">
            <a:off x="713225" y="-75"/>
            <a:ext cx="0" cy="519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8"/>
          <p:cNvCxnSpPr/>
          <p:nvPr/>
        </p:nvCxnSpPr>
        <p:spPr>
          <a:xfrm>
            <a:off x="-39250" y="539500"/>
            <a:ext cx="9243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8" name="Google Shape;78;p8"/>
          <p:cNvGrpSpPr/>
          <p:nvPr/>
        </p:nvGrpSpPr>
        <p:grpSpPr>
          <a:xfrm>
            <a:off x="8825150" y="732250"/>
            <a:ext cx="124200" cy="525800"/>
            <a:chOff x="202025" y="2122800"/>
            <a:chExt cx="124200" cy="525800"/>
          </a:xfrm>
        </p:grpSpPr>
        <p:sp>
          <p:nvSpPr>
            <p:cNvPr id="79" name="Google Shape;79;p8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8"/>
          <p:cNvGrpSpPr/>
          <p:nvPr/>
        </p:nvGrpSpPr>
        <p:grpSpPr>
          <a:xfrm>
            <a:off x="271050" y="732250"/>
            <a:ext cx="124200" cy="525800"/>
            <a:chOff x="202025" y="2122800"/>
            <a:chExt cx="124200" cy="525800"/>
          </a:xfrm>
        </p:grpSpPr>
        <p:sp>
          <p:nvSpPr>
            <p:cNvPr id="83" name="Google Shape;83;p8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720000" y="2243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"/>
          </p:nvPr>
        </p:nvSpPr>
        <p:spPr>
          <a:xfrm>
            <a:off x="3419271" y="2243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3"/>
          </p:nvPr>
        </p:nvSpPr>
        <p:spPr>
          <a:xfrm>
            <a:off x="720000" y="4040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4"/>
          </p:nvPr>
        </p:nvSpPr>
        <p:spPr>
          <a:xfrm>
            <a:off x="3419271" y="4040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5"/>
          </p:nvPr>
        </p:nvSpPr>
        <p:spPr>
          <a:xfrm>
            <a:off x="6118549" y="2243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6"/>
          </p:nvPr>
        </p:nvSpPr>
        <p:spPr>
          <a:xfrm>
            <a:off x="6118549" y="4040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7" hasCustomPrompt="1"/>
          </p:nvPr>
        </p:nvSpPr>
        <p:spPr>
          <a:xfrm>
            <a:off x="818402" y="1136733"/>
            <a:ext cx="7347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8" hasCustomPrompt="1"/>
          </p:nvPr>
        </p:nvSpPr>
        <p:spPr>
          <a:xfrm>
            <a:off x="818402" y="2941179"/>
            <a:ext cx="7347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9" hasCustomPrompt="1"/>
          </p:nvPr>
        </p:nvSpPr>
        <p:spPr>
          <a:xfrm>
            <a:off x="3517677" y="1136733"/>
            <a:ext cx="7347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3" hasCustomPrompt="1"/>
          </p:nvPr>
        </p:nvSpPr>
        <p:spPr>
          <a:xfrm>
            <a:off x="3517677" y="2941179"/>
            <a:ext cx="7347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4" hasCustomPrompt="1"/>
          </p:nvPr>
        </p:nvSpPr>
        <p:spPr>
          <a:xfrm>
            <a:off x="6216952" y="1136733"/>
            <a:ext cx="734700" cy="44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5" hasCustomPrompt="1"/>
          </p:nvPr>
        </p:nvSpPr>
        <p:spPr>
          <a:xfrm>
            <a:off x="6216952" y="2941179"/>
            <a:ext cx="734700" cy="44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6"/>
          </p:nvPr>
        </p:nvSpPr>
        <p:spPr>
          <a:xfrm>
            <a:off x="720000" y="164147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7"/>
          </p:nvPr>
        </p:nvSpPr>
        <p:spPr>
          <a:xfrm>
            <a:off x="3419275" y="164147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8"/>
          </p:nvPr>
        </p:nvSpPr>
        <p:spPr>
          <a:xfrm>
            <a:off x="6118550" y="164147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9"/>
          </p:nvPr>
        </p:nvSpPr>
        <p:spPr>
          <a:xfrm>
            <a:off x="720000" y="343852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20"/>
          </p:nvPr>
        </p:nvSpPr>
        <p:spPr>
          <a:xfrm>
            <a:off x="3419275" y="343852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21"/>
          </p:nvPr>
        </p:nvSpPr>
        <p:spPr>
          <a:xfrm>
            <a:off x="6118550" y="3438525"/>
            <a:ext cx="2305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 rot="-5400000">
            <a:off x="4224225" y="261975"/>
            <a:ext cx="590700" cy="9248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 rot="5400000">
            <a:off x="4314750" y="-4314750"/>
            <a:ext cx="619200" cy="9248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>
            <a:off x="7105650" y="338100"/>
            <a:ext cx="24417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3"/>
          <p:cNvCxnSpPr/>
          <p:nvPr/>
        </p:nvCxnSpPr>
        <p:spPr>
          <a:xfrm>
            <a:off x="-180975" y="4862625"/>
            <a:ext cx="24417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" name="Google Shape;133;p13"/>
          <p:cNvGrpSpPr/>
          <p:nvPr/>
        </p:nvGrpSpPr>
        <p:grpSpPr>
          <a:xfrm>
            <a:off x="8721325" y="2122800"/>
            <a:ext cx="124200" cy="525800"/>
            <a:chOff x="8721325" y="2122800"/>
            <a:chExt cx="124200" cy="525800"/>
          </a:xfrm>
        </p:grpSpPr>
        <p:sp>
          <p:nvSpPr>
            <p:cNvPr id="134" name="Google Shape;134;p13"/>
            <p:cNvSpPr/>
            <p:nvPr/>
          </p:nvSpPr>
          <p:spPr>
            <a:xfrm rot="5400000">
              <a:off x="87213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87213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5400000">
              <a:off x="87213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3"/>
          <p:cNvGrpSpPr/>
          <p:nvPr/>
        </p:nvGrpSpPr>
        <p:grpSpPr>
          <a:xfrm>
            <a:off x="202025" y="2122800"/>
            <a:ext cx="124200" cy="525800"/>
            <a:chOff x="202025" y="2122800"/>
            <a:chExt cx="124200" cy="525800"/>
          </a:xfrm>
        </p:grpSpPr>
        <p:sp>
          <p:nvSpPr>
            <p:cNvPr id="138" name="Google Shape;138;p13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720000" y="1144825"/>
            <a:ext cx="3169500" cy="1632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1"/>
          </p:nvPr>
        </p:nvSpPr>
        <p:spPr>
          <a:xfrm>
            <a:off x="720000" y="3091125"/>
            <a:ext cx="31695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>
            <a:spLocks noGrp="1"/>
          </p:cNvSpPr>
          <p:nvPr>
            <p:ph type="pic" idx="2"/>
          </p:nvPr>
        </p:nvSpPr>
        <p:spPr>
          <a:xfrm>
            <a:off x="4433375" y="914125"/>
            <a:ext cx="3942000" cy="35391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7" name="Google Shape;157;p17"/>
          <p:cNvGrpSpPr/>
          <p:nvPr/>
        </p:nvGrpSpPr>
        <p:grpSpPr>
          <a:xfrm rot="5400000">
            <a:off x="292975" y="2713825"/>
            <a:ext cx="124200" cy="525800"/>
            <a:chOff x="202025" y="2122800"/>
            <a:chExt cx="124200" cy="525800"/>
          </a:xfrm>
        </p:grpSpPr>
        <p:sp>
          <p:nvSpPr>
            <p:cNvPr id="158" name="Google Shape;158;p17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17"/>
          <p:cNvGrpSpPr/>
          <p:nvPr/>
        </p:nvGrpSpPr>
        <p:grpSpPr>
          <a:xfrm rot="5400000">
            <a:off x="7970125" y="65875"/>
            <a:ext cx="124200" cy="525800"/>
            <a:chOff x="202025" y="2122800"/>
            <a:chExt cx="124200" cy="525800"/>
          </a:xfrm>
        </p:grpSpPr>
        <p:sp>
          <p:nvSpPr>
            <p:cNvPr id="162" name="Google Shape;162;p17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/>
          <p:nvPr/>
        </p:nvSpPr>
        <p:spPr>
          <a:xfrm rot="5400000">
            <a:off x="2628625" y="-2470000"/>
            <a:ext cx="4842300" cy="1009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5263588" y="1525975"/>
            <a:ext cx="2761200" cy="1266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5263719" y="2715825"/>
            <a:ext cx="27612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9" name="Google Shape;179;p19"/>
          <p:cNvCxnSpPr/>
          <p:nvPr/>
        </p:nvCxnSpPr>
        <p:spPr>
          <a:xfrm rot="10800000">
            <a:off x="370975" y="4953000"/>
            <a:ext cx="8357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0" name="Google Shape;180;p19"/>
          <p:cNvGrpSpPr/>
          <p:nvPr/>
        </p:nvGrpSpPr>
        <p:grpSpPr>
          <a:xfrm rot="-5400000">
            <a:off x="2175700" y="4488925"/>
            <a:ext cx="124200" cy="525800"/>
            <a:chOff x="202025" y="2122800"/>
            <a:chExt cx="124200" cy="525800"/>
          </a:xfrm>
        </p:grpSpPr>
        <p:sp>
          <p:nvSpPr>
            <p:cNvPr id="181" name="Google Shape;181;p19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4" name="Google Shape;184;p19"/>
          <p:cNvCxnSpPr/>
          <p:nvPr/>
        </p:nvCxnSpPr>
        <p:spPr>
          <a:xfrm rot="10800000">
            <a:off x="269950" y="182675"/>
            <a:ext cx="83412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5" name="Google Shape;185;p19"/>
          <p:cNvGrpSpPr/>
          <p:nvPr/>
        </p:nvGrpSpPr>
        <p:grpSpPr>
          <a:xfrm rot="-5400000" flipH="1">
            <a:off x="6682150" y="120950"/>
            <a:ext cx="124200" cy="525800"/>
            <a:chOff x="202025" y="2122800"/>
            <a:chExt cx="124200" cy="525800"/>
          </a:xfrm>
        </p:grpSpPr>
        <p:sp>
          <p:nvSpPr>
            <p:cNvPr id="186" name="Google Shape;186;p19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1"/>
          </p:nvPr>
        </p:nvSpPr>
        <p:spPr>
          <a:xfrm>
            <a:off x="4833150" y="3203900"/>
            <a:ext cx="28821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2"/>
          </p:nvPr>
        </p:nvSpPr>
        <p:spPr>
          <a:xfrm>
            <a:off x="1143100" y="3203900"/>
            <a:ext cx="28821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3"/>
          </p:nvPr>
        </p:nvSpPr>
        <p:spPr>
          <a:xfrm>
            <a:off x="1142975" y="2716275"/>
            <a:ext cx="28821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4"/>
          </p:nvPr>
        </p:nvSpPr>
        <p:spPr>
          <a:xfrm>
            <a:off x="4833150" y="2716275"/>
            <a:ext cx="2882100" cy="4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/>
          <p:nvPr/>
        </p:nvSpPr>
        <p:spPr>
          <a:xfrm rot="5400000">
            <a:off x="-89375" y="1341925"/>
            <a:ext cx="897600" cy="7764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 rot="-5400000" flipH="1">
            <a:off x="8307000" y="3008800"/>
            <a:ext cx="897600" cy="7764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22"/>
          <p:cNvGrpSpPr/>
          <p:nvPr/>
        </p:nvGrpSpPr>
        <p:grpSpPr>
          <a:xfrm>
            <a:off x="229900" y="539500"/>
            <a:ext cx="124200" cy="525800"/>
            <a:chOff x="202025" y="2122800"/>
            <a:chExt cx="124200" cy="525800"/>
          </a:xfrm>
        </p:grpSpPr>
        <p:sp>
          <p:nvSpPr>
            <p:cNvPr id="223" name="Google Shape;223;p22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2"/>
          <p:cNvGrpSpPr/>
          <p:nvPr/>
        </p:nvGrpSpPr>
        <p:grpSpPr>
          <a:xfrm>
            <a:off x="8761000" y="4341100"/>
            <a:ext cx="124200" cy="525800"/>
            <a:chOff x="202025" y="2122800"/>
            <a:chExt cx="124200" cy="525800"/>
          </a:xfrm>
        </p:grpSpPr>
        <p:sp>
          <p:nvSpPr>
            <p:cNvPr id="227" name="Google Shape;227;p22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1"/>
          </p:nvPr>
        </p:nvSpPr>
        <p:spPr>
          <a:xfrm>
            <a:off x="5099673" y="1400900"/>
            <a:ext cx="2947800" cy="32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2"/>
          </p:nvPr>
        </p:nvSpPr>
        <p:spPr>
          <a:xfrm>
            <a:off x="1096527" y="1400900"/>
            <a:ext cx="2947800" cy="32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4" name="Google Shape;234;p23"/>
          <p:cNvCxnSpPr/>
          <p:nvPr/>
        </p:nvCxnSpPr>
        <p:spPr>
          <a:xfrm rot="10800000">
            <a:off x="-28650" y="4769800"/>
            <a:ext cx="91965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3"/>
          <p:cNvSpPr/>
          <p:nvPr/>
        </p:nvSpPr>
        <p:spPr>
          <a:xfrm rot="5400000">
            <a:off x="36450" y="4415350"/>
            <a:ext cx="597900" cy="708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7904975" y="195075"/>
            <a:ext cx="525800" cy="124200"/>
            <a:chOff x="7904975" y="195075"/>
            <a:chExt cx="525800" cy="124200"/>
          </a:xfrm>
        </p:grpSpPr>
        <p:sp>
          <p:nvSpPr>
            <p:cNvPr id="237" name="Google Shape;237;p23"/>
            <p:cNvSpPr/>
            <p:nvPr/>
          </p:nvSpPr>
          <p:spPr>
            <a:xfrm>
              <a:off x="79049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1057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3065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3"/>
          <p:cNvGrpSpPr/>
          <p:nvPr/>
        </p:nvGrpSpPr>
        <p:grpSpPr>
          <a:xfrm>
            <a:off x="720000" y="195075"/>
            <a:ext cx="525800" cy="124200"/>
            <a:chOff x="7904975" y="195075"/>
            <a:chExt cx="525800" cy="124200"/>
          </a:xfrm>
        </p:grpSpPr>
        <p:sp>
          <p:nvSpPr>
            <p:cNvPr id="241" name="Google Shape;241;p23"/>
            <p:cNvSpPr/>
            <p:nvPr/>
          </p:nvSpPr>
          <p:spPr>
            <a:xfrm>
              <a:off x="79049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81057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83065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34"/>
          <p:cNvSpPr/>
          <p:nvPr/>
        </p:nvSpPr>
        <p:spPr>
          <a:xfrm rot="10800000">
            <a:off x="8049700" y="-47625"/>
            <a:ext cx="2163900" cy="2700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4"/>
          <p:cNvSpPr/>
          <p:nvPr/>
        </p:nvSpPr>
        <p:spPr>
          <a:xfrm>
            <a:off x="-1113350" y="2442900"/>
            <a:ext cx="2163900" cy="27006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34"/>
          <p:cNvGrpSpPr/>
          <p:nvPr/>
        </p:nvGrpSpPr>
        <p:grpSpPr>
          <a:xfrm rot="5400000">
            <a:off x="148625" y="2117900"/>
            <a:ext cx="525800" cy="124200"/>
            <a:chOff x="546675" y="195075"/>
            <a:chExt cx="525800" cy="124200"/>
          </a:xfrm>
        </p:grpSpPr>
        <p:sp>
          <p:nvSpPr>
            <p:cNvPr id="445" name="Google Shape;445;p34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34"/>
          <p:cNvGrpSpPr/>
          <p:nvPr/>
        </p:nvGrpSpPr>
        <p:grpSpPr>
          <a:xfrm rot="5400000">
            <a:off x="8540150" y="3024000"/>
            <a:ext cx="525800" cy="124200"/>
            <a:chOff x="546675" y="195075"/>
            <a:chExt cx="525800" cy="124200"/>
          </a:xfrm>
        </p:grpSpPr>
        <p:sp>
          <p:nvSpPr>
            <p:cNvPr id="449" name="Google Shape;449;p34"/>
            <p:cNvSpPr/>
            <p:nvPr/>
          </p:nvSpPr>
          <p:spPr>
            <a:xfrm>
              <a:off x="5466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7474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948275" y="195075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52" name="Google Shape;452;p34"/>
          <p:cNvCxnSpPr/>
          <p:nvPr/>
        </p:nvCxnSpPr>
        <p:spPr>
          <a:xfrm rot="10800000">
            <a:off x="411525" y="-25"/>
            <a:ext cx="0" cy="1578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34"/>
          <p:cNvCxnSpPr/>
          <p:nvPr/>
        </p:nvCxnSpPr>
        <p:spPr>
          <a:xfrm rot="10800000">
            <a:off x="8803050" y="3565500"/>
            <a:ext cx="0" cy="1578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/>
          <p:nvPr/>
        </p:nvSpPr>
        <p:spPr>
          <a:xfrm>
            <a:off x="3175" y="0"/>
            <a:ext cx="91440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gnika"/>
              <a:buNone/>
              <a:defRPr sz="35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63" r:id="rId4"/>
    <p:sldLayoutId id="2147483665" r:id="rId5"/>
    <p:sldLayoutId id="2147483668" r:id="rId6"/>
    <p:sldLayoutId id="2147483669" r:id="rId7"/>
    <p:sldLayoutId id="2147483680" r:id="rId8"/>
    <p:sldLayoutId id="2147483683" r:id="rId9"/>
    <p:sldLayoutId id="2147483684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121944"/>
            <a:ext cx="9143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/>
              <a:t>KHỞI ĐỘNG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" y="807796"/>
            <a:ext cx="9144000" cy="716203"/>
            <a:chOff x="1" y="807796"/>
            <a:chExt cx="9144000" cy="716203"/>
          </a:xfrm>
        </p:grpSpPr>
        <p:sp>
          <p:nvSpPr>
            <p:cNvPr id="6" name="Up Ribbon 5"/>
            <p:cNvSpPr/>
            <p:nvPr/>
          </p:nvSpPr>
          <p:spPr>
            <a:xfrm>
              <a:off x="1444170" y="807796"/>
              <a:ext cx="6255657" cy="716203"/>
            </a:xfrm>
            <a:prstGeom prst="ribbon2">
              <a:avLst>
                <a:gd name="adj1" fmla="val 18111"/>
                <a:gd name="adj2" fmla="val 71224"/>
              </a:avLst>
            </a:prstGeom>
            <a:solidFill>
              <a:schemeClr val="bg2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1" y="93431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TRÒ CHƠI: TAM SAO THẤT BẢN</a:t>
              </a:r>
              <a:endParaRPr lang="vi-VN" sz="2000" b="1">
                <a:solidFill>
                  <a:srgbClr val="C00000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00529" y="1752600"/>
            <a:ext cx="7954735" cy="3249802"/>
          </a:xfrm>
          <a:prstGeom prst="roundRect">
            <a:avLst>
              <a:gd name="adj" fmla="val 5390"/>
            </a:avLst>
          </a:prstGeom>
          <a:solidFill>
            <a:schemeClr val="accent6"/>
          </a:solidFill>
          <a:ln w="12700">
            <a:solidFill>
              <a:srgbClr val="00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Arial (Body)"/>
              </a:rPr>
              <a:t>Luật chơi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0000"/>
                </a:solidFill>
                <a:latin typeface="Arial (Body)"/>
              </a:rPr>
              <a:t>H</a:t>
            </a:r>
            <a:r>
              <a:rPr lang="vi-VN" sz="2000">
                <a:solidFill>
                  <a:srgbClr val="000000"/>
                </a:solidFill>
                <a:latin typeface="Arial (Body)"/>
              </a:rPr>
              <a:t>ai đội tham gia trò chơi</a:t>
            </a:r>
            <a:r>
              <a:rPr lang="en-US" sz="2000">
                <a:solidFill>
                  <a:srgbClr val="000000"/>
                </a:solidFill>
                <a:latin typeface="Arial (Body)"/>
              </a:rPr>
              <a:t>, m</a:t>
            </a:r>
            <a:r>
              <a:rPr lang="vi-VN" sz="2000">
                <a:solidFill>
                  <a:srgbClr val="000000"/>
                </a:solidFill>
                <a:latin typeface="Arial (Body)"/>
              </a:rPr>
              <a:t>ỗi đội 4 người.</a:t>
            </a:r>
            <a:endParaRPr lang="en-US" sz="2000">
              <a:solidFill>
                <a:srgbClr val="000000"/>
              </a:solidFill>
              <a:latin typeface="Arial (Body)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00000"/>
                </a:solidFill>
                <a:latin typeface="Arial (Body)"/>
              </a:rPr>
              <a:t>Người đầu tiên nhìn</a:t>
            </a:r>
            <a:r>
              <a:rPr lang="en-US" sz="2000">
                <a:solidFill>
                  <a:srgbClr val="000000"/>
                </a:solidFill>
                <a:latin typeface="Arial (Body)"/>
              </a:rPr>
              <a:t> </a:t>
            </a:r>
            <a:r>
              <a:rPr lang="vi-VN" sz="2000">
                <a:solidFill>
                  <a:srgbClr val="000000"/>
                </a:solidFill>
                <a:latin typeface="Arial (Body)"/>
              </a:rPr>
              <a:t>hình ảnh trong 5 giây</a:t>
            </a:r>
            <a:r>
              <a:rPr lang="en-US" sz="2000">
                <a:solidFill>
                  <a:srgbClr val="000000"/>
                </a:solidFill>
                <a:latin typeface="Arial (Body)"/>
              </a:rPr>
              <a:t> </a:t>
            </a:r>
            <a:r>
              <a:rPr lang="vi-VN" sz="2000">
                <a:solidFill>
                  <a:srgbClr val="000000"/>
                </a:solidFill>
                <a:latin typeface="Arial (Body)"/>
              </a:rPr>
              <a:t>sau đó vẽ lại ra giấy. </a:t>
            </a:r>
            <a:endParaRPr lang="en-US" sz="2000">
              <a:solidFill>
                <a:srgbClr val="000000"/>
              </a:solidFill>
              <a:latin typeface="Arial (Body)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00000"/>
                </a:solidFill>
                <a:latin typeface="Arial (Body)"/>
              </a:rPr>
              <a:t>Người tiếp theo nhìn hình vẽ của người thứ nhất và tiếp tục vẽ để người thứ 3 xem. </a:t>
            </a:r>
            <a:endParaRPr lang="en-US" sz="2000">
              <a:solidFill>
                <a:srgbClr val="000000"/>
              </a:solidFill>
              <a:latin typeface="Arial (Body)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00000"/>
                </a:solidFill>
                <a:latin typeface="Arial (Body)"/>
              </a:rPr>
              <a:t>Người cuối cùng đoán cụm từ và viết lên bảng</a:t>
            </a:r>
            <a:r>
              <a:rPr lang="en-US" sz="2000">
                <a:solidFill>
                  <a:srgbClr val="000000"/>
                </a:solidFill>
                <a:latin typeface="Arial (Body)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0000"/>
                </a:solidFill>
                <a:latin typeface="Arial (Body)"/>
              </a:rPr>
              <a:t>Đội nào hoàn thành đúng và nhanh hơn giành chiến thắng.</a:t>
            </a:r>
            <a:endParaRPr lang="vi-VN" sz="2000">
              <a:solidFill>
                <a:srgbClr val="0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4754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66750" y="470063"/>
            <a:ext cx="8423910" cy="4467872"/>
            <a:chOff x="666750" y="470063"/>
            <a:chExt cx="8423910" cy="4467872"/>
          </a:xfrm>
        </p:grpSpPr>
        <p:grpSp>
          <p:nvGrpSpPr>
            <p:cNvPr id="7" name="Group 6"/>
            <p:cNvGrpSpPr/>
            <p:nvPr/>
          </p:nvGrpSpPr>
          <p:grpSpPr>
            <a:xfrm>
              <a:off x="666750" y="470063"/>
              <a:ext cx="7810500" cy="3405746"/>
              <a:chOff x="508000" y="317663"/>
              <a:chExt cx="7810500" cy="340574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08000" y="801807"/>
                <a:ext cx="7810500" cy="2921602"/>
                <a:chOff x="825206" y="420807"/>
                <a:chExt cx="7774284" cy="2921602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825206" y="420807"/>
                  <a:ext cx="7774284" cy="2921602"/>
                </a:xfrm>
                <a:prstGeom prst="roundRect">
                  <a:avLst>
                    <a:gd name="adj" fmla="val 4326"/>
                  </a:avLst>
                </a:prstGeom>
                <a:solidFill>
                  <a:schemeClr val="bg2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068610" y="716342"/>
                  <a:ext cx="7287476" cy="2400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sz="2000"/>
                    <a:t>Điện thoại dùng để liên lạc.</a:t>
                  </a:r>
                </a:p>
                <a:p>
                  <a:pPr marL="342900" indent="-342900" algn="just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vi-VN" sz="2000"/>
                    <a:t>Điện thoại di động hiện đại còn hỗ trợ các tiện ích khác như: nghe nhạc, xem phim, định vị, truy cập internet</a:t>
                  </a:r>
                  <a:r>
                    <a:rPr lang="en-US" sz="2000"/>
                    <a:t>,</a:t>
                  </a:r>
                  <a:r>
                    <a:rPr lang="vi-VN" sz="2000"/>
                    <a:t>... </a:t>
                  </a:r>
                  <a:endParaRPr lang="en-US" sz="2000"/>
                </a:p>
                <a:p>
                  <a:pPr marL="342900" indent="-342900" algn="just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vi-VN" sz="2000"/>
                    <a:t>Điện thoại có thể để bàn (điện thoại cố định) hoặc mang theo người (điện thoại di động).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BF82CB-E299-4C86-B4F8-AB2757D1816A}"/>
                  </a:ext>
                </a:extLst>
              </p:cNvPr>
              <p:cNvSpPr txBox="1"/>
              <p:nvPr/>
            </p:nvSpPr>
            <p:spPr>
              <a:xfrm>
                <a:off x="3373952" y="317663"/>
                <a:ext cx="2078596" cy="620078"/>
              </a:xfrm>
              <a:prstGeom prst="plaque">
                <a:avLst/>
              </a:prstGeom>
              <a:solidFill>
                <a:srgbClr val="EF8E7D"/>
              </a:solidFill>
              <a:ln w="12700">
                <a:solidFill>
                  <a:srgbClr val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b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GHI NHỚ</a:t>
                </a:r>
                <a:endParaRPr lang="vi-VN" sz="2500" b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274" name="Picture 10" descr="https://static.vecteezy.com/system/resources/previews/048/859/710/non_2x/happy-teenagers-use-mobile-gadgets-and-phones-to-surf-internet-or-communicate-on-social-networks-vector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0E1"/>
                </a:clrFrom>
                <a:clrTo>
                  <a:srgbClr val="FFF0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60"/>
            <a:stretch/>
          </p:blipFill>
          <p:spPr bwMode="auto">
            <a:xfrm flipH="1">
              <a:off x="4887884" y="2765377"/>
              <a:ext cx="4202776" cy="2172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Google Shape;268;p5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61186" y="4379870"/>
            <a:ext cx="2438400" cy="486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45730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42"/>
          <p:cNvGrpSpPr/>
          <p:nvPr/>
        </p:nvGrpSpPr>
        <p:grpSpPr>
          <a:xfrm>
            <a:off x="927111" y="643806"/>
            <a:ext cx="799119" cy="3437698"/>
            <a:chOff x="238125" y="1215275"/>
            <a:chExt cx="760125" cy="3269950"/>
          </a:xfrm>
        </p:grpSpPr>
        <p:sp>
          <p:nvSpPr>
            <p:cNvPr id="496" name="Google Shape;496;p42"/>
            <p:cNvSpPr/>
            <p:nvPr/>
          </p:nvSpPr>
          <p:spPr>
            <a:xfrm>
              <a:off x="238125" y="1863300"/>
              <a:ext cx="760125" cy="959950"/>
            </a:xfrm>
            <a:custGeom>
              <a:avLst/>
              <a:gdLst/>
              <a:ahLst/>
              <a:cxnLst/>
              <a:rect l="l" t="t" r="r" b="b"/>
              <a:pathLst>
                <a:path w="30405" h="38398" extrusionOk="0">
                  <a:moveTo>
                    <a:pt x="3605" y="1"/>
                  </a:moveTo>
                  <a:cubicBezTo>
                    <a:pt x="1620" y="1"/>
                    <a:pt x="0" y="1621"/>
                    <a:pt x="0" y="3619"/>
                  </a:cubicBezTo>
                  <a:lnTo>
                    <a:pt x="0" y="38398"/>
                  </a:lnTo>
                  <a:lnTo>
                    <a:pt x="30404" y="38398"/>
                  </a:lnTo>
                  <a:lnTo>
                    <a:pt x="30404" y="3619"/>
                  </a:lnTo>
                  <a:cubicBezTo>
                    <a:pt x="30404" y="1621"/>
                    <a:pt x="28784" y="1"/>
                    <a:pt x="26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283675" y="1921025"/>
              <a:ext cx="669000" cy="902225"/>
            </a:xfrm>
            <a:custGeom>
              <a:avLst/>
              <a:gdLst/>
              <a:ahLst/>
              <a:cxnLst/>
              <a:rect l="l" t="t" r="r" b="b"/>
              <a:pathLst>
                <a:path w="26760" h="36089" extrusionOk="0">
                  <a:moveTo>
                    <a:pt x="3173" y="1"/>
                  </a:moveTo>
                  <a:cubicBezTo>
                    <a:pt x="1418" y="1"/>
                    <a:pt x="1" y="1418"/>
                    <a:pt x="1" y="3173"/>
                  </a:cubicBezTo>
                  <a:lnTo>
                    <a:pt x="1" y="36089"/>
                  </a:lnTo>
                  <a:lnTo>
                    <a:pt x="26760" y="36089"/>
                  </a:lnTo>
                  <a:lnTo>
                    <a:pt x="26760" y="3173"/>
                  </a:lnTo>
                  <a:cubicBezTo>
                    <a:pt x="26760" y="1418"/>
                    <a:pt x="25329" y="1"/>
                    <a:pt x="23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238125" y="2823225"/>
              <a:ext cx="760125" cy="244050"/>
            </a:xfrm>
            <a:custGeom>
              <a:avLst/>
              <a:gdLst/>
              <a:ahLst/>
              <a:cxnLst/>
              <a:rect l="l" t="t" r="r" b="b"/>
              <a:pathLst>
                <a:path w="30405" h="9762" extrusionOk="0">
                  <a:moveTo>
                    <a:pt x="0" y="1"/>
                  </a:moveTo>
                  <a:lnTo>
                    <a:pt x="1472" y="9762"/>
                  </a:lnTo>
                  <a:lnTo>
                    <a:pt x="28933" y="9762"/>
                  </a:lnTo>
                  <a:lnTo>
                    <a:pt x="30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283675" y="2823225"/>
              <a:ext cx="669000" cy="244050"/>
            </a:xfrm>
            <a:custGeom>
              <a:avLst/>
              <a:gdLst/>
              <a:ahLst/>
              <a:cxnLst/>
              <a:rect l="l" t="t" r="r" b="b"/>
              <a:pathLst>
                <a:path w="26760" h="9762" extrusionOk="0">
                  <a:moveTo>
                    <a:pt x="1" y="1"/>
                  </a:moveTo>
                  <a:lnTo>
                    <a:pt x="1189" y="9762"/>
                  </a:lnTo>
                  <a:lnTo>
                    <a:pt x="25572" y="9762"/>
                  </a:lnTo>
                  <a:lnTo>
                    <a:pt x="267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274900" y="3067250"/>
              <a:ext cx="686550" cy="999100"/>
            </a:xfrm>
            <a:custGeom>
              <a:avLst/>
              <a:gdLst/>
              <a:ahLst/>
              <a:cxnLst/>
              <a:rect l="l" t="t" r="r" b="b"/>
              <a:pathLst>
                <a:path w="27462" h="39964" extrusionOk="0">
                  <a:moveTo>
                    <a:pt x="1" y="1"/>
                  </a:moveTo>
                  <a:lnTo>
                    <a:pt x="1" y="39964"/>
                  </a:lnTo>
                  <a:lnTo>
                    <a:pt x="27462" y="39964"/>
                  </a:lnTo>
                  <a:lnTo>
                    <a:pt x="274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274900" y="4066325"/>
              <a:ext cx="686550" cy="418900"/>
            </a:xfrm>
            <a:custGeom>
              <a:avLst/>
              <a:gdLst/>
              <a:ahLst/>
              <a:cxnLst/>
              <a:rect l="l" t="t" r="r" b="b"/>
              <a:pathLst>
                <a:path w="27462" h="16756" extrusionOk="0">
                  <a:moveTo>
                    <a:pt x="1" y="1"/>
                  </a:moveTo>
                  <a:lnTo>
                    <a:pt x="1958" y="10815"/>
                  </a:lnTo>
                  <a:lnTo>
                    <a:pt x="1958" y="14460"/>
                  </a:lnTo>
                  <a:cubicBezTo>
                    <a:pt x="1958" y="15729"/>
                    <a:pt x="2984" y="16755"/>
                    <a:pt x="4253" y="16755"/>
                  </a:cubicBezTo>
                  <a:lnTo>
                    <a:pt x="23209" y="16755"/>
                  </a:lnTo>
                  <a:cubicBezTo>
                    <a:pt x="24465" y="16755"/>
                    <a:pt x="25491" y="15729"/>
                    <a:pt x="25491" y="14460"/>
                  </a:cubicBezTo>
                  <a:lnTo>
                    <a:pt x="25491" y="10815"/>
                  </a:lnTo>
                  <a:lnTo>
                    <a:pt x="27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699175" y="1737075"/>
              <a:ext cx="147175" cy="126250"/>
            </a:xfrm>
            <a:custGeom>
              <a:avLst/>
              <a:gdLst/>
              <a:ahLst/>
              <a:cxnLst/>
              <a:rect l="l" t="t" r="r" b="b"/>
              <a:pathLst>
                <a:path w="5887" h="5050" extrusionOk="0">
                  <a:moveTo>
                    <a:pt x="0" y="1"/>
                  </a:moveTo>
                  <a:lnTo>
                    <a:pt x="0" y="5050"/>
                  </a:lnTo>
                  <a:lnTo>
                    <a:pt x="5887" y="5050"/>
                  </a:lnTo>
                  <a:lnTo>
                    <a:pt x="5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729550" y="1215275"/>
              <a:ext cx="86425" cy="521825"/>
            </a:xfrm>
            <a:custGeom>
              <a:avLst/>
              <a:gdLst/>
              <a:ahLst/>
              <a:cxnLst/>
              <a:rect l="l" t="t" r="r" b="b"/>
              <a:pathLst>
                <a:path w="3457" h="20873" extrusionOk="0">
                  <a:moveTo>
                    <a:pt x="1729" y="0"/>
                  </a:moveTo>
                  <a:cubicBezTo>
                    <a:pt x="1081" y="0"/>
                    <a:pt x="554" y="513"/>
                    <a:pt x="541" y="1148"/>
                  </a:cubicBezTo>
                  <a:lnTo>
                    <a:pt x="1" y="20873"/>
                  </a:lnTo>
                  <a:lnTo>
                    <a:pt x="3457" y="20873"/>
                  </a:lnTo>
                  <a:lnTo>
                    <a:pt x="2903" y="1148"/>
                  </a:lnTo>
                  <a:cubicBezTo>
                    <a:pt x="2890" y="513"/>
                    <a:pt x="2363" y="0"/>
                    <a:pt x="172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313375" y="3067250"/>
              <a:ext cx="609600" cy="999100"/>
            </a:xfrm>
            <a:custGeom>
              <a:avLst/>
              <a:gdLst/>
              <a:ahLst/>
              <a:cxnLst/>
              <a:rect l="l" t="t" r="r" b="b"/>
              <a:pathLst>
                <a:path w="24384" h="39964" extrusionOk="0">
                  <a:moveTo>
                    <a:pt x="1" y="1"/>
                  </a:moveTo>
                  <a:lnTo>
                    <a:pt x="1" y="39964"/>
                  </a:lnTo>
                  <a:lnTo>
                    <a:pt x="24384" y="39964"/>
                  </a:lnTo>
                  <a:lnTo>
                    <a:pt x="2438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313375" y="4066325"/>
              <a:ext cx="609600" cy="351400"/>
            </a:xfrm>
            <a:custGeom>
              <a:avLst/>
              <a:gdLst/>
              <a:ahLst/>
              <a:cxnLst/>
              <a:rect l="l" t="t" r="r" b="b"/>
              <a:pathLst>
                <a:path w="24384" h="14056" extrusionOk="0">
                  <a:moveTo>
                    <a:pt x="1" y="1"/>
                  </a:moveTo>
                  <a:lnTo>
                    <a:pt x="2282" y="14055"/>
                  </a:lnTo>
                  <a:lnTo>
                    <a:pt x="22413" y="14055"/>
                  </a:lnTo>
                  <a:lnTo>
                    <a:pt x="24384" y="1"/>
                  </a:lnTo>
                  <a:close/>
                </a:path>
              </a:pathLst>
            </a:custGeom>
            <a:solidFill>
              <a:srgbClr val="44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386275" y="2059400"/>
              <a:ext cx="463800" cy="611300"/>
            </a:xfrm>
            <a:custGeom>
              <a:avLst/>
              <a:gdLst/>
              <a:ahLst/>
              <a:cxnLst/>
              <a:rect l="l" t="t" r="r" b="b"/>
              <a:pathLst>
                <a:path w="18552" h="24452" extrusionOk="0">
                  <a:moveTo>
                    <a:pt x="2269" y="1"/>
                  </a:moveTo>
                  <a:cubicBezTo>
                    <a:pt x="1014" y="1"/>
                    <a:pt x="1" y="1000"/>
                    <a:pt x="1" y="2256"/>
                  </a:cubicBezTo>
                  <a:lnTo>
                    <a:pt x="1" y="22183"/>
                  </a:lnTo>
                  <a:cubicBezTo>
                    <a:pt x="1" y="23439"/>
                    <a:pt x="1014" y="24451"/>
                    <a:pt x="2269" y="24451"/>
                  </a:cubicBezTo>
                  <a:lnTo>
                    <a:pt x="16283" y="24451"/>
                  </a:lnTo>
                  <a:cubicBezTo>
                    <a:pt x="17539" y="24451"/>
                    <a:pt x="18551" y="23439"/>
                    <a:pt x="18551" y="22183"/>
                  </a:cubicBezTo>
                  <a:lnTo>
                    <a:pt x="18551" y="2256"/>
                  </a:lnTo>
                  <a:cubicBezTo>
                    <a:pt x="18551" y="1000"/>
                    <a:pt x="17539" y="1"/>
                    <a:pt x="16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572950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rgbClr val="332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447050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594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572950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699175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10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3" y="2706"/>
                    <a:pt x="1794" y="2706"/>
                  </a:cubicBezTo>
                  <a:cubicBezTo>
                    <a:pt x="2490" y="2706"/>
                    <a:pt x="3160" y="2164"/>
                    <a:pt x="3160" y="1350"/>
                  </a:cubicBezTo>
                  <a:cubicBezTo>
                    <a:pt x="3160" y="608"/>
                    <a:pt x="2552" y="0"/>
                    <a:pt x="1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447050" y="2297375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594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572950" y="2297375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699175" y="2297375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10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3" y="2706"/>
                    <a:pt x="1794" y="2706"/>
                  </a:cubicBezTo>
                  <a:cubicBezTo>
                    <a:pt x="2490" y="2706"/>
                    <a:pt x="3160" y="2164"/>
                    <a:pt x="3160" y="1350"/>
                  </a:cubicBezTo>
                  <a:cubicBezTo>
                    <a:pt x="3160" y="608"/>
                    <a:pt x="2552" y="0"/>
                    <a:pt x="1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447050" y="2423925"/>
              <a:ext cx="79000" cy="67675"/>
            </a:xfrm>
            <a:custGeom>
              <a:avLst/>
              <a:gdLst/>
              <a:ahLst/>
              <a:cxnLst/>
              <a:rect l="l" t="t" r="r" b="b"/>
              <a:pathLst>
                <a:path w="3160" h="2707" extrusionOk="0">
                  <a:moveTo>
                    <a:pt x="1809" y="1"/>
                  </a:moveTo>
                  <a:cubicBezTo>
                    <a:pt x="594" y="1"/>
                    <a:pt x="0" y="1459"/>
                    <a:pt x="851" y="2310"/>
                  </a:cubicBezTo>
                  <a:cubicBezTo>
                    <a:pt x="1125" y="2584"/>
                    <a:pt x="1462" y="2707"/>
                    <a:pt x="1794" y="2707"/>
                  </a:cubicBezTo>
                  <a:cubicBezTo>
                    <a:pt x="2490" y="2707"/>
                    <a:pt x="3159" y="2165"/>
                    <a:pt x="3159" y="1351"/>
                  </a:cubicBezTo>
                  <a:cubicBezTo>
                    <a:pt x="3159" y="609"/>
                    <a:pt x="2552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572950" y="2423925"/>
              <a:ext cx="79000" cy="67675"/>
            </a:xfrm>
            <a:custGeom>
              <a:avLst/>
              <a:gdLst/>
              <a:ahLst/>
              <a:cxnLst/>
              <a:rect l="l" t="t" r="r" b="b"/>
              <a:pathLst>
                <a:path w="3160" h="2707" extrusionOk="0">
                  <a:moveTo>
                    <a:pt x="1809" y="1"/>
                  </a:moveTo>
                  <a:cubicBezTo>
                    <a:pt x="608" y="1"/>
                    <a:pt x="0" y="1459"/>
                    <a:pt x="851" y="2310"/>
                  </a:cubicBezTo>
                  <a:cubicBezTo>
                    <a:pt x="1125" y="2584"/>
                    <a:pt x="1462" y="2707"/>
                    <a:pt x="1794" y="2707"/>
                  </a:cubicBezTo>
                  <a:cubicBezTo>
                    <a:pt x="2490" y="2707"/>
                    <a:pt x="3159" y="2165"/>
                    <a:pt x="3159" y="1351"/>
                  </a:cubicBezTo>
                  <a:cubicBezTo>
                    <a:pt x="3159" y="609"/>
                    <a:pt x="2552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699175" y="2423925"/>
              <a:ext cx="79000" cy="67675"/>
            </a:xfrm>
            <a:custGeom>
              <a:avLst/>
              <a:gdLst/>
              <a:ahLst/>
              <a:cxnLst/>
              <a:rect l="l" t="t" r="r" b="b"/>
              <a:pathLst>
                <a:path w="3160" h="2707" extrusionOk="0">
                  <a:moveTo>
                    <a:pt x="1810" y="1"/>
                  </a:moveTo>
                  <a:cubicBezTo>
                    <a:pt x="608" y="1"/>
                    <a:pt x="0" y="1459"/>
                    <a:pt x="851" y="2310"/>
                  </a:cubicBezTo>
                  <a:cubicBezTo>
                    <a:pt x="1125" y="2584"/>
                    <a:pt x="1463" y="2707"/>
                    <a:pt x="1794" y="2707"/>
                  </a:cubicBezTo>
                  <a:cubicBezTo>
                    <a:pt x="2490" y="2707"/>
                    <a:pt x="3160" y="2165"/>
                    <a:pt x="3160" y="1351"/>
                  </a:cubicBezTo>
                  <a:cubicBezTo>
                    <a:pt x="3160" y="609"/>
                    <a:pt x="2552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394725" y="2866775"/>
              <a:ext cx="443200" cy="143125"/>
            </a:xfrm>
            <a:custGeom>
              <a:avLst/>
              <a:gdLst/>
              <a:ahLst/>
              <a:cxnLst/>
              <a:rect l="l" t="t" r="r" b="b"/>
              <a:pathLst>
                <a:path w="17728" h="5725" extrusionOk="0">
                  <a:moveTo>
                    <a:pt x="1837" y="0"/>
                  </a:moveTo>
                  <a:cubicBezTo>
                    <a:pt x="824" y="0"/>
                    <a:pt x="0" y="824"/>
                    <a:pt x="0" y="1836"/>
                  </a:cubicBezTo>
                  <a:lnTo>
                    <a:pt x="0" y="3889"/>
                  </a:lnTo>
                  <a:cubicBezTo>
                    <a:pt x="0" y="4901"/>
                    <a:pt x="824" y="5725"/>
                    <a:pt x="1837" y="5725"/>
                  </a:cubicBezTo>
                  <a:lnTo>
                    <a:pt x="15891" y="5725"/>
                  </a:lnTo>
                  <a:cubicBezTo>
                    <a:pt x="16917" y="5725"/>
                    <a:pt x="17727" y="4901"/>
                    <a:pt x="17727" y="3889"/>
                  </a:cubicBezTo>
                  <a:lnTo>
                    <a:pt x="17727" y="1836"/>
                  </a:lnTo>
                  <a:cubicBezTo>
                    <a:pt x="17727" y="824"/>
                    <a:pt x="16917" y="0"/>
                    <a:pt x="15891" y="0"/>
                  </a:cubicBezTo>
                  <a:close/>
                </a:path>
              </a:pathLst>
            </a:custGeom>
            <a:solidFill>
              <a:srgbClr val="E2A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88900" y="2903225"/>
              <a:ext cx="48275" cy="80350"/>
            </a:xfrm>
            <a:custGeom>
              <a:avLst/>
              <a:gdLst/>
              <a:ahLst/>
              <a:cxnLst/>
              <a:rect l="l" t="t" r="r" b="b"/>
              <a:pathLst>
                <a:path w="1931" h="3214" extrusionOk="0">
                  <a:moveTo>
                    <a:pt x="864" y="0"/>
                  </a:moveTo>
                  <a:cubicBezTo>
                    <a:pt x="635" y="135"/>
                    <a:pt x="378" y="216"/>
                    <a:pt x="122" y="257"/>
                  </a:cubicBezTo>
                  <a:lnTo>
                    <a:pt x="122" y="621"/>
                  </a:lnTo>
                  <a:lnTo>
                    <a:pt x="716" y="621"/>
                  </a:lnTo>
                  <a:lnTo>
                    <a:pt x="716" y="2741"/>
                  </a:lnTo>
                  <a:lnTo>
                    <a:pt x="0" y="2741"/>
                  </a:lnTo>
                  <a:lnTo>
                    <a:pt x="0" y="3214"/>
                  </a:lnTo>
                  <a:lnTo>
                    <a:pt x="1931" y="3214"/>
                  </a:lnTo>
                  <a:lnTo>
                    <a:pt x="1931" y="2741"/>
                  </a:lnTo>
                  <a:lnTo>
                    <a:pt x="1296" y="274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548300" y="2901525"/>
              <a:ext cx="54700" cy="82050"/>
            </a:xfrm>
            <a:custGeom>
              <a:avLst/>
              <a:gdLst/>
              <a:ahLst/>
              <a:cxnLst/>
              <a:rect l="l" t="t" r="r" b="b"/>
              <a:pathLst>
                <a:path w="2188" h="3282" extrusionOk="0">
                  <a:moveTo>
                    <a:pt x="1027" y="1"/>
                  </a:moveTo>
                  <a:cubicBezTo>
                    <a:pt x="622" y="1"/>
                    <a:pt x="243" y="190"/>
                    <a:pt x="0" y="500"/>
                  </a:cubicBezTo>
                  <a:lnTo>
                    <a:pt x="325" y="824"/>
                  </a:lnTo>
                  <a:cubicBezTo>
                    <a:pt x="473" y="622"/>
                    <a:pt x="703" y="487"/>
                    <a:pt x="946" y="473"/>
                  </a:cubicBezTo>
                  <a:cubicBezTo>
                    <a:pt x="961" y="472"/>
                    <a:pt x="976" y="471"/>
                    <a:pt x="990" y="471"/>
                  </a:cubicBezTo>
                  <a:cubicBezTo>
                    <a:pt x="1280" y="471"/>
                    <a:pt x="1511" y="719"/>
                    <a:pt x="1486" y="1027"/>
                  </a:cubicBezTo>
                  <a:cubicBezTo>
                    <a:pt x="1486" y="1513"/>
                    <a:pt x="919" y="2080"/>
                    <a:pt x="27" y="2944"/>
                  </a:cubicBezTo>
                  <a:lnTo>
                    <a:pt x="27" y="3282"/>
                  </a:lnTo>
                  <a:lnTo>
                    <a:pt x="2188" y="3282"/>
                  </a:lnTo>
                  <a:lnTo>
                    <a:pt x="2188" y="2782"/>
                  </a:lnTo>
                  <a:lnTo>
                    <a:pt x="1405" y="2782"/>
                  </a:lnTo>
                  <a:cubicBezTo>
                    <a:pt x="1256" y="2782"/>
                    <a:pt x="1040" y="2796"/>
                    <a:pt x="865" y="2823"/>
                  </a:cubicBezTo>
                  <a:cubicBezTo>
                    <a:pt x="1513" y="2148"/>
                    <a:pt x="2039" y="1580"/>
                    <a:pt x="2039" y="986"/>
                  </a:cubicBezTo>
                  <a:cubicBezTo>
                    <a:pt x="2039" y="392"/>
                    <a:pt x="1634" y="1"/>
                    <a:pt x="1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611750" y="2901525"/>
              <a:ext cx="55725" cy="83425"/>
            </a:xfrm>
            <a:custGeom>
              <a:avLst/>
              <a:gdLst/>
              <a:ahLst/>
              <a:cxnLst/>
              <a:rect l="l" t="t" r="r" b="b"/>
              <a:pathLst>
                <a:path w="2229" h="3337" extrusionOk="0">
                  <a:moveTo>
                    <a:pt x="1081" y="1"/>
                  </a:moveTo>
                  <a:cubicBezTo>
                    <a:pt x="716" y="14"/>
                    <a:pt x="365" y="163"/>
                    <a:pt x="109" y="406"/>
                  </a:cubicBezTo>
                  <a:lnTo>
                    <a:pt x="419" y="770"/>
                  </a:lnTo>
                  <a:cubicBezTo>
                    <a:pt x="581" y="595"/>
                    <a:pt x="811" y="473"/>
                    <a:pt x="1054" y="473"/>
                  </a:cubicBezTo>
                  <a:cubicBezTo>
                    <a:pt x="1364" y="473"/>
                    <a:pt x="1526" y="635"/>
                    <a:pt x="1526" y="905"/>
                  </a:cubicBezTo>
                  <a:cubicBezTo>
                    <a:pt x="1526" y="1189"/>
                    <a:pt x="1324" y="1405"/>
                    <a:pt x="689" y="1405"/>
                  </a:cubicBezTo>
                  <a:lnTo>
                    <a:pt x="689" y="1837"/>
                  </a:lnTo>
                  <a:cubicBezTo>
                    <a:pt x="1432" y="1837"/>
                    <a:pt x="1634" y="2040"/>
                    <a:pt x="1634" y="2377"/>
                  </a:cubicBezTo>
                  <a:cubicBezTo>
                    <a:pt x="1634" y="2688"/>
                    <a:pt x="1391" y="2863"/>
                    <a:pt x="1040" y="2863"/>
                  </a:cubicBezTo>
                  <a:cubicBezTo>
                    <a:pt x="757" y="2850"/>
                    <a:pt x="473" y="2728"/>
                    <a:pt x="284" y="2512"/>
                  </a:cubicBezTo>
                  <a:lnTo>
                    <a:pt x="1" y="2890"/>
                  </a:lnTo>
                  <a:cubicBezTo>
                    <a:pt x="273" y="3176"/>
                    <a:pt x="658" y="3336"/>
                    <a:pt x="1047" y="3336"/>
                  </a:cubicBezTo>
                  <a:cubicBezTo>
                    <a:pt x="1063" y="3336"/>
                    <a:pt x="1079" y="3336"/>
                    <a:pt x="1094" y="3336"/>
                  </a:cubicBezTo>
                  <a:cubicBezTo>
                    <a:pt x="1715" y="3336"/>
                    <a:pt x="2228" y="2998"/>
                    <a:pt x="2228" y="2404"/>
                  </a:cubicBezTo>
                  <a:cubicBezTo>
                    <a:pt x="2228" y="2013"/>
                    <a:pt x="1945" y="1675"/>
                    <a:pt x="1553" y="1607"/>
                  </a:cubicBezTo>
                  <a:lnTo>
                    <a:pt x="1553" y="1594"/>
                  </a:lnTo>
                  <a:cubicBezTo>
                    <a:pt x="1904" y="1445"/>
                    <a:pt x="2107" y="1202"/>
                    <a:pt x="2107" y="851"/>
                  </a:cubicBezTo>
                  <a:cubicBezTo>
                    <a:pt x="2107" y="311"/>
                    <a:pt x="1688" y="1"/>
                    <a:pt x="10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676225" y="2903225"/>
              <a:ext cx="59100" cy="80025"/>
            </a:xfrm>
            <a:custGeom>
              <a:avLst/>
              <a:gdLst/>
              <a:ahLst/>
              <a:cxnLst/>
              <a:rect l="l" t="t" r="r" b="b"/>
              <a:pathLst>
                <a:path w="2364" h="3201" extrusionOk="0">
                  <a:moveTo>
                    <a:pt x="1431" y="527"/>
                  </a:moveTo>
                  <a:cubicBezTo>
                    <a:pt x="1431" y="729"/>
                    <a:pt x="1418" y="1026"/>
                    <a:pt x="1418" y="1202"/>
                  </a:cubicBezTo>
                  <a:lnTo>
                    <a:pt x="1418" y="1931"/>
                  </a:lnTo>
                  <a:lnTo>
                    <a:pt x="567" y="1931"/>
                  </a:lnTo>
                  <a:lnTo>
                    <a:pt x="1148" y="1040"/>
                  </a:lnTo>
                  <a:cubicBezTo>
                    <a:pt x="1242" y="864"/>
                    <a:pt x="1337" y="702"/>
                    <a:pt x="1418" y="527"/>
                  </a:cubicBezTo>
                  <a:close/>
                  <a:moveTo>
                    <a:pt x="1269" y="0"/>
                  </a:moveTo>
                  <a:lnTo>
                    <a:pt x="0" y="1985"/>
                  </a:lnTo>
                  <a:lnTo>
                    <a:pt x="0" y="2377"/>
                  </a:lnTo>
                  <a:lnTo>
                    <a:pt x="1418" y="2377"/>
                  </a:lnTo>
                  <a:lnTo>
                    <a:pt x="1418" y="3200"/>
                  </a:lnTo>
                  <a:lnTo>
                    <a:pt x="1958" y="3200"/>
                  </a:lnTo>
                  <a:lnTo>
                    <a:pt x="1958" y="2377"/>
                  </a:lnTo>
                  <a:lnTo>
                    <a:pt x="2363" y="2377"/>
                  </a:lnTo>
                  <a:lnTo>
                    <a:pt x="2363" y="1931"/>
                  </a:lnTo>
                  <a:lnTo>
                    <a:pt x="1958" y="1931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371425" y="31425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59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59" y="4888"/>
                  </a:cubicBezTo>
                  <a:lnTo>
                    <a:pt x="3930" y="4888"/>
                  </a:lnTo>
                  <a:cubicBezTo>
                    <a:pt x="4470" y="4888"/>
                    <a:pt x="4902" y="4469"/>
                    <a:pt x="4902" y="3929"/>
                  </a:cubicBezTo>
                  <a:lnTo>
                    <a:pt x="4902" y="959"/>
                  </a:lnTo>
                  <a:cubicBezTo>
                    <a:pt x="4902" y="433"/>
                    <a:pt x="4470" y="1"/>
                    <a:pt x="3930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557075" y="3142525"/>
              <a:ext cx="122200" cy="122200"/>
            </a:xfrm>
            <a:custGeom>
              <a:avLst/>
              <a:gdLst/>
              <a:ahLst/>
              <a:cxnLst/>
              <a:rect l="l" t="t" r="r" b="b"/>
              <a:pathLst>
                <a:path w="4888" h="4888" extrusionOk="0">
                  <a:moveTo>
                    <a:pt x="959" y="1"/>
                  </a:moveTo>
                  <a:cubicBezTo>
                    <a:pt x="419" y="1"/>
                    <a:pt x="1" y="433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19" y="4888"/>
                    <a:pt x="959" y="4888"/>
                  </a:cubicBezTo>
                  <a:lnTo>
                    <a:pt x="3929" y="4888"/>
                  </a:lnTo>
                  <a:cubicBezTo>
                    <a:pt x="4456" y="4888"/>
                    <a:pt x="4888" y="4469"/>
                    <a:pt x="4888" y="3929"/>
                  </a:cubicBezTo>
                  <a:lnTo>
                    <a:pt x="4888" y="959"/>
                  </a:lnTo>
                  <a:cubicBezTo>
                    <a:pt x="4888" y="433"/>
                    <a:pt x="4456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742375" y="31425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73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73" y="4888"/>
                  </a:cubicBezTo>
                  <a:lnTo>
                    <a:pt x="3929" y="4888"/>
                  </a:lnTo>
                  <a:cubicBezTo>
                    <a:pt x="4469" y="4888"/>
                    <a:pt x="4901" y="4469"/>
                    <a:pt x="4901" y="3929"/>
                  </a:cubicBezTo>
                  <a:lnTo>
                    <a:pt x="4901" y="959"/>
                  </a:lnTo>
                  <a:cubicBezTo>
                    <a:pt x="4901" y="433"/>
                    <a:pt x="4469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371425" y="33366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59" y="1"/>
                  </a:moveTo>
                  <a:cubicBezTo>
                    <a:pt x="433" y="1"/>
                    <a:pt x="1" y="433"/>
                    <a:pt x="1" y="973"/>
                  </a:cubicBezTo>
                  <a:lnTo>
                    <a:pt x="1" y="3943"/>
                  </a:lnTo>
                  <a:cubicBezTo>
                    <a:pt x="1" y="4469"/>
                    <a:pt x="433" y="4901"/>
                    <a:pt x="959" y="4901"/>
                  </a:cubicBezTo>
                  <a:lnTo>
                    <a:pt x="3930" y="4901"/>
                  </a:lnTo>
                  <a:cubicBezTo>
                    <a:pt x="4470" y="4901"/>
                    <a:pt x="4902" y="4469"/>
                    <a:pt x="4902" y="3943"/>
                  </a:cubicBezTo>
                  <a:lnTo>
                    <a:pt x="4902" y="973"/>
                  </a:lnTo>
                  <a:cubicBezTo>
                    <a:pt x="4902" y="433"/>
                    <a:pt x="4470" y="1"/>
                    <a:pt x="3930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557075" y="3336600"/>
              <a:ext cx="122200" cy="122550"/>
            </a:xfrm>
            <a:custGeom>
              <a:avLst/>
              <a:gdLst/>
              <a:ahLst/>
              <a:cxnLst/>
              <a:rect l="l" t="t" r="r" b="b"/>
              <a:pathLst>
                <a:path w="4888" h="4902" extrusionOk="0">
                  <a:moveTo>
                    <a:pt x="959" y="1"/>
                  </a:moveTo>
                  <a:cubicBezTo>
                    <a:pt x="419" y="1"/>
                    <a:pt x="1" y="433"/>
                    <a:pt x="1" y="973"/>
                  </a:cubicBezTo>
                  <a:lnTo>
                    <a:pt x="1" y="3943"/>
                  </a:lnTo>
                  <a:cubicBezTo>
                    <a:pt x="1" y="4469"/>
                    <a:pt x="419" y="4901"/>
                    <a:pt x="959" y="4901"/>
                  </a:cubicBezTo>
                  <a:lnTo>
                    <a:pt x="3929" y="4901"/>
                  </a:lnTo>
                  <a:cubicBezTo>
                    <a:pt x="4456" y="4901"/>
                    <a:pt x="4888" y="4469"/>
                    <a:pt x="4888" y="3943"/>
                  </a:cubicBezTo>
                  <a:lnTo>
                    <a:pt x="4888" y="973"/>
                  </a:lnTo>
                  <a:cubicBezTo>
                    <a:pt x="4888" y="433"/>
                    <a:pt x="4456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742375" y="33366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73" y="1"/>
                  </a:moveTo>
                  <a:cubicBezTo>
                    <a:pt x="433" y="1"/>
                    <a:pt x="1" y="433"/>
                    <a:pt x="1" y="973"/>
                  </a:cubicBezTo>
                  <a:lnTo>
                    <a:pt x="1" y="3943"/>
                  </a:lnTo>
                  <a:cubicBezTo>
                    <a:pt x="1" y="4469"/>
                    <a:pt x="433" y="4901"/>
                    <a:pt x="973" y="4901"/>
                  </a:cubicBezTo>
                  <a:lnTo>
                    <a:pt x="3929" y="4901"/>
                  </a:lnTo>
                  <a:cubicBezTo>
                    <a:pt x="4469" y="4901"/>
                    <a:pt x="4901" y="4469"/>
                    <a:pt x="4901" y="3943"/>
                  </a:cubicBezTo>
                  <a:lnTo>
                    <a:pt x="4901" y="973"/>
                  </a:lnTo>
                  <a:cubicBezTo>
                    <a:pt x="4901" y="433"/>
                    <a:pt x="4469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371425" y="35310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59" y="0"/>
                  </a:moveTo>
                  <a:cubicBezTo>
                    <a:pt x="433" y="0"/>
                    <a:pt x="1" y="432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59" y="4888"/>
                  </a:cubicBezTo>
                  <a:lnTo>
                    <a:pt x="3930" y="4888"/>
                  </a:lnTo>
                  <a:cubicBezTo>
                    <a:pt x="4470" y="4888"/>
                    <a:pt x="4902" y="4469"/>
                    <a:pt x="4902" y="3929"/>
                  </a:cubicBezTo>
                  <a:lnTo>
                    <a:pt x="4902" y="959"/>
                  </a:lnTo>
                  <a:cubicBezTo>
                    <a:pt x="4902" y="432"/>
                    <a:pt x="4470" y="0"/>
                    <a:pt x="3930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557075" y="3531025"/>
              <a:ext cx="122200" cy="122200"/>
            </a:xfrm>
            <a:custGeom>
              <a:avLst/>
              <a:gdLst/>
              <a:ahLst/>
              <a:cxnLst/>
              <a:rect l="l" t="t" r="r" b="b"/>
              <a:pathLst>
                <a:path w="4888" h="4888" extrusionOk="0">
                  <a:moveTo>
                    <a:pt x="959" y="0"/>
                  </a:moveTo>
                  <a:cubicBezTo>
                    <a:pt x="419" y="0"/>
                    <a:pt x="1" y="432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19" y="4888"/>
                    <a:pt x="959" y="4888"/>
                  </a:cubicBezTo>
                  <a:lnTo>
                    <a:pt x="3929" y="4888"/>
                  </a:lnTo>
                  <a:cubicBezTo>
                    <a:pt x="4456" y="4888"/>
                    <a:pt x="4888" y="4469"/>
                    <a:pt x="4888" y="3929"/>
                  </a:cubicBezTo>
                  <a:lnTo>
                    <a:pt x="4888" y="959"/>
                  </a:lnTo>
                  <a:cubicBezTo>
                    <a:pt x="4888" y="432"/>
                    <a:pt x="4456" y="0"/>
                    <a:pt x="3929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742375" y="35310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73" y="0"/>
                  </a:moveTo>
                  <a:cubicBezTo>
                    <a:pt x="433" y="0"/>
                    <a:pt x="1" y="432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73" y="4888"/>
                  </a:cubicBezTo>
                  <a:lnTo>
                    <a:pt x="3929" y="4888"/>
                  </a:lnTo>
                  <a:cubicBezTo>
                    <a:pt x="4469" y="4888"/>
                    <a:pt x="4901" y="4469"/>
                    <a:pt x="4901" y="3929"/>
                  </a:cubicBezTo>
                  <a:lnTo>
                    <a:pt x="4901" y="959"/>
                  </a:lnTo>
                  <a:cubicBezTo>
                    <a:pt x="4901" y="432"/>
                    <a:pt x="4469" y="0"/>
                    <a:pt x="3929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371425" y="37251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59" y="0"/>
                  </a:moveTo>
                  <a:cubicBezTo>
                    <a:pt x="433" y="0"/>
                    <a:pt x="1" y="432"/>
                    <a:pt x="1" y="972"/>
                  </a:cubicBezTo>
                  <a:lnTo>
                    <a:pt x="1" y="3929"/>
                  </a:lnTo>
                  <a:cubicBezTo>
                    <a:pt x="1" y="4469"/>
                    <a:pt x="433" y="4901"/>
                    <a:pt x="959" y="4901"/>
                  </a:cubicBezTo>
                  <a:lnTo>
                    <a:pt x="3930" y="4901"/>
                  </a:lnTo>
                  <a:cubicBezTo>
                    <a:pt x="4470" y="4901"/>
                    <a:pt x="4902" y="4469"/>
                    <a:pt x="4902" y="3929"/>
                  </a:cubicBezTo>
                  <a:lnTo>
                    <a:pt x="4902" y="972"/>
                  </a:lnTo>
                  <a:cubicBezTo>
                    <a:pt x="4902" y="432"/>
                    <a:pt x="4470" y="0"/>
                    <a:pt x="3930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557075" y="3725100"/>
              <a:ext cx="122200" cy="122550"/>
            </a:xfrm>
            <a:custGeom>
              <a:avLst/>
              <a:gdLst/>
              <a:ahLst/>
              <a:cxnLst/>
              <a:rect l="l" t="t" r="r" b="b"/>
              <a:pathLst>
                <a:path w="4888" h="4902" extrusionOk="0">
                  <a:moveTo>
                    <a:pt x="959" y="0"/>
                  </a:moveTo>
                  <a:cubicBezTo>
                    <a:pt x="419" y="0"/>
                    <a:pt x="1" y="432"/>
                    <a:pt x="1" y="972"/>
                  </a:cubicBezTo>
                  <a:lnTo>
                    <a:pt x="1" y="3929"/>
                  </a:lnTo>
                  <a:cubicBezTo>
                    <a:pt x="1" y="4469"/>
                    <a:pt x="419" y="4901"/>
                    <a:pt x="959" y="4901"/>
                  </a:cubicBezTo>
                  <a:lnTo>
                    <a:pt x="3929" y="4901"/>
                  </a:lnTo>
                  <a:cubicBezTo>
                    <a:pt x="4456" y="4901"/>
                    <a:pt x="4888" y="4469"/>
                    <a:pt x="4888" y="3929"/>
                  </a:cubicBezTo>
                  <a:lnTo>
                    <a:pt x="4888" y="972"/>
                  </a:lnTo>
                  <a:cubicBezTo>
                    <a:pt x="4888" y="432"/>
                    <a:pt x="4456" y="0"/>
                    <a:pt x="3929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742375" y="37251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73" y="0"/>
                  </a:moveTo>
                  <a:cubicBezTo>
                    <a:pt x="433" y="0"/>
                    <a:pt x="1" y="432"/>
                    <a:pt x="1" y="972"/>
                  </a:cubicBezTo>
                  <a:lnTo>
                    <a:pt x="1" y="3929"/>
                  </a:lnTo>
                  <a:cubicBezTo>
                    <a:pt x="1" y="4469"/>
                    <a:pt x="433" y="4901"/>
                    <a:pt x="973" y="4901"/>
                  </a:cubicBezTo>
                  <a:lnTo>
                    <a:pt x="3929" y="4901"/>
                  </a:lnTo>
                  <a:cubicBezTo>
                    <a:pt x="4469" y="4901"/>
                    <a:pt x="4901" y="4469"/>
                    <a:pt x="4901" y="3929"/>
                  </a:cubicBezTo>
                  <a:lnTo>
                    <a:pt x="4901" y="972"/>
                  </a:lnTo>
                  <a:cubicBezTo>
                    <a:pt x="4901" y="432"/>
                    <a:pt x="4469" y="0"/>
                    <a:pt x="3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371425" y="3919500"/>
              <a:ext cx="122550" cy="122225"/>
            </a:xfrm>
            <a:custGeom>
              <a:avLst/>
              <a:gdLst/>
              <a:ahLst/>
              <a:cxnLst/>
              <a:rect l="l" t="t" r="r" b="b"/>
              <a:pathLst>
                <a:path w="4902" h="4889" extrusionOk="0">
                  <a:moveTo>
                    <a:pt x="959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30"/>
                  </a:lnTo>
                  <a:cubicBezTo>
                    <a:pt x="1" y="4456"/>
                    <a:pt x="433" y="4888"/>
                    <a:pt x="959" y="4888"/>
                  </a:cubicBezTo>
                  <a:lnTo>
                    <a:pt x="3930" y="4888"/>
                  </a:lnTo>
                  <a:cubicBezTo>
                    <a:pt x="4470" y="4888"/>
                    <a:pt x="4902" y="4456"/>
                    <a:pt x="4902" y="3930"/>
                  </a:cubicBezTo>
                  <a:lnTo>
                    <a:pt x="4902" y="959"/>
                  </a:lnTo>
                  <a:cubicBezTo>
                    <a:pt x="4902" y="433"/>
                    <a:pt x="4470" y="1"/>
                    <a:pt x="3930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557075" y="3919500"/>
              <a:ext cx="122200" cy="122225"/>
            </a:xfrm>
            <a:custGeom>
              <a:avLst/>
              <a:gdLst/>
              <a:ahLst/>
              <a:cxnLst/>
              <a:rect l="l" t="t" r="r" b="b"/>
              <a:pathLst>
                <a:path w="4888" h="4889" extrusionOk="0">
                  <a:moveTo>
                    <a:pt x="959" y="1"/>
                  </a:moveTo>
                  <a:cubicBezTo>
                    <a:pt x="419" y="1"/>
                    <a:pt x="1" y="433"/>
                    <a:pt x="1" y="959"/>
                  </a:cubicBezTo>
                  <a:lnTo>
                    <a:pt x="1" y="3930"/>
                  </a:lnTo>
                  <a:cubicBezTo>
                    <a:pt x="1" y="4456"/>
                    <a:pt x="419" y="4888"/>
                    <a:pt x="959" y="4888"/>
                  </a:cubicBezTo>
                  <a:lnTo>
                    <a:pt x="3929" y="4888"/>
                  </a:lnTo>
                  <a:cubicBezTo>
                    <a:pt x="4456" y="4888"/>
                    <a:pt x="4888" y="4456"/>
                    <a:pt x="4888" y="3930"/>
                  </a:cubicBezTo>
                  <a:lnTo>
                    <a:pt x="4888" y="959"/>
                  </a:lnTo>
                  <a:cubicBezTo>
                    <a:pt x="4888" y="433"/>
                    <a:pt x="4456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742375" y="3919500"/>
              <a:ext cx="122550" cy="122225"/>
            </a:xfrm>
            <a:custGeom>
              <a:avLst/>
              <a:gdLst/>
              <a:ahLst/>
              <a:cxnLst/>
              <a:rect l="l" t="t" r="r" b="b"/>
              <a:pathLst>
                <a:path w="4902" h="4889" extrusionOk="0">
                  <a:moveTo>
                    <a:pt x="973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30"/>
                  </a:lnTo>
                  <a:cubicBezTo>
                    <a:pt x="1" y="4456"/>
                    <a:pt x="433" y="4888"/>
                    <a:pt x="973" y="4888"/>
                  </a:cubicBezTo>
                  <a:lnTo>
                    <a:pt x="3929" y="4888"/>
                  </a:lnTo>
                  <a:cubicBezTo>
                    <a:pt x="4469" y="4888"/>
                    <a:pt x="4901" y="4456"/>
                    <a:pt x="4901" y="3930"/>
                  </a:cubicBezTo>
                  <a:lnTo>
                    <a:pt x="4901" y="959"/>
                  </a:lnTo>
                  <a:cubicBezTo>
                    <a:pt x="4901" y="433"/>
                    <a:pt x="4469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510825" y="4275600"/>
              <a:ext cx="214375" cy="60775"/>
            </a:xfrm>
            <a:custGeom>
              <a:avLst/>
              <a:gdLst/>
              <a:ahLst/>
              <a:cxnLst/>
              <a:rect l="l" t="t" r="r" b="b"/>
              <a:pathLst>
                <a:path w="8575" h="2431" extrusionOk="0">
                  <a:moveTo>
                    <a:pt x="1216" y="0"/>
                  </a:moveTo>
                  <a:cubicBezTo>
                    <a:pt x="541" y="0"/>
                    <a:pt x="1" y="540"/>
                    <a:pt x="1" y="1215"/>
                  </a:cubicBezTo>
                  <a:cubicBezTo>
                    <a:pt x="1" y="1877"/>
                    <a:pt x="541" y="2417"/>
                    <a:pt x="1216" y="2431"/>
                  </a:cubicBezTo>
                  <a:lnTo>
                    <a:pt x="7372" y="2431"/>
                  </a:lnTo>
                  <a:cubicBezTo>
                    <a:pt x="8034" y="2431"/>
                    <a:pt x="8574" y="1877"/>
                    <a:pt x="8574" y="1215"/>
                  </a:cubicBezTo>
                  <a:cubicBezTo>
                    <a:pt x="8574" y="540"/>
                    <a:pt x="8034" y="0"/>
                    <a:pt x="7372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42"/>
          <p:cNvGrpSpPr/>
          <p:nvPr/>
        </p:nvGrpSpPr>
        <p:grpSpPr>
          <a:xfrm>
            <a:off x="1929480" y="1537499"/>
            <a:ext cx="978470" cy="2543874"/>
            <a:chOff x="2973100" y="1420150"/>
            <a:chExt cx="1125325" cy="2925675"/>
          </a:xfrm>
        </p:grpSpPr>
        <p:sp>
          <p:nvSpPr>
            <p:cNvPr id="539" name="Google Shape;539;p42"/>
            <p:cNvSpPr/>
            <p:nvPr/>
          </p:nvSpPr>
          <p:spPr>
            <a:xfrm>
              <a:off x="3244450" y="1420150"/>
              <a:ext cx="101300" cy="351725"/>
            </a:xfrm>
            <a:custGeom>
              <a:avLst/>
              <a:gdLst/>
              <a:ahLst/>
              <a:cxnLst/>
              <a:rect l="l" t="t" r="r" b="b"/>
              <a:pathLst>
                <a:path w="4052" h="14069" extrusionOk="0">
                  <a:moveTo>
                    <a:pt x="2026" y="0"/>
                  </a:moveTo>
                  <a:cubicBezTo>
                    <a:pt x="906" y="0"/>
                    <a:pt x="1" y="905"/>
                    <a:pt x="1" y="2025"/>
                  </a:cubicBezTo>
                  <a:lnTo>
                    <a:pt x="1" y="14068"/>
                  </a:lnTo>
                  <a:lnTo>
                    <a:pt x="4051" y="14068"/>
                  </a:lnTo>
                  <a:lnTo>
                    <a:pt x="4051" y="2025"/>
                  </a:lnTo>
                  <a:cubicBezTo>
                    <a:pt x="4051" y="905"/>
                    <a:pt x="3147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2973100" y="1770500"/>
              <a:ext cx="1125325" cy="2575325"/>
            </a:xfrm>
            <a:custGeom>
              <a:avLst/>
              <a:gdLst/>
              <a:ahLst/>
              <a:cxnLst/>
              <a:rect l="l" t="t" r="r" b="b"/>
              <a:pathLst>
                <a:path w="45013" h="103013" extrusionOk="0">
                  <a:moveTo>
                    <a:pt x="11976" y="0"/>
                  </a:moveTo>
                  <a:cubicBezTo>
                    <a:pt x="5360" y="0"/>
                    <a:pt x="0" y="5360"/>
                    <a:pt x="0" y="11975"/>
                  </a:cubicBezTo>
                  <a:lnTo>
                    <a:pt x="0" y="93764"/>
                  </a:lnTo>
                  <a:cubicBezTo>
                    <a:pt x="0" y="98868"/>
                    <a:pt x="4145" y="103013"/>
                    <a:pt x="9248" y="103013"/>
                  </a:cubicBezTo>
                  <a:lnTo>
                    <a:pt x="35751" y="103013"/>
                  </a:lnTo>
                  <a:cubicBezTo>
                    <a:pt x="40854" y="103013"/>
                    <a:pt x="45013" y="98868"/>
                    <a:pt x="45013" y="93764"/>
                  </a:cubicBezTo>
                  <a:lnTo>
                    <a:pt x="45013" y="11975"/>
                  </a:lnTo>
                  <a:cubicBezTo>
                    <a:pt x="45013" y="5360"/>
                    <a:pt x="39639" y="0"/>
                    <a:pt x="3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3091225" y="2229700"/>
              <a:ext cx="888725" cy="753375"/>
            </a:xfrm>
            <a:custGeom>
              <a:avLst/>
              <a:gdLst/>
              <a:ahLst/>
              <a:cxnLst/>
              <a:rect l="l" t="t" r="r" b="b"/>
              <a:pathLst>
                <a:path w="35549" h="30135" extrusionOk="0">
                  <a:moveTo>
                    <a:pt x="17768" y="0"/>
                  </a:moveTo>
                  <a:cubicBezTo>
                    <a:pt x="13110" y="0"/>
                    <a:pt x="8452" y="412"/>
                    <a:pt x="3848" y="1236"/>
                  </a:cubicBezTo>
                  <a:lnTo>
                    <a:pt x="1985" y="1573"/>
                  </a:lnTo>
                  <a:cubicBezTo>
                    <a:pt x="797" y="2019"/>
                    <a:pt x="14" y="3139"/>
                    <a:pt x="0" y="4408"/>
                  </a:cubicBezTo>
                  <a:lnTo>
                    <a:pt x="0" y="25726"/>
                  </a:lnTo>
                  <a:cubicBezTo>
                    <a:pt x="14" y="26995"/>
                    <a:pt x="811" y="28116"/>
                    <a:pt x="1999" y="28562"/>
                  </a:cubicBezTo>
                  <a:lnTo>
                    <a:pt x="3862" y="28899"/>
                  </a:lnTo>
                  <a:cubicBezTo>
                    <a:pt x="8466" y="29723"/>
                    <a:pt x="13124" y="30134"/>
                    <a:pt x="17780" y="30134"/>
                  </a:cubicBezTo>
                  <a:cubicBezTo>
                    <a:pt x="22436" y="30134"/>
                    <a:pt x="27090" y="29723"/>
                    <a:pt x="31687" y="28899"/>
                  </a:cubicBezTo>
                  <a:lnTo>
                    <a:pt x="33564" y="28562"/>
                  </a:lnTo>
                  <a:cubicBezTo>
                    <a:pt x="34739" y="28116"/>
                    <a:pt x="35535" y="26995"/>
                    <a:pt x="35549" y="25726"/>
                  </a:cubicBezTo>
                  <a:lnTo>
                    <a:pt x="35549" y="4408"/>
                  </a:lnTo>
                  <a:cubicBezTo>
                    <a:pt x="35522" y="3139"/>
                    <a:pt x="34739" y="2019"/>
                    <a:pt x="33551" y="1573"/>
                  </a:cubicBezTo>
                  <a:lnTo>
                    <a:pt x="31687" y="1236"/>
                  </a:lnTo>
                  <a:cubicBezTo>
                    <a:pt x="27084" y="412"/>
                    <a:pt x="22426" y="0"/>
                    <a:pt x="1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3166825" y="2357450"/>
              <a:ext cx="737525" cy="525200"/>
            </a:xfrm>
            <a:custGeom>
              <a:avLst/>
              <a:gdLst/>
              <a:ahLst/>
              <a:cxnLst/>
              <a:rect l="l" t="t" r="r" b="b"/>
              <a:pathLst>
                <a:path w="29501" h="21008" extrusionOk="0">
                  <a:moveTo>
                    <a:pt x="2471" y="0"/>
                  </a:moveTo>
                  <a:cubicBezTo>
                    <a:pt x="1108" y="0"/>
                    <a:pt x="1" y="1094"/>
                    <a:pt x="1" y="2471"/>
                  </a:cubicBezTo>
                  <a:lnTo>
                    <a:pt x="1" y="18537"/>
                  </a:lnTo>
                  <a:cubicBezTo>
                    <a:pt x="1" y="19901"/>
                    <a:pt x="1108" y="21008"/>
                    <a:pt x="2471" y="21008"/>
                  </a:cubicBezTo>
                  <a:lnTo>
                    <a:pt x="27030" y="21008"/>
                  </a:lnTo>
                  <a:cubicBezTo>
                    <a:pt x="28393" y="21008"/>
                    <a:pt x="29501" y="19901"/>
                    <a:pt x="29501" y="18537"/>
                  </a:cubicBezTo>
                  <a:lnTo>
                    <a:pt x="29501" y="2471"/>
                  </a:lnTo>
                  <a:cubicBezTo>
                    <a:pt x="29501" y="1094"/>
                    <a:pt x="28393" y="0"/>
                    <a:pt x="27030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3167850" y="2829300"/>
              <a:ext cx="735500" cy="53350"/>
            </a:xfrm>
            <a:custGeom>
              <a:avLst/>
              <a:gdLst/>
              <a:ahLst/>
              <a:cxnLst/>
              <a:rect l="l" t="t" r="r" b="b"/>
              <a:pathLst>
                <a:path w="29420" h="2134" extrusionOk="0">
                  <a:moveTo>
                    <a:pt x="0" y="1"/>
                  </a:moveTo>
                  <a:cubicBezTo>
                    <a:pt x="162" y="1216"/>
                    <a:pt x="1202" y="2134"/>
                    <a:pt x="2430" y="2134"/>
                  </a:cubicBezTo>
                  <a:lnTo>
                    <a:pt x="26989" y="2134"/>
                  </a:lnTo>
                  <a:cubicBezTo>
                    <a:pt x="28217" y="2134"/>
                    <a:pt x="29257" y="1216"/>
                    <a:pt x="29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3121950" y="349085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3430450" y="349085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3738950" y="349085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3121950" y="3674125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3430450" y="3674125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3738950" y="3674125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3121950" y="385740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3430450" y="385740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3738950" y="3857400"/>
              <a:ext cx="210300" cy="123550"/>
            </a:xfrm>
            <a:custGeom>
              <a:avLst/>
              <a:gdLst/>
              <a:ahLst/>
              <a:cxnLst/>
              <a:rect l="l" t="t" r="r" b="b"/>
              <a:pathLst>
                <a:path w="8412" h="4942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3121950" y="4040675"/>
              <a:ext cx="210300" cy="123575"/>
            </a:xfrm>
            <a:custGeom>
              <a:avLst/>
              <a:gdLst/>
              <a:ahLst/>
              <a:cxnLst/>
              <a:rect l="l" t="t" r="r" b="b"/>
              <a:pathLst>
                <a:path w="8412" h="4943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6994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3430450" y="4040675"/>
              <a:ext cx="210300" cy="123575"/>
            </a:xfrm>
            <a:custGeom>
              <a:avLst/>
              <a:gdLst/>
              <a:ahLst/>
              <a:cxnLst/>
              <a:rect l="l" t="t" r="r" b="b"/>
              <a:pathLst>
                <a:path w="8412" h="4943" extrusionOk="0">
                  <a:moveTo>
                    <a:pt x="1404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04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3738950" y="4040675"/>
              <a:ext cx="210300" cy="123575"/>
            </a:xfrm>
            <a:custGeom>
              <a:avLst/>
              <a:gdLst/>
              <a:ahLst/>
              <a:cxnLst/>
              <a:rect l="l" t="t" r="r" b="b"/>
              <a:pathLst>
                <a:path w="8412" h="4943" extrusionOk="0">
                  <a:moveTo>
                    <a:pt x="1418" y="1"/>
                  </a:moveTo>
                  <a:cubicBezTo>
                    <a:pt x="635" y="1"/>
                    <a:pt x="0" y="622"/>
                    <a:pt x="0" y="1405"/>
                  </a:cubicBezTo>
                  <a:lnTo>
                    <a:pt x="0" y="3538"/>
                  </a:lnTo>
                  <a:cubicBezTo>
                    <a:pt x="0" y="4321"/>
                    <a:pt x="635" y="4942"/>
                    <a:pt x="1418" y="4942"/>
                  </a:cubicBezTo>
                  <a:lnTo>
                    <a:pt x="7007" y="4942"/>
                  </a:lnTo>
                  <a:cubicBezTo>
                    <a:pt x="7777" y="4942"/>
                    <a:pt x="8411" y="4321"/>
                    <a:pt x="8411" y="3538"/>
                  </a:cubicBezTo>
                  <a:lnTo>
                    <a:pt x="8411" y="1405"/>
                  </a:lnTo>
                  <a:cubicBezTo>
                    <a:pt x="8411" y="622"/>
                    <a:pt x="7777" y="1"/>
                    <a:pt x="7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3766950" y="3085150"/>
              <a:ext cx="154275" cy="295700"/>
            </a:xfrm>
            <a:custGeom>
              <a:avLst/>
              <a:gdLst/>
              <a:ahLst/>
              <a:cxnLst/>
              <a:rect l="l" t="t" r="r" b="b"/>
              <a:pathLst>
                <a:path w="6171" h="11828" extrusionOk="0">
                  <a:moveTo>
                    <a:pt x="3092" y="0"/>
                  </a:moveTo>
                  <a:cubicBezTo>
                    <a:pt x="1391" y="0"/>
                    <a:pt x="14" y="1378"/>
                    <a:pt x="14" y="3079"/>
                  </a:cubicBezTo>
                  <a:lnTo>
                    <a:pt x="14" y="8749"/>
                  </a:lnTo>
                  <a:cubicBezTo>
                    <a:pt x="1" y="10450"/>
                    <a:pt x="1391" y="11827"/>
                    <a:pt x="3092" y="11827"/>
                  </a:cubicBezTo>
                  <a:cubicBezTo>
                    <a:pt x="4793" y="11827"/>
                    <a:pt x="6171" y="10450"/>
                    <a:pt x="6171" y="8749"/>
                  </a:cubicBezTo>
                  <a:lnTo>
                    <a:pt x="6171" y="3079"/>
                  </a:lnTo>
                  <a:cubicBezTo>
                    <a:pt x="6171" y="1378"/>
                    <a:pt x="4793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3797400" y="3150200"/>
              <a:ext cx="87025" cy="45675"/>
            </a:xfrm>
            <a:custGeom>
              <a:avLst/>
              <a:gdLst/>
              <a:ahLst/>
              <a:cxnLst/>
              <a:rect l="l" t="t" r="r" b="b"/>
              <a:pathLst>
                <a:path w="3481" h="1827" extrusionOk="0">
                  <a:moveTo>
                    <a:pt x="1787" y="1"/>
                  </a:moveTo>
                  <a:cubicBezTo>
                    <a:pt x="1716" y="1"/>
                    <a:pt x="1645" y="24"/>
                    <a:pt x="1591" y="72"/>
                  </a:cubicBezTo>
                  <a:lnTo>
                    <a:pt x="214" y="1300"/>
                  </a:lnTo>
                  <a:cubicBezTo>
                    <a:pt x="1" y="1513"/>
                    <a:pt x="191" y="1819"/>
                    <a:pt x="427" y="1819"/>
                  </a:cubicBezTo>
                  <a:cubicBezTo>
                    <a:pt x="490" y="1819"/>
                    <a:pt x="556" y="1797"/>
                    <a:pt x="619" y="1746"/>
                  </a:cubicBezTo>
                  <a:lnTo>
                    <a:pt x="1780" y="693"/>
                  </a:lnTo>
                  <a:lnTo>
                    <a:pt x="2954" y="1746"/>
                  </a:lnTo>
                  <a:cubicBezTo>
                    <a:pt x="3008" y="1800"/>
                    <a:pt x="3076" y="1827"/>
                    <a:pt x="3157" y="1827"/>
                  </a:cubicBezTo>
                  <a:cubicBezTo>
                    <a:pt x="3238" y="1827"/>
                    <a:pt x="3319" y="1786"/>
                    <a:pt x="3373" y="1719"/>
                  </a:cubicBezTo>
                  <a:cubicBezTo>
                    <a:pt x="3481" y="1597"/>
                    <a:pt x="3467" y="1422"/>
                    <a:pt x="3346" y="1300"/>
                  </a:cubicBezTo>
                  <a:lnTo>
                    <a:pt x="1982" y="72"/>
                  </a:lnTo>
                  <a:cubicBezTo>
                    <a:pt x="1928" y="24"/>
                    <a:pt x="1857" y="1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801800" y="3270200"/>
              <a:ext cx="87025" cy="45500"/>
            </a:xfrm>
            <a:custGeom>
              <a:avLst/>
              <a:gdLst/>
              <a:ahLst/>
              <a:cxnLst/>
              <a:rect l="l" t="t" r="r" b="b"/>
              <a:pathLst>
                <a:path w="3481" h="1820" extrusionOk="0">
                  <a:moveTo>
                    <a:pt x="3151" y="0"/>
                  </a:moveTo>
                  <a:cubicBezTo>
                    <a:pt x="3081" y="0"/>
                    <a:pt x="3011" y="27"/>
                    <a:pt x="2954" y="78"/>
                  </a:cubicBezTo>
                  <a:lnTo>
                    <a:pt x="1779" y="1131"/>
                  </a:lnTo>
                  <a:lnTo>
                    <a:pt x="605" y="78"/>
                  </a:lnTo>
                  <a:cubicBezTo>
                    <a:pt x="545" y="27"/>
                    <a:pt x="481" y="5"/>
                    <a:pt x="419" y="5"/>
                  </a:cubicBezTo>
                  <a:cubicBezTo>
                    <a:pt x="190" y="5"/>
                    <a:pt x="0" y="308"/>
                    <a:pt x="213" y="510"/>
                  </a:cubicBezTo>
                  <a:lnTo>
                    <a:pt x="1577" y="1752"/>
                  </a:lnTo>
                  <a:cubicBezTo>
                    <a:pt x="1631" y="1793"/>
                    <a:pt x="1712" y="1820"/>
                    <a:pt x="1779" y="1820"/>
                  </a:cubicBezTo>
                  <a:cubicBezTo>
                    <a:pt x="1847" y="1820"/>
                    <a:pt x="1928" y="1793"/>
                    <a:pt x="1982" y="1752"/>
                  </a:cubicBezTo>
                  <a:lnTo>
                    <a:pt x="3345" y="510"/>
                  </a:lnTo>
                  <a:cubicBezTo>
                    <a:pt x="3467" y="402"/>
                    <a:pt x="3481" y="213"/>
                    <a:pt x="3372" y="105"/>
                  </a:cubicBezTo>
                  <a:cubicBezTo>
                    <a:pt x="3308" y="34"/>
                    <a:pt x="3229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3314325" y="3132750"/>
              <a:ext cx="152925" cy="86750"/>
            </a:xfrm>
            <a:custGeom>
              <a:avLst/>
              <a:gdLst/>
              <a:ahLst/>
              <a:cxnLst/>
              <a:rect l="l" t="t" r="r" b="b"/>
              <a:pathLst>
                <a:path w="6117" h="3470" extrusionOk="0">
                  <a:moveTo>
                    <a:pt x="1729" y="0"/>
                  </a:moveTo>
                  <a:cubicBezTo>
                    <a:pt x="784" y="0"/>
                    <a:pt x="1" y="770"/>
                    <a:pt x="1" y="1728"/>
                  </a:cubicBezTo>
                  <a:cubicBezTo>
                    <a:pt x="1" y="2687"/>
                    <a:pt x="784" y="3456"/>
                    <a:pt x="1729" y="3470"/>
                  </a:cubicBezTo>
                  <a:lnTo>
                    <a:pt x="4389" y="3470"/>
                  </a:lnTo>
                  <a:cubicBezTo>
                    <a:pt x="5334" y="3470"/>
                    <a:pt x="6117" y="2687"/>
                    <a:pt x="6117" y="1728"/>
                  </a:cubicBezTo>
                  <a:cubicBezTo>
                    <a:pt x="6117" y="770"/>
                    <a:pt x="5347" y="0"/>
                    <a:pt x="4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3535750" y="3132750"/>
              <a:ext cx="152575" cy="86750"/>
            </a:xfrm>
            <a:custGeom>
              <a:avLst/>
              <a:gdLst/>
              <a:ahLst/>
              <a:cxnLst/>
              <a:rect l="l" t="t" r="r" b="b"/>
              <a:pathLst>
                <a:path w="6103" h="3470" extrusionOk="0">
                  <a:moveTo>
                    <a:pt x="1729" y="0"/>
                  </a:moveTo>
                  <a:cubicBezTo>
                    <a:pt x="770" y="0"/>
                    <a:pt x="0" y="770"/>
                    <a:pt x="0" y="1728"/>
                  </a:cubicBezTo>
                  <a:cubicBezTo>
                    <a:pt x="0" y="2687"/>
                    <a:pt x="770" y="3456"/>
                    <a:pt x="1729" y="3470"/>
                  </a:cubicBezTo>
                  <a:lnTo>
                    <a:pt x="4375" y="3470"/>
                  </a:lnTo>
                  <a:cubicBezTo>
                    <a:pt x="5333" y="3456"/>
                    <a:pt x="6103" y="2687"/>
                    <a:pt x="6103" y="1728"/>
                  </a:cubicBezTo>
                  <a:cubicBezTo>
                    <a:pt x="6103" y="770"/>
                    <a:pt x="5333" y="0"/>
                    <a:pt x="4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3537100" y="3268750"/>
              <a:ext cx="130975" cy="112175"/>
            </a:xfrm>
            <a:custGeom>
              <a:avLst/>
              <a:gdLst/>
              <a:ahLst/>
              <a:cxnLst/>
              <a:rect l="l" t="t" r="r" b="b"/>
              <a:pathLst>
                <a:path w="5239" h="4487" extrusionOk="0">
                  <a:moveTo>
                    <a:pt x="2998" y="1"/>
                  </a:moveTo>
                  <a:cubicBezTo>
                    <a:pt x="999" y="1"/>
                    <a:pt x="0" y="2418"/>
                    <a:pt x="1418" y="3822"/>
                  </a:cubicBezTo>
                  <a:cubicBezTo>
                    <a:pt x="1873" y="4281"/>
                    <a:pt x="2435" y="4487"/>
                    <a:pt x="2986" y="4487"/>
                  </a:cubicBezTo>
                  <a:cubicBezTo>
                    <a:pt x="4135" y="4487"/>
                    <a:pt x="5239" y="3593"/>
                    <a:pt x="5239" y="2242"/>
                  </a:cubicBezTo>
                  <a:cubicBezTo>
                    <a:pt x="5239" y="1000"/>
                    <a:pt x="4240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3321075" y="3268750"/>
              <a:ext cx="131000" cy="112175"/>
            </a:xfrm>
            <a:custGeom>
              <a:avLst/>
              <a:gdLst/>
              <a:ahLst/>
              <a:cxnLst/>
              <a:rect l="l" t="t" r="r" b="b"/>
              <a:pathLst>
                <a:path w="5240" h="4487" extrusionOk="0">
                  <a:moveTo>
                    <a:pt x="2998" y="1"/>
                  </a:moveTo>
                  <a:cubicBezTo>
                    <a:pt x="1000" y="1"/>
                    <a:pt x="1" y="2418"/>
                    <a:pt x="1405" y="3822"/>
                  </a:cubicBezTo>
                  <a:cubicBezTo>
                    <a:pt x="1864" y="4281"/>
                    <a:pt x="2429" y="4487"/>
                    <a:pt x="2982" y="4487"/>
                  </a:cubicBezTo>
                  <a:cubicBezTo>
                    <a:pt x="4135" y="4487"/>
                    <a:pt x="5239" y="3593"/>
                    <a:pt x="5239" y="2242"/>
                  </a:cubicBezTo>
                  <a:cubicBezTo>
                    <a:pt x="5239" y="1000"/>
                    <a:pt x="4227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3104725" y="3268750"/>
              <a:ext cx="130975" cy="112275"/>
            </a:xfrm>
            <a:custGeom>
              <a:avLst/>
              <a:gdLst/>
              <a:ahLst/>
              <a:cxnLst/>
              <a:rect l="l" t="t" r="r" b="b"/>
              <a:pathLst>
                <a:path w="5239" h="4491" extrusionOk="0">
                  <a:moveTo>
                    <a:pt x="2998" y="1"/>
                  </a:moveTo>
                  <a:cubicBezTo>
                    <a:pt x="1000" y="1"/>
                    <a:pt x="1" y="2418"/>
                    <a:pt x="1418" y="3835"/>
                  </a:cubicBezTo>
                  <a:cubicBezTo>
                    <a:pt x="1875" y="4288"/>
                    <a:pt x="2435" y="4491"/>
                    <a:pt x="2984" y="4491"/>
                  </a:cubicBezTo>
                  <a:cubicBezTo>
                    <a:pt x="4136" y="4491"/>
                    <a:pt x="5239" y="3596"/>
                    <a:pt x="5239" y="2242"/>
                  </a:cubicBezTo>
                  <a:cubicBezTo>
                    <a:pt x="5239" y="1000"/>
                    <a:pt x="4240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3104725" y="3120250"/>
              <a:ext cx="130975" cy="112175"/>
            </a:xfrm>
            <a:custGeom>
              <a:avLst/>
              <a:gdLst/>
              <a:ahLst/>
              <a:cxnLst/>
              <a:rect l="l" t="t" r="r" b="b"/>
              <a:pathLst>
                <a:path w="5239" h="4487" extrusionOk="0">
                  <a:moveTo>
                    <a:pt x="2998" y="1"/>
                  </a:moveTo>
                  <a:cubicBezTo>
                    <a:pt x="1000" y="1"/>
                    <a:pt x="1" y="2417"/>
                    <a:pt x="1418" y="3821"/>
                  </a:cubicBezTo>
                  <a:cubicBezTo>
                    <a:pt x="1878" y="4281"/>
                    <a:pt x="2441" y="4486"/>
                    <a:pt x="2992" y="4486"/>
                  </a:cubicBezTo>
                  <a:cubicBezTo>
                    <a:pt x="4141" y="4486"/>
                    <a:pt x="5239" y="3592"/>
                    <a:pt x="5239" y="2242"/>
                  </a:cubicBezTo>
                  <a:cubicBezTo>
                    <a:pt x="5239" y="1000"/>
                    <a:pt x="4240" y="1"/>
                    <a:pt x="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3133750" y="3141850"/>
              <a:ext cx="80025" cy="68550"/>
            </a:xfrm>
            <a:custGeom>
              <a:avLst/>
              <a:gdLst/>
              <a:ahLst/>
              <a:cxnLst/>
              <a:rect l="l" t="t" r="r" b="b"/>
              <a:pathLst>
                <a:path w="3201" h="2742" extrusionOk="0">
                  <a:moveTo>
                    <a:pt x="1837" y="298"/>
                  </a:moveTo>
                  <a:cubicBezTo>
                    <a:pt x="2431" y="298"/>
                    <a:pt x="2917" y="784"/>
                    <a:pt x="2917" y="1378"/>
                  </a:cubicBezTo>
                  <a:cubicBezTo>
                    <a:pt x="2917" y="2025"/>
                    <a:pt x="2387" y="2451"/>
                    <a:pt x="1835" y="2451"/>
                  </a:cubicBezTo>
                  <a:cubicBezTo>
                    <a:pt x="1570" y="2451"/>
                    <a:pt x="1300" y="2353"/>
                    <a:pt x="1081" y="2134"/>
                  </a:cubicBezTo>
                  <a:cubicBezTo>
                    <a:pt x="406" y="1459"/>
                    <a:pt x="878" y="298"/>
                    <a:pt x="1837" y="298"/>
                  </a:cubicBezTo>
                  <a:close/>
                  <a:moveTo>
                    <a:pt x="1825" y="0"/>
                  </a:moveTo>
                  <a:cubicBezTo>
                    <a:pt x="1488" y="0"/>
                    <a:pt x="1145" y="126"/>
                    <a:pt x="865" y="406"/>
                  </a:cubicBezTo>
                  <a:cubicBezTo>
                    <a:pt x="1" y="1270"/>
                    <a:pt x="622" y="2741"/>
                    <a:pt x="1837" y="2741"/>
                  </a:cubicBezTo>
                  <a:cubicBezTo>
                    <a:pt x="2593" y="2741"/>
                    <a:pt x="3200" y="2134"/>
                    <a:pt x="3200" y="1378"/>
                  </a:cubicBezTo>
                  <a:cubicBezTo>
                    <a:pt x="3200" y="547"/>
                    <a:pt x="2528" y="0"/>
                    <a:pt x="1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3428750" y="1893525"/>
              <a:ext cx="170150" cy="94850"/>
            </a:xfrm>
            <a:custGeom>
              <a:avLst/>
              <a:gdLst/>
              <a:ahLst/>
              <a:cxnLst/>
              <a:rect l="l" t="t" r="r" b="b"/>
              <a:pathLst>
                <a:path w="6806" h="3794" extrusionOk="0">
                  <a:moveTo>
                    <a:pt x="6084" y="1"/>
                  </a:moveTo>
                  <a:cubicBezTo>
                    <a:pt x="5995" y="1"/>
                    <a:pt x="5905" y="20"/>
                    <a:pt x="5820" y="61"/>
                  </a:cubicBezTo>
                  <a:lnTo>
                    <a:pt x="446" y="2599"/>
                  </a:lnTo>
                  <a:cubicBezTo>
                    <a:pt x="136" y="2748"/>
                    <a:pt x="1" y="3112"/>
                    <a:pt x="149" y="3436"/>
                  </a:cubicBezTo>
                  <a:cubicBezTo>
                    <a:pt x="247" y="3661"/>
                    <a:pt x="479" y="3794"/>
                    <a:pt x="717" y="3794"/>
                  </a:cubicBezTo>
                  <a:cubicBezTo>
                    <a:pt x="808" y="3794"/>
                    <a:pt x="900" y="3774"/>
                    <a:pt x="986" y="3733"/>
                  </a:cubicBezTo>
                  <a:lnTo>
                    <a:pt x="6360" y="1209"/>
                  </a:lnTo>
                  <a:cubicBezTo>
                    <a:pt x="6670" y="1047"/>
                    <a:pt x="6805" y="682"/>
                    <a:pt x="6657" y="371"/>
                  </a:cubicBezTo>
                  <a:cubicBezTo>
                    <a:pt x="6549" y="136"/>
                    <a:pt x="6320" y="1"/>
                    <a:pt x="6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3428425" y="1968800"/>
              <a:ext cx="170475" cy="94850"/>
            </a:xfrm>
            <a:custGeom>
              <a:avLst/>
              <a:gdLst/>
              <a:ahLst/>
              <a:cxnLst/>
              <a:rect l="l" t="t" r="r" b="b"/>
              <a:pathLst>
                <a:path w="6819" h="3794" extrusionOk="0">
                  <a:moveTo>
                    <a:pt x="6097" y="1"/>
                  </a:moveTo>
                  <a:cubicBezTo>
                    <a:pt x="6008" y="1"/>
                    <a:pt x="5918" y="20"/>
                    <a:pt x="5833" y="61"/>
                  </a:cubicBezTo>
                  <a:lnTo>
                    <a:pt x="459" y="2599"/>
                  </a:lnTo>
                  <a:cubicBezTo>
                    <a:pt x="135" y="2747"/>
                    <a:pt x="0" y="3112"/>
                    <a:pt x="162" y="3436"/>
                  </a:cubicBezTo>
                  <a:cubicBezTo>
                    <a:pt x="260" y="3661"/>
                    <a:pt x="492" y="3793"/>
                    <a:pt x="730" y="3793"/>
                  </a:cubicBezTo>
                  <a:cubicBezTo>
                    <a:pt x="821" y="3793"/>
                    <a:pt x="913" y="3774"/>
                    <a:pt x="999" y="3733"/>
                  </a:cubicBezTo>
                  <a:lnTo>
                    <a:pt x="6373" y="1195"/>
                  </a:lnTo>
                  <a:cubicBezTo>
                    <a:pt x="6683" y="1046"/>
                    <a:pt x="6818" y="682"/>
                    <a:pt x="6670" y="371"/>
                  </a:cubicBezTo>
                  <a:cubicBezTo>
                    <a:pt x="6562" y="136"/>
                    <a:pt x="6333" y="1"/>
                    <a:pt x="6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3428425" y="2044050"/>
              <a:ext cx="170475" cy="94850"/>
            </a:xfrm>
            <a:custGeom>
              <a:avLst/>
              <a:gdLst/>
              <a:ahLst/>
              <a:cxnLst/>
              <a:rect l="l" t="t" r="r" b="b"/>
              <a:pathLst>
                <a:path w="6819" h="3794" extrusionOk="0">
                  <a:moveTo>
                    <a:pt x="6099" y="1"/>
                  </a:moveTo>
                  <a:cubicBezTo>
                    <a:pt x="6009" y="1"/>
                    <a:pt x="5918" y="20"/>
                    <a:pt x="5833" y="61"/>
                  </a:cubicBezTo>
                  <a:lnTo>
                    <a:pt x="459" y="2600"/>
                  </a:lnTo>
                  <a:cubicBezTo>
                    <a:pt x="135" y="2735"/>
                    <a:pt x="0" y="3113"/>
                    <a:pt x="162" y="3423"/>
                  </a:cubicBezTo>
                  <a:cubicBezTo>
                    <a:pt x="260" y="3658"/>
                    <a:pt x="493" y="3794"/>
                    <a:pt x="732" y="3794"/>
                  </a:cubicBezTo>
                  <a:cubicBezTo>
                    <a:pt x="823" y="3794"/>
                    <a:pt x="914" y="3774"/>
                    <a:pt x="999" y="3734"/>
                  </a:cubicBezTo>
                  <a:lnTo>
                    <a:pt x="6373" y="1195"/>
                  </a:lnTo>
                  <a:cubicBezTo>
                    <a:pt x="6683" y="1047"/>
                    <a:pt x="6818" y="682"/>
                    <a:pt x="6670" y="358"/>
                  </a:cubicBezTo>
                  <a:cubicBezTo>
                    <a:pt x="6562" y="134"/>
                    <a:pt x="6335" y="1"/>
                    <a:pt x="6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646;p46"/>
          <p:cNvSpPr txBox="1">
            <a:spLocks/>
          </p:cNvSpPr>
          <p:nvPr/>
        </p:nvSpPr>
        <p:spPr>
          <a:xfrm>
            <a:off x="5742595" y="1051210"/>
            <a:ext cx="1054230" cy="923658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>
                <a:solidFill>
                  <a:schemeClr val="accent6"/>
                </a:solidFill>
              </a:rPr>
              <a:t>02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33622" y="2143566"/>
            <a:ext cx="4072177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latin typeface="Arial" panose="020B0604020202020204" pitchFamily="34" charset="0"/>
                <a:cs typeface="Arial" panose="020B0604020202020204" pitchFamily="34" charset="0"/>
              </a:rPr>
              <a:t>MỘT SỐ BỘ PHẬN CƠ BẢN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latin typeface="Arial" panose="020B0604020202020204" pitchFamily="34" charset="0"/>
                <a:cs typeface="Arial" panose="020B0604020202020204" pitchFamily="34" charset="0"/>
              </a:rPr>
              <a:t>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425772949"/>
      </p:ext>
    </p:extLst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121944"/>
            <a:ext cx="9143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/>
              <a:t>KHỞI ĐỘNG</a:t>
            </a:r>
          </a:p>
        </p:txBody>
      </p:sp>
      <p:sp>
        <p:nvSpPr>
          <p:cNvPr id="6" name="Up Ribbon 5"/>
          <p:cNvSpPr/>
          <p:nvPr/>
        </p:nvSpPr>
        <p:spPr>
          <a:xfrm>
            <a:off x="1444170" y="807796"/>
            <a:ext cx="6255657" cy="716203"/>
          </a:xfrm>
          <a:prstGeom prst="ribbon2">
            <a:avLst>
              <a:gd name="adj1" fmla="val 18111"/>
              <a:gd name="adj2" fmla="val 71224"/>
            </a:avLst>
          </a:prstGeom>
          <a:solidFill>
            <a:schemeClr val="bg2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8"/>
          <p:cNvSpPr txBox="1"/>
          <p:nvPr/>
        </p:nvSpPr>
        <p:spPr>
          <a:xfrm>
            <a:off x="1" y="9343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>
                <a:solidFill>
                  <a:srgbClr val="C00000"/>
                </a:solidFill>
              </a:rPr>
              <a:t>TRÒ CHƠI: TAM SAO THẤT BẢN</a:t>
            </a:r>
            <a:endParaRPr lang="vi-VN" sz="2000" b="1">
              <a:solidFill>
                <a:srgbClr val="C00000"/>
              </a:solidFill>
            </a:endParaRPr>
          </a:p>
        </p:txBody>
      </p:sp>
      <p:pic>
        <p:nvPicPr>
          <p:cNvPr id="1028" name="Picture 4" descr="https://cdn-icons-png.flaticon.com/512/6550/65509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7" y="1705429"/>
            <a:ext cx="2377389" cy="23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hutterstock.com/image-illustration/3d-render-illustration-postbox-envelope-600nw-238617373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CEC6"/>
              </a:clrFrom>
              <a:clrTo>
                <a:srgbClr val="EBCE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8"/>
          <a:stretch/>
        </p:blipFill>
        <p:spPr bwMode="auto">
          <a:xfrm>
            <a:off x="3479799" y="2511411"/>
            <a:ext cx="2644929" cy="27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freepik.com/premium-vector/red-phone-with-blue-screen-that-says-t-top_410516-8718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355">
            <a:off x="6019644" y="1771689"/>
            <a:ext cx="2328862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0780" y="3805286"/>
            <a:ext cx="28276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Bồ câu đưa thư.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8435" y="2439124"/>
            <a:ext cx="28276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Gửi thư qua bưu điện.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0947" y="4071242"/>
            <a:ext cx="1438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Điện thoại.</a:t>
            </a:r>
          </a:p>
        </p:txBody>
      </p:sp>
    </p:spTree>
    <p:extLst>
      <p:ext uri="{BB962C8B-B14F-4D97-AF65-F5344CB8AC3E}">
        <p14:creationId xmlns:p14="http://schemas.microsoft.com/office/powerpoint/2010/main" val="1261107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51"/>
          <p:cNvGrpSpPr/>
          <p:nvPr/>
        </p:nvGrpSpPr>
        <p:grpSpPr>
          <a:xfrm>
            <a:off x="1389500" y="-490500"/>
            <a:ext cx="847650" cy="219000"/>
            <a:chOff x="8006950" y="147675"/>
            <a:chExt cx="847650" cy="219000"/>
          </a:xfrm>
        </p:grpSpPr>
        <p:sp>
          <p:nvSpPr>
            <p:cNvPr id="837" name="Google Shape;837;p51"/>
            <p:cNvSpPr/>
            <p:nvPr/>
          </p:nvSpPr>
          <p:spPr>
            <a:xfrm>
              <a:off x="800695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8321275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863560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51"/>
          <p:cNvGrpSpPr/>
          <p:nvPr/>
        </p:nvGrpSpPr>
        <p:grpSpPr>
          <a:xfrm>
            <a:off x="7073350" y="-709500"/>
            <a:ext cx="847650" cy="219000"/>
            <a:chOff x="8006950" y="147675"/>
            <a:chExt cx="847650" cy="219000"/>
          </a:xfrm>
        </p:grpSpPr>
        <p:sp>
          <p:nvSpPr>
            <p:cNvPr id="841" name="Google Shape;841;p51"/>
            <p:cNvSpPr/>
            <p:nvPr/>
          </p:nvSpPr>
          <p:spPr>
            <a:xfrm>
              <a:off x="800695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8321275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8635600" y="147675"/>
              <a:ext cx="219000" cy="219000"/>
            </a:xfrm>
            <a:prstGeom prst="mathMultiply">
              <a:avLst>
                <a:gd name="adj1" fmla="val 1621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1"/>
          <p:cNvSpPr/>
          <p:nvPr/>
        </p:nvSpPr>
        <p:spPr>
          <a:xfrm>
            <a:off x="4977650" y="-114225"/>
            <a:ext cx="4433100" cy="52578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51"/>
          <p:cNvGrpSpPr/>
          <p:nvPr/>
        </p:nvGrpSpPr>
        <p:grpSpPr>
          <a:xfrm rot="5400000">
            <a:off x="3017003" y="4387856"/>
            <a:ext cx="124200" cy="525800"/>
            <a:chOff x="202025" y="2122800"/>
            <a:chExt cx="124200" cy="525800"/>
          </a:xfrm>
        </p:grpSpPr>
        <p:sp>
          <p:nvSpPr>
            <p:cNvPr id="875" name="Google Shape;875;p51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985;p76"/>
          <p:cNvGrpSpPr/>
          <p:nvPr/>
        </p:nvGrpSpPr>
        <p:grpSpPr>
          <a:xfrm rot="690178">
            <a:off x="6384916" y="2235242"/>
            <a:ext cx="1317964" cy="2530684"/>
            <a:chOff x="1097875" y="1285875"/>
            <a:chExt cx="1391329" cy="2671555"/>
          </a:xfrm>
        </p:grpSpPr>
        <p:sp>
          <p:nvSpPr>
            <p:cNvPr id="76" name="Google Shape;1986;p76"/>
            <p:cNvSpPr/>
            <p:nvPr/>
          </p:nvSpPr>
          <p:spPr>
            <a:xfrm>
              <a:off x="1097875" y="1285875"/>
              <a:ext cx="1391329" cy="2671555"/>
            </a:xfrm>
            <a:custGeom>
              <a:avLst/>
              <a:gdLst/>
              <a:ahLst/>
              <a:cxnLst/>
              <a:rect l="l" t="t" r="r" b="b"/>
              <a:pathLst>
                <a:path w="41526" h="79736" extrusionOk="0">
                  <a:moveTo>
                    <a:pt x="6690" y="0"/>
                  </a:moveTo>
                  <a:cubicBezTo>
                    <a:pt x="2982" y="0"/>
                    <a:pt x="1" y="2981"/>
                    <a:pt x="1" y="6684"/>
                  </a:cubicBezTo>
                  <a:lnTo>
                    <a:pt x="1" y="73051"/>
                  </a:lnTo>
                  <a:cubicBezTo>
                    <a:pt x="1" y="76754"/>
                    <a:pt x="2982" y="79735"/>
                    <a:pt x="6690" y="79735"/>
                  </a:cubicBezTo>
                  <a:lnTo>
                    <a:pt x="34836" y="79735"/>
                  </a:lnTo>
                  <a:cubicBezTo>
                    <a:pt x="38544" y="79735"/>
                    <a:pt x="41526" y="76754"/>
                    <a:pt x="41526" y="73051"/>
                  </a:cubicBezTo>
                  <a:lnTo>
                    <a:pt x="41526" y="6684"/>
                  </a:lnTo>
                  <a:cubicBezTo>
                    <a:pt x="41526" y="2981"/>
                    <a:pt x="38544" y="0"/>
                    <a:pt x="34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87;p76"/>
            <p:cNvSpPr/>
            <p:nvPr/>
          </p:nvSpPr>
          <p:spPr>
            <a:xfrm>
              <a:off x="1146256" y="1324908"/>
              <a:ext cx="1294600" cy="2593455"/>
            </a:xfrm>
            <a:custGeom>
              <a:avLst/>
              <a:gdLst/>
              <a:ahLst/>
              <a:cxnLst/>
              <a:rect l="l" t="t" r="r" b="b"/>
              <a:pathLst>
                <a:path w="38639" h="77405" extrusionOk="0">
                  <a:moveTo>
                    <a:pt x="5041" y="1"/>
                  </a:moveTo>
                  <a:cubicBezTo>
                    <a:pt x="2249" y="1"/>
                    <a:pt x="0" y="2249"/>
                    <a:pt x="0" y="5047"/>
                  </a:cubicBezTo>
                  <a:lnTo>
                    <a:pt x="0" y="72364"/>
                  </a:lnTo>
                  <a:cubicBezTo>
                    <a:pt x="0" y="75156"/>
                    <a:pt x="2249" y="77404"/>
                    <a:pt x="5041" y="77404"/>
                  </a:cubicBezTo>
                  <a:lnTo>
                    <a:pt x="33597" y="77404"/>
                  </a:lnTo>
                  <a:cubicBezTo>
                    <a:pt x="36390" y="77404"/>
                    <a:pt x="38638" y="75156"/>
                    <a:pt x="38638" y="72364"/>
                  </a:cubicBezTo>
                  <a:lnTo>
                    <a:pt x="38638" y="5047"/>
                  </a:lnTo>
                  <a:cubicBezTo>
                    <a:pt x="38638" y="2249"/>
                    <a:pt x="36390" y="1"/>
                    <a:pt x="33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88;p76"/>
            <p:cNvSpPr/>
            <p:nvPr/>
          </p:nvSpPr>
          <p:spPr>
            <a:xfrm>
              <a:off x="1212294" y="1656574"/>
              <a:ext cx="1162523" cy="1976829"/>
            </a:xfrm>
            <a:custGeom>
              <a:avLst/>
              <a:gdLst/>
              <a:ahLst/>
              <a:cxnLst/>
              <a:rect l="l" t="t" r="r" b="b"/>
              <a:pathLst>
                <a:path w="34697" h="59001" extrusionOk="0">
                  <a:moveTo>
                    <a:pt x="0" y="0"/>
                  </a:moveTo>
                  <a:lnTo>
                    <a:pt x="0" y="59001"/>
                  </a:lnTo>
                  <a:lnTo>
                    <a:pt x="34696" y="59001"/>
                  </a:lnTo>
                  <a:lnTo>
                    <a:pt x="34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89;p76"/>
            <p:cNvSpPr/>
            <p:nvPr/>
          </p:nvSpPr>
          <p:spPr>
            <a:xfrm>
              <a:off x="1810625" y="1844402"/>
              <a:ext cx="440691" cy="494266"/>
            </a:xfrm>
            <a:custGeom>
              <a:avLst/>
              <a:gdLst/>
              <a:ahLst/>
              <a:cxnLst/>
              <a:rect l="l" t="t" r="r" b="b"/>
              <a:pathLst>
                <a:path w="13153" h="14752" extrusionOk="0">
                  <a:moveTo>
                    <a:pt x="1" y="1"/>
                  </a:moveTo>
                  <a:lnTo>
                    <a:pt x="1" y="14751"/>
                  </a:lnTo>
                  <a:lnTo>
                    <a:pt x="11148" y="14751"/>
                  </a:lnTo>
                  <a:cubicBezTo>
                    <a:pt x="12253" y="14751"/>
                    <a:pt x="13152" y="13852"/>
                    <a:pt x="13152" y="12747"/>
                  </a:cubicBezTo>
                  <a:lnTo>
                    <a:pt x="13152" y="2005"/>
                  </a:lnTo>
                  <a:cubicBezTo>
                    <a:pt x="13152" y="900"/>
                    <a:pt x="12253" y="1"/>
                    <a:pt x="11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90;p76"/>
            <p:cNvSpPr/>
            <p:nvPr/>
          </p:nvSpPr>
          <p:spPr>
            <a:xfrm>
              <a:off x="1335961" y="1844402"/>
              <a:ext cx="440490" cy="494266"/>
            </a:xfrm>
            <a:custGeom>
              <a:avLst/>
              <a:gdLst/>
              <a:ahLst/>
              <a:cxnLst/>
              <a:rect l="l" t="t" r="r" b="b"/>
              <a:pathLst>
                <a:path w="13147" h="14752" extrusionOk="0">
                  <a:moveTo>
                    <a:pt x="2005" y="1"/>
                  </a:moveTo>
                  <a:cubicBezTo>
                    <a:pt x="895" y="1"/>
                    <a:pt x="1" y="900"/>
                    <a:pt x="1" y="2005"/>
                  </a:cubicBezTo>
                  <a:lnTo>
                    <a:pt x="1" y="12747"/>
                  </a:lnTo>
                  <a:cubicBezTo>
                    <a:pt x="1" y="13852"/>
                    <a:pt x="895" y="14751"/>
                    <a:pt x="2005" y="14751"/>
                  </a:cubicBezTo>
                  <a:lnTo>
                    <a:pt x="13146" y="14751"/>
                  </a:lnTo>
                  <a:lnTo>
                    <a:pt x="13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91;p76"/>
            <p:cNvSpPr/>
            <p:nvPr/>
          </p:nvSpPr>
          <p:spPr>
            <a:xfrm>
              <a:off x="1430445" y="1994706"/>
              <a:ext cx="120953" cy="195703"/>
            </a:xfrm>
            <a:custGeom>
              <a:avLst/>
              <a:gdLst/>
              <a:ahLst/>
              <a:cxnLst/>
              <a:rect l="l" t="t" r="r" b="b"/>
              <a:pathLst>
                <a:path w="3610" h="5841" extrusionOk="0">
                  <a:moveTo>
                    <a:pt x="1805" y="583"/>
                  </a:moveTo>
                  <a:cubicBezTo>
                    <a:pt x="2460" y="583"/>
                    <a:pt x="2904" y="1250"/>
                    <a:pt x="2904" y="2898"/>
                  </a:cubicBezTo>
                  <a:cubicBezTo>
                    <a:pt x="2904" y="4547"/>
                    <a:pt x="2460" y="5258"/>
                    <a:pt x="1805" y="5258"/>
                  </a:cubicBezTo>
                  <a:cubicBezTo>
                    <a:pt x="1150" y="5258"/>
                    <a:pt x="706" y="4553"/>
                    <a:pt x="706" y="2898"/>
                  </a:cubicBezTo>
                  <a:cubicBezTo>
                    <a:pt x="706" y="1250"/>
                    <a:pt x="1150" y="583"/>
                    <a:pt x="1805" y="583"/>
                  </a:cubicBezTo>
                  <a:close/>
                  <a:moveTo>
                    <a:pt x="1805" y="1"/>
                  </a:moveTo>
                  <a:cubicBezTo>
                    <a:pt x="678" y="1"/>
                    <a:pt x="1" y="1011"/>
                    <a:pt x="1" y="2898"/>
                  </a:cubicBezTo>
                  <a:cubicBezTo>
                    <a:pt x="1" y="4786"/>
                    <a:pt x="678" y="5841"/>
                    <a:pt x="1805" y="5841"/>
                  </a:cubicBezTo>
                  <a:cubicBezTo>
                    <a:pt x="2926" y="5841"/>
                    <a:pt x="3609" y="4786"/>
                    <a:pt x="3609" y="2898"/>
                  </a:cubicBezTo>
                  <a:cubicBezTo>
                    <a:pt x="3609" y="1016"/>
                    <a:pt x="2926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92;p76"/>
            <p:cNvSpPr/>
            <p:nvPr/>
          </p:nvSpPr>
          <p:spPr>
            <a:xfrm>
              <a:off x="1576459" y="1994505"/>
              <a:ext cx="122796" cy="195904"/>
            </a:xfrm>
            <a:custGeom>
              <a:avLst/>
              <a:gdLst/>
              <a:ahLst/>
              <a:cxnLst/>
              <a:rect l="l" t="t" r="r" b="b"/>
              <a:pathLst>
                <a:path w="3665" h="5847" extrusionOk="0">
                  <a:moveTo>
                    <a:pt x="1855" y="539"/>
                  </a:moveTo>
                  <a:cubicBezTo>
                    <a:pt x="2477" y="539"/>
                    <a:pt x="2832" y="984"/>
                    <a:pt x="2832" y="1539"/>
                  </a:cubicBezTo>
                  <a:cubicBezTo>
                    <a:pt x="2832" y="1955"/>
                    <a:pt x="2621" y="2333"/>
                    <a:pt x="2238" y="2666"/>
                  </a:cubicBezTo>
                  <a:cubicBezTo>
                    <a:pt x="1566" y="2399"/>
                    <a:pt x="939" y="2116"/>
                    <a:pt x="939" y="1444"/>
                  </a:cubicBezTo>
                  <a:cubicBezTo>
                    <a:pt x="939" y="900"/>
                    <a:pt x="1328" y="539"/>
                    <a:pt x="1855" y="539"/>
                  </a:cubicBezTo>
                  <a:close/>
                  <a:moveTo>
                    <a:pt x="1439" y="3004"/>
                  </a:moveTo>
                  <a:cubicBezTo>
                    <a:pt x="2255" y="3332"/>
                    <a:pt x="2965" y="3593"/>
                    <a:pt x="2965" y="4320"/>
                  </a:cubicBezTo>
                  <a:lnTo>
                    <a:pt x="2965" y="4326"/>
                  </a:lnTo>
                  <a:cubicBezTo>
                    <a:pt x="2965" y="4899"/>
                    <a:pt x="2527" y="5303"/>
                    <a:pt x="1874" y="5303"/>
                  </a:cubicBezTo>
                  <a:cubicBezTo>
                    <a:pt x="1869" y="5303"/>
                    <a:pt x="1865" y="5303"/>
                    <a:pt x="1860" y="5303"/>
                  </a:cubicBezTo>
                  <a:cubicBezTo>
                    <a:pt x="1172" y="5303"/>
                    <a:pt x="650" y="4847"/>
                    <a:pt x="650" y="4231"/>
                  </a:cubicBezTo>
                  <a:cubicBezTo>
                    <a:pt x="650" y="3715"/>
                    <a:pt x="989" y="3299"/>
                    <a:pt x="1439" y="3004"/>
                  </a:cubicBezTo>
                  <a:close/>
                  <a:moveTo>
                    <a:pt x="1872" y="1"/>
                  </a:moveTo>
                  <a:cubicBezTo>
                    <a:pt x="961" y="1"/>
                    <a:pt x="273" y="578"/>
                    <a:pt x="273" y="1444"/>
                  </a:cubicBezTo>
                  <a:cubicBezTo>
                    <a:pt x="273" y="2038"/>
                    <a:pt x="645" y="2455"/>
                    <a:pt x="1061" y="2749"/>
                  </a:cubicBezTo>
                  <a:lnTo>
                    <a:pt x="1061" y="2782"/>
                  </a:lnTo>
                  <a:cubicBezTo>
                    <a:pt x="534" y="3065"/>
                    <a:pt x="1" y="3565"/>
                    <a:pt x="1" y="4298"/>
                  </a:cubicBezTo>
                  <a:cubicBezTo>
                    <a:pt x="1" y="5197"/>
                    <a:pt x="783" y="5847"/>
                    <a:pt x="1849" y="5847"/>
                  </a:cubicBezTo>
                  <a:cubicBezTo>
                    <a:pt x="2937" y="5847"/>
                    <a:pt x="3665" y="5186"/>
                    <a:pt x="3665" y="4342"/>
                  </a:cubicBezTo>
                  <a:cubicBezTo>
                    <a:pt x="3665" y="3587"/>
                    <a:pt x="3187" y="3193"/>
                    <a:pt x="2688" y="2893"/>
                  </a:cubicBezTo>
                  <a:lnTo>
                    <a:pt x="2688" y="2860"/>
                  </a:lnTo>
                  <a:cubicBezTo>
                    <a:pt x="3032" y="2599"/>
                    <a:pt x="3465" y="2088"/>
                    <a:pt x="3465" y="1500"/>
                  </a:cubicBezTo>
                  <a:cubicBezTo>
                    <a:pt x="3465" y="628"/>
                    <a:pt x="2860" y="1"/>
                    <a:pt x="1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93;p76"/>
            <p:cNvSpPr/>
            <p:nvPr/>
          </p:nvSpPr>
          <p:spPr>
            <a:xfrm>
              <a:off x="1892109" y="1994706"/>
              <a:ext cx="124270" cy="195703"/>
            </a:xfrm>
            <a:custGeom>
              <a:avLst/>
              <a:gdLst/>
              <a:ahLst/>
              <a:cxnLst/>
              <a:rect l="l" t="t" r="r" b="b"/>
              <a:pathLst>
                <a:path w="3709" h="5841" extrusionOk="0">
                  <a:moveTo>
                    <a:pt x="1821" y="1"/>
                  </a:moveTo>
                  <a:cubicBezTo>
                    <a:pt x="1155" y="1"/>
                    <a:pt x="644" y="300"/>
                    <a:pt x="206" y="700"/>
                  </a:cubicBezTo>
                  <a:lnTo>
                    <a:pt x="594" y="1161"/>
                  </a:lnTo>
                  <a:cubicBezTo>
                    <a:pt x="928" y="828"/>
                    <a:pt x="1327" y="595"/>
                    <a:pt x="1799" y="595"/>
                  </a:cubicBezTo>
                  <a:cubicBezTo>
                    <a:pt x="2393" y="595"/>
                    <a:pt x="2771" y="933"/>
                    <a:pt x="2771" y="1483"/>
                  </a:cubicBezTo>
                  <a:cubicBezTo>
                    <a:pt x="2771" y="2071"/>
                    <a:pt x="2365" y="2532"/>
                    <a:pt x="1172" y="2532"/>
                  </a:cubicBezTo>
                  <a:lnTo>
                    <a:pt x="1172" y="3087"/>
                  </a:lnTo>
                  <a:cubicBezTo>
                    <a:pt x="2510" y="3087"/>
                    <a:pt x="2970" y="3537"/>
                    <a:pt x="2970" y="4203"/>
                  </a:cubicBezTo>
                  <a:cubicBezTo>
                    <a:pt x="2970" y="4836"/>
                    <a:pt x="2482" y="5236"/>
                    <a:pt x="1799" y="5236"/>
                  </a:cubicBezTo>
                  <a:cubicBezTo>
                    <a:pt x="1139" y="5236"/>
                    <a:pt x="700" y="4925"/>
                    <a:pt x="361" y="4575"/>
                  </a:cubicBezTo>
                  <a:lnTo>
                    <a:pt x="0" y="5047"/>
                  </a:lnTo>
                  <a:cubicBezTo>
                    <a:pt x="378" y="5463"/>
                    <a:pt x="944" y="5841"/>
                    <a:pt x="1849" y="5841"/>
                  </a:cubicBezTo>
                  <a:cubicBezTo>
                    <a:pt x="2882" y="5841"/>
                    <a:pt x="3709" y="5236"/>
                    <a:pt x="3709" y="4236"/>
                  </a:cubicBezTo>
                  <a:cubicBezTo>
                    <a:pt x="3709" y="3459"/>
                    <a:pt x="3165" y="2965"/>
                    <a:pt x="2488" y="2804"/>
                  </a:cubicBezTo>
                  <a:lnTo>
                    <a:pt x="2488" y="2765"/>
                  </a:lnTo>
                  <a:cubicBezTo>
                    <a:pt x="3098" y="2538"/>
                    <a:pt x="3509" y="2110"/>
                    <a:pt x="3509" y="1427"/>
                  </a:cubicBezTo>
                  <a:cubicBezTo>
                    <a:pt x="3509" y="522"/>
                    <a:pt x="2804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94;p76"/>
            <p:cNvSpPr/>
            <p:nvPr/>
          </p:nvSpPr>
          <p:spPr>
            <a:xfrm>
              <a:off x="2044255" y="1994706"/>
              <a:ext cx="120920" cy="195703"/>
            </a:xfrm>
            <a:custGeom>
              <a:avLst/>
              <a:gdLst/>
              <a:ahLst/>
              <a:cxnLst/>
              <a:rect l="l" t="t" r="r" b="b"/>
              <a:pathLst>
                <a:path w="3609" h="5841" extrusionOk="0">
                  <a:moveTo>
                    <a:pt x="1805" y="583"/>
                  </a:moveTo>
                  <a:cubicBezTo>
                    <a:pt x="2460" y="583"/>
                    <a:pt x="2904" y="1250"/>
                    <a:pt x="2904" y="2898"/>
                  </a:cubicBezTo>
                  <a:cubicBezTo>
                    <a:pt x="2904" y="4547"/>
                    <a:pt x="2460" y="5258"/>
                    <a:pt x="1805" y="5258"/>
                  </a:cubicBezTo>
                  <a:cubicBezTo>
                    <a:pt x="1150" y="5258"/>
                    <a:pt x="706" y="4553"/>
                    <a:pt x="706" y="2898"/>
                  </a:cubicBezTo>
                  <a:cubicBezTo>
                    <a:pt x="706" y="1250"/>
                    <a:pt x="1150" y="583"/>
                    <a:pt x="1805" y="583"/>
                  </a:cubicBezTo>
                  <a:close/>
                  <a:moveTo>
                    <a:pt x="1805" y="1"/>
                  </a:moveTo>
                  <a:cubicBezTo>
                    <a:pt x="683" y="1"/>
                    <a:pt x="1" y="1011"/>
                    <a:pt x="1" y="2898"/>
                  </a:cubicBezTo>
                  <a:cubicBezTo>
                    <a:pt x="1" y="4786"/>
                    <a:pt x="683" y="5841"/>
                    <a:pt x="1805" y="5841"/>
                  </a:cubicBezTo>
                  <a:cubicBezTo>
                    <a:pt x="2926" y="5841"/>
                    <a:pt x="3609" y="4786"/>
                    <a:pt x="3609" y="2898"/>
                  </a:cubicBezTo>
                  <a:cubicBezTo>
                    <a:pt x="3609" y="1016"/>
                    <a:pt x="2926" y="1"/>
                    <a:pt x="1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95;p76"/>
            <p:cNvSpPr/>
            <p:nvPr/>
          </p:nvSpPr>
          <p:spPr>
            <a:xfrm>
              <a:off x="1286876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72" y="1"/>
                  </a:moveTo>
                  <a:cubicBezTo>
                    <a:pt x="433" y="1"/>
                    <a:pt x="0" y="428"/>
                    <a:pt x="0" y="967"/>
                  </a:cubicBezTo>
                  <a:lnTo>
                    <a:pt x="0" y="5341"/>
                  </a:lnTo>
                  <a:cubicBezTo>
                    <a:pt x="0" y="5880"/>
                    <a:pt x="433" y="6313"/>
                    <a:pt x="972" y="6313"/>
                  </a:cubicBezTo>
                  <a:lnTo>
                    <a:pt x="5341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96;p76"/>
            <p:cNvSpPr/>
            <p:nvPr/>
          </p:nvSpPr>
          <p:spPr>
            <a:xfrm>
              <a:off x="1550426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66" y="1"/>
                  </a:moveTo>
                  <a:cubicBezTo>
                    <a:pt x="434" y="1"/>
                    <a:pt x="1" y="428"/>
                    <a:pt x="1" y="967"/>
                  </a:cubicBezTo>
                  <a:lnTo>
                    <a:pt x="1" y="5341"/>
                  </a:lnTo>
                  <a:cubicBezTo>
                    <a:pt x="1" y="5880"/>
                    <a:pt x="434" y="6313"/>
                    <a:pt x="966" y="6313"/>
                  </a:cubicBezTo>
                  <a:lnTo>
                    <a:pt x="5341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97;p76"/>
            <p:cNvSpPr/>
            <p:nvPr/>
          </p:nvSpPr>
          <p:spPr>
            <a:xfrm>
              <a:off x="1813808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72" y="1"/>
                  </a:moveTo>
                  <a:cubicBezTo>
                    <a:pt x="433" y="1"/>
                    <a:pt x="0" y="428"/>
                    <a:pt x="0" y="967"/>
                  </a:cubicBezTo>
                  <a:lnTo>
                    <a:pt x="0" y="5341"/>
                  </a:lnTo>
                  <a:cubicBezTo>
                    <a:pt x="0" y="5880"/>
                    <a:pt x="433" y="6313"/>
                    <a:pt x="972" y="6313"/>
                  </a:cubicBezTo>
                  <a:lnTo>
                    <a:pt x="5346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98;p76"/>
            <p:cNvSpPr/>
            <p:nvPr/>
          </p:nvSpPr>
          <p:spPr>
            <a:xfrm>
              <a:off x="2088716" y="3292419"/>
              <a:ext cx="211517" cy="211517"/>
            </a:xfrm>
            <a:custGeom>
              <a:avLst/>
              <a:gdLst/>
              <a:ahLst/>
              <a:cxnLst/>
              <a:rect l="l" t="t" r="r" b="b"/>
              <a:pathLst>
                <a:path w="6313" h="6313" extrusionOk="0">
                  <a:moveTo>
                    <a:pt x="972" y="1"/>
                  </a:moveTo>
                  <a:cubicBezTo>
                    <a:pt x="433" y="1"/>
                    <a:pt x="0" y="428"/>
                    <a:pt x="0" y="967"/>
                  </a:cubicBezTo>
                  <a:lnTo>
                    <a:pt x="0" y="5341"/>
                  </a:lnTo>
                  <a:cubicBezTo>
                    <a:pt x="0" y="5880"/>
                    <a:pt x="433" y="6313"/>
                    <a:pt x="972" y="6313"/>
                  </a:cubicBezTo>
                  <a:lnTo>
                    <a:pt x="5346" y="6313"/>
                  </a:lnTo>
                  <a:cubicBezTo>
                    <a:pt x="5879" y="6313"/>
                    <a:pt x="6312" y="5880"/>
                    <a:pt x="6312" y="5341"/>
                  </a:cubicBezTo>
                  <a:lnTo>
                    <a:pt x="6312" y="967"/>
                  </a:lnTo>
                  <a:cubicBezTo>
                    <a:pt x="6312" y="428"/>
                    <a:pt x="5879" y="1"/>
                    <a:pt x="5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99;p76"/>
            <p:cNvSpPr/>
            <p:nvPr/>
          </p:nvSpPr>
          <p:spPr>
            <a:xfrm>
              <a:off x="1657374" y="3673169"/>
              <a:ext cx="272329" cy="182502"/>
            </a:xfrm>
            <a:custGeom>
              <a:avLst/>
              <a:gdLst/>
              <a:ahLst/>
              <a:cxnLst/>
              <a:rect l="l" t="t" r="r" b="b"/>
              <a:pathLst>
                <a:path w="8128" h="5447" extrusionOk="0">
                  <a:moveTo>
                    <a:pt x="1322" y="1"/>
                  </a:moveTo>
                  <a:cubicBezTo>
                    <a:pt x="589" y="1"/>
                    <a:pt x="1" y="589"/>
                    <a:pt x="1" y="1322"/>
                  </a:cubicBezTo>
                  <a:lnTo>
                    <a:pt x="1" y="4125"/>
                  </a:lnTo>
                  <a:cubicBezTo>
                    <a:pt x="1" y="4858"/>
                    <a:pt x="589" y="5447"/>
                    <a:pt x="1322" y="5447"/>
                  </a:cubicBezTo>
                  <a:lnTo>
                    <a:pt x="6807" y="5447"/>
                  </a:lnTo>
                  <a:cubicBezTo>
                    <a:pt x="7539" y="5447"/>
                    <a:pt x="8128" y="4858"/>
                    <a:pt x="8128" y="4125"/>
                  </a:cubicBezTo>
                  <a:lnTo>
                    <a:pt x="8128" y="1322"/>
                  </a:lnTo>
                  <a:cubicBezTo>
                    <a:pt x="8128" y="589"/>
                    <a:pt x="7539" y="1"/>
                    <a:pt x="6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00;p76"/>
            <p:cNvSpPr/>
            <p:nvPr/>
          </p:nvSpPr>
          <p:spPr>
            <a:xfrm>
              <a:off x="1361090" y="3719674"/>
              <a:ext cx="120920" cy="62889"/>
            </a:xfrm>
            <a:custGeom>
              <a:avLst/>
              <a:gdLst/>
              <a:ahLst/>
              <a:cxnLst/>
              <a:rect l="l" t="t" r="r" b="b"/>
              <a:pathLst>
                <a:path w="360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261" y="1877"/>
                  </a:lnTo>
                  <a:lnTo>
                    <a:pt x="261" y="261"/>
                  </a:lnTo>
                  <a:lnTo>
                    <a:pt x="3353" y="261"/>
                  </a:lnTo>
                  <a:lnTo>
                    <a:pt x="3353" y="1877"/>
                  </a:lnTo>
                  <a:lnTo>
                    <a:pt x="3609" y="1877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01;p76"/>
            <p:cNvSpPr/>
            <p:nvPr/>
          </p:nvSpPr>
          <p:spPr>
            <a:xfrm>
              <a:off x="1393623" y="3746846"/>
              <a:ext cx="56020" cy="8577"/>
            </a:xfrm>
            <a:custGeom>
              <a:avLst/>
              <a:gdLst/>
              <a:ahLst/>
              <a:cxnLst/>
              <a:rect l="l" t="t" r="r" b="b"/>
              <a:pathLst>
                <a:path w="1672" h="256" extrusionOk="0">
                  <a:moveTo>
                    <a:pt x="1" y="0"/>
                  </a:moveTo>
                  <a:lnTo>
                    <a:pt x="1" y="255"/>
                  </a:lnTo>
                  <a:lnTo>
                    <a:pt x="1672" y="255"/>
                  </a:lnTo>
                  <a:lnTo>
                    <a:pt x="1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02;p76"/>
            <p:cNvSpPr/>
            <p:nvPr/>
          </p:nvSpPr>
          <p:spPr>
            <a:xfrm>
              <a:off x="1393623" y="3764671"/>
              <a:ext cx="56020" cy="8778"/>
            </a:xfrm>
            <a:custGeom>
              <a:avLst/>
              <a:gdLst/>
              <a:ahLst/>
              <a:cxnLst/>
              <a:rect l="l" t="t" r="r" b="b"/>
              <a:pathLst>
                <a:path w="1672" h="262" extrusionOk="0">
                  <a:moveTo>
                    <a:pt x="1" y="1"/>
                  </a:moveTo>
                  <a:lnTo>
                    <a:pt x="1" y="262"/>
                  </a:lnTo>
                  <a:lnTo>
                    <a:pt x="1672" y="262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03;p76"/>
            <p:cNvSpPr/>
            <p:nvPr/>
          </p:nvSpPr>
          <p:spPr>
            <a:xfrm>
              <a:off x="2135020" y="3739375"/>
              <a:ext cx="79842" cy="51765"/>
            </a:xfrm>
            <a:custGeom>
              <a:avLst/>
              <a:gdLst/>
              <a:ahLst/>
              <a:cxnLst/>
              <a:rect l="l" t="t" r="r" b="b"/>
              <a:pathLst>
                <a:path w="2383" h="1545" extrusionOk="0">
                  <a:moveTo>
                    <a:pt x="672" y="1"/>
                  </a:moveTo>
                  <a:lnTo>
                    <a:pt x="672" y="256"/>
                  </a:lnTo>
                  <a:lnTo>
                    <a:pt x="1611" y="256"/>
                  </a:lnTo>
                  <a:cubicBezTo>
                    <a:pt x="1894" y="256"/>
                    <a:pt x="2121" y="490"/>
                    <a:pt x="2121" y="773"/>
                  </a:cubicBezTo>
                  <a:cubicBezTo>
                    <a:pt x="2121" y="1056"/>
                    <a:pt x="1894" y="1283"/>
                    <a:pt x="1611" y="1283"/>
                  </a:cubicBezTo>
                  <a:lnTo>
                    <a:pt x="1" y="1283"/>
                  </a:lnTo>
                  <a:lnTo>
                    <a:pt x="1" y="1544"/>
                  </a:lnTo>
                  <a:lnTo>
                    <a:pt x="1611" y="1544"/>
                  </a:lnTo>
                  <a:cubicBezTo>
                    <a:pt x="2038" y="1544"/>
                    <a:pt x="2382" y="1200"/>
                    <a:pt x="2382" y="773"/>
                  </a:cubicBezTo>
                  <a:cubicBezTo>
                    <a:pt x="2382" y="345"/>
                    <a:pt x="2038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04;p76"/>
            <p:cNvSpPr/>
            <p:nvPr/>
          </p:nvSpPr>
          <p:spPr>
            <a:xfrm>
              <a:off x="2130932" y="3730664"/>
              <a:ext cx="26268" cy="26067"/>
            </a:xfrm>
            <a:custGeom>
              <a:avLst/>
              <a:gdLst/>
              <a:ahLst/>
              <a:cxnLst/>
              <a:rect l="l" t="t" r="r" b="b"/>
              <a:pathLst>
                <a:path w="784" h="778" extrusionOk="0">
                  <a:moveTo>
                    <a:pt x="783" y="0"/>
                  </a:moveTo>
                  <a:lnTo>
                    <a:pt x="0" y="389"/>
                  </a:lnTo>
                  <a:lnTo>
                    <a:pt x="783" y="77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05;p76"/>
            <p:cNvSpPr/>
            <p:nvPr/>
          </p:nvSpPr>
          <p:spPr>
            <a:xfrm>
              <a:off x="1632814" y="1403779"/>
              <a:ext cx="321648" cy="51196"/>
            </a:xfrm>
            <a:custGeom>
              <a:avLst/>
              <a:gdLst/>
              <a:ahLst/>
              <a:cxnLst/>
              <a:rect l="l" t="t" r="r" b="b"/>
              <a:pathLst>
                <a:path w="9600" h="1528" extrusionOk="0">
                  <a:moveTo>
                    <a:pt x="761" y="1"/>
                  </a:moveTo>
                  <a:cubicBezTo>
                    <a:pt x="339" y="1"/>
                    <a:pt x="1" y="339"/>
                    <a:pt x="1" y="761"/>
                  </a:cubicBezTo>
                  <a:cubicBezTo>
                    <a:pt x="1" y="1183"/>
                    <a:pt x="339" y="1527"/>
                    <a:pt x="761" y="1527"/>
                  </a:cubicBezTo>
                  <a:lnTo>
                    <a:pt x="8833" y="1527"/>
                  </a:lnTo>
                  <a:cubicBezTo>
                    <a:pt x="9255" y="1527"/>
                    <a:pt x="9599" y="1183"/>
                    <a:pt x="9599" y="761"/>
                  </a:cubicBezTo>
                  <a:cubicBezTo>
                    <a:pt x="9599" y="339"/>
                    <a:pt x="9255" y="1"/>
                    <a:pt x="8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06;p76"/>
            <p:cNvSpPr/>
            <p:nvPr/>
          </p:nvSpPr>
          <p:spPr>
            <a:xfrm>
              <a:off x="2087208" y="1382403"/>
              <a:ext cx="109796" cy="94015"/>
            </a:xfrm>
            <a:custGeom>
              <a:avLst/>
              <a:gdLst/>
              <a:ahLst/>
              <a:cxnLst/>
              <a:rect l="l" t="t" r="r" b="b"/>
              <a:pathLst>
                <a:path w="3277" h="2806" extrusionOk="0">
                  <a:moveTo>
                    <a:pt x="1877" y="0"/>
                  </a:moveTo>
                  <a:cubicBezTo>
                    <a:pt x="628" y="0"/>
                    <a:pt x="1" y="1510"/>
                    <a:pt x="884" y="2393"/>
                  </a:cubicBezTo>
                  <a:cubicBezTo>
                    <a:pt x="1169" y="2678"/>
                    <a:pt x="1519" y="2806"/>
                    <a:pt x="1863" y="2806"/>
                  </a:cubicBezTo>
                  <a:cubicBezTo>
                    <a:pt x="2584" y="2806"/>
                    <a:pt x="3276" y="2245"/>
                    <a:pt x="3276" y="1399"/>
                  </a:cubicBezTo>
                  <a:cubicBezTo>
                    <a:pt x="3276" y="628"/>
                    <a:pt x="2649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151552" y="951572"/>
            <a:ext cx="385509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accent6"/>
                </a:solidFill>
              </a:rPr>
              <a:t>BÀI 5: </a:t>
            </a:r>
            <a:endParaRPr lang="en-US" sz="4500" b="1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accent6"/>
                </a:solidFill>
              </a:rPr>
              <a:t>SỬ DỤNG </a:t>
            </a:r>
            <a:endParaRPr lang="en-US" sz="4500" b="1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chemeClr val="accent6"/>
                </a:solidFill>
              </a:rPr>
              <a:t>ĐIỆN THOẠI</a:t>
            </a:r>
            <a:endParaRPr lang="en-US" sz="45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7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4"/>
          <p:cNvSpPr txBox="1">
            <a:spLocks noGrp="1"/>
          </p:cNvSpPr>
          <p:nvPr>
            <p:ph type="title" idx="9"/>
          </p:nvPr>
        </p:nvSpPr>
        <p:spPr>
          <a:xfrm>
            <a:off x="1265787" y="1870296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1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593" name="Google Shape;593;p44"/>
          <p:cNvSpPr txBox="1">
            <a:spLocks noGrp="1"/>
          </p:cNvSpPr>
          <p:nvPr>
            <p:ph type="title" idx="13"/>
          </p:nvPr>
        </p:nvSpPr>
        <p:spPr>
          <a:xfrm>
            <a:off x="1265787" y="3674742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3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594" name="Google Shape;594;p44"/>
          <p:cNvSpPr txBox="1">
            <a:spLocks noGrp="1"/>
          </p:cNvSpPr>
          <p:nvPr>
            <p:ph type="title" idx="14"/>
          </p:nvPr>
        </p:nvSpPr>
        <p:spPr>
          <a:xfrm>
            <a:off x="4701662" y="1870296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2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595" name="Google Shape;595;p44"/>
          <p:cNvSpPr txBox="1">
            <a:spLocks noGrp="1"/>
          </p:cNvSpPr>
          <p:nvPr>
            <p:ph type="title" idx="15"/>
          </p:nvPr>
        </p:nvSpPr>
        <p:spPr>
          <a:xfrm>
            <a:off x="4701662" y="3674742"/>
            <a:ext cx="645378" cy="595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4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759" y="661703"/>
            <a:ext cx="9143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/>
              <a:t>NỘI DUNG BÀI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0101" y="1660390"/>
            <a:ext cx="17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Tác dụng của điện thoại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3173" y="1660389"/>
            <a:ext cx="28107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Một số bộ phận cơ bản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của điện thoại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101" y="3464836"/>
            <a:ext cx="17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Thực hiện cuộc gọi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3173" y="3464835"/>
            <a:ext cx="2315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Lưu ý khi sử dụng 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481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0" animBg="1"/>
      <p:bldP spid="593" grpId="0" animBg="1"/>
      <p:bldP spid="594" grpId="0" animBg="1"/>
      <p:bldP spid="595" grpId="0" animBg="1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6"/>
          <p:cNvSpPr/>
          <p:nvPr/>
        </p:nvSpPr>
        <p:spPr>
          <a:xfrm rot="-5400000">
            <a:off x="7415425" y="2014500"/>
            <a:ext cx="1898100" cy="1641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6"/>
          <p:cNvSpPr/>
          <p:nvPr/>
        </p:nvSpPr>
        <p:spPr>
          <a:xfrm rot="5400000">
            <a:off x="-128375" y="2014500"/>
            <a:ext cx="1898100" cy="1641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6"/>
          <p:cNvSpPr txBox="1">
            <a:spLocks noGrp="1"/>
          </p:cNvSpPr>
          <p:nvPr>
            <p:ph type="title" idx="2"/>
          </p:nvPr>
        </p:nvSpPr>
        <p:spPr>
          <a:xfrm>
            <a:off x="4110608" y="1300802"/>
            <a:ext cx="1054230" cy="923658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</a:rPr>
              <a:t>01</a:t>
            </a:r>
            <a:endParaRPr sz="4000">
              <a:solidFill>
                <a:schemeClr val="accent6"/>
              </a:solidFill>
            </a:endParaRPr>
          </a:p>
        </p:txBody>
      </p:sp>
      <p:grpSp>
        <p:nvGrpSpPr>
          <p:cNvPr id="650" name="Google Shape;650;p46"/>
          <p:cNvGrpSpPr/>
          <p:nvPr/>
        </p:nvGrpSpPr>
        <p:grpSpPr>
          <a:xfrm rot="5400000">
            <a:off x="4578525" y="4107475"/>
            <a:ext cx="124200" cy="525800"/>
            <a:chOff x="202025" y="2122800"/>
            <a:chExt cx="124200" cy="525800"/>
          </a:xfrm>
        </p:grpSpPr>
        <p:sp>
          <p:nvSpPr>
            <p:cNvPr id="651" name="Google Shape;651;p46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46"/>
          <p:cNvGrpSpPr/>
          <p:nvPr/>
        </p:nvGrpSpPr>
        <p:grpSpPr>
          <a:xfrm rot="5400000">
            <a:off x="4578525" y="516838"/>
            <a:ext cx="124200" cy="525800"/>
            <a:chOff x="202025" y="2122800"/>
            <a:chExt cx="124200" cy="525800"/>
          </a:xfrm>
        </p:grpSpPr>
        <p:sp>
          <p:nvSpPr>
            <p:cNvPr id="655" name="Google Shape;655;p46"/>
            <p:cNvSpPr/>
            <p:nvPr/>
          </p:nvSpPr>
          <p:spPr>
            <a:xfrm rot="5400000">
              <a:off x="202025" y="21228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 rot="5400000">
              <a:off x="202025" y="23236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6"/>
            <p:cNvSpPr/>
            <p:nvPr/>
          </p:nvSpPr>
          <p:spPr>
            <a:xfrm rot="5400000">
              <a:off x="202025" y="2524400"/>
              <a:ext cx="124200" cy="1242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46"/>
          <p:cNvGrpSpPr/>
          <p:nvPr/>
        </p:nvGrpSpPr>
        <p:grpSpPr>
          <a:xfrm rot="-712808">
            <a:off x="869267" y="1353880"/>
            <a:ext cx="525791" cy="2261878"/>
            <a:chOff x="238125" y="1215275"/>
            <a:chExt cx="760125" cy="3269950"/>
          </a:xfrm>
        </p:grpSpPr>
        <p:sp>
          <p:nvSpPr>
            <p:cNvPr id="659" name="Google Shape;659;p46"/>
            <p:cNvSpPr/>
            <p:nvPr/>
          </p:nvSpPr>
          <p:spPr>
            <a:xfrm>
              <a:off x="238125" y="1863300"/>
              <a:ext cx="760125" cy="959950"/>
            </a:xfrm>
            <a:custGeom>
              <a:avLst/>
              <a:gdLst/>
              <a:ahLst/>
              <a:cxnLst/>
              <a:rect l="l" t="t" r="r" b="b"/>
              <a:pathLst>
                <a:path w="30405" h="38398" extrusionOk="0">
                  <a:moveTo>
                    <a:pt x="3605" y="1"/>
                  </a:moveTo>
                  <a:cubicBezTo>
                    <a:pt x="1620" y="1"/>
                    <a:pt x="0" y="1621"/>
                    <a:pt x="0" y="3619"/>
                  </a:cubicBezTo>
                  <a:lnTo>
                    <a:pt x="0" y="38398"/>
                  </a:lnTo>
                  <a:lnTo>
                    <a:pt x="30404" y="38398"/>
                  </a:lnTo>
                  <a:lnTo>
                    <a:pt x="30404" y="3619"/>
                  </a:lnTo>
                  <a:cubicBezTo>
                    <a:pt x="30404" y="1621"/>
                    <a:pt x="28784" y="1"/>
                    <a:pt x="26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283675" y="1921025"/>
              <a:ext cx="669000" cy="902225"/>
            </a:xfrm>
            <a:custGeom>
              <a:avLst/>
              <a:gdLst/>
              <a:ahLst/>
              <a:cxnLst/>
              <a:rect l="l" t="t" r="r" b="b"/>
              <a:pathLst>
                <a:path w="26760" h="36089" extrusionOk="0">
                  <a:moveTo>
                    <a:pt x="3173" y="1"/>
                  </a:moveTo>
                  <a:cubicBezTo>
                    <a:pt x="1418" y="1"/>
                    <a:pt x="1" y="1418"/>
                    <a:pt x="1" y="3173"/>
                  </a:cubicBezTo>
                  <a:lnTo>
                    <a:pt x="1" y="36089"/>
                  </a:lnTo>
                  <a:lnTo>
                    <a:pt x="26760" y="36089"/>
                  </a:lnTo>
                  <a:lnTo>
                    <a:pt x="26760" y="3173"/>
                  </a:lnTo>
                  <a:cubicBezTo>
                    <a:pt x="26760" y="1418"/>
                    <a:pt x="25329" y="1"/>
                    <a:pt x="23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238125" y="2823225"/>
              <a:ext cx="760125" cy="244050"/>
            </a:xfrm>
            <a:custGeom>
              <a:avLst/>
              <a:gdLst/>
              <a:ahLst/>
              <a:cxnLst/>
              <a:rect l="l" t="t" r="r" b="b"/>
              <a:pathLst>
                <a:path w="30405" h="9762" extrusionOk="0">
                  <a:moveTo>
                    <a:pt x="0" y="1"/>
                  </a:moveTo>
                  <a:lnTo>
                    <a:pt x="1472" y="9762"/>
                  </a:lnTo>
                  <a:lnTo>
                    <a:pt x="28933" y="9762"/>
                  </a:lnTo>
                  <a:lnTo>
                    <a:pt x="30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283675" y="2823225"/>
              <a:ext cx="669000" cy="244050"/>
            </a:xfrm>
            <a:custGeom>
              <a:avLst/>
              <a:gdLst/>
              <a:ahLst/>
              <a:cxnLst/>
              <a:rect l="l" t="t" r="r" b="b"/>
              <a:pathLst>
                <a:path w="26760" h="9762" extrusionOk="0">
                  <a:moveTo>
                    <a:pt x="1" y="1"/>
                  </a:moveTo>
                  <a:lnTo>
                    <a:pt x="1189" y="9762"/>
                  </a:lnTo>
                  <a:lnTo>
                    <a:pt x="25572" y="9762"/>
                  </a:lnTo>
                  <a:lnTo>
                    <a:pt x="267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274900" y="3067250"/>
              <a:ext cx="686550" cy="999100"/>
            </a:xfrm>
            <a:custGeom>
              <a:avLst/>
              <a:gdLst/>
              <a:ahLst/>
              <a:cxnLst/>
              <a:rect l="l" t="t" r="r" b="b"/>
              <a:pathLst>
                <a:path w="27462" h="39964" extrusionOk="0">
                  <a:moveTo>
                    <a:pt x="1" y="1"/>
                  </a:moveTo>
                  <a:lnTo>
                    <a:pt x="1" y="39964"/>
                  </a:lnTo>
                  <a:lnTo>
                    <a:pt x="27462" y="39964"/>
                  </a:lnTo>
                  <a:lnTo>
                    <a:pt x="274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274900" y="4066325"/>
              <a:ext cx="686550" cy="418900"/>
            </a:xfrm>
            <a:custGeom>
              <a:avLst/>
              <a:gdLst/>
              <a:ahLst/>
              <a:cxnLst/>
              <a:rect l="l" t="t" r="r" b="b"/>
              <a:pathLst>
                <a:path w="27462" h="16756" extrusionOk="0">
                  <a:moveTo>
                    <a:pt x="1" y="1"/>
                  </a:moveTo>
                  <a:lnTo>
                    <a:pt x="1958" y="10815"/>
                  </a:lnTo>
                  <a:lnTo>
                    <a:pt x="1958" y="14460"/>
                  </a:lnTo>
                  <a:cubicBezTo>
                    <a:pt x="1958" y="15729"/>
                    <a:pt x="2984" y="16755"/>
                    <a:pt x="4253" y="16755"/>
                  </a:cubicBezTo>
                  <a:lnTo>
                    <a:pt x="23209" y="16755"/>
                  </a:lnTo>
                  <a:cubicBezTo>
                    <a:pt x="24465" y="16755"/>
                    <a:pt x="25491" y="15729"/>
                    <a:pt x="25491" y="14460"/>
                  </a:cubicBezTo>
                  <a:lnTo>
                    <a:pt x="25491" y="10815"/>
                  </a:lnTo>
                  <a:lnTo>
                    <a:pt x="274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699175" y="1737075"/>
              <a:ext cx="147175" cy="126250"/>
            </a:xfrm>
            <a:custGeom>
              <a:avLst/>
              <a:gdLst/>
              <a:ahLst/>
              <a:cxnLst/>
              <a:rect l="l" t="t" r="r" b="b"/>
              <a:pathLst>
                <a:path w="5887" h="5050" extrusionOk="0">
                  <a:moveTo>
                    <a:pt x="0" y="1"/>
                  </a:moveTo>
                  <a:lnTo>
                    <a:pt x="0" y="5050"/>
                  </a:lnTo>
                  <a:lnTo>
                    <a:pt x="5887" y="5050"/>
                  </a:lnTo>
                  <a:lnTo>
                    <a:pt x="5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729550" y="1215275"/>
              <a:ext cx="86425" cy="521825"/>
            </a:xfrm>
            <a:custGeom>
              <a:avLst/>
              <a:gdLst/>
              <a:ahLst/>
              <a:cxnLst/>
              <a:rect l="l" t="t" r="r" b="b"/>
              <a:pathLst>
                <a:path w="3457" h="20873" extrusionOk="0">
                  <a:moveTo>
                    <a:pt x="1729" y="0"/>
                  </a:moveTo>
                  <a:cubicBezTo>
                    <a:pt x="1081" y="0"/>
                    <a:pt x="554" y="513"/>
                    <a:pt x="541" y="1148"/>
                  </a:cubicBezTo>
                  <a:lnTo>
                    <a:pt x="1" y="20873"/>
                  </a:lnTo>
                  <a:lnTo>
                    <a:pt x="3457" y="20873"/>
                  </a:lnTo>
                  <a:lnTo>
                    <a:pt x="2903" y="1148"/>
                  </a:lnTo>
                  <a:cubicBezTo>
                    <a:pt x="2890" y="513"/>
                    <a:pt x="2363" y="0"/>
                    <a:pt x="172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313375" y="3067250"/>
              <a:ext cx="609600" cy="999100"/>
            </a:xfrm>
            <a:custGeom>
              <a:avLst/>
              <a:gdLst/>
              <a:ahLst/>
              <a:cxnLst/>
              <a:rect l="l" t="t" r="r" b="b"/>
              <a:pathLst>
                <a:path w="24384" h="39964" extrusionOk="0">
                  <a:moveTo>
                    <a:pt x="1" y="1"/>
                  </a:moveTo>
                  <a:lnTo>
                    <a:pt x="1" y="39964"/>
                  </a:lnTo>
                  <a:lnTo>
                    <a:pt x="24384" y="39964"/>
                  </a:lnTo>
                  <a:lnTo>
                    <a:pt x="2438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313375" y="4066325"/>
              <a:ext cx="609600" cy="351400"/>
            </a:xfrm>
            <a:custGeom>
              <a:avLst/>
              <a:gdLst/>
              <a:ahLst/>
              <a:cxnLst/>
              <a:rect l="l" t="t" r="r" b="b"/>
              <a:pathLst>
                <a:path w="24384" h="14056" extrusionOk="0">
                  <a:moveTo>
                    <a:pt x="1" y="1"/>
                  </a:moveTo>
                  <a:lnTo>
                    <a:pt x="2282" y="14055"/>
                  </a:lnTo>
                  <a:lnTo>
                    <a:pt x="22413" y="14055"/>
                  </a:lnTo>
                  <a:lnTo>
                    <a:pt x="24384" y="1"/>
                  </a:lnTo>
                  <a:close/>
                </a:path>
              </a:pathLst>
            </a:custGeom>
            <a:solidFill>
              <a:srgbClr val="44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386275" y="2059400"/>
              <a:ext cx="463800" cy="611300"/>
            </a:xfrm>
            <a:custGeom>
              <a:avLst/>
              <a:gdLst/>
              <a:ahLst/>
              <a:cxnLst/>
              <a:rect l="l" t="t" r="r" b="b"/>
              <a:pathLst>
                <a:path w="18552" h="24452" extrusionOk="0">
                  <a:moveTo>
                    <a:pt x="2269" y="1"/>
                  </a:moveTo>
                  <a:cubicBezTo>
                    <a:pt x="1014" y="1"/>
                    <a:pt x="1" y="1000"/>
                    <a:pt x="1" y="2256"/>
                  </a:cubicBezTo>
                  <a:lnTo>
                    <a:pt x="1" y="22183"/>
                  </a:lnTo>
                  <a:cubicBezTo>
                    <a:pt x="1" y="23439"/>
                    <a:pt x="1014" y="24451"/>
                    <a:pt x="2269" y="24451"/>
                  </a:cubicBezTo>
                  <a:lnTo>
                    <a:pt x="16283" y="24451"/>
                  </a:lnTo>
                  <a:cubicBezTo>
                    <a:pt x="17539" y="24451"/>
                    <a:pt x="18551" y="23439"/>
                    <a:pt x="18551" y="22183"/>
                  </a:cubicBezTo>
                  <a:lnTo>
                    <a:pt x="18551" y="2256"/>
                  </a:lnTo>
                  <a:cubicBezTo>
                    <a:pt x="18551" y="1000"/>
                    <a:pt x="17539" y="1"/>
                    <a:pt x="16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572950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rgbClr val="332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447050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594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572950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699175" y="2170800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10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3" y="2706"/>
                    <a:pt x="1794" y="2706"/>
                  </a:cubicBezTo>
                  <a:cubicBezTo>
                    <a:pt x="2490" y="2706"/>
                    <a:pt x="3160" y="2164"/>
                    <a:pt x="3160" y="1350"/>
                  </a:cubicBezTo>
                  <a:cubicBezTo>
                    <a:pt x="3160" y="608"/>
                    <a:pt x="2552" y="0"/>
                    <a:pt x="1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447050" y="2297375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594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572950" y="2297375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09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2" y="2706"/>
                    <a:pt x="1794" y="2706"/>
                  </a:cubicBezTo>
                  <a:cubicBezTo>
                    <a:pt x="2490" y="2706"/>
                    <a:pt x="3159" y="2164"/>
                    <a:pt x="3159" y="1350"/>
                  </a:cubicBezTo>
                  <a:cubicBezTo>
                    <a:pt x="3159" y="608"/>
                    <a:pt x="2552" y="0"/>
                    <a:pt x="1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99175" y="2297375"/>
              <a:ext cx="79000" cy="67650"/>
            </a:xfrm>
            <a:custGeom>
              <a:avLst/>
              <a:gdLst/>
              <a:ahLst/>
              <a:cxnLst/>
              <a:rect l="l" t="t" r="r" b="b"/>
              <a:pathLst>
                <a:path w="3160" h="2706" extrusionOk="0">
                  <a:moveTo>
                    <a:pt x="1810" y="0"/>
                  </a:moveTo>
                  <a:cubicBezTo>
                    <a:pt x="608" y="0"/>
                    <a:pt x="0" y="1458"/>
                    <a:pt x="851" y="2309"/>
                  </a:cubicBezTo>
                  <a:cubicBezTo>
                    <a:pt x="1125" y="2583"/>
                    <a:pt x="1463" y="2706"/>
                    <a:pt x="1794" y="2706"/>
                  </a:cubicBezTo>
                  <a:cubicBezTo>
                    <a:pt x="2490" y="2706"/>
                    <a:pt x="3160" y="2164"/>
                    <a:pt x="3160" y="1350"/>
                  </a:cubicBezTo>
                  <a:cubicBezTo>
                    <a:pt x="3160" y="608"/>
                    <a:pt x="2552" y="0"/>
                    <a:pt x="1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447050" y="2423925"/>
              <a:ext cx="79000" cy="67675"/>
            </a:xfrm>
            <a:custGeom>
              <a:avLst/>
              <a:gdLst/>
              <a:ahLst/>
              <a:cxnLst/>
              <a:rect l="l" t="t" r="r" b="b"/>
              <a:pathLst>
                <a:path w="3160" h="2707" extrusionOk="0">
                  <a:moveTo>
                    <a:pt x="1809" y="1"/>
                  </a:moveTo>
                  <a:cubicBezTo>
                    <a:pt x="594" y="1"/>
                    <a:pt x="0" y="1459"/>
                    <a:pt x="851" y="2310"/>
                  </a:cubicBezTo>
                  <a:cubicBezTo>
                    <a:pt x="1125" y="2584"/>
                    <a:pt x="1462" y="2707"/>
                    <a:pt x="1794" y="2707"/>
                  </a:cubicBezTo>
                  <a:cubicBezTo>
                    <a:pt x="2490" y="2707"/>
                    <a:pt x="3159" y="2165"/>
                    <a:pt x="3159" y="1351"/>
                  </a:cubicBezTo>
                  <a:cubicBezTo>
                    <a:pt x="3159" y="609"/>
                    <a:pt x="2552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572950" y="2423925"/>
              <a:ext cx="79000" cy="67675"/>
            </a:xfrm>
            <a:custGeom>
              <a:avLst/>
              <a:gdLst/>
              <a:ahLst/>
              <a:cxnLst/>
              <a:rect l="l" t="t" r="r" b="b"/>
              <a:pathLst>
                <a:path w="3160" h="2707" extrusionOk="0">
                  <a:moveTo>
                    <a:pt x="1809" y="1"/>
                  </a:moveTo>
                  <a:cubicBezTo>
                    <a:pt x="608" y="1"/>
                    <a:pt x="0" y="1459"/>
                    <a:pt x="851" y="2310"/>
                  </a:cubicBezTo>
                  <a:cubicBezTo>
                    <a:pt x="1125" y="2584"/>
                    <a:pt x="1462" y="2707"/>
                    <a:pt x="1794" y="2707"/>
                  </a:cubicBezTo>
                  <a:cubicBezTo>
                    <a:pt x="2490" y="2707"/>
                    <a:pt x="3159" y="2165"/>
                    <a:pt x="3159" y="1351"/>
                  </a:cubicBezTo>
                  <a:cubicBezTo>
                    <a:pt x="3159" y="609"/>
                    <a:pt x="2552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99175" y="2423925"/>
              <a:ext cx="79000" cy="67675"/>
            </a:xfrm>
            <a:custGeom>
              <a:avLst/>
              <a:gdLst/>
              <a:ahLst/>
              <a:cxnLst/>
              <a:rect l="l" t="t" r="r" b="b"/>
              <a:pathLst>
                <a:path w="3160" h="2707" extrusionOk="0">
                  <a:moveTo>
                    <a:pt x="1810" y="1"/>
                  </a:moveTo>
                  <a:cubicBezTo>
                    <a:pt x="608" y="1"/>
                    <a:pt x="0" y="1459"/>
                    <a:pt x="851" y="2310"/>
                  </a:cubicBezTo>
                  <a:cubicBezTo>
                    <a:pt x="1125" y="2584"/>
                    <a:pt x="1463" y="2707"/>
                    <a:pt x="1794" y="2707"/>
                  </a:cubicBezTo>
                  <a:cubicBezTo>
                    <a:pt x="2490" y="2707"/>
                    <a:pt x="3160" y="2165"/>
                    <a:pt x="3160" y="1351"/>
                  </a:cubicBezTo>
                  <a:cubicBezTo>
                    <a:pt x="3160" y="609"/>
                    <a:pt x="2552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394725" y="2866775"/>
              <a:ext cx="443200" cy="143125"/>
            </a:xfrm>
            <a:custGeom>
              <a:avLst/>
              <a:gdLst/>
              <a:ahLst/>
              <a:cxnLst/>
              <a:rect l="l" t="t" r="r" b="b"/>
              <a:pathLst>
                <a:path w="17728" h="5725" extrusionOk="0">
                  <a:moveTo>
                    <a:pt x="1837" y="0"/>
                  </a:moveTo>
                  <a:cubicBezTo>
                    <a:pt x="824" y="0"/>
                    <a:pt x="0" y="824"/>
                    <a:pt x="0" y="1836"/>
                  </a:cubicBezTo>
                  <a:lnTo>
                    <a:pt x="0" y="3889"/>
                  </a:lnTo>
                  <a:cubicBezTo>
                    <a:pt x="0" y="4901"/>
                    <a:pt x="824" y="5725"/>
                    <a:pt x="1837" y="5725"/>
                  </a:cubicBezTo>
                  <a:lnTo>
                    <a:pt x="15891" y="5725"/>
                  </a:lnTo>
                  <a:cubicBezTo>
                    <a:pt x="16917" y="5725"/>
                    <a:pt x="17727" y="4901"/>
                    <a:pt x="17727" y="3889"/>
                  </a:cubicBezTo>
                  <a:lnTo>
                    <a:pt x="17727" y="1836"/>
                  </a:lnTo>
                  <a:cubicBezTo>
                    <a:pt x="17727" y="824"/>
                    <a:pt x="16917" y="0"/>
                    <a:pt x="15891" y="0"/>
                  </a:cubicBezTo>
                  <a:close/>
                </a:path>
              </a:pathLst>
            </a:custGeom>
            <a:solidFill>
              <a:srgbClr val="E2A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488900" y="2903225"/>
              <a:ext cx="48275" cy="80350"/>
            </a:xfrm>
            <a:custGeom>
              <a:avLst/>
              <a:gdLst/>
              <a:ahLst/>
              <a:cxnLst/>
              <a:rect l="l" t="t" r="r" b="b"/>
              <a:pathLst>
                <a:path w="1931" h="3214" extrusionOk="0">
                  <a:moveTo>
                    <a:pt x="864" y="0"/>
                  </a:moveTo>
                  <a:cubicBezTo>
                    <a:pt x="635" y="135"/>
                    <a:pt x="378" y="216"/>
                    <a:pt x="122" y="257"/>
                  </a:cubicBezTo>
                  <a:lnTo>
                    <a:pt x="122" y="621"/>
                  </a:lnTo>
                  <a:lnTo>
                    <a:pt x="716" y="621"/>
                  </a:lnTo>
                  <a:lnTo>
                    <a:pt x="716" y="2741"/>
                  </a:lnTo>
                  <a:lnTo>
                    <a:pt x="0" y="2741"/>
                  </a:lnTo>
                  <a:lnTo>
                    <a:pt x="0" y="3214"/>
                  </a:lnTo>
                  <a:lnTo>
                    <a:pt x="1931" y="3214"/>
                  </a:lnTo>
                  <a:lnTo>
                    <a:pt x="1931" y="2741"/>
                  </a:lnTo>
                  <a:lnTo>
                    <a:pt x="1296" y="2741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548300" y="2901525"/>
              <a:ext cx="54700" cy="82050"/>
            </a:xfrm>
            <a:custGeom>
              <a:avLst/>
              <a:gdLst/>
              <a:ahLst/>
              <a:cxnLst/>
              <a:rect l="l" t="t" r="r" b="b"/>
              <a:pathLst>
                <a:path w="2188" h="3282" extrusionOk="0">
                  <a:moveTo>
                    <a:pt x="1027" y="1"/>
                  </a:moveTo>
                  <a:cubicBezTo>
                    <a:pt x="622" y="1"/>
                    <a:pt x="243" y="190"/>
                    <a:pt x="0" y="500"/>
                  </a:cubicBezTo>
                  <a:lnTo>
                    <a:pt x="325" y="824"/>
                  </a:lnTo>
                  <a:cubicBezTo>
                    <a:pt x="473" y="622"/>
                    <a:pt x="703" y="487"/>
                    <a:pt x="946" y="473"/>
                  </a:cubicBezTo>
                  <a:cubicBezTo>
                    <a:pt x="961" y="472"/>
                    <a:pt x="976" y="471"/>
                    <a:pt x="990" y="471"/>
                  </a:cubicBezTo>
                  <a:cubicBezTo>
                    <a:pt x="1280" y="471"/>
                    <a:pt x="1511" y="719"/>
                    <a:pt x="1486" y="1027"/>
                  </a:cubicBezTo>
                  <a:cubicBezTo>
                    <a:pt x="1486" y="1513"/>
                    <a:pt x="919" y="2080"/>
                    <a:pt x="27" y="2944"/>
                  </a:cubicBezTo>
                  <a:lnTo>
                    <a:pt x="27" y="3282"/>
                  </a:lnTo>
                  <a:lnTo>
                    <a:pt x="2188" y="3282"/>
                  </a:lnTo>
                  <a:lnTo>
                    <a:pt x="2188" y="2782"/>
                  </a:lnTo>
                  <a:lnTo>
                    <a:pt x="1405" y="2782"/>
                  </a:lnTo>
                  <a:cubicBezTo>
                    <a:pt x="1256" y="2782"/>
                    <a:pt x="1040" y="2796"/>
                    <a:pt x="865" y="2823"/>
                  </a:cubicBezTo>
                  <a:cubicBezTo>
                    <a:pt x="1513" y="2148"/>
                    <a:pt x="2039" y="1580"/>
                    <a:pt x="2039" y="986"/>
                  </a:cubicBezTo>
                  <a:cubicBezTo>
                    <a:pt x="2039" y="392"/>
                    <a:pt x="1634" y="1"/>
                    <a:pt x="1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611750" y="2901525"/>
              <a:ext cx="55725" cy="83425"/>
            </a:xfrm>
            <a:custGeom>
              <a:avLst/>
              <a:gdLst/>
              <a:ahLst/>
              <a:cxnLst/>
              <a:rect l="l" t="t" r="r" b="b"/>
              <a:pathLst>
                <a:path w="2229" h="3337" extrusionOk="0">
                  <a:moveTo>
                    <a:pt x="1081" y="1"/>
                  </a:moveTo>
                  <a:cubicBezTo>
                    <a:pt x="716" y="14"/>
                    <a:pt x="365" y="163"/>
                    <a:pt x="109" y="406"/>
                  </a:cubicBezTo>
                  <a:lnTo>
                    <a:pt x="419" y="770"/>
                  </a:lnTo>
                  <a:cubicBezTo>
                    <a:pt x="581" y="595"/>
                    <a:pt x="811" y="473"/>
                    <a:pt x="1054" y="473"/>
                  </a:cubicBezTo>
                  <a:cubicBezTo>
                    <a:pt x="1364" y="473"/>
                    <a:pt x="1526" y="635"/>
                    <a:pt x="1526" y="905"/>
                  </a:cubicBezTo>
                  <a:cubicBezTo>
                    <a:pt x="1526" y="1189"/>
                    <a:pt x="1324" y="1405"/>
                    <a:pt x="689" y="1405"/>
                  </a:cubicBezTo>
                  <a:lnTo>
                    <a:pt x="689" y="1837"/>
                  </a:lnTo>
                  <a:cubicBezTo>
                    <a:pt x="1432" y="1837"/>
                    <a:pt x="1634" y="2040"/>
                    <a:pt x="1634" y="2377"/>
                  </a:cubicBezTo>
                  <a:cubicBezTo>
                    <a:pt x="1634" y="2688"/>
                    <a:pt x="1391" y="2863"/>
                    <a:pt x="1040" y="2863"/>
                  </a:cubicBezTo>
                  <a:cubicBezTo>
                    <a:pt x="757" y="2850"/>
                    <a:pt x="473" y="2728"/>
                    <a:pt x="284" y="2512"/>
                  </a:cubicBezTo>
                  <a:lnTo>
                    <a:pt x="1" y="2890"/>
                  </a:lnTo>
                  <a:cubicBezTo>
                    <a:pt x="273" y="3176"/>
                    <a:pt x="658" y="3336"/>
                    <a:pt x="1047" y="3336"/>
                  </a:cubicBezTo>
                  <a:cubicBezTo>
                    <a:pt x="1063" y="3336"/>
                    <a:pt x="1079" y="3336"/>
                    <a:pt x="1094" y="3336"/>
                  </a:cubicBezTo>
                  <a:cubicBezTo>
                    <a:pt x="1715" y="3336"/>
                    <a:pt x="2228" y="2998"/>
                    <a:pt x="2228" y="2404"/>
                  </a:cubicBezTo>
                  <a:cubicBezTo>
                    <a:pt x="2228" y="2013"/>
                    <a:pt x="1945" y="1675"/>
                    <a:pt x="1553" y="1607"/>
                  </a:cubicBezTo>
                  <a:lnTo>
                    <a:pt x="1553" y="1594"/>
                  </a:lnTo>
                  <a:cubicBezTo>
                    <a:pt x="1904" y="1445"/>
                    <a:pt x="2107" y="1202"/>
                    <a:pt x="2107" y="851"/>
                  </a:cubicBezTo>
                  <a:cubicBezTo>
                    <a:pt x="2107" y="311"/>
                    <a:pt x="1688" y="1"/>
                    <a:pt x="10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676225" y="2903225"/>
              <a:ext cx="59100" cy="80025"/>
            </a:xfrm>
            <a:custGeom>
              <a:avLst/>
              <a:gdLst/>
              <a:ahLst/>
              <a:cxnLst/>
              <a:rect l="l" t="t" r="r" b="b"/>
              <a:pathLst>
                <a:path w="2364" h="3201" extrusionOk="0">
                  <a:moveTo>
                    <a:pt x="1431" y="527"/>
                  </a:moveTo>
                  <a:cubicBezTo>
                    <a:pt x="1431" y="729"/>
                    <a:pt x="1418" y="1026"/>
                    <a:pt x="1418" y="1202"/>
                  </a:cubicBezTo>
                  <a:lnTo>
                    <a:pt x="1418" y="1931"/>
                  </a:lnTo>
                  <a:lnTo>
                    <a:pt x="567" y="1931"/>
                  </a:lnTo>
                  <a:lnTo>
                    <a:pt x="1148" y="1040"/>
                  </a:lnTo>
                  <a:cubicBezTo>
                    <a:pt x="1242" y="864"/>
                    <a:pt x="1337" y="702"/>
                    <a:pt x="1418" y="527"/>
                  </a:cubicBezTo>
                  <a:close/>
                  <a:moveTo>
                    <a:pt x="1269" y="0"/>
                  </a:moveTo>
                  <a:lnTo>
                    <a:pt x="0" y="1985"/>
                  </a:lnTo>
                  <a:lnTo>
                    <a:pt x="0" y="2377"/>
                  </a:lnTo>
                  <a:lnTo>
                    <a:pt x="1418" y="2377"/>
                  </a:lnTo>
                  <a:lnTo>
                    <a:pt x="1418" y="3200"/>
                  </a:lnTo>
                  <a:lnTo>
                    <a:pt x="1958" y="3200"/>
                  </a:lnTo>
                  <a:lnTo>
                    <a:pt x="1958" y="2377"/>
                  </a:lnTo>
                  <a:lnTo>
                    <a:pt x="2363" y="2377"/>
                  </a:lnTo>
                  <a:lnTo>
                    <a:pt x="2363" y="1931"/>
                  </a:lnTo>
                  <a:lnTo>
                    <a:pt x="1958" y="1931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371425" y="31425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59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59" y="4888"/>
                  </a:cubicBezTo>
                  <a:lnTo>
                    <a:pt x="3930" y="4888"/>
                  </a:lnTo>
                  <a:cubicBezTo>
                    <a:pt x="4470" y="4888"/>
                    <a:pt x="4902" y="4469"/>
                    <a:pt x="4902" y="3929"/>
                  </a:cubicBezTo>
                  <a:lnTo>
                    <a:pt x="4902" y="959"/>
                  </a:lnTo>
                  <a:cubicBezTo>
                    <a:pt x="4902" y="433"/>
                    <a:pt x="4470" y="1"/>
                    <a:pt x="3930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557075" y="3142525"/>
              <a:ext cx="122200" cy="122200"/>
            </a:xfrm>
            <a:custGeom>
              <a:avLst/>
              <a:gdLst/>
              <a:ahLst/>
              <a:cxnLst/>
              <a:rect l="l" t="t" r="r" b="b"/>
              <a:pathLst>
                <a:path w="4888" h="4888" extrusionOk="0">
                  <a:moveTo>
                    <a:pt x="959" y="1"/>
                  </a:moveTo>
                  <a:cubicBezTo>
                    <a:pt x="419" y="1"/>
                    <a:pt x="1" y="433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19" y="4888"/>
                    <a:pt x="959" y="4888"/>
                  </a:cubicBezTo>
                  <a:lnTo>
                    <a:pt x="3929" y="4888"/>
                  </a:lnTo>
                  <a:cubicBezTo>
                    <a:pt x="4456" y="4888"/>
                    <a:pt x="4888" y="4469"/>
                    <a:pt x="4888" y="3929"/>
                  </a:cubicBezTo>
                  <a:lnTo>
                    <a:pt x="4888" y="959"/>
                  </a:lnTo>
                  <a:cubicBezTo>
                    <a:pt x="4888" y="433"/>
                    <a:pt x="4456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742375" y="31425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73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73" y="4888"/>
                  </a:cubicBezTo>
                  <a:lnTo>
                    <a:pt x="3929" y="4888"/>
                  </a:lnTo>
                  <a:cubicBezTo>
                    <a:pt x="4469" y="4888"/>
                    <a:pt x="4901" y="4469"/>
                    <a:pt x="4901" y="3929"/>
                  </a:cubicBezTo>
                  <a:lnTo>
                    <a:pt x="4901" y="959"/>
                  </a:lnTo>
                  <a:cubicBezTo>
                    <a:pt x="4901" y="433"/>
                    <a:pt x="4469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371425" y="33366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59" y="1"/>
                  </a:moveTo>
                  <a:cubicBezTo>
                    <a:pt x="433" y="1"/>
                    <a:pt x="1" y="433"/>
                    <a:pt x="1" y="973"/>
                  </a:cubicBezTo>
                  <a:lnTo>
                    <a:pt x="1" y="3943"/>
                  </a:lnTo>
                  <a:cubicBezTo>
                    <a:pt x="1" y="4469"/>
                    <a:pt x="433" y="4901"/>
                    <a:pt x="959" y="4901"/>
                  </a:cubicBezTo>
                  <a:lnTo>
                    <a:pt x="3930" y="4901"/>
                  </a:lnTo>
                  <a:cubicBezTo>
                    <a:pt x="4470" y="4901"/>
                    <a:pt x="4902" y="4469"/>
                    <a:pt x="4902" y="3943"/>
                  </a:cubicBezTo>
                  <a:lnTo>
                    <a:pt x="4902" y="973"/>
                  </a:lnTo>
                  <a:cubicBezTo>
                    <a:pt x="4902" y="433"/>
                    <a:pt x="4470" y="1"/>
                    <a:pt x="3930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557075" y="3336600"/>
              <a:ext cx="122200" cy="122550"/>
            </a:xfrm>
            <a:custGeom>
              <a:avLst/>
              <a:gdLst/>
              <a:ahLst/>
              <a:cxnLst/>
              <a:rect l="l" t="t" r="r" b="b"/>
              <a:pathLst>
                <a:path w="4888" h="4902" extrusionOk="0">
                  <a:moveTo>
                    <a:pt x="959" y="1"/>
                  </a:moveTo>
                  <a:cubicBezTo>
                    <a:pt x="419" y="1"/>
                    <a:pt x="1" y="433"/>
                    <a:pt x="1" y="973"/>
                  </a:cubicBezTo>
                  <a:lnTo>
                    <a:pt x="1" y="3943"/>
                  </a:lnTo>
                  <a:cubicBezTo>
                    <a:pt x="1" y="4469"/>
                    <a:pt x="419" y="4901"/>
                    <a:pt x="959" y="4901"/>
                  </a:cubicBezTo>
                  <a:lnTo>
                    <a:pt x="3929" y="4901"/>
                  </a:lnTo>
                  <a:cubicBezTo>
                    <a:pt x="4456" y="4901"/>
                    <a:pt x="4888" y="4469"/>
                    <a:pt x="4888" y="3943"/>
                  </a:cubicBezTo>
                  <a:lnTo>
                    <a:pt x="4888" y="973"/>
                  </a:lnTo>
                  <a:cubicBezTo>
                    <a:pt x="4888" y="433"/>
                    <a:pt x="4456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742375" y="33366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73" y="1"/>
                  </a:moveTo>
                  <a:cubicBezTo>
                    <a:pt x="433" y="1"/>
                    <a:pt x="1" y="433"/>
                    <a:pt x="1" y="973"/>
                  </a:cubicBezTo>
                  <a:lnTo>
                    <a:pt x="1" y="3943"/>
                  </a:lnTo>
                  <a:cubicBezTo>
                    <a:pt x="1" y="4469"/>
                    <a:pt x="433" y="4901"/>
                    <a:pt x="973" y="4901"/>
                  </a:cubicBezTo>
                  <a:lnTo>
                    <a:pt x="3929" y="4901"/>
                  </a:lnTo>
                  <a:cubicBezTo>
                    <a:pt x="4469" y="4901"/>
                    <a:pt x="4901" y="4469"/>
                    <a:pt x="4901" y="3943"/>
                  </a:cubicBezTo>
                  <a:lnTo>
                    <a:pt x="4901" y="973"/>
                  </a:lnTo>
                  <a:cubicBezTo>
                    <a:pt x="4901" y="433"/>
                    <a:pt x="4469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371425" y="35310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59" y="0"/>
                  </a:moveTo>
                  <a:cubicBezTo>
                    <a:pt x="433" y="0"/>
                    <a:pt x="1" y="432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59" y="4888"/>
                  </a:cubicBezTo>
                  <a:lnTo>
                    <a:pt x="3930" y="4888"/>
                  </a:lnTo>
                  <a:cubicBezTo>
                    <a:pt x="4470" y="4888"/>
                    <a:pt x="4902" y="4469"/>
                    <a:pt x="4902" y="3929"/>
                  </a:cubicBezTo>
                  <a:lnTo>
                    <a:pt x="4902" y="959"/>
                  </a:lnTo>
                  <a:cubicBezTo>
                    <a:pt x="4902" y="432"/>
                    <a:pt x="4470" y="0"/>
                    <a:pt x="3930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557075" y="3531025"/>
              <a:ext cx="122200" cy="122200"/>
            </a:xfrm>
            <a:custGeom>
              <a:avLst/>
              <a:gdLst/>
              <a:ahLst/>
              <a:cxnLst/>
              <a:rect l="l" t="t" r="r" b="b"/>
              <a:pathLst>
                <a:path w="4888" h="4888" extrusionOk="0">
                  <a:moveTo>
                    <a:pt x="959" y="0"/>
                  </a:moveTo>
                  <a:cubicBezTo>
                    <a:pt x="419" y="0"/>
                    <a:pt x="1" y="432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19" y="4888"/>
                    <a:pt x="959" y="4888"/>
                  </a:cubicBezTo>
                  <a:lnTo>
                    <a:pt x="3929" y="4888"/>
                  </a:lnTo>
                  <a:cubicBezTo>
                    <a:pt x="4456" y="4888"/>
                    <a:pt x="4888" y="4469"/>
                    <a:pt x="4888" y="3929"/>
                  </a:cubicBezTo>
                  <a:lnTo>
                    <a:pt x="4888" y="959"/>
                  </a:lnTo>
                  <a:cubicBezTo>
                    <a:pt x="4888" y="432"/>
                    <a:pt x="4456" y="0"/>
                    <a:pt x="3929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742375" y="3531025"/>
              <a:ext cx="122550" cy="122200"/>
            </a:xfrm>
            <a:custGeom>
              <a:avLst/>
              <a:gdLst/>
              <a:ahLst/>
              <a:cxnLst/>
              <a:rect l="l" t="t" r="r" b="b"/>
              <a:pathLst>
                <a:path w="4902" h="4888" extrusionOk="0">
                  <a:moveTo>
                    <a:pt x="973" y="0"/>
                  </a:moveTo>
                  <a:cubicBezTo>
                    <a:pt x="433" y="0"/>
                    <a:pt x="1" y="432"/>
                    <a:pt x="1" y="959"/>
                  </a:cubicBezTo>
                  <a:lnTo>
                    <a:pt x="1" y="3929"/>
                  </a:lnTo>
                  <a:cubicBezTo>
                    <a:pt x="1" y="4469"/>
                    <a:pt x="433" y="4888"/>
                    <a:pt x="973" y="4888"/>
                  </a:cubicBezTo>
                  <a:lnTo>
                    <a:pt x="3929" y="4888"/>
                  </a:lnTo>
                  <a:cubicBezTo>
                    <a:pt x="4469" y="4888"/>
                    <a:pt x="4901" y="4469"/>
                    <a:pt x="4901" y="3929"/>
                  </a:cubicBezTo>
                  <a:lnTo>
                    <a:pt x="4901" y="959"/>
                  </a:lnTo>
                  <a:cubicBezTo>
                    <a:pt x="4901" y="432"/>
                    <a:pt x="4469" y="0"/>
                    <a:pt x="3929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371425" y="37251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59" y="0"/>
                  </a:moveTo>
                  <a:cubicBezTo>
                    <a:pt x="433" y="0"/>
                    <a:pt x="1" y="432"/>
                    <a:pt x="1" y="972"/>
                  </a:cubicBezTo>
                  <a:lnTo>
                    <a:pt x="1" y="3929"/>
                  </a:lnTo>
                  <a:cubicBezTo>
                    <a:pt x="1" y="4469"/>
                    <a:pt x="433" y="4901"/>
                    <a:pt x="959" y="4901"/>
                  </a:cubicBezTo>
                  <a:lnTo>
                    <a:pt x="3930" y="4901"/>
                  </a:lnTo>
                  <a:cubicBezTo>
                    <a:pt x="4470" y="4901"/>
                    <a:pt x="4902" y="4469"/>
                    <a:pt x="4902" y="3929"/>
                  </a:cubicBezTo>
                  <a:lnTo>
                    <a:pt x="4902" y="972"/>
                  </a:lnTo>
                  <a:cubicBezTo>
                    <a:pt x="4902" y="432"/>
                    <a:pt x="4470" y="0"/>
                    <a:pt x="3930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557075" y="3725100"/>
              <a:ext cx="122200" cy="122550"/>
            </a:xfrm>
            <a:custGeom>
              <a:avLst/>
              <a:gdLst/>
              <a:ahLst/>
              <a:cxnLst/>
              <a:rect l="l" t="t" r="r" b="b"/>
              <a:pathLst>
                <a:path w="4888" h="4902" extrusionOk="0">
                  <a:moveTo>
                    <a:pt x="959" y="0"/>
                  </a:moveTo>
                  <a:cubicBezTo>
                    <a:pt x="419" y="0"/>
                    <a:pt x="1" y="432"/>
                    <a:pt x="1" y="972"/>
                  </a:cubicBezTo>
                  <a:lnTo>
                    <a:pt x="1" y="3929"/>
                  </a:lnTo>
                  <a:cubicBezTo>
                    <a:pt x="1" y="4469"/>
                    <a:pt x="419" y="4901"/>
                    <a:pt x="959" y="4901"/>
                  </a:cubicBezTo>
                  <a:lnTo>
                    <a:pt x="3929" y="4901"/>
                  </a:lnTo>
                  <a:cubicBezTo>
                    <a:pt x="4456" y="4901"/>
                    <a:pt x="4888" y="4469"/>
                    <a:pt x="4888" y="3929"/>
                  </a:cubicBezTo>
                  <a:lnTo>
                    <a:pt x="4888" y="972"/>
                  </a:lnTo>
                  <a:cubicBezTo>
                    <a:pt x="4888" y="432"/>
                    <a:pt x="4456" y="0"/>
                    <a:pt x="3929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742375" y="3725100"/>
              <a:ext cx="122550" cy="122550"/>
            </a:xfrm>
            <a:custGeom>
              <a:avLst/>
              <a:gdLst/>
              <a:ahLst/>
              <a:cxnLst/>
              <a:rect l="l" t="t" r="r" b="b"/>
              <a:pathLst>
                <a:path w="4902" h="4902" extrusionOk="0">
                  <a:moveTo>
                    <a:pt x="973" y="0"/>
                  </a:moveTo>
                  <a:cubicBezTo>
                    <a:pt x="433" y="0"/>
                    <a:pt x="1" y="432"/>
                    <a:pt x="1" y="972"/>
                  </a:cubicBezTo>
                  <a:lnTo>
                    <a:pt x="1" y="3929"/>
                  </a:lnTo>
                  <a:cubicBezTo>
                    <a:pt x="1" y="4469"/>
                    <a:pt x="433" y="4901"/>
                    <a:pt x="973" y="4901"/>
                  </a:cubicBezTo>
                  <a:lnTo>
                    <a:pt x="3929" y="4901"/>
                  </a:lnTo>
                  <a:cubicBezTo>
                    <a:pt x="4469" y="4901"/>
                    <a:pt x="4901" y="4469"/>
                    <a:pt x="4901" y="3929"/>
                  </a:cubicBezTo>
                  <a:lnTo>
                    <a:pt x="4901" y="972"/>
                  </a:lnTo>
                  <a:cubicBezTo>
                    <a:pt x="4901" y="432"/>
                    <a:pt x="4469" y="0"/>
                    <a:pt x="3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371425" y="3919500"/>
              <a:ext cx="122550" cy="122225"/>
            </a:xfrm>
            <a:custGeom>
              <a:avLst/>
              <a:gdLst/>
              <a:ahLst/>
              <a:cxnLst/>
              <a:rect l="l" t="t" r="r" b="b"/>
              <a:pathLst>
                <a:path w="4902" h="4889" extrusionOk="0">
                  <a:moveTo>
                    <a:pt x="959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30"/>
                  </a:lnTo>
                  <a:cubicBezTo>
                    <a:pt x="1" y="4456"/>
                    <a:pt x="433" y="4888"/>
                    <a:pt x="959" y="4888"/>
                  </a:cubicBezTo>
                  <a:lnTo>
                    <a:pt x="3930" y="4888"/>
                  </a:lnTo>
                  <a:cubicBezTo>
                    <a:pt x="4470" y="4888"/>
                    <a:pt x="4902" y="4456"/>
                    <a:pt x="4902" y="3930"/>
                  </a:cubicBezTo>
                  <a:lnTo>
                    <a:pt x="4902" y="959"/>
                  </a:lnTo>
                  <a:cubicBezTo>
                    <a:pt x="4902" y="433"/>
                    <a:pt x="4470" y="1"/>
                    <a:pt x="3930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557075" y="3919500"/>
              <a:ext cx="122200" cy="122225"/>
            </a:xfrm>
            <a:custGeom>
              <a:avLst/>
              <a:gdLst/>
              <a:ahLst/>
              <a:cxnLst/>
              <a:rect l="l" t="t" r="r" b="b"/>
              <a:pathLst>
                <a:path w="4888" h="4889" extrusionOk="0">
                  <a:moveTo>
                    <a:pt x="959" y="1"/>
                  </a:moveTo>
                  <a:cubicBezTo>
                    <a:pt x="419" y="1"/>
                    <a:pt x="1" y="433"/>
                    <a:pt x="1" y="959"/>
                  </a:cubicBezTo>
                  <a:lnTo>
                    <a:pt x="1" y="3930"/>
                  </a:lnTo>
                  <a:cubicBezTo>
                    <a:pt x="1" y="4456"/>
                    <a:pt x="419" y="4888"/>
                    <a:pt x="959" y="4888"/>
                  </a:cubicBezTo>
                  <a:lnTo>
                    <a:pt x="3929" y="4888"/>
                  </a:lnTo>
                  <a:cubicBezTo>
                    <a:pt x="4456" y="4888"/>
                    <a:pt x="4888" y="4456"/>
                    <a:pt x="4888" y="3930"/>
                  </a:cubicBezTo>
                  <a:lnTo>
                    <a:pt x="4888" y="959"/>
                  </a:lnTo>
                  <a:cubicBezTo>
                    <a:pt x="4888" y="433"/>
                    <a:pt x="4456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742375" y="3919500"/>
              <a:ext cx="122550" cy="122225"/>
            </a:xfrm>
            <a:custGeom>
              <a:avLst/>
              <a:gdLst/>
              <a:ahLst/>
              <a:cxnLst/>
              <a:rect l="l" t="t" r="r" b="b"/>
              <a:pathLst>
                <a:path w="4902" h="4889" extrusionOk="0">
                  <a:moveTo>
                    <a:pt x="973" y="1"/>
                  </a:moveTo>
                  <a:cubicBezTo>
                    <a:pt x="433" y="1"/>
                    <a:pt x="1" y="433"/>
                    <a:pt x="1" y="959"/>
                  </a:cubicBezTo>
                  <a:lnTo>
                    <a:pt x="1" y="3930"/>
                  </a:lnTo>
                  <a:cubicBezTo>
                    <a:pt x="1" y="4456"/>
                    <a:pt x="433" y="4888"/>
                    <a:pt x="973" y="4888"/>
                  </a:cubicBezTo>
                  <a:lnTo>
                    <a:pt x="3929" y="4888"/>
                  </a:lnTo>
                  <a:cubicBezTo>
                    <a:pt x="4469" y="4888"/>
                    <a:pt x="4901" y="4456"/>
                    <a:pt x="4901" y="3930"/>
                  </a:cubicBezTo>
                  <a:lnTo>
                    <a:pt x="4901" y="959"/>
                  </a:lnTo>
                  <a:cubicBezTo>
                    <a:pt x="4901" y="433"/>
                    <a:pt x="4469" y="1"/>
                    <a:pt x="3929" y="1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510825" y="4275600"/>
              <a:ext cx="214375" cy="60775"/>
            </a:xfrm>
            <a:custGeom>
              <a:avLst/>
              <a:gdLst/>
              <a:ahLst/>
              <a:cxnLst/>
              <a:rect l="l" t="t" r="r" b="b"/>
              <a:pathLst>
                <a:path w="8575" h="2431" extrusionOk="0">
                  <a:moveTo>
                    <a:pt x="1216" y="0"/>
                  </a:moveTo>
                  <a:cubicBezTo>
                    <a:pt x="541" y="0"/>
                    <a:pt x="1" y="540"/>
                    <a:pt x="1" y="1215"/>
                  </a:cubicBezTo>
                  <a:cubicBezTo>
                    <a:pt x="1" y="1877"/>
                    <a:pt x="541" y="2417"/>
                    <a:pt x="1216" y="2431"/>
                  </a:cubicBezTo>
                  <a:lnTo>
                    <a:pt x="7372" y="2431"/>
                  </a:lnTo>
                  <a:cubicBezTo>
                    <a:pt x="8034" y="2431"/>
                    <a:pt x="8574" y="1877"/>
                    <a:pt x="8574" y="1215"/>
                  </a:cubicBezTo>
                  <a:cubicBezTo>
                    <a:pt x="8574" y="540"/>
                    <a:pt x="8034" y="0"/>
                    <a:pt x="7372" y="0"/>
                  </a:cubicBezTo>
                  <a:close/>
                </a:path>
              </a:pathLst>
            </a:custGeom>
            <a:solidFill>
              <a:srgbClr val="FEF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46"/>
          <p:cNvGrpSpPr/>
          <p:nvPr/>
        </p:nvGrpSpPr>
        <p:grpSpPr>
          <a:xfrm rot="448835">
            <a:off x="7623193" y="2118681"/>
            <a:ext cx="875781" cy="1615534"/>
            <a:chOff x="6025000" y="1549275"/>
            <a:chExt cx="1516200" cy="2796900"/>
          </a:xfrm>
        </p:grpSpPr>
        <p:sp>
          <p:nvSpPr>
            <p:cNvPr id="702" name="Google Shape;702;p46"/>
            <p:cNvSpPr/>
            <p:nvPr/>
          </p:nvSpPr>
          <p:spPr>
            <a:xfrm>
              <a:off x="6151250" y="1549275"/>
              <a:ext cx="1282625" cy="2796900"/>
            </a:xfrm>
            <a:custGeom>
              <a:avLst/>
              <a:gdLst/>
              <a:ahLst/>
              <a:cxnLst/>
              <a:rect l="l" t="t" r="r" b="b"/>
              <a:pathLst>
                <a:path w="51305" h="111876" extrusionOk="0">
                  <a:moveTo>
                    <a:pt x="25532" y="1"/>
                  </a:moveTo>
                  <a:cubicBezTo>
                    <a:pt x="16665" y="1"/>
                    <a:pt x="7827" y="1300"/>
                    <a:pt x="5522" y="3935"/>
                  </a:cubicBezTo>
                  <a:cubicBezTo>
                    <a:pt x="1998" y="7972"/>
                    <a:pt x="0" y="77583"/>
                    <a:pt x="5522" y="106326"/>
                  </a:cubicBezTo>
                  <a:cubicBezTo>
                    <a:pt x="5522" y="106326"/>
                    <a:pt x="5657" y="111470"/>
                    <a:pt x="14082" y="111875"/>
                  </a:cubicBezTo>
                  <a:lnTo>
                    <a:pt x="37223" y="111875"/>
                  </a:lnTo>
                  <a:cubicBezTo>
                    <a:pt x="45661" y="111484"/>
                    <a:pt x="45782" y="106326"/>
                    <a:pt x="45782" y="106326"/>
                  </a:cubicBezTo>
                  <a:cubicBezTo>
                    <a:pt x="51304" y="77583"/>
                    <a:pt x="49347" y="7931"/>
                    <a:pt x="45782" y="3935"/>
                  </a:cubicBezTo>
                  <a:cubicBezTo>
                    <a:pt x="43456" y="1324"/>
                    <a:pt x="34479" y="1"/>
                    <a:pt x="25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6298825" y="3389475"/>
              <a:ext cx="248700" cy="124325"/>
            </a:xfrm>
            <a:custGeom>
              <a:avLst/>
              <a:gdLst/>
              <a:ahLst/>
              <a:cxnLst/>
              <a:rect l="l" t="t" r="r" b="b"/>
              <a:pathLst>
                <a:path w="9948" h="4973" extrusionOk="0">
                  <a:moveTo>
                    <a:pt x="3198" y="1"/>
                  </a:moveTo>
                  <a:cubicBezTo>
                    <a:pt x="2247" y="1"/>
                    <a:pt x="1515" y="338"/>
                    <a:pt x="1158" y="1166"/>
                  </a:cubicBezTo>
                  <a:cubicBezTo>
                    <a:pt x="1" y="3890"/>
                    <a:pt x="4358" y="4972"/>
                    <a:pt x="7209" y="4972"/>
                  </a:cubicBezTo>
                  <a:cubicBezTo>
                    <a:pt x="8415" y="4972"/>
                    <a:pt x="9352" y="4779"/>
                    <a:pt x="9488" y="4434"/>
                  </a:cubicBezTo>
                  <a:cubicBezTo>
                    <a:pt x="9947" y="3259"/>
                    <a:pt x="8449" y="1598"/>
                    <a:pt x="6154" y="694"/>
                  </a:cubicBezTo>
                  <a:cubicBezTo>
                    <a:pt x="5066" y="268"/>
                    <a:pt x="4045" y="1"/>
                    <a:pt x="3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6315725" y="3587225"/>
              <a:ext cx="248675" cy="124025"/>
            </a:xfrm>
            <a:custGeom>
              <a:avLst/>
              <a:gdLst/>
              <a:ahLst/>
              <a:cxnLst/>
              <a:rect l="l" t="t" r="r" b="b"/>
              <a:pathLst>
                <a:path w="9947" h="4961" extrusionOk="0">
                  <a:moveTo>
                    <a:pt x="3204" y="0"/>
                  </a:moveTo>
                  <a:cubicBezTo>
                    <a:pt x="2250" y="0"/>
                    <a:pt x="1515" y="337"/>
                    <a:pt x="1157" y="1168"/>
                  </a:cubicBezTo>
                  <a:cubicBezTo>
                    <a:pt x="0" y="3881"/>
                    <a:pt x="4354" y="4961"/>
                    <a:pt x="7205" y="4961"/>
                  </a:cubicBezTo>
                  <a:cubicBezTo>
                    <a:pt x="8413" y="4961"/>
                    <a:pt x="9351" y="4767"/>
                    <a:pt x="9487" y="4422"/>
                  </a:cubicBezTo>
                  <a:cubicBezTo>
                    <a:pt x="9946" y="3261"/>
                    <a:pt x="8448" y="1586"/>
                    <a:pt x="6139" y="682"/>
                  </a:cubicBezTo>
                  <a:cubicBezTo>
                    <a:pt x="5062" y="264"/>
                    <a:pt x="4047" y="0"/>
                    <a:pt x="3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6332550" y="3784725"/>
              <a:ext cx="248375" cy="124250"/>
            </a:xfrm>
            <a:custGeom>
              <a:avLst/>
              <a:gdLst/>
              <a:ahLst/>
              <a:cxnLst/>
              <a:rect l="l" t="t" r="r" b="b"/>
              <a:pathLst>
                <a:path w="9935" h="4970" extrusionOk="0">
                  <a:moveTo>
                    <a:pt x="3197" y="0"/>
                  </a:moveTo>
                  <a:cubicBezTo>
                    <a:pt x="2248" y="0"/>
                    <a:pt x="1516" y="337"/>
                    <a:pt x="1159" y="1166"/>
                  </a:cubicBezTo>
                  <a:cubicBezTo>
                    <a:pt x="0" y="3884"/>
                    <a:pt x="4372" y="4969"/>
                    <a:pt x="7223" y="4969"/>
                  </a:cubicBezTo>
                  <a:cubicBezTo>
                    <a:pt x="8423" y="4969"/>
                    <a:pt x="9353" y="4777"/>
                    <a:pt x="9489" y="4433"/>
                  </a:cubicBezTo>
                  <a:cubicBezTo>
                    <a:pt x="9935" y="3259"/>
                    <a:pt x="8436" y="1598"/>
                    <a:pt x="6141" y="693"/>
                  </a:cubicBezTo>
                  <a:cubicBezTo>
                    <a:pt x="5060" y="267"/>
                    <a:pt x="4042" y="0"/>
                    <a:pt x="3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6349475" y="3982450"/>
              <a:ext cx="248350" cy="124050"/>
            </a:xfrm>
            <a:custGeom>
              <a:avLst/>
              <a:gdLst/>
              <a:ahLst/>
              <a:cxnLst/>
              <a:rect l="l" t="t" r="r" b="b"/>
              <a:pathLst>
                <a:path w="9934" h="4962" extrusionOk="0">
                  <a:moveTo>
                    <a:pt x="3199" y="1"/>
                  </a:moveTo>
                  <a:cubicBezTo>
                    <a:pt x="2243" y="1"/>
                    <a:pt x="1508" y="338"/>
                    <a:pt x="1157" y="1169"/>
                  </a:cubicBezTo>
                  <a:cubicBezTo>
                    <a:pt x="0" y="3881"/>
                    <a:pt x="4354" y="4961"/>
                    <a:pt x="7201" y="4961"/>
                  </a:cubicBezTo>
                  <a:cubicBezTo>
                    <a:pt x="8406" y="4961"/>
                    <a:pt x="9341" y="4768"/>
                    <a:pt x="9474" y="4422"/>
                  </a:cubicBezTo>
                  <a:cubicBezTo>
                    <a:pt x="9933" y="3261"/>
                    <a:pt x="8434" y="1587"/>
                    <a:pt x="6139" y="683"/>
                  </a:cubicBezTo>
                  <a:cubicBezTo>
                    <a:pt x="5062" y="264"/>
                    <a:pt x="4044" y="1"/>
                    <a:pt x="3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7026100" y="3389475"/>
              <a:ext cx="248375" cy="124325"/>
            </a:xfrm>
            <a:custGeom>
              <a:avLst/>
              <a:gdLst/>
              <a:ahLst/>
              <a:cxnLst/>
              <a:rect l="l" t="t" r="r" b="b"/>
              <a:pathLst>
                <a:path w="9935" h="4973" extrusionOk="0">
                  <a:moveTo>
                    <a:pt x="6739" y="1"/>
                  </a:moveTo>
                  <a:cubicBezTo>
                    <a:pt x="5894" y="1"/>
                    <a:pt x="4876" y="268"/>
                    <a:pt x="3795" y="694"/>
                  </a:cubicBezTo>
                  <a:cubicBezTo>
                    <a:pt x="1500" y="1598"/>
                    <a:pt x="1" y="3259"/>
                    <a:pt x="460" y="4434"/>
                  </a:cubicBezTo>
                  <a:cubicBezTo>
                    <a:pt x="592" y="4779"/>
                    <a:pt x="1526" y="4972"/>
                    <a:pt x="2730" y="4972"/>
                  </a:cubicBezTo>
                  <a:cubicBezTo>
                    <a:pt x="5577" y="4972"/>
                    <a:pt x="9934" y="3890"/>
                    <a:pt x="8777" y="1166"/>
                  </a:cubicBezTo>
                  <a:cubicBezTo>
                    <a:pt x="8419" y="338"/>
                    <a:pt x="7688" y="1"/>
                    <a:pt x="67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7009225" y="3587225"/>
              <a:ext cx="248600" cy="124025"/>
            </a:xfrm>
            <a:custGeom>
              <a:avLst/>
              <a:gdLst/>
              <a:ahLst/>
              <a:cxnLst/>
              <a:rect l="l" t="t" r="r" b="b"/>
              <a:pathLst>
                <a:path w="9944" h="4961" extrusionOk="0">
                  <a:moveTo>
                    <a:pt x="6730" y="0"/>
                  </a:moveTo>
                  <a:cubicBezTo>
                    <a:pt x="5887" y="0"/>
                    <a:pt x="4872" y="264"/>
                    <a:pt x="3795" y="682"/>
                  </a:cubicBezTo>
                  <a:cubicBezTo>
                    <a:pt x="1499" y="1586"/>
                    <a:pt x="1" y="3261"/>
                    <a:pt x="460" y="4422"/>
                  </a:cubicBezTo>
                  <a:cubicBezTo>
                    <a:pt x="592" y="4767"/>
                    <a:pt x="1529" y="4961"/>
                    <a:pt x="2736" y="4961"/>
                  </a:cubicBezTo>
                  <a:cubicBezTo>
                    <a:pt x="5586" y="4961"/>
                    <a:pt x="9943" y="3881"/>
                    <a:pt x="8777" y="1168"/>
                  </a:cubicBezTo>
                  <a:cubicBezTo>
                    <a:pt x="8418" y="337"/>
                    <a:pt x="7684" y="0"/>
                    <a:pt x="6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6992350" y="3784725"/>
              <a:ext cx="248750" cy="124250"/>
            </a:xfrm>
            <a:custGeom>
              <a:avLst/>
              <a:gdLst/>
              <a:ahLst/>
              <a:cxnLst/>
              <a:rect l="l" t="t" r="r" b="b"/>
              <a:pathLst>
                <a:path w="9950" h="4970" extrusionOk="0">
                  <a:moveTo>
                    <a:pt x="6750" y="0"/>
                  </a:moveTo>
                  <a:cubicBezTo>
                    <a:pt x="5903" y="0"/>
                    <a:pt x="4882" y="267"/>
                    <a:pt x="3795" y="693"/>
                  </a:cubicBezTo>
                  <a:cubicBezTo>
                    <a:pt x="1499" y="1598"/>
                    <a:pt x="1" y="3259"/>
                    <a:pt x="460" y="4433"/>
                  </a:cubicBezTo>
                  <a:cubicBezTo>
                    <a:pt x="596" y="4777"/>
                    <a:pt x="1526" y="4969"/>
                    <a:pt x="2726" y="4969"/>
                  </a:cubicBezTo>
                  <a:cubicBezTo>
                    <a:pt x="5578" y="4969"/>
                    <a:pt x="9949" y="3884"/>
                    <a:pt x="8790" y="1166"/>
                  </a:cubicBezTo>
                  <a:cubicBezTo>
                    <a:pt x="8433" y="337"/>
                    <a:pt x="7702" y="0"/>
                    <a:pt x="6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6975475" y="3982450"/>
              <a:ext cx="248700" cy="124050"/>
            </a:xfrm>
            <a:custGeom>
              <a:avLst/>
              <a:gdLst/>
              <a:ahLst/>
              <a:cxnLst/>
              <a:rect l="l" t="t" r="r" b="b"/>
              <a:pathLst>
                <a:path w="9948" h="4962" extrusionOk="0">
                  <a:moveTo>
                    <a:pt x="6742" y="1"/>
                  </a:moveTo>
                  <a:cubicBezTo>
                    <a:pt x="5896" y="1"/>
                    <a:pt x="4878" y="264"/>
                    <a:pt x="3795" y="683"/>
                  </a:cubicBezTo>
                  <a:cubicBezTo>
                    <a:pt x="1499" y="1587"/>
                    <a:pt x="1" y="3261"/>
                    <a:pt x="460" y="4422"/>
                  </a:cubicBezTo>
                  <a:cubicBezTo>
                    <a:pt x="596" y="4768"/>
                    <a:pt x="1535" y="4961"/>
                    <a:pt x="2742" y="4961"/>
                  </a:cubicBezTo>
                  <a:cubicBezTo>
                    <a:pt x="5594" y="4961"/>
                    <a:pt x="9947" y="3881"/>
                    <a:pt x="8790" y="1169"/>
                  </a:cubicBezTo>
                  <a:cubicBezTo>
                    <a:pt x="8432" y="338"/>
                    <a:pt x="7697" y="1"/>
                    <a:pt x="6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6669350" y="3454400"/>
              <a:ext cx="224475" cy="118825"/>
            </a:xfrm>
            <a:custGeom>
              <a:avLst/>
              <a:gdLst/>
              <a:ahLst/>
              <a:cxnLst/>
              <a:rect l="l" t="t" r="r" b="b"/>
              <a:pathLst>
                <a:path w="8979" h="4753" extrusionOk="0">
                  <a:moveTo>
                    <a:pt x="4483" y="0"/>
                  </a:moveTo>
                  <a:cubicBezTo>
                    <a:pt x="2012" y="0"/>
                    <a:pt x="0" y="176"/>
                    <a:pt x="0" y="1661"/>
                  </a:cubicBezTo>
                  <a:cubicBezTo>
                    <a:pt x="0" y="3160"/>
                    <a:pt x="2012" y="4753"/>
                    <a:pt x="4483" y="4753"/>
                  </a:cubicBezTo>
                  <a:cubicBezTo>
                    <a:pt x="6967" y="4753"/>
                    <a:pt x="8978" y="3160"/>
                    <a:pt x="8978" y="1661"/>
                  </a:cubicBezTo>
                  <a:cubicBezTo>
                    <a:pt x="8978" y="176"/>
                    <a:pt x="6967" y="0"/>
                    <a:pt x="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6669350" y="3649150"/>
              <a:ext cx="224475" cy="118825"/>
            </a:xfrm>
            <a:custGeom>
              <a:avLst/>
              <a:gdLst/>
              <a:ahLst/>
              <a:cxnLst/>
              <a:rect l="l" t="t" r="r" b="b"/>
              <a:pathLst>
                <a:path w="8979" h="4753" extrusionOk="0">
                  <a:moveTo>
                    <a:pt x="4483" y="1"/>
                  </a:moveTo>
                  <a:cubicBezTo>
                    <a:pt x="2012" y="1"/>
                    <a:pt x="0" y="176"/>
                    <a:pt x="0" y="1675"/>
                  </a:cubicBezTo>
                  <a:cubicBezTo>
                    <a:pt x="0" y="3173"/>
                    <a:pt x="2012" y="4753"/>
                    <a:pt x="4483" y="4753"/>
                  </a:cubicBezTo>
                  <a:cubicBezTo>
                    <a:pt x="6967" y="4753"/>
                    <a:pt x="8978" y="3173"/>
                    <a:pt x="8978" y="1675"/>
                  </a:cubicBezTo>
                  <a:cubicBezTo>
                    <a:pt x="8978" y="176"/>
                    <a:pt x="6967" y="1"/>
                    <a:pt x="4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6669350" y="3844250"/>
              <a:ext cx="224475" cy="118825"/>
            </a:xfrm>
            <a:custGeom>
              <a:avLst/>
              <a:gdLst/>
              <a:ahLst/>
              <a:cxnLst/>
              <a:rect l="l" t="t" r="r" b="b"/>
              <a:pathLst>
                <a:path w="8979" h="4753" extrusionOk="0">
                  <a:moveTo>
                    <a:pt x="4483" y="0"/>
                  </a:moveTo>
                  <a:cubicBezTo>
                    <a:pt x="2012" y="0"/>
                    <a:pt x="0" y="176"/>
                    <a:pt x="0" y="1674"/>
                  </a:cubicBezTo>
                  <a:cubicBezTo>
                    <a:pt x="0" y="3159"/>
                    <a:pt x="2012" y="4752"/>
                    <a:pt x="4483" y="4752"/>
                  </a:cubicBezTo>
                  <a:cubicBezTo>
                    <a:pt x="6967" y="4752"/>
                    <a:pt x="8978" y="3159"/>
                    <a:pt x="8978" y="1674"/>
                  </a:cubicBezTo>
                  <a:cubicBezTo>
                    <a:pt x="8978" y="176"/>
                    <a:pt x="6967" y="0"/>
                    <a:pt x="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6669350" y="4039000"/>
              <a:ext cx="224475" cy="118825"/>
            </a:xfrm>
            <a:custGeom>
              <a:avLst/>
              <a:gdLst/>
              <a:ahLst/>
              <a:cxnLst/>
              <a:rect l="l" t="t" r="r" b="b"/>
              <a:pathLst>
                <a:path w="8979" h="4753" extrusionOk="0">
                  <a:moveTo>
                    <a:pt x="4483" y="0"/>
                  </a:moveTo>
                  <a:cubicBezTo>
                    <a:pt x="2012" y="0"/>
                    <a:pt x="0" y="176"/>
                    <a:pt x="0" y="1674"/>
                  </a:cubicBezTo>
                  <a:cubicBezTo>
                    <a:pt x="0" y="3173"/>
                    <a:pt x="2012" y="4753"/>
                    <a:pt x="4483" y="4753"/>
                  </a:cubicBezTo>
                  <a:cubicBezTo>
                    <a:pt x="6967" y="4753"/>
                    <a:pt x="8978" y="3173"/>
                    <a:pt x="8978" y="1674"/>
                  </a:cubicBezTo>
                  <a:cubicBezTo>
                    <a:pt x="8978" y="176"/>
                    <a:pt x="6967" y="0"/>
                    <a:pt x="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6025000" y="1584525"/>
              <a:ext cx="1516200" cy="1786900"/>
            </a:xfrm>
            <a:custGeom>
              <a:avLst/>
              <a:gdLst/>
              <a:ahLst/>
              <a:cxnLst/>
              <a:rect l="l" t="t" r="r" b="b"/>
              <a:pathLst>
                <a:path w="60648" h="71476" extrusionOk="0">
                  <a:moveTo>
                    <a:pt x="30716" y="0"/>
                  </a:moveTo>
                  <a:cubicBezTo>
                    <a:pt x="25437" y="0"/>
                    <a:pt x="19793" y="1067"/>
                    <a:pt x="16229" y="1890"/>
                  </a:cubicBezTo>
                  <a:cubicBezTo>
                    <a:pt x="13974" y="2403"/>
                    <a:pt x="12192" y="4158"/>
                    <a:pt x="11639" y="6413"/>
                  </a:cubicBezTo>
                  <a:cubicBezTo>
                    <a:pt x="8479" y="19279"/>
                    <a:pt x="1" y="62726"/>
                    <a:pt x="26854" y="71002"/>
                  </a:cubicBezTo>
                  <a:cubicBezTo>
                    <a:pt x="27919" y="71313"/>
                    <a:pt x="29008" y="71475"/>
                    <a:pt x="30111" y="71475"/>
                  </a:cubicBezTo>
                  <a:cubicBezTo>
                    <a:pt x="30155" y="71475"/>
                    <a:pt x="30199" y="71475"/>
                    <a:pt x="30243" y="71474"/>
                  </a:cubicBezTo>
                  <a:lnTo>
                    <a:pt x="30270" y="71474"/>
                  </a:lnTo>
                  <a:cubicBezTo>
                    <a:pt x="30314" y="71475"/>
                    <a:pt x="30359" y="71475"/>
                    <a:pt x="30403" y="71475"/>
                  </a:cubicBezTo>
                  <a:cubicBezTo>
                    <a:pt x="31506" y="71475"/>
                    <a:pt x="32607" y="71313"/>
                    <a:pt x="33659" y="71002"/>
                  </a:cubicBezTo>
                  <a:cubicBezTo>
                    <a:pt x="60648" y="62685"/>
                    <a:pt x="51953" y="18888"/>
                    <a:pt x="48834" y="6238"/>
                  </a:cubicBezTo>
                  <a:cubicBezTo>
                    <a:pt x="48294" y="4037"/>
                    <a:pt x="46579" y="2322"/>
                    <a:pt x="44379" y="1769"/>
                  </a:cubicBezTo>
                  <a:cubicBezTo>
                    <a:pt x="39910" y="621"/>
                    <a:pt x="35320" y="27"/>
                    <a:pt x="30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6109400" y="1606800"/>
              <a:ext cx="1340325" cy="1489175"/>
            </a:xfrm>
            <a:custGeom>
              <a:avLst/>
              <a:gdLst/>
              <a:ahLst/>
              <a:cxnLst/>
              <a:rect l="l" t="t" r="r" b="b"/>
              <a:pathLst>
                <a:path w="53613" h="59567" extrusionOk="0">
                  <a:moveTo>
                    <a:pt x="27110" y="0"/>
                  </a:moveTo>
                  <a:cubicBezTo>
                    <a:pt x="22452" y="0"/>
                    <a:pt x="17470" y="932"/>
                    <a:pt x="14311" y="1647"/>
                  </a:cubicBezTo>
                  <a:cubicBezTo>
                    <a:pt x="12313" y="2093"/>
                    <a:pt x="10747" y="3618"/>
                    <a:pt x="10234" y="5603"/>
                  </a:cubicBezTo>
                  <a:cubicBezTo>
                    <a:pt x="7453" y="16782"/>
                    <a:pt x="0" y="51560"/>
                    <a:pt x="23370" y="59040"/>
                  </a:cubicBezTo>
                  <a:cubicBezTo>
                    <a:pt x="24464" y="59391"/>
                    <a:pt x="25585" y="59566"/>
                    <a:pt x="26719" y="59566"/>
                  </a:cubicBezTo>
                  <a:cubicBezTo>
                    <a:pt x="27745" y="59566"/>
                    <a:pt x="28744" y="59431"/>
                    <a:pt x="29729" y="59134"/>
                  </a:cubicBezTo>
                  <a:cubicBezTo>
                    <a:pt x="53613" y="51884"/>
                    <a:pt x="45917" y="16485"/>
                    <a:pt x="43149" y="5441"/>
                  </a:cubicBezTo>
                  <a:cubicBezTo>
                    <a:pt x="42663" y="3524"/>
                    <a:pt x="41151" y="2025"/>
                    <a:pt x="39221" y="1553"/>
                  </a:cubicBezTo>
                  <a:cubicBezTo>
                    <a:pt x="35265" y="554"/>
                    <a:pt x="31201" y="27"/>
                    <a:pt x="27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6113429" y="1637534"/>
              <a:ext cx="1340325" cy="1489175"/>
            </a:xfrm>
            <a:custGeom>
              <a:avLst/>
              <a:gdLst/>
              <a:ahLst/>
              <a:cxnLst/>
              <a:rect l="l" t="t" r="r" b="b"/>
              <a:pathLst>
                <a:path w="53613" h="59567" extrusionOk="0">
                  <a:moveTo>
                    <a:pt x="27110" y="0"/>
                  </a:moveTo>
                  <a:cubicBezTo>
                    <a:pt x="22452" y="0"/>
                    <a:pt x="17470" y="932"/>
                    <a:pt x="14311" y="1647"/>
                  </a:cubicBezTo>
                  <a:cubicBezTo>
                    <a:pt x="12313" y="2093"/>
                    <a:pt x="10747" y="3618"/>
                    <a:pt x="10234" y="5603"/>
                  </a:cubicBezTo>
                  <a:cubicBezTo>
                    <a:pt x="7453" y="16782"/>
                    <a:pt x="0" y="51560"/>
                    <a:pt x="23370" y="59040"/>
                  </a:cubicBezTo>
                  <a:cubicBezTo>
                    <a:pt x="24464" y="59391"/>
                    <a:pt x="25585" y="59566"/>
                    <a:pt x="26719" y="59566"/>
                  </a:cubicBezTo>
                  <a:cubicBezTo>
                    <a:pt x="27745" y="59566"/>
                    <a:pt x="28744" y="59431"/>
                    <a:pt x="29729" y="59134"/>
                  </a:cubicBezTo>
                  <a:cubicBezTo>
                    <a:pt x="53613" y="51884"/>
                    <a:pt x="45917" y="16485"/>
                    <a:pt x="43149" y="5441"/>
                  </a:cubicBezTo>
                  <a:cubicBezTo>
                    <a:pt x="42663" y="3524"/>
                    <a:pt x="41151" y="2025"/>
                    <a:pt x="39221" y="1553"/>
                  </a:cubicBezTo>
                  <a:cubicBezTo>
                    <a:pt x="35265" y="554"/>
                    <a:pt x="31201" y="27"/>
                    <a:pt x="27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6756775" y="1747200"/>
              <a:ext cx="40850" cy="40525"/>
            </a:xfrm>
            <a:custGeom>
              <a:avLst/>
              <a:gdLst/>
              <a:ahLst/>
              <a:cxnLst/>
              <a:rect l="l" t="t" r="r" b="b"/>
              <a:pathLst>
                <a:path w="1634" h="1621" extrusionOk="0">
                  <a:moveTo>
                    <a:pt x="824" y="1"/>
                  </a:moveTo>
                  <a:cubicBezTo>
                    <a:pt x="365" y="1"/>
                    <a:pt x="0" y="365"/>
                    <a:pt x="0" y="811"/>
                  </a:cubicBezTo>
                  <a:cubicBezTo>
                    <a:pt x="0" y="1256"/>
                    <a:pt x="365" y="1621"/>
                    <a:pt x="824" y="1621"/>
                  </a:cubicBezTo>
                  <a:cubicBezTo>
                    <a:pt x="1269" y="1621"/>
                    <a:pt x="1634" y="1256"/>
                    <a:pt x="1634" y="811"/>
                  </a:cubicBezTo>
                  <a:cubicBezTo>
                    <a:pt x="1634" y="365"/>
                    <a:pt x="1269" y="1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6756775" y="1834950"/>
              <a:ext cx="40850" cy="40875"/>
            </a:xfrm>
            <a:custGeom>
              <a:avLst/>
              <a:gdLst/>
              <a:ahLst/>
              <a:cxnLst/>
              <a:rect l="l" t="t" r="r" b="b"/>
              <a:pathLst>
                <a:path w="1634" h="1635" extrusionOk="0">
                  <a:moveTo>
                    <a:pt x="824" y="1"/>
                  </a:moveTo>
                  <a:cubicBezTo>
                    <a:pt x="365" y="1"/>
                    <a:pt x="0" y="365"/>
                    <a:pt x="0" y="824"/>
                  </a:cubicBezTo>
                  <a:cubicBezTo>
                    <a:pt x="0" y="1270"/>
                    <a:pt x="365" y="1634"/>
                    <a:pt x="824" y="1634"/>
                  </a:cubicBezTo>
                  <a:cubicBezTo>
                    <a:pt x="1269" y="1634"/>
                    <a:pt x="1634" y="1270"/>
                    <a:pt x="1634" y="824"/>
                  </a:cubicBezTo>
                  <a:cubicBezTo>
                    <a:pt x="1634" y="365"/>
                    <a:pt x="1269" y="1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6756775" y="1923050"/>
              <a:ext cx="40850" cy="40525"/>
            </a:xfrm>
            <a:custGeom>
              <a:avLst/>
              <a:gdLst/>
              <a:ahLst/>
              <a:cxnLst/>
              <a:rect l="l" t="t" r="r" b="b"/>
              <a:pathLst>
                <a:path w="1634" h="1621" extrusionOk="0">
                  <a:moveTo>
                    <a:pt x="824" y="1"/>
                  </a:moveTo>
                  <a:cubicBezTo>
                    <a:pt x="365" y="1"/>
                    <a:pt x="0" y="365"/>
                    <a:pt x="0" y="811"/>
                  </a:cubicBezTo>
                  <a:cubicBezTo>
                    <a:pt x="0" y="1256"/>
                    <a:pt x="365" y="1621"/>
                    <a:pt x="824" y="1621"/>
                  </a:cubicBezTo>
                  <a:cubicBezTo>
                    <a:pt x="1269" y="1621"/>
                    <a:pt x="1634" y="1256"/>
                    <a:pt x="1634" y="811"/>
                  </a:cubicBezTo>
                  <a:cubicBezTo>
                    <a:pt x="1634" y="365"/>
                    <a:pt x="1269" y="1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6376025" y="2179900"/>
              <a:ext cx="824600" cy="537375"/>
            </a:xfrm>
            <a:custGeom>
              <a:avLst/>
              <a:gdLst/>
              <a:ahLst/>
              <a:cxnLst/>
              <a:rect l="l" t="t" r="r" b="b"/>
              <a:pathLst>
                <a:path w="32984" h="21495" extrusionOk="0">
                  <a:moveTo>
                    <a:pt x="1351" y="1"/>
                  </a:moveTo>
                  <a:cubicBezTo>
                    <a:pt x="608" y="1"/>
                    <a:pt x="1" y="608"/>
                    <a:pt x="1" y="1351"/>
                  </a:cubicBezTo>
                  <a:lnTo>
                    <a:pt x="1" y="20144"/>
                  </a:lnTo>
                  <a:cubicBezTo>
                    <a:pt x="1" y="20887"/>
                    <a:pt x="608" y="21494"/>
                    <a:pt x="1351" y="21494"/>
                  </a:cubicBezTo>
                  <a:lnTo>
                    <a:pt x="31620" y="21494"/>
                  </a:lnTo>
                  <a:cubicBezTo>
                    <a:pt x="32376" y="21494"/>
                    <a:pt x="32984" y="20887"/>
                    <a:pt x="32984" y="20144"/>
                  </a:cubicBezTo>
                  <a:lnTo>
                    <a:pt x="32984" y="1351"/>
                  </a:lnTo>
                  <a:cubicBezTo>
                    <a:pt x="32984" y="608"/>
                    <a:pt x="32376" y="1"/>
                    <a:pt x="3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6378400" y="3082625"/>
              <a:ext cx="222125" cy="192075"/>
            </a:xfrm>
            <a:custGeom>
              <a:avLst/>
              <a:gdLst/>
              <a:ahLst/>
              <a:cxnLst/>
              <a:rect l="l" t="t" r="r" b="b"/>
              <a:pathLst>
                <a:path w="8885" h="7683" extrusionOk="0">
                  <a:moveTo>
                    <a:pt x="2207" y="1"/>
                  </a:moveTo>
                  <a:cubicBezTo>
                    <a:pt x="2098" y="1"/>
                    <a:pt x="1988" y="29"/>
                    <a:pt x="1890" y="88"/>
                  </a:cubicBezTo>
                  <a:lnTo>
                    <a:pt x="392" y="979"/>
                  </a:lnTo>
                  <a:cubicBezTo>
                    <a:pt x="95" y="1154"/>
                    <a:pt x="0" y="1533"/>
                    <a:pt x="149" y="1830"/>
                  </a:cubicBezTo>
                  <a:cubicBezTo>
                    <a:pt x="1283" y="4111"/>
                    <a:pt x="4442" y="6636"/>
                    <a:pt x="5644" y="7554"/>
                  </a:cubicBezTo>
                  <a:cubicBezTo>
                    <a:pt x="5759" y="7640"/>
                    <a:pt x="5894" y="7683"/>
                    <a:pt x="6028" y="7683"/>
                  </a:cubicBezTo>
                  <a:cubicBezTo>
                    <a:pt x="6207" y="7683"/>
                    <a:pt x="6384" y="7606"/>
                    <a:pt x="6508" y="7459"/>
                  </a:cubicBezTo>
                  <a:lnTo>
                    <a:pt x="8601" y="5016"/>
                  </a:lnTo>
                  <a:cubicBezTo>
                    <a:pt x="8884" y="4665"/>
                    <a:pt x="8722" y="4138"/>
                    <a:pt x="8290" y="4003"/>
                  </a:cubicBezTo>
                  <a:cubicBezTo>
                    <a:pt x="6062" y="3423"/>
                    <a:pt x="4091" y="2100"/>
                    <a:pt x="2714" y="263"/>
                  </a:cubicBezTo>
                  <a:cubicBezTo>
                    <a:pt x="2593" y="91"/>
                    <a:pt x="2401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6465475" y="3152900"/>
              <a:ext cx="38550" cy="66600"/>
            </a:xfrm>
            <a:custGeom>
              <a:avLst/>
              <a:gdLst/>
              <a:ahLst/>
              <a:cxnLst/>
              <a:rect l="l" t="t" r="r" b="b"/>
              <a:pathLst>
                <a:path w="1542" h="2664" extrusionOk="0">
                  <a:moveTo>
                    <a:pt x="1146" y="1"/>
                  </a:moveTo>
                  <a:cubicBezTo>
                    <a:pt x="1099" y="1"/>
                    <a:pt x="1050" y="14"/>
                    <a:pt x="1000" y="45"/>
                  </a:cubicBezTo>
                  <a:cubicBezTo>
                    <a:pt x="892" y="112"/>
                    <a:pt x="1" y="652"/>
                    <a:pt x="14" y="1422"/>
                  </a:cubicBezTo>
                  <a:cubicBezTo>
                    <a:pt x="28" y="1894"/>
                    <a:pt x="365" y="2299"/>
                    <a:pt x="1000" y="2637"/>
                  </a:cubicBezTo>
                  <a:cubicBezTo>
                    <a:pt x="1040" y="2650"/>
                    <a:pt x="1094" y="2664"/>
                    <a:pt x="1135" y="2664"/>
                  </a:cubicBezTo>
                  <a:cubicBezTo>
                    <a:pt x="1418" y="2664"/>
                    <a:pt x="1513" y="2272"/>
                    <a:pt x="1256" y="2151"/>
                  </a:cubicBezTo>
                  <a:cubicBezTo>
                    <a:pt x="946" y="1989"/>
                    <a:pt x="568" y="1719"/>
                    <a:pt x="568" y="1408"/>
                  </a:cubicBezTo>
                  <a:cubicBezTo>
                    <a:pt x="554" y="1030"/>
                    <a:pt x="1094" y="639"/>
                    <a:pt x="1270" y="517"/>
                  </a:cubicBezTo>
                  <a:cubicBezTo>
                    <a:pt x="1541" y="359"/>
                    <a:pt x="1386" y="1"/>
                    <a:pt x="1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6861050" y="3034275"/>
              <a:ext cx="355100" cy="325300"/>
            </a:xfrm>
            <a:custGeom>
              <a:avLst/>
              <a:gdLst/>
              <a:ahLst/>
              <a:cxnLst/>
              <a:rect l="l" t="t" r="r" b="b"/>
              <a:pathLst>
                <a:path w="14204" h="13012" extrusionOk="0">
                  <a:moveTo>
                    <a:pt x="11216" y="0"/>
                  </a:moveTo>
                  <a:cubicBezTo>
                    <a:pt x="10840" y="0"/>
                    <a:pt x="10468" y="144"/>
                    <a:pt x="10181" y="415"/>
                  </a:cubicBezTo>
                  <a:cubicBezTo>
                    <a:pt x="8642" y="1914"/>
                    <a:pt x="5050" y="5006"/>
                    <a:pt x="1256" y="5735"/>
                  </a:cubicBezTo>
                  <a:cubicBezTo>
                    <a:pt x="527" y="5856"/>
                    <a:pt x="1" y="6504"/>
                    <a:pt x="28" y="7247"/>
                  </a:cubicBezTo>
                  <a:lnTo>
                    <a:pt x="244" y="13012"/>
                  </a:lnTo>
                  <a:cubicBezTo>
                    <a:pt x="244" y="13012"/>
                    <a:pt x="9452" y="10676"/>
                    <a:pt x="14204" y="1549"/>
                  </a:cubicBezTo>
                  <a:lnTo>
                    <a:pt x="11976" y="213"/>
                  </a:lnTo>
                  <a:cubicBezTo>
                    <a:pt x="11739" y="69"/>
                    <a:pt x="11476" y="0"/>
                    <a:pt x="1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6554925" y="3004775"/>
              <a:ext cx="444875" cy="132725"/>
            </a:xfrm>
            <a:custGeom>
              <a:avLst/>
              <a:gdLst/>
              <a:ahLst/>
              <a:cxnLst/>
              <a:rect l="l" t="t" r="r" b="b"/>
              <a:pathLst>
                <a:path w="17795" h="5309" extrusionOk="0">
                  <a:moveTo>
                    <a:pt x="7063" y="0"/>
                  </a:moveTo>
                  <a:cubicBezTo>
                    <a:pt x="3029" y="0"/>
                    <a:pt x="0" y="83"/>
                    <a:pt x="0" y="1366"/>
                  </a:cubicBezTo>
                  <a:cubicBezTo>
                    <a:pt x="0" y="2837"/>
                    <a:pt x="3983" y="5308"/>
                    <a:pt x="8898" y="5308"/>
                  </a:cubicBezTo>
                  <a:cubicBezTo>
                    <a:pt x="13812" y="5308"/>
                    <a:pt x="17795" y="2837"/>
                    <a:pt x="17795" y="1366"/>
                  </a:cubicBezTo>
                  <a:cubicBezTo>
                    <a:pt x="17795" y="83"/>
                    <a:pt x="14766" y="0"/>
                    <a:pt x="10733" y="0"/>
                  </a:cubicBezTo>
                  <a:cubicBezTo>
                    <a:pt x="10140" y="0"/>
                    <a:pt x="9527" y="2"/>
                    <a:pt x="8898" y="2"/>
                  </a:cubicBezTo>
                  <a:cubicBezTo>
                    <a:pt x="8269" y="2"/>
                    <a:pt x="7655" y="0"/>
                    <a:pt x="70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6638975" y="3051725"/>
              <a:ext cx="276800" cy="20625"/>
            </a:xfrm>
            <a:custGeom>
              <a:avLst/>
              <a:gdLst/>
              <a:ahLst/>
              <a:cxnLst/>
              <a:rect l="l" t="t" r="r" b="b"/>
              <a:pathLst>
                <a:path w="11072" h="825" extrusionOk="0">
                  <a:moveTo>
                    <a:pt x="554" y="1"/>
                  </a:moveTo>
                  <a:cubicBezTo>
                    <a:pt x="0" y="1"/>
                    <a:pt x="0" y="824"/>
                    <a:pt x="554" y="824"/>
                  </a:cubicBezTo>
                  <a:lnTo>
                    <a:pt x="10518" y="824"/>
                  </a:lnTo>
                  <a:cubicBezTo>
                    <a:pt x="11071" y="824"/>
                    <a:pt x="11071" y="1"/>
                    <a:pt x="10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7086200" y="3093125"/>
              <a:ext cx="65150" cy="56175"/>
            </a:xfrm>
            <a:custGeom>
              <a:avLst/>
              <a:gdLst/>
              <a:ahLst/>
              <a:cxnLst/>
              <a:rect l="l" t="t" r="r" b="b"/>
              <a:pathLst>
                <a:path w="2606" h="2247" extrusionOk="0">
                  <a:moveTo>
                    <a:pt x="310" y="1"/>
                  </a:moveTo>
                  <a:cubicBezTo>
                    <a:pt x="171" y="1"/>
                    <a:pt x="51" y="93"/>
                    <a:pt x="27" y="248"/>
                  </a:cubicBezTo>
                  <a:cubicBezTo>
                    <a:pt x="0" y="397"/>
                    <a:pt x="95" y="545"/>
                    <a:pt x="257" y="586"/>
                  </a:cubicBezTo>
                  <a:lnTo>
                    <a:pt x="1539" y="815"/>
                  </a:lnTo>
                  <a:lnTo>
                    <a:pt x="1985" y="2044"/>
                  </a:lnTo>
                  <a:cubicBezTo>
                    <a:pt x="2025" y="2166"/>
                    <a:pt x="2147" y="2247"/>
                    <a:pt x="2268" y="2247"/>
                  </a:cubicBezTo>
                  <a:cubicBezTo>
                    <a:pt x="2309" y="2247"/>
                    <a:pt x="2336" y="2233"/>
                    <a:pt x="2376" y="2233"/>
                  </a:cubicBezTo>
                  <a:cubicBezTo>
                    <a:pt x="2525" y="2166"/>
                    <a:pt x="2606" y="2004"/>
                    <a:pt x="2552" y="1855"/>
                  </a:cubicBezTo>
                  <a:lnTo>
                    <a:pt x="2039" y="464"/>
                  </a:lnTo>
                  <a:cubicBezTo>
                    <a:pt x="2012" y="370"/>
                    <a:pt x="1917" y="302"/>
                    <a:pt x="1823" y="275"/>
                  </a:cubicBezTo>
                  <a:lnTo>
                    <a:pt x="365" y="5"/>
                  </a:lnTo>
                  <a:cubicBezTo>
                    <a:pt x="346" y="2"/>
                    <a:pt x="328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6931275" y="3209025"/>
              <a:ext cx="48525" cy="71575"/>
            </a:xfrm>
            <a:custGeom>
              <a:avLst/>
              <a:gdLst/>
              <a:ahLst/>
              <a:cxnLst/>
              <a:rect l="l" t="t" r="r" b="b"/>
              <a:pathLst>
                <a:path w="1941" h="2863" extrusionOk="0">
                  <a:moveTo>
                    <a:pt x="365" y="0"/>
                  </a:moveTo>
                  <a:cubicBezTo>
                    <a:pt x="203" y="0"/>
                    <a:pt x="68" y="135"/>
                    <a:pt x="54" y="284"/>
                  </a:cubicBezTo>
                  <a:lnTo>
                    <a:pt x="0" y="1755"/>
                  </a:lnTo>
                  <a:cubicBezTo>
                    <a:pt x="0" y="1863"/>
                    <a:pt x="54" y="1958"/>
                    <a:pt x="135" y="2025"/>
                  </a:cubicBezTo>
                  <a:lnTo>
                    <a:pt x="1377" y="2822"/>
                  </a:lnTo>
                  <a:cubicBezTo>
                    <a:pt x="1431" y="2849"/>
                    <a:pt x="1485" y="2862"/>
                    <a:pt x="1553" y="2862"/>
                  </a:cubicBezTo>
                  <a:lnTo>
                    <a:pt x="1539" y="2862"/>
                  </a:lnTo>
                  <a:cubicBezTo>
                    <a:pt x="1544" y="2863"/>
                    <a:pt x="1549" y="2863"/>
                    <a:pt x="1554" y="2863"/>
                  </a:cubicBezTo>
                  <a:cubicBezTo>
                    <a:pt x="1840" y="2863"/>
                    <a:pt x="1940" y="2482"/>
                    <a:pt x="1701" y="2322"/>
                  </a:cubicBezTo>
                  <a:lnTo>
                    <a:pt x="608" y="1607"/>
                  </a:lnTo>
                  <a:lnTo>
                    <a:pt x="648" y="311"/>
                  </a:lnTo>
                  <a:cubicBezTo>
                    <a:pt x="662" y="149"/>
                    <a:pt x="527" y="14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6"/>
            <p:cNvSpPr/>
            <p:nvPr/>
          </p:nvSpPr>
          <p:spPr>
            <a:xfrm>
              <a:off x="6596775" y="2179900"/>
              <a:ext cx="355775" cy="537375"/>
            </a:xfrm>
            <a:custGeom>
              <a:avLst/>
              <a:gdLst/>
              <a:ahLst/>
              <a:cxnLst/>
              <a:rect l="l" t="t" r="r" b="b"/>
              <a:pathLst>
                <a:path w="14231" h="21495" extrusionOk="0">
                  <a:moveTo>
                    <a:pt x="10180" y="1"/>
                  </a:moveTo>
                  <a:lnTo>
                    <a:pt x="1" y="21494"/>
                  </a:lnTo>
                  <a:lnTo>
                    <a:pt x="4051" y="21494"/>
                  </a:lnTo>
                  <a:lnTo>
                    <a:pt x="14231" y="1"/>
                  </a:lnTo>
                  <a:close/>
                </a:path>
              </a:pathLst>
            </a:custGeom>
            <a:solidFill>
              <a:srgbClr val="073763">
                <a:alpha val="7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" name="Google Shape;648;p46"/>
          <p:cNvCxnSpPr/>
          <p:nvPr/>
        </p:nvCxnSpPr>
        <p:spPr>
          <a:xfrm>
            <a:off x="2773725" y="4672300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649;p46"/>
          <p:cNvCxnSpPr/>
          <p:nvPr/>
        </p:nvCxnSpPr>
        <p:spPr>
          <a:xfrm>
            <a:off x="2773725" y="483900"/>
            <a:ext cx="37338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TextBox 89"/>
          <p:cNvSpPr txBox="1"/>
          <p:nvPr/>
        </p:nvSpPr>
        <p:spPr>
          <a:xfrm>
            <a:off x="2963623" y="2396306"/>
            <a:ext cx="33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TÁC DỤNG CỦA ĐIỆN THOẠI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774495" y="230706"/>
            <a:ext cx="3519490" cy="621778"/>
            <a:chOff x="826756" y="544158"/>
            <a:chExt cx="3519490" cy="62177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rgbClr val="EF8E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THẢO LUẬN NHÓM ĐÔI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913470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Quan sát các hình ảnh, thảo luận câu hỏi gợi ý 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để chuẩn bị bài thuyết trình về tác dụng của điện thoại.</a:t>
            </a:r>
            <a:endParaRPr lang="vi-VN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108402"/>
            <a:ext cx="4619007" cy="2317093"/>
          </a:xfrm>
          <a:prstGeom prst="roundRect">
            <a:avLst>
              <a:gd name="adj" fmla="val 9680"/>
            </a:avLst>
          </a:prstGeom>
        </p:spPr>
      </p:pic>
      <p:pic>
        <p:nvPicPr>
          <p:cNvPr id="2050" name="Picture 2" descr="https://cdn.nguyenkimmall.com/images/detailed/246/lam-sao-de-khoi-phuc-tin-nhan-tren-dien-thoai-android-thumbna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1462"/>
          <a:stretch/>
        </p:blipFill>
        <p:spPr bwMode="auto">
          <a:xfrm>
            <a:off x="5435600" y="2108402"/>
            <a:ext cx="3213100" cy="2317093"/>
          </a:xfrm>
          <a:prstGeom prst="roundRect">
            <a:avLst>
              <a:gd name="adj" fmla="val 1063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738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774495" y="230706"/>
            <a:ext cx="3519490" cy="621778"/>
            <a:chOff x="826756" y="544158"/>
            <a:chExt cx="3519490" cy="62177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rgbClr val="EF8E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THẢO LUẬN NHÓM ĐÔI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913470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Quan sát các hình ảnh, thảo luận câu hỏi gợi ý 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để chuẩn bị bài thuyết trình về tác dụng của điện thoại.</a:t>
            </a:r>
            <a:endParaRPr lang="vi-VN" sz="2000"/>
          </a:p>
        </p:txBody>
      </p:sp>
      <p:pic>
        <p:nvPicPr>
          <p:cNvPr id="9218" name="Picture 2" descr="https://dientungaynay.vn/sites/default/files/styles/img_noidung/public/phamanh/T10-2019/chup_anh_bang_dien_thoai.jpg?itok=saWk1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5" y="1994102"/>
            <a:ext cx="3864937" cy="2336800"/>
          </a:xfrm>
          <a:prstGeom prst="roundRect">
            <a:avLst>
              <a:gd name="adj" fmla="val 1286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inhvi.pro/wp-content/uploads/2019/01/dinh-vi-dien-thoai-nguoi-khac-1024x5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2832"/>
          <a:stretch/>
        </p:blipFill>
        <p:spPr bwMode="auto">
          <a:xfrm>
            <a:off x="4788820" y="1994102"/>
            <a:ext cx="3849756" cy="2336800"/>
          </a:xfrm>
          <a:prstGeom prst="roundRect">
            <a:avLst>
              <a:gd name="adj" fmla="val 112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07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774495" y="230706"/>
            <a:ext cx="3519490" cy="621778"/>
            <a:chOff x="826756" y="544158"/>
            <a:chExt cx="3519490" cy="62177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8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rgbClr val="EF8E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THẢO LUẬN NHÓM ĐÔI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913470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Quan sát các hình ảnh, thảo luận câu hỏi gợi ý </a:t>
            </a:r>
          </a:p>
          <a:p>
            <a:pPr algn="ctr">
              <a:lnSpc>
                <a:spcPct val="150000"/>
              </a:lnSpc>
            </a:pPr>
            <a:r>
              <a:rPr lang="en-US" sz="2000"/>
              <a:t>để chuẩn bị bài thuyết trình về tác dụng của điện thoại.</a:t>
            </a:r>
            <a:endParaRPr lang="vi-VN" sz="2000"/>
          </a:p>
        </p:txBody>
      </p:sp>
      <p:grpSp>
        <p:nvGrpSpPr>
          <p:cNvPr id="7" name="Group 6"/>
          <p:cNvGrpSpPr/>
          <p:nvPr/>
        </p:nvGrpSpPr>
        <p:grpSpPr>
          <a:xfrm>
            <a:off x="1036431" y="1933116"/>
            <a:ext cx="5465969" cy="2914409"/>
            <a:chOff x="1293792" y="689440"/>
            <a:chExt cx="5465969" cy="2914409"/>
          </a:xfrm>
        </p:grpSpPr>
        <p:sp>
          <p:nvSpPr>
            <p:cNvPr id="8" name="Rounded Rectangle 7"/>
            <p:cNvSpPr/>
            <p:nvPr/>
          </p:nvSpPr>
          <p:spPr>
            <a:xfrm>
              <a:off x="1293792" y="1051149"/>
              <a:ext cx="5465969" cy="2552700"/>
            </a:xfrm>
            <a:prstGeom prst="roundRect">
              <a:avLst>
                <a:gd name="adj" fmla="val 7719"/>
              </a:avLst>
            </a:prstGeom>
            <a:solidFill>
              <a:schemeClr val="accent6"/>
            </a:solidFill>
            <a:ln w="12700">
              <a:solidFill>
                <a:srgbClr val="C00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00">
                  <a:solidFill>
                    <a:srgbClr val="000000"/>
                  </a:solidFill>
                </a:rPr>
                <a:t> 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>
                  <a:solidFill>
                    <a:srgbClr val="000000"/>
                  </a:solidFill>
                </a:rPr>
                <a:t>Điện thoại được sử dụng để làm gì?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>
                  <a:solidFill>
                    <a:srgbClr val="000000"/>
                  </a:solidFill>
                </a:rPr>
                <a:t>Điện thoại giúp gì cho con người?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>
                  <a:solidFill>
                    <a:srgbClr val="000000"/>
                  </a:solidFill>
                </a:rPr>
                <a:t>Em thường sử dụng điện thoại để làm gì?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>
                  <a:solidFill>
                    <a:srgbClr val="000000"/>
                  </a:solidFill>
                </a:rPr>
                <a:t>Em có thích sử dụng điện thoại không? Vì sao?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7480" y="689440"/>
              <a:ext cx="938592" cy="509317"/>
            </a:xfrm>
            <a:prstGeom prst="rect">
              <a:avLst/>
            </a:prstGeom>
          </p:spPr>
        </p:pic>
      </p:grpSp>
      <p:grpSp>
        <p:nvGrpSpPr>
          <p:cNvPr id="10" name="Google Shape;744;p48"/>
          <p:cNvGrpSpPr/>
          <p:nvPr/>
        </p:nvGrpSpPr>
        <p:grpSpPr>
          <a:xfrm>
            <a:off x="6968562" y="2155502"/>
            <a:ext cx="1665800" cy="2831346"/>
            <a:chOff x="6028762" y="1328145"/>
            <a:chExt cx="1665800" cy="2831346"/>
          </a:xfrm>
        </p:grpSpPr>
        <p:sp>
          <p:nvSpPr>
            <p:cNvPr id="11" name="Google Shape;745;p48"/>
            <p:cNvSpPr/>
            <p:nvPr/>
          </p:nvSpPr>
          <p:spPr>
            <a:xfrm rot="503610">
              <a:off x="6258689" y="1411020"/>
              <a:ext cx="1289567" cy="2098908"/>
            </a:xfrm>
            <a:custGeom>
              <a:avLst/>
              <a:gdLst/>
              <a:ahLst/>
              <a:cxnLst/>
              <a:rect l="l" t="t" r="r" b="b"/>
              <a:pathLst>
                <a:path w="35152" h="58985" extrusionOk="0">
                  <a:moveTo>
                    <a:pt x="4602" y="0"/>
                  </a:moveTo>
                  <a:cubicBezTo>
                    <a:pt x="2060" y="0"/>
                    <a:pt x="0" y="2065"/>
                    <a:pt x="0" y="4602"/>
                  </a:cubicBezTo>
                  <a:lnTo>
                    <a:pt x="0" y="58246"/>
                  </a:lnTo>
                  <a:cubicBezTo>
                    <a:pt x="0" y="58657"/>
                    <a:pt x="328" y="58984"/>
                    <a:pt x="733" y="58984"/>
                  </a:cubicBezTo>
                  <a:lnTo>
                    <a:pt x="34413" y="58984"/>
                  </a:lnTo>
                  <a:cubicBezTo>
                    <a:pt x="34819" y="58984"/>
                    <a:pt x="35152" y="58657"/>
                    <a:pt x="35152" y="58251"/>
                  </a:cubicBezTo>
                  <a:lnTo>
                    <a:pt x="35152" y="4602"/>
                  </a:lnTo>
                  <a:cubicBezTo>
                    <a:pt x="35152" y="2065"/>
                    <a:pt x="33092" y="0"/>
                    <a:pt x="30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6;p48"/>
            <p:cNvSpPr/>
            <p:nvPr/>
          </p:nvSpPr>
          <p:spPr>
            <a:xfrm rot="503610">
              <a:off x="6860667" y="1495971"/>
              <a:ext cx="340514" cy="45263"/>
            </a:xfrm>
            <a:custGeom>
              <a:avLst/>
              <a:gdLst/>
              <a:ahLst/>
              <a:cxnLst/>
              <a:rect l="l" t="t" r="r" b="b"/>
              <a:pathLst>
                <a:path w="9282" h="1272" extrusionOk="0">
                  <a:moveTo>
                    <a:pt x="633" y="1"/>
                  </a:moveTo>
                  <a:cubicBezTo>
                    <a:pt x="283" y="1"/>
                    <a:pt x="0" y="289"/>
                    <a:pt x="0" y="639"/>
                  </a:cubicBezTo>
                  <a:cubicBezTo>
                    <a:pt x="0" y="989"/>
                    <a:pt x="283" y="1272"/>
                    <a:pt x="633" y="1272"/>
                  </a:cubicBezTo>
                  <a:lnTo>
                    <a:pt x="8644" y="1272"/>
                  </a:lnTo>
                  <a:cubicBezTo>
                    <a:pt x="8993" y="1272"/>
                    <a:pt x="9282" y="989"/>
                    <a:pt x="9282" y="639"/>
                  </a:cubicBezTo>
                  <a:cubicBezTo>
                    <a:pt x="9282" y="289"/>
                    <a:pt x="8993" y="1"/>
                    <a:pt x="8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7;p48"/>
            <p:cNvSpPr/>
            <p:nvPr/>
          </p:nvSpPr>
          <p:spPr>
            <a:xfrm rot="503610">
              <a:off x="6337103" y="1579638"/>
              <a:ext cx="1147667" cy="1658986"/>
            </a:xfrm>
            <a:custGeom>
              <a:avLst/>
              <a:gdLst/>
              <a:ahLst/>
              <a:cxnLst/>
              <a:rect l="l" t="t" r="r" b="b"/>
              <a:pathLst>
                <a:path w="31284" h="46622" extrusionOk="0">
                  <a:moveTo>
                    <a:pt x="612" y="0"/>
                  </a:moveTo>
                  <a:cubicBezTo>
                    <a:pt x="273" y="0"/>
                    <a:pt x="1" y="272"/>
                    <a:pt x="1" y="605"/>
                  </a:cubicBezTo>
                  <a:lnTo>
                    <a:pt x="1" y="46016"/>
                  </a:lnTo>
                  <a:cubicBezTo>
                    <a:pt x="1" y="46349"/>
                    <a:pt x="273" y="46621"/>
                    <a:pt x="612" y="46621"/>
                  </a:cubicBezTo>
                  <a:lnTo>
                    <a:pt x="30673" y="46621"/>
                  </a:lnTo>
                  <a:cubicBezTo>
                    <a:pt x="31011" y="46621"/>
                    <a:pt x="31283" y="46349"/>
                    <a:pt x="31283" y="46016"/>
                  </a:cubicBezTo>
                  <a:lnTo>
                    <a:pt x="31283" y="605"/>
                  </a:lnTo>
                  <a:cubicBezTo>
                    <a:pt x="31283" y="272"/>
                    <a:pt x="31011" y="0"/>
                    <a:pt x="30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8;p48"/>
            <p:cNvSpPr/>
            <p:nvPr/>
          </p:nvSpPr>
          <p:spPr>
            <a:xfrm rot="503610">
              <a:off x="6592944" y="1561419"/>
              <a:ext cx="378410" cy="1658986"/>
            </a:xfrm>
            <a:custGeom>
              <a:avLst/>
              <a:gdLst/>
              <a:ahLst/>
              <a:cxnLst/>
              <a:rect l="l" t="t" r="r" b="b"/>
              <a:pathLst>
                <a:path w="10315" h="46622" extrusionOk="0">
                  <a:moveTo>
                    <a:pt x="5546" y="0"/>
                  </a:moveTo>
                  <a:lnTo>
                    <a:pt x="0" y="46621"/>
                  </a:lnTo>
                  <a:lnTo>
                    <a:pt x="4769" y="46621"/>
                  </a:lnTo>
                  <a:lnTo>
                    <a:pt x="10315" y="0"/>
                  </a:lnTo>
                  <a:close/>
                </a:path>
              </a:pathLst>
            </a:custGeom>
            <a:solidFill>
              <a:srgbClr val="D0E0E3">
                <a:alpha val="4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;p48"/>
            <p:cNvSpPr/>
            <p:nvPr/>
          </p:nvSpPr>
          <p:spPr>
            <a:xfrm rot="503610">
              <a:off x="6886567" y="1597899"/>
              <a:ext cx="285559" cy="1658986"/>
            </a:xfrm>
            <a:custGeom>
              <a:avLst/>
              <a:gdLst/>
              <a:ahLst/>
              <a:cxnLst/>
              <a:rect l="l" t="t" r="r" b="b"/>
              <a:pathLst>
                <a:path w="7784" h="46622" extrusionOk="0">
                  <a:moveTo>
                    <a:pt x="5547" y="0"/>
                  </a:moveTo>
                  <a:lnTo>
                    <a:pt x="1" y="46621"/>
                  </a:lnTo>
                  <a:lnTo>
                    <a:pt x="2238" y="46621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D0E0E3">
                <a:alpha val="4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0;p48"/>
            <p:cNvSpPr/>
            <p:nvPr/>
          </p:nvSpPr>
          <p:spPr>
            <a:xfrm rot="503610">
              <a:off x="6060517" y="3538580"/>
              <a:ext cx="1289567" cy="529629"/>
            </a:xfrm>
            <a:custGeom>
              <a:avLst/>
              <a:gdLst/>
              <a:ahLst/>
              <a:cxnLst/>
              <a:rect l="l" t="t" r="r" b="b"/>
              <a:pathLst>
                <a:path w="35152" h="14884" extrusionOk="0">
                  <a:moveTo>
                    <a:pt x="34490" y="0"/>
                  </a:moveTo>
                  <a:cubicBezTo>
                    <a:pt x="34486" y="0"/>
                    <a:pt x="34483" y="0"/>
                    <a:pt x="34480" y="0"/>
                  </a:cubicBezTo>
                  <a:lnTo>
                    <a:pt x="672" y="0"/>
                  </a:lnTo>
                  <a:cubicBezTo>
                    <a:pt x="300" y="0"/>
                    <a:pt x="0" y="300"/>
                    <a:pt x="0" y="672"/>
                  </a:cubicBezTo>
                  <a:lnTo>
                    <a:pt x="0" y="9632"/>
                  </a:lnTo>
                  <a:cubicBezTo>
                    <a:pt x="0" y="12530"/>
                    <a:pt x="2354" y="14884"/>
                    <a:pt x="5252" y="14884"/>
                  </a:cubicBezTo>
                  <a:lnTo>
                    <a:pt x="29894" y="14884"/>
                  </a:lnTo>
                  <a:cubicBezTo>
                    <a:pt x="32798" y="14884"/>
                    <a:pt x="35146" y="12530"/>
                    <a:pt x="35146" y="9632"/>
                  </a:cubicBezTo>
                  <a:lnTo>
                    <a:pt x="35146" y="672"/>
                  </a:lnTo>
                  <a:cubicBezTo>
                    <a:pt x="35152" y="304"/>
                    <a:pt x="34852" y="0"/>
                    <a:pt x="34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1;p48"/>
            <p:cNvSpPr/>
            <p:nvPr/>
          </p:nvSpPr>
          <p:spPr>
            <a:xfrm rot="503610">
              <a:off x="6129201" y="3498191"/>
              <a:ext cx="1235639" cy="43483"/>
            </a:xfrm>
            <a:custGeom>
              <a:avLst/>
              <a:gdLst/>
              <a:ahLst/>
              <a:cxnLst/>
              <a:rect l="l" t="t" r="r" b="b"/>
              <a:pathLst>
                <a:path w="33682" h="1222" extrusionOk="0">
                  <a:moveTo>
                    <a:pt x="1" y="0"/>
                  </a:moveTo>
                  <a:lnTo>
                    <a:pt x="1" y="1221"/>
                  </a:lnTo>
                  <a:lnTo>
                    <a:pt x="33681" y="1221"/>
                  </a:lnTo>
                  <a:lnTo>
                    <a:pt x="336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2;p48"/>
            <p:cNvSpPr/>
            <p:nvPr/>
          </p:nvSpPr>
          <p:spPr>
            <a:xfrm rot="503610">
              <a:off x="6559891" y="3540815"/>
              <a:ext cx="351740" cy="110665"/>
            </a:xfrm>
            <a:custGeom>
              <a:avLst/>
              <a:gdLst/>
              <a:ahLst/>
              <a:cxnLst/>
              <a:rect l="l" t="t" r="r" b="b"/>
              <a:pathLst>
                <a:path w="9588" h="3110" extrusionOk="0">
                  <a:moveTo>
                    <a:pt x="0" y="0"/>
                  </a:moveTo>
                  <a:lnTo>
                    <a:pt x="0" y="2082"/>
                  </a:lnTo>
                  <a:cubicBezTo>
                    <a:pt x="0" y="2648"/>
                    <a:pt x="461" y="3109"/>
                    <a:pt x="1033" y="3109"/>
                  </a:cubicBezTo>
                  <a:lnTo>
                    <a:pt x="8561" y="3109"/>
                  </a:lnTo>
                  <a:cubicBezTo>
                    <a:pt x="9127" y="3109"/>
                    <a:pt x="9588" y="2648"/>
                    <a:pt x="9588" y="2082"/>
                  </a:cubicBezTo>
                  <a:lnTo>
                    <a:pt x="9588" y="0"/>
                  </a:lnTo>
                  <a:close/>
                </a:path>
              </a:pathLst>
            </a:custGeom>
            <a:solidFill>
              <a:srgbClr val="4B5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3;p48"/>
            <p:cNvSpPr/>
            <p:nvPr/>
          </p:nvSpPr>
          <p:spPr>
            <a:xfrm rot="503610">
              <a:off x="6161194" y="3654815"/>
              <a:ext cx="173742" cy="162013"/>
            </a:xfrm>
            <a:custGeom>
              <a:avLst/>
              <a:gdLst/>
              <a:ahLst/>
              <a:cxnLst/>
              <a:rect l="l" t="t" r="r" b="b"/>
              <a:pathLst>
                <a:path w="4736" h="4553" extrusionOk="0">
                  <a:moveTo>
                    <a:pt x="2460" y="0"/>
                  </a:moveTo>
                  <a:cubicBezTo>
                    <a:pt x="1538" y="0"/>
                    <a:pt x="705" y="555"/>
                    <a:pt x="356" y="1405"/>
                  </a:cubicBezTo>
                  <a:cubicBezTo>
                    <a:pt x="0" y="2254"/>
                    <a:pt x="195" y="3237"/>
                    <a:pt x="850" y="3886"/>
                  </a:cubicBezTo>
                  <a:cubicBezTo>
                    <a:pt x="1285" y="4321"/>
                    <a:pt x="1866" y="4552"/>
                    <a:pt x="2458" y="4552"/>
                  </a:cubicBezTo>
                  <a:cubicBezTo>
                    <a:pt x="2750" y="4552"/>
                    <a:pt x="3045" y="4496"/>
                    <a:pt x="3326" y="4380"/>
                  </a:cubicBezTo>
                  <a:cubicBezTo>
                    <a:pt x="4180" y="4031"/>
                    <a:pt x="4736" y="3198"/>
                    <a:pt x="4736" y="2276"/>
                  </a:cubicBezTo>
                  <a:cubicBezTo>
                    <a:pt x="4736" y="1022"/>
                    <a:pt x="3714" y="0"/>
                    <a:pt x="2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4;p48"/>
            <p:cNvSpPr/>
            <p:nvPr/>
          </p:nvSpPr>
          <p:spPr>
            <a:xfrm rot="503610">
              <a:off x="6375126" y="3686389"/>
              <a:ext cx="173779" cy="162084"/>
            </a:xfrm>
            <a:custGeom>
              <a:avLst/>
              <a:gdLst/>
              <a:ahLst/>
              <a:cxnLst/>
              <a:rect l="l" t="t" r="r" b="b"/>
              <a:pathLst>
                <a:path w="4737" h="4555" extrusionOk="0">
                  <a:moveTo>
                    <a:pt x="2460" y="0"/>
                  </a:moveTo>
                  <a:cubicBezTo>
                    <a:pt x="1539" y="0"/>
                    <a:pt x="711" y="555"/>
                    <a:pt x="356" y="1405"/>
                  </a:cubicBezTo>
                  <a:cubicBezTo>
                    <a:pt x="1" y="2254"/>
                    <a:pt x="201" y="3237"/>
                    <a:pt x="850" y="3886"/>
                  </a:cubicBezTo>
                  <a:cubicBezTo>
                    <a:pt x="1285" y="4321"/>
                    <a:pt x="1867" y="4555"/>
                    <a:pt x="2461" y="4555"/>
                  </a:cubicBezTo>
                  <a:cubicBezTo>
                    <a:pt x="2754" y="4555"/>
                    <a:pt x="3049" y="4498"/>
                    <a:pt x="3332" y="4380"/>
                  </a:cubicBezTo>
                  <a:cubicBezTo>
                    <a:pt x="4181" y="4031"/>
                    <a:pt x="4736" y="3198"/>
                    <a:pt x="4736" y="2276"/>
                  </a:cubicBezTo>
                  <a:cubicBezTo>
                    <a:pt x="4736" y="1022"/>
                    <a:pt x="3720" y="0"/>
                    <a:pt x="2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5;p48"/>
            <p:cNvSpPr/>
            <p:nvPr/>
          </p:nvSpPr>
          <p:spPr>
            <a:xfrm rot="503610">
              <a:off x="6855043" y="3757194"/>
              <a:ext cx="173559" cy="162120"/>
            </a:xfrm>
            <a:custGeom>
              <a:avLst/>
              <a:gdLst/>
              <a:ahLst/>
              <a:cxnLst/>
              <a:rect l="l" t="t" r="r" b="b"/>
              <a:pathLst>
                <a:path w="4731" h="4556" extrusionOk="0">
                  <a:moveTo>
                    <a:pt x="2454" y="0"/>
                  </a:moveTo>
                  <a:cubicBezTo>
                    <a:pt x="1533" y="0"/>
                    <a:pt x="705" y="555"/>
                    <a:pt x="350" y="1405"/>
                  </a:cubicBezTo>
                  <a:cubicBezTo>
                    <a:pt x="0" y="2260"/>
                    <a:pt x="195" y="3237"/>
                    <a:pt x="844" y="3886"/>
                  </a:cubicBezTo>
                  <a:cubicBezTo>
                    <a:pt x="1278" y="4324"/>
                    <a:pt x="1860" y="4556"/>
                    <a:pt x="2452" y="4556"/>
                  </a:cubicBezTo>
                  <a:cubicBezTo>
                    <a:pt x="2747" y="4556"/>
                    <a:pt x="3044" y="4498"/>
                    <a:pt x="3326" y="4380"/>
                  </a:cubicBezTo>
                  <a:cubicBezTo>
                    <a:pt x="4175" y="4031"/>
                    <a:pt x="4730" y="3198"/>
                    <a:pt x="4730" y="2276"/>
                  </a:cubicBezTo>
                  <a:cubicBezTo>
                    <a:pt x="4730" y="1022"/>
                    <a:pt x="3714" y="0"/>
                    <a:pt x="2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6;p48"/>
            <p:cNvSpPr/>
            <p:nvPr/>
          </p:nvSpPr>
          <p:spPr>
            <a:xfrm rot="503610">
              <a:off x="7068980" y="3788781"/>
              <a:ext cx="173779" cy="162120"/>
            </a:xfrm>
            <a:custGeom>
              <a:avLst/>
              <a:gdLst/>
              <a:ahLst/>
              <a:cxnLst/>
              <a:rect l="l" t="t" r="r" b="b"/>
              <a:pathLst>
                <a:path w="4737" h="4556" extrusionOk="0">
                  <a:moveTo>
                    <a:pt x="2460" y="0"/>
                  </a:moveTo>
                  <a:cubicBezTo>
                    <a:pt x="1539" y="0"/>
                    <a:pt x="706" y="555"/>
                    <a:pt x="356" y="1405"/>
                  </a:cubicBezTo>
                  <a:cubicBezTo>
                    <a:pt x="1" y="2260"/>
                    <a:pt x="195" y="3237"/>
                    <a:pt x="850" y="3886"/>
                  </a:cubicBezTo>
                  <a:cubicBezTo>
                    <a:pt x="1284" y="4324"/>
                    <a:pt x="1864" y="4556"/>
                    <a:pt x="2454" y="4556"/>
                  </a:cubicBezTo>
                  <a:cubicBezTo>
                    <a:pt x="2748" y="4556"/>
                    <a:pt x="3044" y="4498"/>
                    <a:pt x="3326" y="4380"/>
                  </a:cubicBezTo>
                  <a:cubicBezTo>
                    <a:pt x="4181" y="4031"/>
                    <a:pt x="4736" y="3198"/>
                    <a:pt x="4736" y="2276"/>
                  </a:cubicBezTo>
                  <a:cubicBezTo>
                    <a:pt x="4736" y="1022"/>
                    <a:pt x="3715" y="0"/>
                    <a:pt x="2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7;p48"/>
            <p:cNvSpPr/>
            <p:nvPr/>
          </p:nvSpPr>
          <p:spPr>
            <a:xfrm rot="503610">
              <a:off x="6621573" y="3722273"/>
              <a:ext cx="167212" cy="162191"/>
            </a:xfrm>
            <a:custGeom>
              <a:avLst/>
              <a:gdLst/>
              <a:ahLst/>
              <a:cxnLst/>
              <a:rect l="l" t="t" r="r" b="b"/>
              <a:pathLst>
                <a:path w="4558" h="4558" extrusionOk="0">
                  <a:moveTo>
                    <a:pt x="2282" y="0"/>
                  </a:moveTo>
                  <a:cubicBezTo>
                    <a:pt x="1022" y="0"/>
                    <a:pt x="0" y="1022"/>
                    <a:pt x="0" y="2276"/>
                  </a:cubicBezTo>
                  <a:cubicBezTo>
                    <a:pt x="0" y="3537"/>
                    <a:pt x="1022" y="4558"/>
                    <a:pt x="2282" y="4558"/>
                  </a:cubicBezTo>
                  <a:cubicBezTo>
                    <a:pt x="3536" y="4558"/>
                    <a:pt x="4558" y="3537"/>
                    <a:pt x="4558" y="2276"/>
                  </a:cubicBezTo>
                  <a:cubicBezTo>
                    <a:pt x="4558" y="1022"/>
                    <a:pt x="3536" y="0"/>
                    <a:pt x="2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8;p48"/>
            <p:cNvSpPr/>
            <p:nvPr/>
          </p:nvSpPr>
          <p:spPr>
            <a:xfrm rot="503610">
              <a:off x="6647631" y="3747372"/>
              <a:ext cx="115302" cy="111840"/>
            </a:xfrm>
            <a:custGeom>
              <a:avLst/>
              <a:gdLst/>
              <a:ahLst/>
              <a:cxnLst/>
              <a:rect l="l" t="t" r="r" b="b"/>
              <a:pathLst>
                <a:path w="3143" h="3143" extrusionOk="0">
                  <a:moveTo>
                    <a:pt x="1572" y="0"/>
                  </a:moveTo>
                  <a:cubicBezTo>
                    <a:pt x="700" y="0"/>
                    <a:pt x="1" y="705"/>
                    <a:pt x="1" y="1571"/>
                  </a:cubicBezTo>
                  <a:cubicBezTo>
                    <a:pt x="1" y="2443"/>
                    <a:pt x="700" y="3142"/>
                    <a:pt x="1572" y="3142"/>
                  </a:cubicBezTo>
                  <a:cubicBezTo>
                    <a:pt x="2438" y="3142"/>
                    <a:pt x="3143" y="2443"/>
                    <a:pt x="3143" y="1571"/>
                  </a:cubicBezTo>
                  <a:cubicBezTo>
                    <a:pt x="3143" y="705"/>
                    <a:pt x="2438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9;p48"/>
            <p:cNvSpPr/>
            <p:nvPr/>
          </p:nvSpPr>
          <p:spPr>
            <a:xfrm rot="503610">
              <a:off x="6612791" y="3555461"/>
              <a:ext cx="40758" cy="44693"/>
            </a:xfrm>
            <a:custGeom>
              <a:avLst/>
              <a:gdLst/>
              <a:ahLst/>
              <a:cxnLst/>
              <a:rect l="l" t="t" r="r" b="b"/>
              <a:pathLst>
                <a:path w="1111" h="1256" extrusionOk="0">
                  <a:moveTo>
                    <a:pt x="6" y="1"/>
                  </a:moveTo>
                  <a:lnTo>
                    <a:pt x="0" y="1255"/>
                  </a:lnTo>
                  <a:lnTo>
                    <a:pt x="200" y="1255"/>
                  </a:lnTo>
                  <a:lnTo>
                    <a:pt x="200" y="684"/>
                  </a:lnTo>
                  <a:cubicBezTo>
                    <a:pt x="200" y="567"/>
                    <a:pt x="184" y="400"/>
                    <a:pt x="172" y="284"/>
                  </a:cubicBezTo>
                  <a:lnTo>
                    <a:pt x="178" y="284"/>
                  </a:lnTo>
                  <a:lnTo>
                    <a:pt x="278" y="572"/>
                  </a:lnTo>
                  <a:lnTo>
                    <a:pt x="489" y="1139"/>
                  </a:lnTo>
                  <a:lnTo>
                    <a:pt x="622" y="1139"/>
                  </a:lnTo>
                  <a:lnTo>
                    <a:pt x="828" y="572"/>
                  </a:lnTo>
                  <a:lnTo>
                    <a:pt x="927" y="284"/>
                  </a:lnTo>
                  <a:lnTo>
                    <a:pt x="939" y="284"/>
                  </a:lnTo>
                  <a:cubicBezTo>
                    <a:pt x="927" y="400"/>
                    <a:pt x="911" y="567"/>
                    <a:pt x="911" y="684"/>
                  </a:cubicBezTo>
                  <a:lnTo>
                    <a:pt x="911" y="1255"/>
                  </a:lnTo>
                  <a:lnTo>
                    <a:pt x="1111" y="1255"/>
                  </a:lnTo>
                  <a:lnTo>
                    <a:pt x="1111" y="1"/>
                  </a:lnTo>
                  <a:lnTo>
                    <a:pt x="861" y="1"/>
                  </a:lnTo>
                  <a:lnTo>
                    <a:pt x="644" y="617"/>
                  </a:lnTo>
                  <a:cubicBezTo>
                    <a:pt x="617" y="695"/>
                    <a:pt x="594" y="778"/>
                    <a:pt x="567" y="861"/>
                  </a:cubicBezTo>
                  <a:lnTo>
                    <a:pt x="556" y="861"/>
                  </a:lnTo>
                  <a:cubicBezTo>
                    <a:pt x="528" y="778"/>
                    <a:pt x="506" y="695"/>
                    <a:pt x="478" y="617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0;p48"/>
            <p:cNvSpPr/>
            <p:nvPr/>
          </p:nvSpPr>
          <p:spPr>
            <a:xfrm rot="503610">
              <a:off x="6685586" y="3565288"/>
              <a:ext cx="28358" cy="44693"/>
            </a:xfrm>
            <a:custGeom>
              <a:avLst/>
              <a:gdLst/>
              <a:ahLst/>
              <a:cxnLst/>
              <a:rect l="l" t="t" r="r" b="b"/>
              <a:pathLst>
                <a:path w="77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772" y="1255"/>
                  </a:lnTo>
                  <a:lnTo>
                    <a:pt x="772" y="1067"/>
                  </a:lnTo>
                  <a:lnTo>
                    <a:pt x="223" y="1067"/>
                  </a:lnTo>
                  <a:lnTo>
                    <a:pt x="223" y="695"/>
                  </a:lnTo>
                  <a:lnTo>
                    <a:pt x="672" y="695"/>
                  </a:lnTo>
                  <a:lnTo>
                    <a:pt x="672" y="506"/>
                  </a:lnTo>
                  <a:lnTo>
                    <a:pt x="223" y="506"/>
                  </a:lnTo>
                  <a:lnTo>
                    <a:pt x="223" y="189"/>
                  </a:lnTo>
                  <a:lnTo>
                    <a:pt x="755" y="189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1;p48"/>
            <p:cNvSpPr/>
            <p:nvPr/>
          </p:nvSpPr>
          <p:spPr>
            <a:xfrm rot="503610">
              <a:off x="6743765" y="3574310"/>
              <a:ext cx="34264" cy="44693"/>
            </a:xfrm>
            <a:custGeom>
              <a:avLst/>
              <a:gdLst/>
              <a:ahLst/>
              <a:cxnLst/>
              <a:rect l="l" t="t" r="r" b="b"/>
              <a:pathLst>
                <a:path w="934" h="1256" extrusionOk="0">
                  <a:moveTo>
                    <a:pt x="1" y="1"/>
                  </a:moveTo>
                  <a:lnTo>
                    <a:pt x="6" y="1255"/>
                  </a:lnTo>
                  <a:lnTo>
                    <a:pt x="217" y="1255"/>
                  </a:lnTo>
                  <a:lnTo>
                    <a:pt x="217" y="706"/>
                  </a:lnTo>
                  <a:cubicBezTo>
                    <a:pt x="217" y="567"/>
                    <a:pt x="201" y="417"/>
                    <a:pt x="190" y="284"/>
                  </a:cubicBezTo>
                  <a:lnTo>
                    <a:pt x="195" y="284"/>
                  </a:lnTo>
                  <a:lnTo>
                    <a:pt x="323" y="550"/>
                  </a:lnTo>
                  <a:lnTo>
                    <a:pt x="717" y="1255"/>
                  </a:lnTo>
                  <a:lnTo>
                    <a:pt x="933" y="1255"/>
                  </a:lnTo>
                  <a:lnTo>
                    <a:pt x="933" y="1"/>
                  </a:lnTo>
                  <a:lnTo>
                    <a:pt x="728" y="1"/>
                  </a:lnTo>
                  <a:lnTo>
                    <a:pt x="728" y="545"/>
                  </a:lnTo>
                  <a:cubicBezTo>
                    <a:pt x="728" y="684"/>
                    <a:pt x="745" y="845"/>
                    <a:pt x="756" y="972"/>
                  </a:cubicBezTo>
                  <a:lnTo>
                    <a:pt x="745" y="972"/>
                  </a:lnTo>
                  <a:lnTo>
                    <a:pt x="617" y="706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2;p48"/>
            <p:cNvSpPr/>
            <p:nvPr/>
          </p:nvSpPr>
          <p:spPr>
            <a:xfrm rot="503610">
              <a:off x="6810011" y="3584117"/>
              <a:ext cx="34631" cy="45476"/>
            </a:xfrm>
            <a:custGeom>
              <a:avLst/>
              <a:gdLst/>
              <a:ahLst/>
              <a:cxnLst/>
              <a:rect l="l" t="t" r="r" b="b"/>
              <a:pathLst>
                <a:path w="944" h="1278" extrusionOk="0">
                  <a:moveTo>
                    <a:pt x="0" y="1"/>
                  </a:moveTo>
                  <a:lnTo>
                    <a:pt x="0" y="706"/>
                  </a:lnTo>
                  <a:cubicBezTo>
                    <a:pt x="0" y="1117"/>
                    <a:pt x="183" y="1278"/>
                    <a:pt x="472" y="1278"/>
                  </a:cubicBezTo>
                  <a:cubicBezTo>
                    <a:pt x="761" y="1278"/>
                    <a:pt x="944" y="1117"/>
                    <a:pt x="944" y="706"/>
                  </a:cubicBezTo>
                  <a:lnTo>
                    <a:pt x="944" y="1"/>
                  </a:lnTo>
                  <a:lnTo>
                    <a:pt x="733" y="1"/>
                  </a:lnTo>
                  <a:lnTo>
                    <a:pt x="733" y="722"/>
                  </a:lnTo>
                  <a:cubicBezTo>
                    <a:pt x="733" y="994"/>
                    <a:pt x="628" y="1083"/>
                    <a:pt x="472" y="1083"/>
                  </a:cubicBezTo>
                  <a:cubicBezTo>
                    <a:pt x="322" y="1083"/>
                    <a:pt x="222" y="994"/>
                    <a:pt x="222" y="722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3;p48"/>
            <p:cNvSpPr/>
            <p:nvPr/>
          </p:nvSpPr>
          <p:spPr>
            <a:xfrm rot="503610">
              <a:off x="6201714" y="3684595"/>
              <a:ext cx="107158" cy="97713"/>
            </a:xfrm>
            <a:custGeom>
              <a:avLst/>
              <a:gdLst/>
              <a:ahLst/>
              <a:cxnLst/>
              <a:rect l="l" t="t" r="r" b="b"/>
              <a:pathLst>
                <a:path w="2921" h="2746" extrusionOk="0">
                  <a:moveTo>
                    <a:pt x="1880" y="1"/>
                  </a:moveTo>
                  <a:cubicBezTo>
                    <a:pt x="1800" y="1"/>
                    <a:pt x="1719" y="31"/>
                    <a:pt x="1655" y="92"/>
                  </a:cubicBezTo>
                  <a:lnTo>
                    <a:pt x="123" y="1652"/>
                  </a:lnTo>
                  <a:cubicBezTo>
                    <a:pt x="1" y="1779"/>
                    <a:pt x="1" y="1974"/>
                    <a:pt x="123" y="2096"/>
                  </a:cubicBezTo>
                  <a:lnTo>
                    <a:pt x="695" y="2651"/>
                  </a:lnTo>
                  <a:cubicBezTo>
                    <a:pt x="756" y="2706"/>
                    <a:pt x="834" y="2740"/>
                    <a:pt x="911" y="2740"/>
                  </a:cubicBezTo>
                  <a:lnTo>
                    <a:pt x="917" y="2745"/>
                  </a:lnTo>
                  <a:cubicBezTo>
                    <a:pt x="1200" y="2745"/>
                    <a:pt x="1339" y="2407"/>
                    <a:pt x="1133" y="2212"/>
                  </a:cubicBezTo>
                  <a:lnTo>
                    <a:pt x="789" y="1874"/>
                  </a:lnTo>
                  <a:lnTo>
                    <a:pt x="1894" y="752"/>
                  </a:lnTo>
                  <a:lnTo>
                    <a:pt x="2288" y="1096"/>
                  </a:lnTo>
                  <a:cubicBezTo>
                    <a:pt x="2351" y="1147"/>
                    <a:pt x="2418" y="1168"/>
                    <a:pt x="2481" y="1168"/>
                  </a:cubicBezTo>
                  <a:cubicBezTo>
                    <a:pt x="2724" y="1168"/>
                    <a:pt x="2920" y="850"/>
                    <a:pt x="2704" y="630"/>
                  </a:cubicBezTo>
                  <a:lnTo>
                    <a:pt x="2088" y="80"/>
                  </a:lnTo>
                  <a:cubicBezTo>
                    <a:pt x="2029" y="27"/>
                    <a:pt x="1955" y="1"/>
                    <a:pt x="1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64;p48"/>
            <p:cNvSpPr/>
            <p:nvPr/>
          </p:nvSpPr>
          <p:spPr>
            <a:xfrm rot="503610">
              <a:off x="6421929" y="3723989"/>
              <a:ext cx="86798" cy="87963"/>
            </a:xfrm>
            <a:custGeom>
              <a:avLst/>
              <a:gdLst/>
              <a:ahLst/>
              <a:cxnLst/>
              <a:rect l="l" t="t" r="r" b="b"/>
              <a:pathLst>
                <a:path w="2366" h="2472" extrusionOk="0">
                  <a:moveTo>
                    <a:pt x="1183" y="462"/>
                  </a:moveTo>
                  <a:lnTo>
                    <a:pt x="1944" y="978"/>
                  </a:lnTo>
                  <a:lnTo>
                    <a:pt x="1944" y="2055"/>
                  </a:lnTo>
                  <a:lnTo>
                    <a:pt x="417" y="2055"/>
                  </a:lnTo>
                  <a:lnTo>
                    <a:pt x="417" y="978"/>
                  </a:lnTo>
                  <a:lnTo>
                    <a:pt x="1183" y="462"/>
                  </a:lnTo>
                  <a:close/>
                  <a:moveTo>
                    <a:pt x="1183" y="1"/>
                  </a:moveTo>
                  <a:cubicBezTo>
                    <a:pt x="1143" y="1"/>
                    <a:pt x="1103" y="12"/>
                    <a:pt x="1067" y="34"/>
                  </a:cubicBezTo>
                  <a:lnTo>
                    <a:pt x="95" y="695"/>
                  </a:lnTo>
                  <a:cubicBezTo>
                    <a:pt x="40" y="734"/>
                    <a:pt x="6" y="795"/>
                    <a:pt x="1" y="867"/>
                  </a:cubicBezTo>
                  <a:lnTo>
                    <a:pt x="1" y="2260"/>
                  </a:lnTo>
                  <a:cubicBezTo>
                    <a:pt x="1" y="2377"/>
                    <a:pt x="95" y="2471"/>
                    <a:pt x="212" y="2471"/>
                  </a:cubicBezTo>
                  <a:lnTo>
                    <a:pt x="2155" y="2471"/>
                  </a:lnTo>
                  <a:cubicBezTo>
                    <a:pt x="2271" y="2471"/>
                    <a:pt x="2366" y="2377"/>
                    <a:pt x="2366" y="2260"/>
                  </a:cubicBezTo>
                  <a:lnTo>
                    <a:pt x="2366" y="867"/>
                  </a:lnTo>
                  <a:cubicBezTo>
                    <a:pt x="2366" y="795"/>
                    <a:pt x="2327" y="734"/>
                    <a:pt x="2271" y="695"/>
                  </a:cubicBezTo>
                  <a:lnTo>
                    <a:pt x="1300" y="34"/>
                  </a:lnTo>
                  <a:cubicBezTo>
                    <a:pt x="1264" y="12"/>
                    <a:pt x="1223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5;p48"/>
            <p:cNvSpPr/>
            <p:nvPr/>
          </p:nvSpPr>
          <p:spPr>
            <a:xfrm rot="503610">
              <a:off x="6915280" y="3807393"/>
              <a:ext cx="63979" cy="71559"/>
            </a:xfrm>
            <a:custGeom>
              <a:avLst/>
              <a:gdLst/>
              <a:ahLst/>
              <a:cxnLst/>
              <a:rect l="l" t="t" r="r" b="b"/>
              <a:pathLst>
                <a:path w="1744" h="2011" extrusionOk="0">
                  <a:moveTo>
                    <a:pt x="233" y="0"/>
                  </a:moveTo>
                  <a:cubicBezTo>
                    <a:pt x="127" y="0"/>
                    <a:pt x="38" y="75"/>
                    <a:pt x="17" y="179"/>
                  </a:cubicBezTo>
                  <a:cubicBezTo>
                    <a:pt x="0" y="290"/>
                    <a:pt x="83" y="395"/>
                    <a:pt x="200" y="412"/>
                  </a:cubicBezTo>
                  <a:cubicBezTo>
                    <a:pt x="1177" y="545"/>
                    <a:pt x="1310" y="1772"/>
                    <a:pt x="1316" y="1828"/>
                  </a:cubicBezTo>
                  <a:cubicBezTo>
                    <a:pt x="1327" y="1933"/>
                    <a:pt x="1416" y="2011"/>
                    <a:pt x="1521" y="2011"/>
                  </a:cubicBezTo>
                  <a:lnTo>
                    <a:pt x="1543" y="2011"/>
                  </a:lnTo>
                  <a:cubicBezTo>
                    <a:pt x="1660" y="2000"/>
                    <a:pt x="1743" y="1900"/>
                    <a:pt x="1732" y="1783"/>
                  </a:cubicBezTo>
                  <a:cubicBezTo>
                    <a:pt x="1677" y="1228"/>
                    <a:pt x="1294" y="145"/>
                    <a:pt x="256" y="1"/>
                  </a:cubicBezTo>
                  <a:cubicBezTo>
                    <a:pt x="248" y="0"/>
                    <a:pt x="241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6;p48"/>
            <p:cNvSpPr/>
            <p:nvPr/>
          </p:nvSpPr>
          <p:spPr>
            <a:xfrm rot="503610">
              <a:off x="6916710" y="3791951"/>
              <a:ext cx="44023" cy="56471"/>
            </a:xfrm>
            <a:custGeom>
              <a:avLst/>
              <a:gdLst/>
              <a:ahLst/>
              <a:cxnLst/>
              <a:rect l="l" t="t" r="r" b="b"/>
              <a:pathLst>
                <a:path w="1200" h="1587" extrusionOk="0">
                  <a:moveTo>
                    <a:pt x="960" y="1"/>
                  </a:moveTo>
                  <a:cubicBezTo>
                    <a:pt x="930" y="1"/>
                    <a:pt x="900" y="7"/>
                    <a:pt x="872" y="21"/>
                  </a:cubicBezTo>
                  <a:lnTo>
                    <a:pt x="117" y="399"/>
                  </a:lnTo>
                  <a:cubicBezTo>
                    <a:pt x="45" y="438"/>
                    <a:pt x="0" y="510"/>
                    <a:pt x="0" y="587"/>
                  </a:cubicBezTo>
                  <a:lnTo>
                    <a:pt x="11" y="1381"/>
                  </a:lnTo>
                  <a:cubicBezTo>
                    <a:pt x="11" y="1492"/>
                    <a:pt x="100" y="1587"/>
                    <a:pt x="217" y="1587"/>
                  </a:cubicBezTo>
                  <a:cubicBezTo>
                    <a:pt x="333" y="1581"/>
                    <a:pt x="422" y="1487"/>
                    <a:pt x="422" y="1370"/>
                  </a:cubicBezTo>
                  <a:lnTo>
                    <a:pt x="417" y="710"/>
                  </a:lnTo>
                  <a:lnTo>
                    <a:pt x="1055" y="393"/>
                  </a:lnTo>
                  <a:cubicBezTo>
                    <a:pt x="1155" y="343"/>
                    <a:pt x="1199" y="215"/>
                    <a:pt x="1149" y="116"/>
                  </a:cubicBezTo>
                  <a:cubicBezTo>
                    <a:pt x="1113" y="44"/>
                    <a:pt x="1037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7;p48"/>
            <p:cNvSpPr/>
            <p:nvPr/>
          </p:nvSpPr>
          <p:spPr>
            <a:xfrm rot="503610">
              <a:off x="7109088" y="3848513"/>
              <a:ext cx="100225" cy="43483"/>
            </a:xfrm>
            <a:custGeom>
              <a:avLst/>
              <a:gdLst/>
              <a:ahLst/>
              <a:cxnLst/>
              <a:rect l="l" t="t" r="r" b="b"/>
              <a:pathLst>
                <a:path w="2732" h="1222" extrusionOk="0">
                  <a:moveTo>
                    <a:pt x="206" y="1"/>
                  </a:moveTo>
                  <a:cubicBezTo>
                    <a:pt x="95" y="1"/>
                    <a:pt x="1" y="95"/>
                    <a:pt x="1" y="206"/>
                  </a:cubicBezTo>
                  <a:lnTo>
                    <a:pt x="1" y="1011"/>
                  </a:lnTo>
                  <a:cubicBezTo>
                    <a:pt x="1" y="1150"/>
                    <a:pt x="105" y="1219"/>
                    <a:pt x="209" y="1219"/>
                  </a:cubicBezTo>
                  <a:cubicBezTo>
                    <a:pt x="313" y="1219"/>
                    <a:pt x="417" y="1150"/>
                    <a:pt x="417" y="1011"/>
                  </a:cubicBezTo>
                  <a:lnTo>
                    <a:pt x="417" y="417"/>
                  </a:lnTo>
                  <a:lnTo>
                    <a:pt x="2310" y="417"/>
                  </a:lnTo>
                  <a:lnTo>
                    <a:pt x="2310" y="1017"/>
                  </a:lnTo>
                  <a:cubicBezTo>
                    <a:pt x="2310" y="1133"/>
                    <a:pt x="2404" y="1222"/>
                    <a:pt x="2521" y="1222"/>
                  </a:cubicBezTo>
                  <a:cubicBezTo>
                    <a:pt x="2637" y="1222"/>
                    <a:pt x="2732" y="1128"/>
                    <a:pt x="2726" y="1017"/>
                  </a:cubicBezTo>
                  <a:lnTo>
                    <a:pt x="2726" y="206"/>
                  </a:lnTo>
                  <a:cubicBezTo>
                    <a:pt x="2726" y="95"/>
                    <a:pt x="2637" y="1"/>
                    <a:pt x="2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5298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74276" y="1241715"/>
            <a:ext cx="4675624" cy="1015663"/>
            <a:chOff x="605200" y="2456835"/>
            <a:chExt cx="4675624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605200" y="2456835"/>
              <a:ext cx="46756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Mục đích sử dụng: </a:t>
              </a:r>
              <a:r>
                <a:rPr lang="vi-VN" sz="2000"/>
                <a:t>gọi điện, nhắn tin, chụp ảnh, giải trí, xem bản đồ,... </a:t>
              </a:r>
              <a:endParaRPr lang="en-US" sz="2000"/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379351" y="2601508"/>
            <a:ext cx="4993124" cy="2400657"/>
            <a:chOff x="605200" y="2456835"/>
            <a:chExt cx="4993124" cy="2400657"/>
          </a:xfrm>
        </p:grpSpPr>
        <p:sp>
          <p:nvSpPr>
            <p:cNvPr id="17" name="TextBox 16"/>
            <p:cNvSpPr txBox="1"/>
            <p:nvPr/>
          </p:nvSpPr>
          <p:spPr>
            <a:xfrm>
              <a:off x="605200" y="2456835"/>
              <a:ext cx="499312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Công dụng: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vi-VN" sz="2000"/>
                <a:t>Kết nối với nhau dù ở khoảng cách xa.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vi-VN" sz="2000"/>
                <a:t>Học được ở bất cứ đâu.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vi-VN" sz="2000"/>
                <a:t>Giải trí, giảm căng thẳng.</a:t>
              </a:r>
            </a:p>
            <a:p>
              <a:pPr marL="342900" lvl="1" indent="-342900" algn="just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vi-VN" sz="2000"/>
                <a:t>...</a:t>
              </a:r>
            </a:p>
          </p:txBody>
        </p:sp>
        <p:pic>
          <p:nvPicPr>
            <p:cNvPr id="18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2" name="Picture 2" descr="https://storage.googleapis.com/ops-shopee-files-live/live/shopee-blog/2021/09/6e8fd7d5-dien-thoai-cho-hoc-sinh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2"/>
          <a:stretch/>
        </p:blipFill>
        <p:spPr bwMode="auto">
          <a:xfrm>
            <a:off x="342899" y="2713883"/>
            <a:ext cx="2712629" cy="1955453"/>
          </a:xfrm>
          <a:prstGeom prst="roundRect">
            <a:avLst>
              <a:gd name="adj" fmla="val 88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edia.tapchitaichinh.vn/images/upload/2023/09/01/a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13340"/>
          <a:stretch/>
        </p:blipFill>
        <p:spPr bwMode="auto">
          <a:xfrm>
            <a:off x="5767011" y="431801"/>
            <a:ext cx="2929287" cy="2169708"/>
          </a:xfrm>
          <a:prstGeom prst="roundRect">
            <a:avLst>
              <a:gd name="adj" fmla="val 1022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ll Phone Evolution by Slidesgo">
  <a:themeElements>
    <a:clrScheme name="Simple Light">
      <a:dk1>
        <a:srgbClr val="434343"/>
      </a:dk1>
      <a:lt1>
        <a:srgbClr val="EDD8BB"/>
      </a:lt1>
      <a:dk2>
        <a:srgbClr val="FEF7E1"/>
      </a:dk2>
      <a:lt2>
        <a:srgbClr val="EF8E7D"/>
      </a:lt2>
      <a:accent1>
        <a:srgbClr val="E2AA87"/>
      </a:accent1>
      <a:accent2>
        <a:srgbClr val="D0E0E3"/>
      </a:accent2>
      <a:accent3>
        <a:srgbClr val="A2D3C7"/>
      </a:accent3>
      <a:accent4>
        <a:srgbClr val="073763"/>
      </a:accent4>
      <a:accent5>
        <a:srgbClr val="999999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401</Words>
  <Application>Microsoft Office PowerPoint</Application>
  <PresentationFormat>On-screen Show (16:9)</PresentationFormat>
  <Paragraphs>55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Bebas Neue</vt:lpstr>
      <vt:lpstr>Arial</vt:lpstr>
      <vt:lpstr>Quicksand</vt:lpstr>
      <vt:lpstr>Arial (Body)</vt:lpstr>
      <vt:lpstr>Signika</vt:lpstr>
      <vt:lpstr>Cell Phone Evolution by Slidesgo</vt:lpstr>
      <vt:lpstr>PowerPoint Presentation</vt:lpstr>
      <vt:lpstr>PowerPoint Presentation</vt:lpstr>
      <vt:lpstr>PowerPoint Presentation</vt:lpstr>
      <vt:lpstr>1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Phone Evolution</dc:title>
  <dc:creator>Acer</dc:creator>
  <cp:lastModifiedBy>duyên nguyễn</cp:lastModifiedBy>
  <cp:revision>68</cp:revision>
  <dcterms:modified xsi:type="dcterms:W3CDTF">2025-12-17T01:00:05Z</dcterms:modified>
</cp:coreProperties>
</file>