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8"/>
  </p:notesMasterIdLst>
  <p:sldIdLst>
    <p:sldId id="267" r:id="rId2"/>
    <p:sldId id="259" r:id="rId3"/>
    <p:sldId id="287" r:id="rId4"/>
    <p:sldId id="274" r:id="rId5"/>
    <p:sldId id="288" r:id="rId6"/>
    <p:sldId id="289" r:id="rId7"/>
  </p:sldIdLst>
  <p:sldSz cx="9144000" cy="5143500" type="screen16x9"/>
  <p:notesSz cx="6858000" cy="9144000"/>
  <p:embeddedFontLst>
    <p:embeddedFont>
      <p:font typeface="Gluten" panose="020B0604020202020204" charset="0"/>
      <p:regular r:id="rId9"/>
      <p:bold r:id="rId10"/>
    </p:embeddedFont>
    <p:embeddedFont>
      <p:font typeface="Lexend" panose="020B0604020202020204" charset="0"/>
      <p:regular r:id="rId11"/>
      <p:bold r:id="rId12"/>
    </p:embeddedFont>
    <p:embeddedFont>
      <p:font typeface="Nunito Light" pitchFamily="2" charset="0"/>
      <p:regular r:id="rId13"/>
      <p:italic r:id="rId14"/>
    </p:embeddedFont>
    <p:embeddedFont>
      <p:font typeface="Rammetto One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D0F8"/>
    <a:srgbClr val="DCEAFC"/>
    <a:srgbClr val="EDFDF0"/>
    <a:srgbClr val="FCDCC8"/>
    <a:srgbClr val="E8FCEA"/>
    <a:srgbClr val="FFFFD1"/>
    <a:srgbClr val="FFEFF7"/>
    <a:srgbClr val="E6F4FE"/>
    <a:srgbClr val="CBE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24BE8B-CCA0-4773-AD59-487B50D24F13}">
  <a:tblStyle styleId="{7824BE8B-CCA0-4773-AD59-487B50D24F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4" autoAdjust="0"/>
    <p:restoredTop sz="94343" autoAdjust="0"/>
  </p:normalViewPr>
  <p:slideViewPr>
    <p:cSldViewPr snapToGrid="0">
      <p:cViewPr varScale="1">
        <p:scale>
          <a:sx n="108" d="100"/>
          <a:sy n="108" d="100"/>
        </p:scale>
        <p:origin x="744" y="3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c823060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c823060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958e4b1c6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958e4b1c6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86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aa00af623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aa00af623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b4aef4f95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b4aef4f95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95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25" y="3345000"/>
            <a:ext cx="1116850" cy="17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461750" y="131598"/>
            <a:ext cx="1554575" cy="147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4731" y="4344856"/>
            <a:ext cx="558375" cy="5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830275" y="2037913"/>
            <a:ext cx="4587300" cy="15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5270725" y="911475"/>
            <a:ext cx="1706400" cy="1003200"/>
          </a:xfrm>
          <a:prstGeom prst="rect">
            <a:avLst/>
          </a:prstGeom>
          <a:solidFill>
            <a:schemeClr val="accent4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817075" y="3671975"/>
            <a:ext cx="46137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31" y="4361424"/>
            <a:ext cx="835659" cy="86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7123562" y="3178400"/>
            <a:ext cx="1148296" cy="229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58897" y="-107350"/>
            <a:ext cx="1286226" cy="229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520572" y="271213"/>
            <a:ext cx="531699" cy="7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6228" y="4435078"/>
            <a:ext cx="364000" cy="33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7435" y="397853"/>
            <a:ext cx="364000" cy="31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 flipH="1">
            <a:off x="7700383" y="54978"/>
            <a:ext cx="1277327" cy="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3704" y="4078148"/>
            <a:ext cx="919609" cy="11483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>
            <a:spLocks noGrp="1"/>
          </p:cNvSpPr>
          <p:nvPr>
            <p:ph type="title" hasCustomPrompt="1"/>
          </p:nvPr>
        </p:nvSpPr>
        <p:spPr>
          <a:xfrm>
            <a:off x="2861625" y="1471825"/>
            <a:ext cx="5569200" cy="14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1"/>
          </p:nvPr>
        </p:nvSpPr>
        <p:spPr>
          <a:xfrm>
            <a:off x="2861625" y="3174550"/>
            <a:ext cx="5569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 rotWithShape="1">
          <a:blip r:embed="rId3">
            <a:alphaModFix/>
          </a:blip>
          <a:srcRect b="20496"/>
          <a:stretch/>
        </p:blipFill>
        <p:spPr>
          <a:xfrm rot="5400000">
            <a:off x="15427" y="1407550"/>
            <a:ext cx="669101" cy="7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 rotWithShape="1">
          <a:blip r:embed="rId4">
            <a:alphaModFix/>
          </a:blip>
          <a:srcRect r="17525"/>
          <a:stretch/>
        </p:blipFill>
        <p:spPr>
          <a:xfrm>
            <a:off x="8274500" y="4062175"/>
            <a:ext cx="869501" cy="108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 rotWithShape="1">
          <a:blip r:embed="rId5">
            <a:alphaModFix/>
          </a:blip>
          <a:srcRect l="39087"/>
          <a:stretch/>
        </p:blipFill>
        <p:spPr>
          <a:xfrm flipH="1">
            <a:off x="8750274" y="3643275"/>
            <a:ext cx="393727" cy="6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 rotWithShape="1">
          <a:blip r:embed="rId6">
            <a:alphaModFix/>
          </a:blip>
          <a:srcRect l="12975"/>
          <a:stretch/>
        </p:blipFill>
        <p:spPr>
          <a:xfrm>
            <a:off x="-13174" y="493050"/>
            <a:ext cx="726401" cy="80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 rotWithShape="1">
          <a:blip r:embed="rId7">
            <a:alphaModFix/>
          </a:blip>
          <a:srcRect l="31558"/>
          <a:stretch/>
        </p:blipFill>
        <p:spPr>
          <a:xfrm>
            <a:off x="-13175" y="1008875"/>
            <a:ext cx="834674" cy="66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119" y="4359574"/>
            <a:ext cx="560201" cy="4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10212" y="729217"/>
            <a:ext cx="441120" cy="4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3888151" y="1343350"/>
            <a:ext cx="43842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>
            <a:spLocks noGrp="1"/>
          </p:cNvSpPr>
          <p:nvPr>
            <p:ph type="pic" idx="2"/>
          </p:nvPr>
        </p:nvSpPr>
        <p:spPr>
          <a:xfrm>
            <a:off x="948038" y="1502800"/>
            <a:ext cx="2743200" cy="2743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5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305549">
            <a:off x="7606351" y="59700"/>
            <a:ext cx="1191951" cy="21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2162" y="4272875"/>
            <a:ext cx="626626" cy="5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3373175" y="3445350"/>
            <a:ext cx="5065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1"/>
          </p:nvPr>
        </p:nvSpPr>
        <p:spPr>
          <a:xfrm>
            <a:off x="3372550" y="1110625"/>
            <a:ext cx="5065800" cy="20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0154" y="277450"/>
            <a:ext cx="446669" cy="4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0" y="3664575"/>
            <a:ext cx="922200" cy="14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8022075" y="53202"/>
            <a:ext cx="1066176" cy="154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8800" y="4532573"/>
            <a:ext cx="332925" cy="30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7423" y="435577"/>
            <a:ext cx="332925" cy="3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209" y="334413"/>
            <a:ext cx="470040" cy="4101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>
            <a:off x="4360325" y="1243675"/>
            <a:ext cx="4063800" cy="32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2"/>
          </p:nvPr>
        </p:nvSpPr>
        <p:spPr>
          <a:xfrm>
            <a:off x="720125" y="1243675"/>
            <a:ext cx="3510300" cy="32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8422826" y="3170601"/>
            <a:ext cx="737272" cy="10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25" y="539500"/>
            <a:ext cx="3115838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5575" y="3608050"/>
            <a:ext cx="1546350" cy="15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9900" y="4393923"/>
            <a:ext cx="452674" cy="4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0601" y="313285"/>
            <a:ext cx="510226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 flipH="1">
            <a:off x="7508473" y="70475"/>
            <a:ext cx="1546348" cy="224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0551" y="1736673"/>
            <a:ext cx="452670" cy="3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353" y="2692913"/>
            <a:ext cx="1546349" cy="239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153" y="112824"/>
            <a:ext cx="660074" cy="6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51900" y="539504"/>
            <a:ext cx="1627632" cy="88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6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10063" y="4316839"/>
            <a:ext cx="2918636" cy="5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532" y="2452325"/>
            <a:ext cx="653317" cy="67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189" y="322078"/>
            <a:ext cx="475175" cy="43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3973" y="321690"/>
            <a:ext cx="475175" cy="43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72526">
            <a:off x="3051623" y="1939773"/>
            <a:ext cx="522024" cy="71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80876" y="2199313"/>
            <a:ext cx="1063495" cy="124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9850" y="2792572"/>
            <a:ext cx="1374998" cy="11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89449" y="4366695"/>
            <a:ext cx="444850" cy="4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3225" y="1873000"/>
            <a:ext cx="2312302" cy="27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35550" y="98625"/>
            <a:ext cx="1453450" cy="13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400000">
            <a:off x="7676250" y="3662725"/>
            <a:ext cx="1453450" cy="13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0" r:id="rId4"/>
    <p:sldLayoutId id="2147483661" r:id="rId5"/>
    <p:sldLayoutId id="2147483663" r:id="rId6"/>
    <p:sldLayoutId id="2147483671" r:id="rId7"/>
    <p:sldLayoutId id="214748367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34105" r="15403" b="761"/>
          <a:stretch/>
        </p:blipFill>
        <p:spPr>
          <a:xfrm rot="20509618">
            <a:off x="1258297" y="1678864"/>
            <a:ext cx="2151650" cy="2151650"/>
          </a:xfrm>
        </p:spPr>
      </p:pic>
      <p:sp>
        <p:nvSpPr>
          <p:cNvPr id="5" name="TextBox 4"/>
          <p:cNvSpPr txBox="1"/>
          <p:nvPr/>
        </p:nvSpPr>
        <p:spPr>
          <a:xfrm>
            <a:off x="0" y="321640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/>
              <a:t>KHỞI ĐỘNG</a:t>
            </a:r>
          </a:p>
        </p:txBody>
      </p:sp>
      <p:pic>
        <p:nvPicPr>
          <p:cNvPr id="645" name="Google Shape;6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36" y="2327704"/>
            <a:ext cx="1520625" cy="1447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3826633" y="1251273"/>
            <a:ext cx="4505206" cy="3283154"/>
            <a:chOff x="3826633" y="1251273"/>
            <a:chExt cx="4505206" cy="3283154"/>
          </a:xfrm>
        </p:grpSpPr>
        <p:sp>
          <p:nvSpPr>
            <p:cNvPr id="7" name="TextBox 6"/>
            <p:cNvSpPr txBox="1"/>
            <p:nvPr/>
          </p:nvSpPr>
          <p:spPr>
            <a:xfrm>
              <a:off x="3826633" y="1251273"/>
              <a:ext cx="450520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Có kim mà chẳng biết khâu?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Suốt ngày chạy mãi, lâu lâu mới dừng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Không tay, không mắt thế nhưng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Chỉ ra chính xác đúng từng phút giây</a:t>
              </a: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(Đây là đồ vật gì?) </a:t>
              </a:r>
            </a:p>
          </p:txBody>
        </p:sp>
        <p:pic>
          <p:nvPicPr>
            <p:cNvPr id="8" name="Picture 3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235629" y="3333324"/>
              <a:ext cx="1533323" cy="120110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1352241" y="4112388"/>
            <a:ext cx="1963762" cy="542968"/>
            <a:chOff x="-609601" y="391227"/>
            <a:chExt cx="4027714" cy="542968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19050">
              <a:solidFill>
                <a:srgbClr val="7923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92361"/>
                  </a:solidFill>
                </a:rPr>
                <a:t>Đồng hồ</a:t>
              </a:r>
            </a:p>
          </p:txBody>
        </p:sp>
      </p:grp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7819" y="560520"/>
            <a:ext cx="2879870" cy="3088035"/>
            <a:chOff x="924875" y="539500"/>
            <a:chExt cx="3428154" cy="3675950"/>
          </a:xfrm>
        </p:grpSpPr>
        <p:pic>
          <p:nvPicPr>
            <p:cNvPr id="329" name="Google Shape;329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010430">
              <a:off x="2915874" y="996249"/>
              <a:ext cx="1166208" cy="1003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83879" y="1034725"/>
              <a:ext cx="969150" cy="1003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24875" y="539500"/>
              <a:ext cx="2818001" cy="3675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3787689" y="1766740"/>
            <a:ext cx="46764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rgbClr val="C00000"/>
                </a:solidFill>
              </a:rPr>
              <a:t>BÀI 4: THIẾT KẾ SẢN PHẨM</a:t>
            </a:r>
            <a:endParaRPr lang="en-US" sz="4500" b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626" y="5333569"/>
            <a:ext cx="40229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" y="213069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/>
              <a:t>NỘI DUNG BÀI HỌC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4270" y="1030587"/>
            <a:ext cx="1733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1. Hình thành ý tưởng về sản phẩm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8283" y="1087688"/>
            <a:ext cx="208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2. Vẽ phác thảo sản phẩm và lựa chọn vật liệu, dụng cụ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2727" y="3135094"/>
            <a:ext cx="1494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3. Làm sản phẩm mẫu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1820" y="3710671"/>
            <a:ext cx="309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4. Đánh giá và hoàn thiện sản phẩm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Google Shape;390;p35"/>
          <p:cNvCxnSpPr>
            <a:stCxn id="4" idx="3"/>
          </p:cNvCxnSpPr>
          <p:nvPr/>
        </p:nvCxnSpPr>
        <p:spPr>
          <a:xfrm>
            <a:off x="2627602" y="1769251"/>
            <a:ext cx="1143615" cy="76078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8" name="Google Shape;391;p35"/>
          <p:cNvCxnSpPr>
            <a:stCxn id="6" idx="3"/>
          </p:cNvCxnSpPr>
          <p:nvPr/>
        </p:nvCxnSpPr>
        <p:spPr>
          <a:xfrm flipV="1">
            <a:off x="2627141" y="3317474"/>
            <a:ext cx="1368694" cy="32545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9" name="Google Shape;392;p35"/>
          <p:cNvCxnSpPr>
            <a:stCxn id="5" idx="1"/>
          </p:cNvCxnSpPr>
          <p:nvPr/>
        </p:nvCxnSpPr>
        <p:spPr>
          <a:xfrm rot="10800000" flipV="1">
            <a:off x="5089021" y="2057184"/>
            <a:ext cx="639262" cy="55259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7" name="Google Shape;390;p35"/>
          <p:cNvCxnSpPr>
            <a:stCxn id="7" idx="1"/>
          </p:cNvCxnSpPr>
          <p:nvPr/>
        </p:nvCxnSpPr>
        <p:spPr>
          <a:xfrm rot="10800000">
            <a:off x="4564784" y="3340387"/>
            <a:ext cx="927036" cy="878116"/>
          </a:xfrm>
          <a:prstGeom prst="bentConnector3">
            <a:avLst>
              <a:gd name="adj1" fmla="val 2052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1" name="Google Shape;349;p35"/>
          <p:cNvGrpSpPr/>
          <p:nvPr/>
        </p:nvGrpSpPr>
        <p:grpSpPr>
          <a:xfrm>
            <a:off x="3373045" y="2331733"/>
            <a:ext cx="2022492" cy="1889013"/>
            <a:chOff x="4900162" y="1875013"/>
            <a:chExt cx="2423611" cy="2263659"/>
          </a:xfrm>
        </p:grpSpPr>
        <p:sp>
          <p:nvSpPr>
            <p:cNvPr id="12" name="Google Shape;350;p35"/>
            <p:cNvSpPr/>
            <p:nvPr/>
          </p:nvSpPr>
          <p:spPr>
            <a:xfrm>
              <a:off x="6429120" y="3654226"/>
              <a:ext cx="364628" cy="484446"/>
            </a:xfrm>
            <a:custGeom>
              <a:avLst/>
              <a:gdLst/>
              <a:ahLst/>
              <a:cxnLst/>
              <a:rect l="l" t="t" r="r" b="b"/>
              <a:pathLst>
                <a:path w="3944" h="5240" extrusionOk="0">
                  <a:moveTo>
                    <a:pt x="2048" y="1"/>
                  </a:moveTo>
                  <a:cubicBezTo>
                    <a:pt x="1879" y="1"/>
                    <a:pt x="1706" y="50"/>
                    <a:pt x="1549" y="156"/>
                  </a:cubicBezTo>
                  <a:lnTo>
                    <a:pt x="555" y="825"/>
                  </a:lnTo>
                  <a:cubicBezTo>
                    <a:pt x="112" y="1122"/>
                    <a:pt x="0" y="1749"/>
                    <a:pt x="310" y="2195"/>
                  </a:cubicBezTo>
                  <a:lnTo>
                    <a:pt x="2152" y="4844"/>
                  </a:lnTo>
                  <a:cubicBezTo>
                    <a:pt x="2325" y="5093"/>
                    <a:pt x="2602" y="5240"/>
                    <a:pt x="2898" y="5240"/>
                  </a:cubicBezTo>
                  <a:cubicBezTo>
                    <a:pt x="3504" y="5240"/>
                    <a:pt x="3943" y="4642"/>
                    <a:pt x="3788" y="4032"/>
                  </a:cubicBezTo>
                  <a:lnTo>
                    <a:pt x="2941" y="714"/>
                  </a:lnTo>
                  <a:cubicBezTo>
                    <a:pt x="2827" y="272"/>
                    <a:pt x="2447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1;p35"/>
            <p:cNvSpPr/>
            <p:nvPr/>
          </p:nvSpPr>
          <p:spPr>
            <a:xfrm>
              <a:off x="5438690" y="3654226"/>
              <a:ext cx="364721" cy="484446"/>
            </a:xfrm>
            <a:custGeom>
              <a:avLst/>
              <a:gdLst/>
              <a:ahLst/>
              <a:cxnLst/>
              <a:rect l="l" t="t" r="r" b="b"/>
              <a:pathLst>
                <a:path w="3945" h="5240" extrusionOk="0">
                  <a:moveTo>
                    <a:pt x="1896" y="1"/>
                  </a:moveTo>
                  <a:cubicBezTo>
                    <a:pt x="1497" y="1"/>
                    <a:pt x="1118" y="272"/>
                    <a:pt x="1004" y="714"/>
                  </a:cubicBezTo>
                  <a:lnTo>
                    <a:pt x="156" y="4032"/>
                  </a:lnTo>
                  <a:cubicBezTo>
                    <a:pt x="0" y="4642"/>
                    <a:pt x="441" y="5240"/>
                    <a:pt x="1047" y="5240"/>
                  </a:cubicBezTo>
                  <a:cubicBezTo>
                    <a:pt x="1341" y="5240"/>
                    <a:pt x="1619" y="5093"/>
                    <a:pt x="1792" y="4844"/>
                  </a:cubicBezTo>
                  <a:lnTo>
                    <a:pt x="3634" y="2195"/>
                  </a:lnTo>
                  <a:cubicBezTo>
                    <a:pt x="3945" y="1749"/>
                    <a:pt x="3833" y="1122"/>
                    <a:pt x="3388" y="825"/>
                  </a:cubicBezTo>
                  <a:lnTo>
                    <a:pt x="2395" y="156"/>
                  </a:lnTo>
                  <a:cubicBezTo>
                    <a:pt x="2238" y="50"/>
                    <a:pt x="2065" y="1"/>
                    <a:pt x="1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2;p35"/>
            <p:cNvSpPr/>
            <p:nvPr/>
          </p:nvSpPr>
          <p:spPr>
            <a:xfrm>
              <a:off x="6335375" y="2086817"/>
              <a:ext cx="798503" cy="539084"/>
            </a:xfrm>
            <a:custGeom>
              <a:avLst/>
              <a:gdLst/>
              <a:ahLst/>
              <a:cxnLst/>
              <a:rect l="l" t="t" r="r" b="b"/>
              <a:pathLst>
                <a:path w="8637" h="5831" extrusionOk="0">
                  <a:moveTo>
                    <a:pt x="339" y="1"/>
                  </a:moveTo>
                  <a:cubicBezTo>
                    <a:pt x="273" y="1"/>
                    <a:pt x="227" y="17"/>
                    <a:pt x="204" y="49"/>
                  </a:cubicBezTo>
                  <a:cubicBezTo>
                    <a:pt x="1" y="341"/>
                    <a:pt x="1680" y="1860"/>
                    <a:pt x="3951" y="3444"/>
                  </a:cubicBezTo>
                  <a:cubicBezTo>
                    <a:pt x="5969" y="4848"/>
                    <a:pt x="7776" y="5831"/>
                    <a:pt x="8299" y="5831"/>
                  </a:cubicBezTo>
                  <a:cubicBezTo>
                    <a:pt x="8365" y="5831"/>
                    <a:pt x="8411" y="5815"/>
                    <a:pt x="8434" y="5782"/>
                  </a:cubicBezTo>
                  <a:cubicBezTo>
                    <a:pt x="8637" y="5491"/>
                    <a:pt x="6958" y="3971"/>
                    <a:pt x="4686" y="2388"/>
                  </a:cubicBezTo>
                  <a:cubicBezTo>
                    <a:pt x="2670" y="983"/>
                    <a:pt x="862" y="1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5"/>
            <p:cNvSpPr/>
            <p:nvPr/>
          </p:nvSpPr>
          <p:spPr>
            <a:xfrm>
              <a:off x="5089872" y="2086817"/>
              <a:ext cx="798596" cy="539084"/>
            </a:xfrm>
            <a:custGeom>
              <a:avLst/>
              <a:gdLst/>
              <a:ahLst/>
              <a:cxnLst/>
              <a:rect l="l" t="t" r="r" b="b"/>
              <a:pathLst>
                <a:path w="8638" h="5831" extrusionOk="0">
                  <a:moveTo>
                    <a:pt x="8299" y="1"/>
                  </a:moveTo>
                  <a:cubicBezTo>
                    <a:pt x="7777" y="1"/>
                    <a:pt x="5969" y="983"/>
                    <a:pt x="3951" y="2388"/>
                  </a:cubicBezTo>
                  <a:cubicBezTo>
                    <a:pt x="1680" y="3971"/>
                    <a:pt x="0" y="5491"/>
                    <a:pt x="205" y="5782"/>
                  </a:cubicBezTo>
                  <a:cubicBezTo>
                    <a:pt x="227" y="5815"/>
                    <a:pt x="273" y="5831"/>
                    <a:pt x="339" y="5831"/>
                  </a:cubicBezTo>
                  <a:cubicBezTo>
                    <a:pt x="862" y="5831"/>
                    <a:pt x="2669" y="4848"/>
                    <a:pt x="4687" y="3444"/>
                  </a:cubicBezTo>
                  <a:cubicBezTo>
                    <a:pt x="6958" y="1860"/>
                    <a:pt x="8638" y="341"/>
                    <a:pt x="8433" y="49"/>
                  </a:cubicBezTo>
                  <a:cubicBezTo>
                    <a:pt x="8411" y="17"/>
                    <a:pt x="8365" y="1"/>
                    <a:pt x="8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5"/>
            <p:cNvSpPr/>
            <p:nvPr/>
          </p:nvSpPr>
          <p:spPr>
            <a:xfrm>
              <a:off x="5183247" y="1945460"/>
              <a:ext cx="563492" cy="756807"/>
            </a:xfrm>
            <a:custGeom>
              <a:avLst/>
              <a:gdLst/>
              <a:ahLst/>
              <a:cxnLst/>
              <a:rect l="l" t="t" r="r" b="b"/>
              <a:pathLst>
                <a:path w="6095" h="8186" extrusionOk="0">
                  <a:moveTo>
                    <a:pt x="502" y="1"/>
                  </a:moveTo>
                  <a:cubicBezTo>
                    <a:pt x="406" y="1"/>
                    <a:pt x="313" y="27"/>
                    <a:pt x="233" y="83"/>
                  </a:cubicBezTo>
                  <a:cubicBezTo>
                    <a:pt x="133" y="152"/>
                    <a:pt x="69" y="256"/>
                    <a:pt x="41" y="376"/>
                  </a:cubicBezTo>
                  <a:cubicBezTo>
                    <a:pt x="1" y="554"/>
                    <a:pt x="41" y="764"/>
                    <a:pt x="168" y="947"/>
                  </a:cubicBezTo>
                  <a:lnTo>
                    <a:pt x="4987" y="7865"/>
                  </a:lnTo>
                  <a:cubicBezTo>
                    <a:pt x="5130" y="8070"/>
                    <a:pt x="5346" y="8186"/>
                    <a:pt x="5547" y="8186"/>
                  </a:cubicBezTo>
                  <a:cubicBezTo>
                    <a:pt x="5644" y="8186"/>
                    <a:pt x="5737" y="8159"/>
                    <a:pt x="5818" y="8102"/>
                  </a:cubicBezTo>
                  <a:cubicBezTo>
                    <a:pt x="6065" y="7930"/>
                    <a:pt x="6094" y="7544"/>
                    <a:pt x="5881" y="7240"/>
                  </a:cubicBezTo>
                  <a:lnTo>
                    <a:pt x="1063" y="321"/>
                  </a:lnTo>
                  <a:cubicBezTo>
                    <a:pt x="920" y="116"/>
                    <a:pt x="704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5;p35"/>
            <p:cNvSpPr/>
            <p:nvPr/>
          </p:nvSpPr>
          <p:spPr>
            <a:xfrm>
              <a:off x="4900162" y="1875013"/>
              <a:ext cx="969631" cy="744974"/>
            </a:xfrm>
            <a:custGeom>
              <a:avLst/>
              <a:gdLst/>
              <a:ahLst/>
              <a:cxnLst/>
              <a:rect l="l" t="t" r="r" b="b"/>
              <a:pathLst>
                <a:path w="10488" h="8058" extrusionOk="0">
                  <a:moveTo>
                    <a:pt x="7387" y="0"/>
                  </a:moveTo>
                  <a:cubicBezTo>
                    <a:pt x="6492" y="0"/>
                    <a:pt x="5354" y="431"/>
                    <a:pt x="3800" y="1514"/>
                  </a:cubicBezTo>
                  <a:cubicBezTo>
                    <a:pt x="0" y="4160"/>
                    <a:pt x="829" y="5974"/>
                    <a:pt x="2248" y="8057"/>
                  </a:cubicBezTo>
                  <a:cubicBezTo>
                    <a:pt x="2110" y="7731"/>
                    <a:pt x="3769" y="6236"/>
                    <a:pt x="6005" y="4679"/>
                  </a:cubicBezTo>
                  <a:cubicBezTo>
                    <a:pt x="8021" y="3273"/>
                    <a:pt x="9829" y="2292"/>
                    <a:pt x="10352" y="2292"/>
                  </a:cubicBezTo>
                  <a:cubicBezTo>
                    <a:pt x="10419" y="2292"/>
                    <a:pt x="10464" y="2308"/>
                    <a:pt x="10487" y="2340"/>
                  </a:cubicBezTo>
                  <a:cubicBezTo>
                    <a:pt x="9605" y="1070"/>
                    <a:pt x="8798" y="0"/>
                    <a:pt x="7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6;p35"/>
            <p:cNvSpPr/>
            <p:nvPr/>
          </p:nvSpPr>
          <p:spPr>
            <a:xfrm>
              <a:off x="6477102" y="1945460"/>
              <a:ext cx="563399" cy="756807"/>
            </a:xfrm>
            <a:custGeom>
              <a:avLst/>
              <a:gdLst/>
              <a:ahLst/>
              <a:cxnLst/>
              <a:rect l="l" t="t" r="r" b="b"/>
              <a:pathLst>
                <a:path w="6094" h="8186" extrusionOk="0">
                  <a:moveTo>
                    <a:pt x="5592" y="1"/>
                  </a:moveTo>
                  <a:cubicBezTo>
                    <a:pt x="5391" y="1"/>
                    <a:pt x="5174" y="116"/>
                    <a:pt x="5031" y="321"/>
                  </a:cubicBezTo>
                  <a:lnTo>
                    <a:pt x="213" y="7240"/>
                  </a:lnTo>
                  <a:cubicBezTo>
                    <a:pt x="0" y="7544"/>
                    <a:pt x="30" y="7930"/>
                    <a:pt x="279" y="8102"/>
                  </a:cubicBezTo>
                  <a:cubicBezTo>
                    <a:pt x="359" y="8159"/>
                    <a:pt x="453" y="8186"/>
                    <a:pt x="550" y="8186"/>
                  </a:cubicBezTo>
                  <a:cubicBezTo>
                    <a:pt x="751" y="8186"/>
                    <a:pt x="967" y="8070"/>
                    <a:pt x="1109" y="7865"/>
                  </a:cubicBezTo>
                  <a:lnTo>
                    <a:pt x="5928" y="946"/>
                  </a:lnTo>
                  <a:cubicBezTo>
                    <a:pt x="6054" y="764"/>
                    <a:pt x="6094" y="554"/>
                    <a:pt x="6054" y="376"/>
                  </a:cubicBezTo>
                  <a:cubicBezTo>
                    <a:pt x="6027" y="256"/>
                    <a:pt x="5962" y="152"/>
                    <a:pt x="5863" y="83"/>
                  </a:cubicBezTo>
                  <a:cubicBezTo>
                    <a:pt x="5782" y="27"/>
                    <a:pt x="5689" y="1"/>
                    <a:pt x="5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;p35"/>
            <p:cNvSpPr/>
            <p:nvPr/>
          </p:nvSpPr>
          <p:spPr>
            <a:xfrm>
              <a:off x="6354142" y="1875013"/>
              <a:ext cx="969631" cy="744974"/>
            </a:xfrm>
            <a:custGeom>
              <a:avLst/>
              <a:gdLst/>
              <a:ahLst/>
              <a:cxnLst/>
              <a:rect l="l" t="t" r="r" b="b"/>
              <a:pathLst>
                <a:path w="10488" h="8058" extrusionOk="0">
                  <a:moveTo>
                    <a:pt x="3101" y="0"/>
                  </a:moveTo>
                  <a:cubicBezTo>
                    <a:pt x="1690" y="0"/>
                    <a:pt x="884" y="1070"/>
                    <a:pt x="1" y="2340"/>
                  </a:cubicBezTo>
                  <a:cubicBezTo>
                    <a:pt x="24" y="2308"/>
                    <a:pt x="70" y="2292"/>
                    <a:pt x="136" y="2292"/>
                  </a:cubicBezTo>
                  <a:cubicBezTo>
                    <a:pt x="660" y="2292"/>
                    <a:pt x="2467" y="3273"/>
                    <a:pt x="4483" y="4679"/>
                  </a:cubicBezTo>
                  <a:cubicBezTo>
                    <a:pt x="6720" y="6236"/>
                    <a:pt x="8379" y="7731"/>
                    <a:pt x="8240" y="8057"/>
                  </a:cubicBezTo>
                  <a:cubicBezTo>
                    <a:pt x="9657" y="5974"/>
                    <a:pt x="10487" y="4159"/>
                    <a:pt x="6689" y="1514"/>
                  </a:cubicBezTo>
                  <a:cubicBezTo>
                    <a:pt x="5134" y="431"/>
                    <a:pt x="3996" y="0"/>
                    <a:pt x="3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;p35"/>
            <p:cNvSpPr/>
            <p:nvPr/>
          </p:nvSpPr>
          <p:spPr>
            <a:xfrm>
              <a:off x="6077806" y="2099113"/>
              <a:ext cx="84501" cy="396709"/>
            </a:xfrm>
            <a:custGeom>
              <a:avLst/>
              <a:gdLst/>
              <a:ahLst/>
              <a:cxnLst/>
              <a:rect l="l" t="t" r="r" b="b"/>
              <a:pathLst>
                <a:path w="914" h="4291" extrusionOk="0">
                  <a:moveTo>
                    <a:pt x="1" y="0"/>
                  </a:moveTo>
                  <a:lnTo>
                    <a:pt x="1" y="4290"/>
                  </a:lnTo>
                  <a:lnTo>
                    <a:pt x="913" y="4290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;p35"/>
            <p:cNvSpPr/>
            <p:nvPr/>
          </p:nvSpPr>
          <p:spPr>
            <a:xfrm>
              <a:off x="5276161" y="2261641"/>
              <a:ext cx="1680305" cy="1680212"/>
            </a:xfrm>
            <a:custGeom>
              <a:avLst/>
              <a:gdLst/>
              <a:ahLst/>
              <a:cxnLst/>
              <a:rect l="l" t="t" r="r" b="b"/>
              <a:pathLst>
                <a:path w="18175" h="18174" extrusionOk="0">
                  <a:moveTo>
                    <a:pt x="9088" y="0"/>
                  </a:moveTo>
                  <a:cubicBezTo>
                    <a:pt x="6678" y="0"/>
                    <a:pt x="4367" y="957"/>
                    <a:pt x="2662" y="2662"/>
                  </a:cubicBezTo>
                  <a:cubicBezTo>
                    <a:pt x="959" y="4365"/>
                    <a:pt x="1" y="6676"/>
                    <a:pt x="1" y="9087"/>
                  </a:cubicBezTo>
                  <a:cubicBezTo>
                    <a:pt x="1" y="11497"/>
                    <a:pt x="959" y="13808"/>
                    <a:pt x="2662" y="15512"/>
                  </a:cubicBezTo>
                  <a:cubicBezTo>
                    <a:pt x="4367" y="17216"/>
                    <a:pt x="6678" y="18174"/>
                    <a:pt x="9088" y="18174"/>
                  </a:cubicBezTo>
                  <a:cubicBezTo>
                    <a:pt x="11498" y="18174"/>
                    <a:pt x="13809" y="17216"/>
                    <a:pt x="15513" y="15512"/>
                  </a:cubicBezTo>
                  <a:cubicBezTo>
                    <a:pt x="17217" y="13808"/>
                    <a:pt x="18174" y="11497"/>
                    <a:pt x="18174" y="9087"/>
                  </a:cubicBezTo>
                  <a:cubicBezTo>
                    <a:pt x="18174" y="6676"/>
                    <a:pt x="17217" y="4365"/>
                    <a:pt x="15513" y="2662"/>
                  </a:cubicBezTo>
                  <a:cubicBezTo>
                    <a:pt x="13809" y="957"/>
                    <a:pt x="11498" y="0"/>
                    <a:pt x="9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0;p35"/>
            <p:cNvSpPr/>
            <p:nvPr/>
          </p:nvSpPr>
          <p:spPr>
            <a:xfrm>
              <a:off x="5377303" y="2362783"/>
              <a:ext cx="1478021" cy="1477929"/>
            </a:xfrm>
            <a:custGeom>
              <a:avLst/>
              <a:gdLst/>
              <a:ahLst/>
              <a:cxnLst/>
              <a:rect l="l" t="t" r="r" b="b"/>
              <a:pathLst>
                <a:path w="15987" h="15986" extrusionOk="0">
                  <a:moveTo>
                    <a:pt x="7994" y="0"/>
                  </a:moveTo>
                  <a:cubicBezTo>
                    <a:pt x="5874" y="0"/>
                    <a:pt x="3841" y="842"/>
                    <a:pt x="2341" y="2341"/>
                  </a:cubicBezTo>
                  <a:cubicBezTo>
                    <a:pt x="843" y="3840"/>
                    <a:pt x="1" y="5873"/>
                    <a:pt x="1" y="7993"/>
                  </a:cubicBezTo>
                  <a:cubicBezTo>
                    <a:pt x="1" y="10112"/>
                    <a:pt x="843" y="12146"/>
                    <a:pt x="2341" y="13645"/>
                  </a:cubicBezTo>
                  <a:cubicBezTo>
                    <a:pt x="3841" y="15143"/>
                    <a:pt x="5874" y="15986"/>
                    <a:pt x="7994" y="15986"/>
                  </a:cubicBezTo>
                  <a:cubicBezTo>
                    <a:pt x="10114" y="15986"/>
                    <a:pt x="12146" y="15143"/>
                    <a:pt x="13646" y="13645"/>
                  </a:cubicBezTo>
                  <a:cubicBezTo>
                    <a:pt x="15145" y="12146"/>
                    <a:pt x="15986" y="10112"/>
                    <a:pt x="15986" y="7993"/>
                  </a:cubicBezTo>
                  <a:cubicBezTo>
                    <a:pt x="15986" y="5873"/>
                    <a:pt x="15145" y="3840"/>
                    <a:pt x="13646" y="2341"/>
                  </a:cubicBezTo>
                  <a:cubicBezTo>
                    <a:pt x="12146" y="842"/>
                    <a:pt x="10114" y="0"/>
                    <a:pt x="7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1;p35"/>
            <p:cNvSpPr/>
            <p:nvPr/>
          </p:nvSpPr>
          <p:spPr>
            <a:xfrm>
              <a:off x="5419183" y="2404663"/>
              <a:ext cx="1394260" cy="1394168"/>
            </a:xfrm>
            <a:custGeom>
              <a:avLst/>
              <a:gdLst/>
              <a:ahLst/>
              <a:cxnLst/>
              <a:rect l="l" t="t" r="r" b="b"/>
              <a:pathLst>
                <a:path w="15081" h="15080" extrusionOk="0">
                  <a:moveTo>
                    <a:pt x="7541" y="0"/>
                  </a:moveTo>
                  <a:cubicBezTo>
                    <a:pt x="5541" y="0"/>
                    <a:pt x="3623" y="795"/>
                    <a:pt x="2210" y="2208"/>
                  </a:cubicBezTo>
                  <a:cubicBezTo>
                    <a:pt x="795" y="3622"/>
                    <a:pt x="1" y="5540"/>
                    <a:pt x="1" y="7540"/>
                  </a:cubicBezTo>
                  <a:cubicBezTo>
                    <a:pt x="1" y="9539"/>
                    <a:pt x="795" y="11458"/>
                    <a:pt x="2210" y="12871"/>
                  </a:cubicBezTo>
                  <a:cubicBezTo>
                    <a:pt x="3623" y="14285"/>
                    <a:pt x="5541" y="15080"/>
                    <a:pt x="7541" y="15080"/>
                  </a:cubicBezTo>
                  <a:cubicBezTo>
                    <a:pt x="9541" y="15080"/>
                    <a:pt x="11458" y="14285"/>
                    <a:pt x="12872" y="12871"/>
                  </a:cubicBezTo>
                  <a:cubicBezTo>
                    <a:pt x="14286" y="11458"/>
                    <a:pt x="15080" y="9539"/>
                    <a:pt x="15080" y="7540"/>
                  </a:cubicBezTo>
                  <a:cubicBezTo>
                    <a:pt x="15080" y="5540"/>
                    <a:pt x="14286" y="3622"/>
                    <a:pt x="12872" y="2208"/>
                  </a:cubicBezTo>
                  <a:cubicBezTo>
                    <a:pt x="11458" y="795"/>
                    <a:pt x="9541" y="0"/>
                    <a:pt x="7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2;p35"/>
            <p:cNvSpPr/>
            <p:nvPr/>
          </p:nvSpPr>
          <p:spPr>
            <a:xfrm>
              <a:off x="5904275" y="2057141"/>
              <a:ext cx="423982" cy="106134"/>
            </a:xfrm>
            <a:custGeom>
              <a:avLst/>
              <a:gdLst/>
              <a:ahLst/>
              <a:cxnLst/>
              <a:rect l="l" t="t" r="r" b="b"/>
              <a:pathLst>
                <a:path w="4586" h="1148" extrusionOk="0">
                  <a:moveTo>
                    <a:pt x="574" y="0"/>
                  </a:moveTo>
                  <a:cubicBezTo>
                    <a:pt x="428" y="0"/>
                    <a:pt x="295" y="54"/>
                    <a:pt x="195" y="144"/>
                  </a:cubicBezTo>
                  <a:cubicBezTo>
                    <a:pt x="76" y="249"/>
                    <a:pt x="1" y="403"/>
                    <a:pt x="1" y="574"/>
                  </a:cubicBezTo>
                  <a:cubicBezTo>
                    <a:pt x="1" y="890"/>
                    <a:pt x="257" y="1148"/>
                    <a:pt x="574" y="1148"/>
                  </a:cubicBezTo>
                  <a:lnTo>
                    <a:pt x="4013" y="1148"/>
                  </a:lnTo>
                  <a:cubicBezTo>
                    <a:pt x="4329" y="1148"/>
                    <a:pt x="4585" y="890"/>
                    <a:pt x="4585" y="573"/>
                  </a:cubicBezTo>
                  <a:cubicBezTo>
                    <a:pt x="4585" y="256"/>
                    <a:pt x="4329" y="0"/>
                    <a:pt x="4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;p35"/>
            <p:cNvSpPr/>
            <p:nvPr/>
          </p:nvSpPr>
          <p:spPr>
            <a:xfrm>
              <a:off x="6009854" y="2783803"/>
              <a:ext cx="213470" cy="310544"/>
            </a:xfrm>
            <a:custGeom>
              <a:avLst/>
              <a:gdLst/>
              <a:ahLst/>
              <a:cxnLst/>
              <a:rect l="l" t="t" r="r" b="b"/>
              <a:pathLst>
                <a:path w="2309" h="3359" extrusionOk="0">
                  <a:moveTo>
                    <a:pt x="1123" y="902"/>
                  </a:moveTo>
                  <a:cubicBezTo>
                    <a:pt x="1681" y="1721"/>
                    <a:pt x="1152" y="3175"/>
                    <a:pt x="1152" y="3175"/>
                  </a:cubicBezTo>
                  <a:cubicBezTo>
                    <a:pt x="1152" y="3175"/>
                    <a:pt x="877" y="2511"/>
                    <a:pt x="877" y="1986"/>
                  </a:cubicBezTo>
                  <a:cubicBezTo>
                    <a:pt x="877" y="1373"/>
                    <a:pt x="1123" y="902"/>
                    <a:pt x="1123" y="902"/>
                  </a:cubicBezTo>
                  <a:close/>
                  <a:moveTo>
                    <a:pt x="1103" y="1"/>
                  </a:moveTo>
                  <a:cubicBezTo>
                    <a:pt x="1103" y="1"/>
                    <a:pt x="1" y="1155"/>
                    <a:pt x="848" y="3358"/>
                  </a:cubicBezTo>
                  <a:lnTo>
                    <a:pt x="1462" y="3358"/>
                  </a:lnTo>
                  <a:cubicBezTo>
                    <a:pt x="1462" y="3358"/>
                    <a:pt x="2309" y="1210"/>
                    <a:pt x="1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;p35"/>
            <p:cNvSpPr/>
            <p:nvPr/>
          </p:nvSpPr>
          <p:spPr>
            <a:xfrm>
              <a:off x="6131427" y="3056255"/>
              <a:ext cx="499608" cy="113623"/>
            </a:xfrm>
            <a:custGeom>
              <a:avLst/>
              <a:gdLst/>
              <a:ahLst/>
              <a:cxnLst/>
              <a:rect l="l" t="t" r="r" b="b"/>
              <a:pathLst>
                <a:path w="5404" h="1229" extrusionOk="0">
                  <a:moveTo>
                    <a:pt x="2206" y="351"/>
                  </a:moveTo>
                  <a:cubicBezTo>
                    <a:pt x="3192" y="351"/>
                    <a:pt x="3952" y="598"/>
                    <a:pt x="3952" y="598"/>
                  </a:cubicBezTo>
                  <a:cubicBezTo>
                    <a:pt x="3498" y="792"/>
                    <a:pt x="2921" y="855"/>
                    <a:pt x="2360" y="855"/>
                  </a:cubicBezTo>
                  <a:cubicBezTo>
                    <a:pt x="1297" y="855"/>
                    <a:pt x="292" y="627"/>
                    <a:pt x="292" y="627"/>
                  </a:cubicBezTo>
                  <a:cubicBezTo>
                    <a:pt x="292" y="627"/>
                    <a:pt x="1361" y="351"/>
                    <a:pt x="2206" y="351"/>
                  </a:cubicBezTo>
                  <a:close/>
                  <a:moveTo>
                    <a:pt x="2561" y="1"/>
                  </a:moveTo>
                  <a:cubicBezTo>
                    <a:pt x="1841" y="1"/>
                    <a:pt x="986" y="86"/>
                    <a:pt x="0" y="323"/>
                  </a:cubicBezTo>
                  <a:lnTo>
                    <a:pt x="0" y="939"/>
                  </a:lnTo>
                  <a:cubicBezTo>
                    <a:pt x="0" y="939"/>
                    <a:pt x="1180" y="1229"/>
                    <a:pt x="2549" y="1229"/>
                  </a:cubicBezTo>
                  <a:cubicBezTo>
                    <a:pt x="3524" y="1229"/>
                    <a:pt x="4594" y="1082"/>
                    <a:pt x="5404" y="578"/>
                  </a:cubicBezTo>
                  <a:cubicBezTo>
                    <a:pt x="5404" y="578"/>
                    <a:pt x="4435" y="1"/>
                    <a:pt x="2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365;p35"/>
            <p:cNvGrpSpPr/>
            <p:nvPr/>
          </p:nvGrpSpPr>
          <p:grpSpPr>
            <a:xfrm>
              <a:off x="5476688" y="2465957"/>
              <a:ext cx="1279340" cy="1279334"/>
              <a:chOff x="5261744" y="2290375"/>
              <a:chExt cx="1413479" cy="1413472"/>
            </a:xfrm>
          </p:grpSpPr>
          <p:sp>
            <p:nvSpPr>
              <p:cNvPr id="30" name="Google Shape;366;p35"/>
              <p:cNvSpPr/>
              <p:nvPr/>
            </p:nvSpPr>
            <p:spPr>
              <a:xfrm>
                <a:off x="6255000" y="3529588"/>
                <a:ext cx="95710" cy="8375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20" extrusionOk="0">
                    <a:moveTo>
                      <a:pt x="468" y="1"/>
                    </a:moveTo>
                    <a:cubicBezTo>
                      <a:pt x="398" y="1"/>
                      <a:pt x="327" y="19"/>
                      <a:pt x="262" y="57"/>
                    </a:cubicBezTo>
                    <a:cubicBezTo>
                      <a:pt x="68" y="171"/>
                      <a:pt x="1" y="420"/>
                      <a:pt x="116" y="616"/>
                    </a:cubicBezTo>
                    <a:cubicBezTo>
                      <a:pt x="192" y="747"/>
                      <a:pt x="329" y="820"/>
                      <a:pt x="469" y="820"/>
                    </a:cubicBezTo>
                    <a:cubicBezTo>
                      <a:pt x="539" y="820"/>
                      <a:pt x="610" y="802"/>
                      <a:pt x="675" y="764"/>
                    </a:cubicBezTo>
                    <a:cubicBezTo>
                      <a:pt x="870" y="649"/>
                      <a:pt x="937" y="399"/>
                      <a:pt x="823" y="205"/>
                    </a:cubicBezTo>
                    <a:cubicBezTo>
                      <a:pt x="746" y="74"/>
                      <a:pt x="609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67;p35"/>
              <p:cNvSpPr/>
              <p:nvPr/>
            </p:nvSpPr>
            <p:spPr>
              <a:xfrm>
                <a:off x="5586054" y="2380670"/>
                <a:ext cx="95710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19" extrusionOk="0">
                    <a:moveTo>
                      <a:pt x="468" y="0"/>
                    </a:moveTo>
                    <a:cubicBezTo>
                      <a:pt x="398" y="0"/>
                      <a:pt x="328" y="18"/>
                      <a:pt x="263" y="56"/>
                    </a:cubicBezTo>
                    <a:cubicBezTo>
                      <a:pt x="67" y="171"/>
                      <a:pt x="0" y="421"/>
                      <a:pt x="115" y="616"/>
                    </a:cubicBezTo>
                    <a:cubicBezTo>
                      <a:pt x="190" y="746"/>
                      <a:pt x="327" y="819"/>
                      <a:pt x="468" y="819"/>
                    </a:cubicBezTo>
                    <a:cubicBezTo>
                      <a:pt x="538" y="819"/>
                      <a:pt x="609" y="801"/>
                      <a:pt x="674" y="763"/>
                    </a:cubicBezTo>
                    <a:cubicBezTo>
                      <a:pt x="870" y="649"/>
                      <a:pt x="936" y="399"/>
                      <a:pt x="822" y="204"/>
                    </a:cubicBezTo>
                    <a:cubicBezTo>
                      <a:pt x="746" y="73"/>
                      <a:pt x="609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68;p35"/>
              <p:cNvSpPr/>
              <p:nvPr/>
            </p:nvSpPr>
            <p:spPr>
              <a:xfrm>
                <a:off x="6495142" y="2620709"/>
                <a:ext cx="95608" cy="83759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0" extrusionOk="0">
                    <a:moveTo>
                      <a:pt x="467" y="0"/>
                    </a:moveTo>
                    <a:cubicBezTo>
                      <a:pt x="397" y="0"/>
                      <a:pt x="327" y="18"/>
                      <a:pt x="262" y="56"/>
                    </a:cubicBezTo>
                    <a:cubicBezTo>
                      <a:pt x="67" y="171"/>
                      <a:pt x="0" y="421"/>
                      <a:pt x="115" y="617"/>
                    </a:cubicBezTo>
                    <a:cubicBezTo>
                      <a:pt x="191" y="746"/>
                      <a:pt x="328" y="820"/>
                      <a:pt x="468" y="820"/>
                    </a:cubicBezTo>
                    <a:cubicBezTo>
                      <a:pt x="538" y="820"/>
                      <a:pt x="609" y="801"/>
                      <a:pt x="674" y="763"/>
                    </a:cubicBezTo>
                    <a:cubicBezTo>
                      <a:pt x="870" y="650"/>
                      <a:pt x="936" y="399"/>
                      <a:pt x="822" y="204"/>
                    </a:cubicBezTo>
                    <a:cubicBezTo>
                      <a:pt x="745" y="73"/>
                      <a:pt x="608" y="0"/>
                      <a:pt x="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69;p35"/>
              <p:cNvSpPr/>
              <p:nvPr/>
            </p:nvSpPr>
            <p:spPr>
              <a:xfrm>
                <a:off x="5346014" y="3289651"/>
                <a:ext cx="95608" cy="83861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1" extrusionOk="0">
                    <a:moveTo>
                      <a:pt x="468" y="1"/>
                    </a:moveTo>
                    <a:cubicBezTo>
                      <a:pt x="398" y="1"/>
                      <a:pt x="327" y="19"/>
                      <a:pt x="263" y="57"/>
                    </a:cubicBezTo>
                    <a:cubicBezTo>
                      <a:pt x="67" y="172"/>
                      <a:pt x="0" y="421"/>
                      <a:pt x="115" y="616"/>
                    </a:cubicBezTo>
                    <a:cubicBezTo>
                      <a:pt x="191" y="747"/>
                      <a:pt x="328" y="820"/>
                      <a:pt x="469" y="820"/>
                    </a:cubicBezTo>
                    <a:cubicBezTo>
                      <a:pt x="538" y="820"/>
                      <a:pt x="609" y="802"/>
                      <a:pt x="674" y="764"/>
                    </a:cubicBezTo>
                    <a:cubicBezTo>
                      <a:pt x="870" y="650"/>
                      <a:pt x="936" y="400"/>
                      <a:pt x="822" y="205"/>
                    </a:cubicBezTo>
                    <a:cubicBezTo>
                      <a:pt x="745" y="74"/>
                      <a:pt x="608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70;p35"/>
              <p:cNvSpPr/>
              <p:nvPr/>
            </p:nvSpPr>
            <p:spPr>
              <a:xfrm>
                <a:off x="6496879" y="3286791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8" y="1"/>
                    </a:moveTo>
                    <a:cubicBezTo>
                      <a:pt x="327" y="1"/>
                      <a:pt x="189" y="75"/>
                      <a:pt x="114" y="206"/>
                    </a:cubicBezTo>
                    <a:cubicBezTo>
                      <a:pt x="0" y="402"/>
                      <a:pt x="68" y="652"/>
                      <a:pt x="264" y="764"/>
                    </a:cubicBezTo>
                    <a:cubicBezTo>
                      <a:pt x="328" y="801"/>
                      <a:pt x="398" y="818"/>
                      <a:pt x="467" y="818"/>
                    </a:cubicBezTo>
                    <a:cubicBezTo>
                      <a:pt x="609" y="818"/>
                      <a:pt x="747" y="745"/>
                      <a:pt x="822" y="614"/>
                    </a:cubicBezTo>
                    <a:cubicBezTo>
                      <a:pt x="935" y="419"/>
                      <a:pt x="867" y="169"/>
                      <a:pt x="672" y="56"/>
                    </a:cubicBezTo>
                    <a:cubicBezTo>
                      <a:pt x="608" y="19"/>
                      <a:pt x="537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71;p35"/>
              <p:cNvSpPr/>
              <p:nvPr/>
            </p:nvSpPr>
            <p:spPr>
              <a:xfrm>
                <a:off x="5344380" y="2623671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8" y="1"/>
                    </a:moveTo>
                    <a:cubicBezTo>
                      <a:pt x="327" y="1"/>
                      <a:pt x="190" y="74"/>
                      <a:pt x="114" y="206"/>
                    </a:cubicBezTo>
                    <a:cubicBezTo>
                      <a:pt x="0" y="401"/>
                      <a:pt x="68" y="651"/>
                      <a:pt x="264" y="764"/>
                    </a:cubicBezTo>
                    <a:cubicBezTo>
                      <a:pt x="328" y="801"/>
                      <a:pt x="398" y="819"/>
                      <a:pt x="467" y="819"/>
                    </a:cubicBezTo>
                    <a:cubicBezTo>
                      <a:pt x="609" y="819"/>
                      <a:pt x="747" y="745"/>
                      <a:pt x="822" y="614"/>
                    </a:cubicBezTo>
                    <a:cubicBezTo>
                      <a:pt x="935" y="418"/>
                      <a:pt x="867" y="169"/>
                      <a:pt x="671" y="56"/>
                    </a:cubicBezTo>
                    <a:cubicBezTo>
                      <a:pt x="607" y="18"/>
                      <a:pt x="537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72;p35"/>
              <p:cNvSpPr/>
              <p:nvPr/>
            </p:nvSpPr>
            <p:spPr>
              <a:xfrm>
                <a:off x="6252242" y="2379036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7" y="0"/>
                    </a:moveTo>
                    <a:cubicBezTo>
                      <a:pt x="326" y="0"/>
                      <a:pt x="189" y="74"/>
                      <a:pt x="113" y="205"/>
                    </a:cubicBezTo>
                    <a:cubicBezTo>
                      <a:pt x="0" y="401"/>
                      <a:pt x="68" y="650"/>
                      <a:pt x="263" y="763"/>
                    </a:cubicBezTo>
                    <a:cubicBezTo>
                      <a:pt x="327" y="801"/>
                      <a:pt x="398" y="818"/>
                      <a:pt x="467" y="818"/>
                    </a:cubicBezTo>
                    <a:cubicBezTo>
                      <a:pt x="608" y="818"/>
                      <a:pt x="746" y="745"/>
                      <a:pt x="821" y="613"/>
                    </a:cubicBezTo>
                    <a:cubicBezTo>
                      <a:pt x="935" y="417"/>
                      <a:pt x="867" y="168"/>
                      <a:pt x="671" y="55"/>
                    </a:cubicBezTo>
                    <a:cubicBezTo>
                      <a:pt x="607" y="18"/>
                      <a:pt x="537" y="0"/>
                      <a:pt x="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3;p35"/>
              <p:cNvSpPr/>
              <p:nvPr/>
            </p:nvSpPr>
            <p:spPr>
              <a:xfrm>
                <a:off x="5589221" y="3531529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9" y="0"/>
                    </a:moveTo>
                    <a:cubicBezTo>
                      <a:pt x="327" y="0"/>
                      <a:pt x="189" y="74"/>
                      <a:pt x="113" y="205"/>
                    </a:cubicBezTo>
                    <a:cubicBezTo>
                      <a:pt x="0" y="400"/>
                      <a:pt x="68" y="650"/>
                      <a:pt x="264" y="763"/>
                    </a:cubicBezTo>
                    <a:cubicBezTo>
                      <a:pt x="328" y="800"/>
                      <a:pt x="398" y="818"/>
                      <a:pt x="467" y="818"/>
                    </a:cubicBezTo>
                    <a:cubicBezTo>
                      <a:pt x="608" y="818"/>
                      <a:pt x="746" y="744"/>
                      <a:pt x="822" y="613"/>
                    </a:cubicBezTo>
                    <a:cubicBezTo>
                      <a:pt x="935" y="416"/>
                      <a:pt x="867" y="166"/>
                      <a:pt x="671" y="55"/>
                    </a:cubicBezTo>
                    <a:cubicBezTo>
                      <a:pt x="607" y="18"/>
                      <a:pt x="538" y="0"/>
                      <a:pt x="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74;p35"/>
              <p:cNvSpPr/>
              <p:nvPr/>
            </p:nvSpPr>
            <p:spPr>
              <a:xfrm>
                <a:off x="5864399" y="2292316"/>
                <a:ext cx="74566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443" extrusionOk="0">
                    <a:moveTo>
                      <a:pt x="428" y="0"/>
                    </a:moveTo>
                    <a:lnTo>
                      <a:pt x="170" y="87"/>
                    </a:lnTo>
                    <a:cubicBezTo>
                      <a:pt x="56" y="126"/>
                      <a:pt x="1" y="189"/>
                      <a:pt x="1" y="282"/>
                    </a:cubicBezTo>
                    <a:cubicBezTo>
                      <a:pt x="1" y="331"/>
                      <a:pt x="13" y="370"/>
                      <a:pt x="35" y="398"/>
                    </a:cubicBezTo>
                    <a:cubicBezTo>
                      <a:pt x="58" y="425"/>
                      <a:pt x="82" y="447"/>
                      <a:pt x="104" y="463"/>
                    </a:cubicBezTo>
                    <a:lnTo>
                      <a:pt x="336" y="391"/>
                    </a:lnTo>
                    <a:lnTo>
                      <a:pt x="336" y="1256"/>
                    </a:lnTo>
                    <a:cubicBezTo>
                      <a:pt x="336" y="1296"/>
                      <a:pt x="340" y="1327"/>
                      <a:pt x="351" y="1351"/>
                    </a:cubicBezTo>
                    <a:cubicBezTo>
                      <a:pt x="359" y="1374"/>
                      <a:pt x="374" y="1394"/>
                      <a:pt x="393" y="1408"/>
                    </a:cubicBezTo>
                    <a:cubicBezTo>
                      <a:pt x="411" y="1422"/>
                      <a:pt x="434" y="1431"/>
                      <a:pt x="460" y="1436"/>
                    </a:cubicBezTo>
                    <a:cubicBezTo>
                      <a:pt x="487" y="1440"/>
                      <a:pt x="518" y="1442"/>
                      <a:pt x="553" y="1442"/>
                    </a:cubicBezTo>
                    <a:cubicBezTo>
                      <a:pt x="587" y="1442"/>
                      <a:pt x="620" y="1440"/>
                      <a:pt x="654" y="1435"/>
                    </a:cubicBezTo>
                    <a:cubicBezTo>
                      <a:pt x="687" y="1429"/>
                      <a:pt x="712" y="1424"/>
                      <a:pt x="729" y="1421"/>
                    </a:cubicBezTo>
                    <a:lnTo>
                      <a:pt x="729" y="215"/>
                    </a:lnTo>
                    <a:cubicBezTo>
                      <a:pt x="729" y="149"/>
                      <a:pt x="709" y="97"/>
                      <a:pt x="671" y="59"/>
                    </a:cubicBezTo>
                    <a:cubicBezTo>
                      <a:pt x="632" y="20"/>
                      <a:pt x="580" y="0"/>
                      <a:pt x="5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75;p35"/>
              <p:cNvSpPr/>
              <p:nvPr/>
            </p:nvSpPr>
            <p:spPr>
              <a:xfrm>
                <a:off x="5965624" y="2290375"/>
                <a:ext cx="107048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443" extrusionOk="0">
                    <a:moveTo>
                      <a:pt x="476" y="1"/>
                    </a:moveTo>
                    <a:cubicBezTo>
                      <a:pt x="349" y="1"/>
                      <a:pt x="246" y="20"/>
                      <a:pt x="172" y="61"/>
                    </a:cubicBezTo>
                    <a:cubicBezTo>
                      <a:pt x="97" y="100"/>
                      <a:pt x="59" y="160"/>
                      <a:pt x="59" y="240"/>
                    </a:cubicBezTo>
                    <a:cubicBezTo>
                      <a:pt x="59" y="277"/>
                      <a:pt x="68" y="309"/>
                      <a:pt x="85" y="337"/>
                    </a:cubicBezTo>
                    <a:cubicBezTo>
                      <a:pt x="102" y="365"/>
                      <a:pt x="123" y="387"/>
                      <a:pt x="150" y="406"/>
                    </a:cubicBezTo>
                    <a:cubicBezTo>
                      <a:pt x="182" y="385"/>
                      <a:pt x="222" y="365"/>
                      <a:pt x="271" y="344"/>
                    </a:cubicBezTo>
                    <a:cubicBezTo>
                      <a:pt x="319" y="325"/>
                      <a:pt x="375" y="316"/>
                      <a:pt x="436" y="316"/>
                    </a:cubicBezTo>
                    <a:cubicBezTo>
                      <a:pt x="490" y="316"/>
                      <a:pt x="538" y="327"/>
                      <a:pt x="575" y="353"/>
                    </a:cubicBezTo>
                    <a:cubicBezTo>
                      <a:pt x="613" y="378"/>
                      <a:pt x="633" y="413"/>
                      <a:pt x="633" y="455"/>
                    </a:cubicBezTo>
                    <a:cubicBezTo>
                      <a:pt x="633" y="472"/>
                      <a:pt x="628" y="490"/>
                      <a:pt x="622" y="508"/>
                    </a:cubicBezTo>
                    <a:cubicBezTo>
                      <a:pt x="616" y="527"/>
                      <a:pt x="604" y="546"/>
                      <a:pt x="588" y="568"/>
                    </a:cubicBezTo>
                    <a:cubicBezTo>
                      <a:pt x="572" y="589"/>
                      <a:pt x="551" y="615"/>
                      <a:pt x="524" y="641"/>
                    </a:cubicBezTo>
                    <a:cubicBezTo>
                      <a:pt x="498" y="669"/>
                      <a:pt x="464" y="699"/>
                      <a:pt x="424" y="733"/>
                    </a:cubicBezTo>
                    <a:lnTo>
                      <a:pt x="105" y="1006"/>
                    </a:lnTo>
                    <a:cubicBezTo>
                      <a:pt x="79" y="1027"/>
                      <a:pt x="54" y="1056"/>
                      <a:pt x="33" y="1092"/>
                    </a:cubicBezTo>
                    <a:cubicBezTo>
                      <a:pt x="12" y="1128"/>
                      <a:pt x="1" y="1173"/>
                      <a:pt x="1" y="1225"/>
                    </a:cubicBezTo>
                    <a:cubicBezTo>
                      <a:pt x="1" y="1275"/>
                      <a:pt x="10" y="1317"/>
                      <a:pt x="31" y="1354"/>
                    </a:cubicBezTo>
                    <a:cubicBezTo>
                      <a:pt x="49" y="1390"/>
                      <a:pt x="75" y="1421"/>
                      <a:pt x="110" y="1443"/>
                    </a:cubicBezTo>
                    <a:lnTo>
                      <a:pt x="913" y="1443"/>
                    </a:lnTo>
                    <a:cubicBezTo>
                      <a:pt x="953" y="1443"/>
                      <a:pt x="985" y="1431"/>
                      <a:pt x="1010" y="1407"/>
                    </a:cubicBezTo>
                    <a:cubicBezTo>
                      <a:pt x="1036" y="1383"/>
                      <a:pt x="1047" y="1343"/>
                      <a:pt x="1047" y="1288"/>
                    </a:cubicBezTo>
                    <a:cubicBezTo>
                      <a:pt x="1047" y="1257"/>
                      <a:pt x="1042" y="1229"/>
                      <a:pt x="1035" y="1203"/>
                    </a:cubicBezTo>
                    <a:cubicBezTo>
                      <a:pt x="1026" y="1176"/>
                      <a:pt x="1016" y="1154"/>
                      <a:pt x="1008" y="1137"/>
                    </a:cubicBezTo>
                    <a:lnTo>
                      <a:pt x="452" y="1137"/>
                    </a:lnTo>
                    <a:lnTo>
                      <a:pt x="755" y="894"/>
                    </a:lnTo>
                    <a:cubicBezTo>
                      <a:pt x="938" y="747"/>
                      <a:pt x="1030" y="593"/>
                      <a:pt x="1030" y="432"/>
                    </a:cubicBezTo>
                    <a:cubicBezTo>
                      <a:pt x="1030" y="371"/>
                      <a:pt x="1019" y="315"/>
                      <a:pt x="993" y="263"/>
                    </a:cubicBezTo>
                    <a:cubicBezTo>
                      <a:pt x="968" y="209"/>
                      <a:pt x="931" y="164"/>
                      <a:pt x="884" y="125"/>
                    </a:cubicBezTo>
                    <a:cubicBezTo>
                      <a:pt x="836" y="87"/>
                      <a:pt x="777" y="56"/>
                      <a:pt x="710" y="34"/>
                    </a:cubicBezTo>
                    <a:cubicBezTo>
                      <a:pt x="642" y="12"/>
                      <a:pt x="563" y="1"/>
                      <a:pt x="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76;p35"/>
              <p:cNvSpPr/>
              <p:nvPr/>
            </p:nvSpPr>
            <p:spPr>
              <a:xfrm>
                <a:off x="6566848" y="2921524"/>
                <a:ext cx="108376" cy="15117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480" extrusionOk="0">
                    <a:moveTo>
                      <a:pt x="482" y="0"/>
                    </a:moveTo>
                    <a:cubicBezTo>
                      <a:pt x="347" y="0"/>
                      <a:pt x="239" y="17"/>
                      <a:pt x="160" y="55"/>
                    </a:cubicBezTo>
                    <a:cubicBezTo>
                      <a:pt x="80" y="91"/>
                      <a:pt x="39" y="147"/>
                      <a:pt x="39" y="225"/>
                    </a:cubicBezTo>
                    <a:cubicBezTo>
                      <a:pt x="39" y="262"/>
                      <a:pt x="48" y="294"/>
                      <a:pt x="65" y="321"/>
                    </a:cubicBezTo>
                    <a:cubicBezTo>
                      <a:pt x="82" y="347"/>
                      <a:pt x="103" y="369"/>
                      <a:pt x="130" y="389"/>
                    </a:cubicBezTo>
                    <a:cubicBezTo>
                      <a:pt x="160" y="367"/>
                      <a:pt x="201" y="348"/>
                      <a:pt x="249" y="333"/>
                    </a:cubicBezTo>
                    <a:cubicBezTo>
                      <a:pt x="297" y="319"/>
                      <a:pt x="351" y="311"/>
                      <a:pt x="415" y="311"/>
                    </a:cubicBezTo>
                    <a:cubicBezTo>
                      <a:pt x="485" y="311"/>
                      <a:pt x="538" y="323"/>
                      <a:pt x="574" y="348"/>
                    </a:cubicBezTo>
                    <a:cubicBezTo>
                      <a:pt x="610" y="373"/>
                      <a:pt x="627" y="406"/>
                      <a:pt x="627" y="445"/>
                    </a:cubicBezTo>
                    <a:cubicBezTo>
                      <a:pt x="627" y="530"/>
                      <a:pt x="573" y="573"/>
                      <a:pt x="461" y="573"/>
                    </a:cubicBezTo>
                    <a:lnTo>
                      <a:pt x="243" y="573"/>
                    </a:lnTo>
                    <a:cubicBezTo>
                      <a:pt x="230" y="591"/>
                      <a:pt x="220" y="612"/>
                      <a:pt x="214" y="636"/>
                    </a:cubicBezTo>
                    <a:cubicBezTo>
                      <a:pt x="207" y="662"/>
                      <a:pt x="203" y="693"/>
                      <a:pt x="203" y="729"/>
                    </a:cubicBezTo>
                    <a:cubicBezTo>
                      <a:pt x="203" y="762"/>
                      <a:pt x="207" y="791"/>
                      <a:pt x="215" y="816"/>
                    </a:cubicBezTo>
                    <a:cubicBezTo>
                      <a:pt x="223" y="842"/>
                      <a:pt x="233" y="862"/>
                      <a:pt x="243" y="879"/>
                    </a:cubicBezTo>
                    <a:lnTo>
                      <a:pt x="461" y="879"/>
                    </a:lnTo>
                    <a:cubicBezTo>
                      <a:pt x="536" y="879"/>
                      <a:pt x="587" y="891"/>
                      <a:pt x="618" y="913"/>
                    </a:cubicBezTo>
                    <a:cubicBezTo>
                      <a:pt x="649" y="937"/>
                      <a:pt x="663" y="970"/>
                      <a:pt x="663" y="1016"/>
                    </a:cubicBezTo>
                    <a:cubicBezTo>
                      <a:pt x="663" y="1061"/>
                      <a:pt x="643" y="1097"/>
                      <a:pt x="606" y="1124"/>
                    </a:cubicBezTo>
                    <a:cubicBezTo>
                      <a:pt x="569" y="1152"/>
                      <a:pt x="510" y="1166"/>
                      <a:pt x="432" y="1166"/>
                    </a:cubicBezTo>
                    <a:cubicBezTo>
                      <a:pt x="350" y="1166"/>
                      <a:pt x="282" y="1154"/>
                      <a:pt x="230" y="1130"/>
                    </a:cubicBezTo>
                    <a:cubicBezTo>
                      <a:pt x="177" y="1106"/>
                      <a:pt x="137" y="1083"/>
                      <a:pt x="106" y="1062"/>
                    </a:cubicBezTo>
                    <a:cubicBezTo>
                      <a:pt x="76" y="1080"/>
                      <a:pt x="52" y="1102"/>
                      <a:pt x="32" y="1133"/>
                    </a:cubicBezTo>
                    <a:cubicBezTo>
                      <a:pt x="12" y="1163"/>
                      <a:pt x="1" y="1199"/>
                      <a:pt x="1" y="1240"/>
                    </a:cubicBezTo>
                    <a:cubicBezTo>
                      <a:pt x="1" y="1309"/>
                      <a:pt x="41" y="1367"/>
                      <a:pt x="123" y="1412"/>
                    </a:cubicBezTo>
                    <a:cubicBezTo>
                      <a:pt x="204" y="1457"/>
                      <a:pt x="325" y="1480"/>
                      <a:pt x="486" y="1480"/>
                    </a:cubicBezTo>
                    <a:cubicBezTo>
                      <a:pt x="569" y="1480"/>
                      <a:pt x="645" y="1470"/>
                      <a:pt x="717" y="1450"/>
                    </a:cubicBezTo>
                    <a:cubicBezTo>
                      <a:pt x="787" y="1431"/>
                      <a:pt x="847" y="1402"/>
                      <a:pt x="898" y="1365"/>
                    </a:cubicBezTo>
                    <a:cubicBezTo>
                      <a:pt x="951" y="1328"/>
                      <a:pt x="990" y="1283"/>
                      <a:pt x="1018" y="1231"/>
                    </a:cubicBezTo>
                    <a:cubicBezTo>
                      <a:pt x="1046" y="1179"/>
                      <a:pt x="1060" y="1119"/>
                      <a:pt x="1060" y="1053"/>
                    </a:cubicBezTo>
                    <a:cubicBezTo>
                      <a:pt x="1060" y="1003"/>
                      <a:pt x="1054" y="961"/>
                      <a:pt x="1042" y="923"/>
                    </a:cubicBezTo>
                    <a:cubicBezTo>
                      <a:pt x="1030" y="886"/>
                      <a:pt x="1012" y="854"/>
                      <a:pt x="991" y="827"/>
                    </a:cubicBezTo>
                    <a:cubicBezTo>
                      <a:pt x="969" y="799"/>
                      <a:pt x="945" y="777"/>
                      <a:pt x="918" y="758"/>
                    </a:cubicBezTo>
                    <a:cubicBezTo>
                      <a:pt x="889" y="740"/>
                      <a:pt x="859" y="724"/>
                      <a:pt x="827" y="711"/>
                    </a:cubicBezTo>
                    <a:cubicBezTo>
                      <a:pt x="880" y="684"/>
                      <a:pt x="926" y="646"/>
                      <a:pt x="967" y="594"/>
                    </a:cubicBezTo>
                    <a:cubicBezTo>
                      <a:pt x="1005" y="543"/>
                      <a:pt x="1025" y="480"/>
                      <a:pt x="1025" y="406"/>
                    </a:cubicBezTo>
                    <a:cubicBezTo>
                      <a:pt x="1025" y="282"/>
                      <a:pt x="979" y="183"/>
                      <a:pt x="887" y="110"/>
                    </a:cubicBezTo>
                    <a:cubicBezTo>
                      <a:pt x="793" y="38"/>
                      <a:pt x="658" y="0"/>
                      <a:pt x="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77;p35"/>
              <p:cNvSpPr/>
              <p:nvPr/>
            </p:nvSpPr>
            <p:spPr>
              <a:xfrm>
                <a:off x="5261744" y="2921626"/>
                <a:ext cx="116241" cy="151277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481" extrusionOk="0">
                    <a:moveTo>
                      <a:pt x="554" y="311"/>
                    </a:moveTo>
                    <a:cubicBezTo>
                      <a:pt x="610" y="311"/>
                      <a:pt x="654" y="331"/>
                      <a:pt x="684" y="372"/>
                    </a:cubicBezTo>
                    <a:cubicBezTo>
                      <a:pt x="712" y="412"/>
                      <a:pt x="728" y="476"/>
                      <a:pt x="729" y="564"/>
                    </a:cubicBezTo>
                    <a:lnTo>
                      <a:pt x="729" y="592"/>
                    </a:lnTo>
                    <a:cubicBezTo>
                      <a:pt x="708" y="613"/>
                      <a:pt x="685" y="630"/>
                      <a:pt x="654" y="643"/>
                    </a:cubicBezTo>
                    <a:cubicBezTo>
                      <a:pt x="623" y="654"/>
                      <a:pt x="594" y="661"/>
                      <a:pt x="565" y="661"/>
                    </a:cubicBezTo>
                    <a:cubicBezTo>
                      <a:pt x="515" y="661"/>
                      <a:pt x="473" y="645"/>
                      <a:pt x="441" y="614"/>
                    </a:cubicBezTo>
                    <a:cubicBezTo>
                      <a:pt x="408" y="582"/>
                      <a:pt x="392" y="540"/>
                      <a:pt x="392" y="489"/>
                    </a:cubicBezTo>
                    <a:cubicBezTo>
                      <a:pt x="392" y="433"/>
                      <a:pt x="405" y="391"/>
                      <a:pt x="435" y="359"/>
                    </a:cubicBezTo>
                    <a:cubicBezTo>
                      <a:pt x="464" y="327"/>
                      <a:pt x="504" y="311"/>
                      <a:pt x="554" y="311"/>
                    </a:cubicBezTo>
                    <a:close/>
                    <a:moveTo>
                      <a:pt x="552" y="0"/>
                    </a:moveTo>
                    <a:cubicBezTo>
                      <a:pt x="461" y="0"/>
                      <a:pt x="382" y="13"/>
                      <a:pt x="313" y="40"/>
                    </a:cubicBezTo>
                    <a:cubicBezTo>
                      <a:pt x="243" y="66"/>
                      <a:pt x="186" y="104"/>
                      <a:pt x="139" y="149"/>
                    </a:cubicBezTo>
                    <a:cubicBezTo>
                      <a:pt x="95" y="194"/>
                      <a:pt x="58" y="246"/>
                      <a:pt x="36" y="306"/>
                    </a:cubicBezTo>
                    <a:cubicBezTo>
                      <a:pt x="14" y="365"/>
                      <a:pt x="1" y="428"/>
                      <a:pt x="1" y="495"/>
                    </a:cubicBezTo>
                    <a:cubicBezTo>
                      <a:pt x="1" y="570"/>
                      <a:pt x="14" y="637"/>
                      <a:pt x="36" y="694"/>
                    </a:cubicBezTo>
                    <a:cubicBezTo>
                      <a:pt x="58" y="751"/>
                      <a:pt x="91" y="799"/>
                      <a:pt x="133" y="840"/>
                    </a:cubicBezTo>
                    <a:cubicBezTo>
                      <a:pt x="174" y="879"/>
                      <a:pt x="223" y="909"/>
                      <a:pt x="282" y="928"/>
                    </a:cubicBezTo>
                    <a:cubicBezTo>
                      <a:pt x="339" y="948"/>
                      <a:pt x="404" y="959"/>
                      <a:pt x="474" y="959"/>
                    </a:cubicBezTo>
                    <a:cubicBezTo>
                      <a:pt x="545" y="959"/>
                      <a:pt x="604" y="949"/>
                      <a:pt x="649" y="931"/>
                    </a:cubicBezTo>
                    <a:cubicBezTo>
                      <a:pt x="695" y="912"/>
                      <a:pt x="726" y="895"/>
                      <a:pt x="743" y="882"/>
                    </a:cubicBezTo>
                    <a:lnTo>
                      <a:pt x="743" y="882"/>
                    </a:lnTo>
                    <a:cubicBezTo>
                      <a:pt x="743" y="970"/>
                      <a:pt x="713" y="1042"/>
                      <a:pt x="654" y="1092"/>
                    </a:cubicBezTo>
                    <a:cubicBezTo>
                      <a:pt x="595" y="1143"/>
                      <a:pt x="516" y="1167"/>
                      <a:pt x="418" y="1167"/>
                    </a:cubicBezTo>
                    <a:cubicBezTo>
                      <a:pt x="378" y="1167"/>
                      <a:pt x="336" y="1162"/>
                      <a:pt x="291" y="1156"/>
                    </a:cubicBezTo>
                    <a:cubicBezTo>
                      <a:pt x="246" y="1148"/>
                      <a:pt x="202" y="1133"/>
                      <a:pt x="160" y="1114"/>
                    </a:cubicBezTo>
                    <a:cubicBezTo>
                      <a:pt x="140" y="1129"/>
                      <a:pt x="123" y="1151"/>
                      <a:pt x="108" y="1182"/>
                    </a:cubicBezTo>
                    <a:cubicBezTo>
                      <a:pt x="92" y="1212"/>
                      <a:pt x="86" y="1243"/>
                      <a:pt x="86" y="1276"/>
                    </a:cubicBezTo>
                    <a:cubicBezTo>
                      <a:pt x="86" y="1346"/>
                      <a:pt x="121" y="1396"/>
                      <a:pt x="190" y="1431"/>
                    </a:cubicBezTo>
                    <a:cubicBezTo>
                      <a:pt x="260" y="1464"/>
                      <a:pt x="356" y="1481"/>
                      <a:pt x="480" y="1481"/>
                    </a:cubicBezTo>
                    <a:cubicBezTo>
                      <a:pt x="576" y="1481"/>
                      <a:pt x="666" y="1464"/>
                      <a:pt x="745" y="1432"/>
                    </a:cubicBezTo>
                    <a:cubicBezTo>
                      <a:pt x="826" y="1399"/>
                      <a:pt x="894" y="1351"/>
                      <a:pt x="953" y="1285"/>
                    </a:cubicBezTo>
                    <a:cubicBezTo>
                      <a:pt x="1011" y="1220"/>
                      <a:pt x="1055" y="1139"/>
                      <a:pt x="1089" y="1043"/>
                    </a:cubicBezTo>
                    <a:cubicBezTo>
                      <a:pt x="1122" y="945"/>
                      <a:pt x="1138" y="832"/>
                      <a:pt x="1138" y="704"/>
                    </a:cubicBezTo>
                    <a:cubicBezTo>
                      <a:pt x="1138" y="479"/>
                      <a:pt x="1085" y="306"/>
                      <a:pt x="980" y="183"/>
                    </a:cubicBezTo>
                    <a:cubicBezTo>
                      <a:pt x="877" y="61"/>
                      <a:pt x="734" y="0"/>
                      <a:pt x="5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78;p35"/>
              <p:cNvSpPr/>
              <p:nvPr/>
            </p:nvSpPr>
            <p:spPr>
              <a:xfrm>
                <a:off x="5910159" y="3552366"/>
                <a:ext cx="116241" cy="151481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483" extrusionOk="0">
                    <a:moveTo>
                      <a:pt x="585" y="809"/>
                    </a:moveTo>
                    <a:cubicBezTo>
                      <a:pt x="636" y="809"/>
                      <a:pt x="676" y="825"/>
                      <a:pt x="702" y="856"/>
                    </a:cubicBezTo>
                    <a:cubicBezTo>
                      <a:pt x="729" y="888"/>
                      <a:pt x="743" y="930"/>
                      <a:pt x="743" y="984"/>
                    </a:cubicBezTo>
                    <a:cubicBezTo>
                      <a:pt x="743" y="1038"/>
                      <a:pt x="729" y="1082"/>
                      <a:pt x="703" y="1116"/>
                    </a:cubicBezTo>
                    <a:cubicBezTo>
                      <a:pt x="679" y="1149"/>
                      <a:pt x="640" y="1167"/>
                      <a:pt x="590" y="1167"/>
                    </a:cubicBezTo>
                    <a:cubicBezTo>
                      <a:pt x="541" y="1167"/>
                      <a:pt x="498" y="1149"/>
                      <a:pt x="463" y="1114"/>
                    </a:cubicBezTo>
                    <a:cubicBezTo>
                      <a:pt x="429" y="1078"/>
                      <a:pt x="411" y="1020"/>
                      <a:pt x="411" y="936"/>
                    </a:cubicBezTo>
                    <a:lnTo>
                      <a:pt x="411" y="878"/>
                    </a:lnTo>
                    <a:cubicBezTo>
                      <a:pt x="431" y="857"/>
                      <a:pt x="458" y="840"/>
                      <a:pt x="491" y="828"/>
                    </a:cubicBezTo>
                    <a:cubicBezTo>
                      <a:pt x="525" y="816"/>
                      <a:pt x="557" y="809"/>
                      <a:pt x="585" y="809"/>
                    </a:cubicBezTo>
                    <a:close/>
                    <a:moveTo>
                      <a:pt x="656" y="1"/>
                    </a:moveTo>
                    <a:cubicBezTo>
                      <a:pt x="559" y="1"/>
                      <a:pt x="469" y="19"/>
                      <a:pt x="390" y="51"/>
                    </a:cubicBezTo>
                    <a:cubicBezTo>
                      <a:pt x="309" y="84"/>
                      <a:pt x="241" y="132"/>
                      <a:pt x="182" y="196"/>
                    </a:cubicBezTo>
                    <a:cubicBezTo>
                      <a:pt x="124" y="261"/>
                      <a:pt x="80" y="342"/>
                      <a:pt x="48" y="440"/>
                    </a:cubicBezTo>
                    <a:cubicBezTo>
                      <a:pt x="16" y="537"/>
                      <a:pt x="1" y="649"/>
                      <a:pt x="1" y="777"/>
                    </a:cubicBezTo>
                    <a:cubicBezTo>
                      <a:pt x="1" y="1004"/>
                      <a:pt x="54" y="1176"/>
                      <a:pt x="158" y="1298"/>
                    </a:cubicBezTo>
                    <a:cubicBezTo>
                      <a:pt x="261" y="1420"/>
                      <a:pt x="405" y="1482"/>
                      <a:pt x="586" y="1482"/>
                    </a:cubicBezTo>
                    <a:cubicBezTo>
                      <a:pt x="677" y="1482"/>
                      <a:pt x="757" y="1468"/>
                      <a:pt x="826" y="1442"/>
                    </a:cubicBezTo>
                    <a:cubicBezTo>
                      <a:pt x="895" y="1415"/>
                      <a:pt x="952" y="1378"/>
                      <a:pt x="999" y="1333"/>
                    </a:cubicBezTo>
                    <a:cubicBezTo>
                      <a:pt x="1044" y="1288"/>
                      <a:pt x="1080" y="1234"/>
                      <a:pt x="1102" y="1175"/>
                    </a:cubicBezTo>
                    <a:cubicBezTo>
                      <a:pt x="1126" y="1115"/>
                      <a:pt x="1137" y="1051"/>
                      <a:pt x="1137" y="984"/>
                    </a:cubicBezTo>
                    <a:cubicBezTo>
                      <a:pt x="1137" y="832"/>
                      <a:pt x="1095" y="715"/>
                      <a:pt x="1011" y="632"/>
                    </a:cubicBezTo>
                    <a:cubicBezTo>
                      <a:pt x="927" y="552"/>
                      <a:pt x="814" y="510"/>
                      <a:pt x="672" y="510"/>
                    </a:cubicBezTo>
                    <a:cubicBezTo>
                      <a:pt x="618" y="510"/>
                      <a:pt x="565" y="520"/>
                      <a:pt x="515" y="537"/>
                    </a:cubicBezTo>
                    <a:cubicBezTo>
                      <a:pt x="464" y="554"/>
                      <a:pt x="424" y="574"/>
                      <a:pt x="393" y="595"/>
                    </a:cubicBezTo>
                    <a:cubicBezTo>
                      <a:pt x="410" y="504"/>
                      <a:pt x="443" y="435"/>
                      <a:pt x="494" y="386"/>
                    </a:cubicBezTo>
                    <a:cubicBezTo>
                      <a:pt x="544" y="336"/>
                      <a:pt x="615" y="312"/>
                      <a:pt x="708" y="312"/>
                    </a:cubicBezTo>
                    <a:cubicBezTo>
                      <a:pt x="746" y="312"/>
                      <a:pt x="789" y="317"/>
                      <a:pt x="834" y="327"/>
                    </a:cubicBezTo>
                    <a:cubicBezTo>
                      <a:pt x="879" y="336"/>
                      <a:pt x="924" y="351"/>
                      <a:pt x="964" y="370"/>
                    </a:cubicBezTo>
                    <a:cubicBezTo>
                      <a:pt x="984" y="355"/>
                      <a:pt x="1001" y="333"/>
                      <a:pt x="1016" y="302"/>
                    </a:cubicBezTo>
                    <a:cubicBezTo>
                      <a:pt x="1031" y="272"/>
                      <a:pt x="1038" y="240"/>
                      <a:pt x="1038" y="208"/>
                    </a:cubicBezTo>
                    <a:cubicBezTo>
                      <a:pt x="1038" y="138"/>
                      <a:pt x="1005" y="88"/>
                      <a:pt x="940" y="52"/>
                    </a:cubicBezTo>
                    <a:cubicBezTo>
                      <a:pt x="874" y="19"/>
                      <a:pt x="780" y="1"/>
                      <a:pt x="6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8" name="Google Shape;379;p35"/>
            <p:cNvCxnSpPr/>
            <p:nvPr/>
          </p:nvCxnSpPr>
          <p:spPr>
            <a:xfrm>
              <a:off x="6112475" y="3112650"/>
              <a:ext cx="312000" cy="345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9" name="Google Shape;380;p35"/>
            <p:cNvSpPr/>
            <p:nvPr/>
          </p:nvSpPr>
          <p:spPr>
            <a:xfrm>
              <a:off x="6040548" y="3026024"/>
              <a:ext cx="151528" cy="151435"/>
            </a:xfrm>
            <a:custGeom>
              <a:avLst/>
              <a:gdLst/>
              <a:ahLst/>
              <a:cxnLst/>
              <a:rect l="l" t="t" r="r" b="b"/>
              <a:pathLst>
                <a:path w="1639" h="1638" extrusionOk="0">
                  <a:moveTo>
                    <a:pt x="820" y="0"/>
                  </a:moveTo>
                  <a:cubicBezTo>
                    <a:pt x="368" y="0"/>
                    <a:pt x="1" y="366"/>
                    <a:pt x="1" y="819"/>
                  </a:cubicBezTo>
                  <a:cubicBezTo>
                    <a:pt x="1" y="1271"/>
                    <a:pt x="368" y="1638"/>
                    <a:pt x="820" y="1638"/>
                  </a:cubicBezTo>
                  <a:cubicBezTo>
                    <a:pt x="1273" y="1638"/>
                    <a:pt x="1638" y="1271"/>
                    <a:pt x="1638" y="819"/>
                  </a:cubicBezTo>
                  <a:cubicBezTo>
                    <a:pt x="1638" y="366"/>
                    <a:pt x="1273" y="0"/>
                    <a:pt x="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470804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48"/>
          <p:cNvGrpSpPr/>
          <p:nvPr/>
        </p:nvGrpSpPr>
        <p:grpSpPr>
          <a:xfrm>
            <a:off x="403923" y="750826"/>
            <a:ext cx="3679355" cy="2703574"/>
            <a:chOff x="238824" y="933926"/>
            <a:chExt cx="4207462" cy="3091625"/>
          </a:xfrm>
        </p:grpSpPr>
        <p:pic>
          <p:nvPicPr>
            <p:cNvPr id="832" name="Google Shape;832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96201">
              <a:off x="3659743" y="2330434"/>
              <a:ext cx="481627" cy="29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294396">
              <a:off x="3382527" y="1424789"/>
              <a:ext cx="901525" cy="1054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65510" flipH="1">
              <a:off x="596787" y="1543196"/>
              <a:ext cx="1166209" cy="100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844928" flipH="1">
              <a:off x="346306" y="1670415"/>
              <a:ext cx="969150" cy="1003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Google Shape;836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57109" y="933926"/>
              <a:ext cx="2617616" cy="3091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p4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680445" y="1813621"/>
              <a:ext cx="440199" cy="403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3988525" y="2548169"/>
            <a:ext cx="4596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HÌNH THÀNH Ý TƯỞNG VỀ SẢN PHẨM</a:t>
            </a:r>
            <a:endParaRPr lang="vi-VN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0423" y="1295948"/>
            <a:ext cx="1093076" cy="1093076"/>
          </a:xfrm>
          <a:prstGeom prst="rect">
            <a:avLst/>
          </a:prstGeom>
          <a:solidFill>
            <a:srgbClr val="9ABEE5"/>
          </a:solidFill>
          <a:ln>
            <a:solidFill>
              <a:srgbClr val="9AB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9" y="1046916"/>
            <a:ext cx="4512109" cy="37282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63333" y="1046916"/>
            <a:ext cx="3425067" cy="2956149"/>
            <a:chOff x="5363333" y="1046916"/>
            <a:chExt cx="3425067" cy="2956149"/>
          </a:xfrm>
        </p:grpSpPr>
        <p:sp>
          <p:nvSpPr>
            <p:cNvPr id="11" name="TextBox 10"/>
            <p:cNvSpPr txBox="1"/>
            <p:nvPr/>
          </p:nvSpPr>
          <p:spPr>
            <a:xfrm>
              <a:off x="5363333" y="2064073"/>
              <a:ext cx="34250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Lựa chọn, chia sẻ với bạn mình về loại đồng hồ mà em yêu thích trong Hình 1 SGK trang 17 và giải thích lí do. 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5778500" y="1046916"/>
              <a:ext cx="1104900" cy="949293"/>
            </a:xfrm>
            <a:custGeom>
              <a:avLst/>
              <a:gdLst/>
              <a:ahLst/>
              <a:cxnLst/>
              <a:rect l="l" t="t" r="r" b="b"/>
              <a:pathLst>
                <a:path w="2441496" h="2097652">
                  <a:moveTo>
                    <a:pt x="0" y="0"/>
                  </a:moveTo>
                  <a:lnTo>
                    <a:pt x="2441496" y="0"/>
                  </a:lnTo>
                  <a:lnTo>
                    <a:pt x="2441496" y="2097651"/>
                  </a:lnTo>
                  <a:lnTo>
                    <a:pt x="0" y="2097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2089808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404637" y="281783"/>
            <a:ext cx="4529563" cy="1063348"/>
            <a:chOff x="1293792" y="1144800"/>
            <a:chExt cx="4529563" cy="1063348"/>
          </a:xfrm>
        </p:grpSpPr>
        <p:sp>
          <p:nvSpPr>
            <p:cNvPr id="32" name="Rounded Rectangle 31"/>
            <p:cNvSpPr/>
            <p:nvPr/>
          </p:nvSpPr>
          <p:spPr>
            <a:xfrm>
              <a:off x="1293792" y="1144800"/>
              <a:ext cx="4529563" cy="1063348"/>
            </a:xfrm>
            <a:prstGeom prst="roundRect">
              <a:avLst>
                <a:gd name="adj" fmla="val 16172"/>
              </a:avLst>
            </a:prstGeom>
            <a:solidFill>
              <a:srgbClr val="FFFFD1"/>
            </a:solidFill>
            <a:ln w="12700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          </a:t>
              </a:r>
              <a:r>
                <a:rPr lang="vi-VN" sz="2000">
                  <a:solidFill>
                    <a:srgbClr val="000000"/>
                  </a:solidFill>
                </a:rPr>
                <a:t>Nêu các bước để thiết kế được một chiếc đồng hồ đồ chơi như trên. 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4494" y="1315039"/>
              <a:ext cx="559117" cy="30339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1954415" y="16406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1: </a:t>
            </a:r>
            <a:r>
              <a:rPr lang="vi-VN" sz="2000">
                <a:solidFill>
                  <a:srgbClr val="000000"/>
                </a:solidFill>
              </a:rPr>
              <a:t>Hình thành ý tưởng về chiếc đồng hồ đồ chơi.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954415" y="24661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2: </a:t>
            </a:r>
            <a:r>
              <a:rPr lang="vi-VN" sz="2000">
                <a:solidFill>
                  <a:srgbClr val="000000"/>
                </a:solidFill>
              </a:rPr>
              <a:t>Vẽ phác thảo và lựa chọn vật liệu, dụng cụ.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954415" y="32916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3: </a:t>
            </a:r>
            <a:r>
              <a:rPr lang="vi-VN" sz="2000">
                <a:solidFill>
                  <a:srgbClr val="000000"/>
                </a:solidFill>
              </a:rPr>
              <a:t>Làm sản phẩm mẫu.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954415" y="41171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4: </a:t>
            </a:r>
            <a:r>
              <a:rPr lang="vi-VN" sz="2000">
                <a:solidFill>
                  <a:srgbClr val="000000"/>
                </a:solidFill>
              </a:rPr>
              <a:t>Đánh giá và hoàn thiện chiếc đồng hồ đồ chơi. </a:t>
            </a:r>
          </a:p>
        </p:txBody>
      </p:sp>
      <p:pic>
        <p:nvPicPr>
          <p:cNvPr id="40" name="Google Shape;4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83" y="1345131"/>
            <a:ext cx="1222617" cy="1444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66475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Clock Learning Activities for Pre-K by Slidesgo">
  <a:themeElements>
    <a:clrScheme name="Simple Light">
      <a:dk1>
        <a:srgbClr val="792361"/>
      </a:dk1>
      <a:lt1>
        <a:srgbClr val="FFF2E6"/>
      </a:lt1>
      <a:dk2>
        <a:srgbClr val="282F55"/>
      </a:dk2>
      <a:lt2>
        <a:srgbClr val="FFFFFF"/>
      </a:lt2>
      <a:accent1>
        <a:srgbClr val="B92990"/>
      </a:accent1>
      <a:accent2>
        <a:srgbClr val="FE54A9"/>
      </a:accent2>
      <a:accent3>
        <a:srgbClr val="4A5798"/>
      </a:accent3>
      <a:accent4>
        <a:srgbClr val="9ABEE5"/>
      </a:accent4>
      <a:accent5>
        <a:srgbClr val="34795B"/>
      </a:accent5>
      <a:accent6>
        <a:srgbClr val="CBD4B1"/>
      </a:accent6>
      <a:hlink>
        <a:srgbClr val="282F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199</Words>
  <Application>Microsoft Office PowerPoint</Application>
  <PresentationFormat>On-screen Show (16:9)</PresentationFormat>
  <Paragraphs>21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Lexend</vt:lpstr>
      <vt:lpstr>Gluten</vt:lpstr>
      <vt:lpstr>Rammetto One</vt:lpstr>
      <vt:lpstr>Arial</vt:lpstr>
      <vt:lpstr>Nunito Light</vt:lpstr>
      <vt:lpstr>Clock Learning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Clock Learning Activities for Pre-K</dc:title>
  <dc:creator>Acer</dc:creator>
  <cp:lastModifiedBy>duyên nguyễn</cp:lastModifiedBy>
  <cp:revision>38</cp:revision>
  <dcterms:modified xsi:type="dcterms:W3CDTF">2025-12-17T01:02:23Z</dcterms:modified>
</cp:coreProperties>
</file>