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89" r:id="rId14"/>
  </p:sldIdLst>
  <p:sldSz cx="9144000" cy="5143500" type="screen16x9"/>
  <p:notesSz cx="6858000" cy="9144000"/>
  <p:embeddedFontLst>
    <p:embeddedFont>
      <p:font typeface="Fredoka" panose="020B0604020202020204" charset="-79"/>
      <p:regular r:id="rId16"/>
      <p:bold r:id="rId17"/>
    </p:embeddedFont>
    <p:embeddedFont>
      <p:font typeface="Karla Medium" panose="020B0604020202020204" pitchFamily="2" charset="0"/>
      <p:regular r:id="rId18"/>
      <p:bold r:id="rId19"/>
      <p:italic r:id="rId20"/>
      <p:boldItalic r:id="rId2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568">
          <p15:clr>
            <a:srgbClr val="9AA0A6"/>
          </p15:clr>
        </p15:guide>
        <p15:guide id="2" pos="288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46" roundtripDataSignature="AMtx7mid6m6kAF38TKsGnualwGVNrbh6Q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722" y="46"/>
      </p:cViewPr>
      <p:guideLst>
        <p:guide orient="horz" pos="568"/>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3" Type="http://schemas.openxmlformats.org/officeDocument/2006/relationships/slide" Target="slides/slide2.xml"/><Relationship Id="rId21" Type="http://schemas.openxmlformats.org/officeDocument/2006/relationships/font" Target="fonts/font6.fntdata"/><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46" Type="http://customschemas.google.com/relationships/presentationmetadata" Target="metadata"/><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font" Target="fonts/font5.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48"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05" name="Google Shape;205;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6"/>
        <p:cNvGrpSpPr/>
        <p:nvPr/>
      </p:nvGrpSpPr>
      <p:grpSpPr>
        <a:xfrm>
          <a:off x="0" y="0"/>
          <a:ext cx="0" cy="0"/>
          <a:chOff x="0" y="0"/>
          <a:chExt cx="0" cy="0"/>
        </a:xfrm>
      </p:grpSpPr>
      <p:sp>
        <p:nvSpPr>
          <p:cNvPr id="457" name="Google Shape;457;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58" name="Google Shape;458;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5"/>
        <p:cNvGrpSpPr/>
        <p:nvPr/>
      </p:nvGrpSpPr>
      <p:grpSpPr>
        <a:xfrm>
          <a:off x="0" y="0"/>
          <a:ext cx="0" cy="0"/>
          <a:chOff x="0" y="0"/>
          <a:chExt cx="0" cy="0"/>
        </a:xfrm>
      </p:grpSpPr>
      <p:sp>
        <p:nvSpPr>
          <p:cNvPr id="476" name="Google Shape;476;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77" name="Google Shape;477;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7"/>
        <p:cNvGrpSpPr/>
        <p:nvPr/>
      </p:nvGrpSpPr>
      <p:grpSpPr>
        <a:xfrm>
          <a:off x="0" y="0"/>
          <a:ext cx="0" cy="0"/>
          <a:chOff x="0" y="0"/>
          <a:chExt cx="0" cy="0"/>
        </a:xfrm>
      </p:grpSpPr>
      <p:sp>
        <p:nvSpPr>
          <p:cNvPr id="498" name="Google Shape;498;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99" name="Google Shape;499;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5"/>
        <p:cNvGrpSpPr/>
        <p:nvPr/>
      </p:nvGrpSpPr>
      <p:grpSpPr>
        <a:xfrm>
          <a:off x="0" y="0"/>
          <a:ext cx="0" cy="0"/>
          <a:chOff x="0" y="0"/>
          <a:chExt cx="0" cy="0"/>
        </a:xfrm>
      </p:grpSpPr>
      <p:sp>
        <p:nvSpPr>
          <p:cNvPr id="866" name="Google Shape;866;p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67" name="Google Shape;867;p3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7" name="Google Shape;227;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Google Shape;238;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39" name="Google Shape;239;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
        <p:cNvGrpSpPr/>
        <p:nvPr/>
      </p:nvGrpSpPr>
      <p:grpSpPr>
        <a:xfrm>
          <a:off x="0" y="0"/>
          <a:ext cx="0" cy="0"/>
          <a:chOff x="0" y="0"/>
          <a:chExt cx="0" cy="0"/>
        </a:xfrm>
      </p:grpSpPr>
      <p:sp>
        <p:nvSpPr>
          <p:cNvPr id="255" name="Google Shape;255;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56" name="Google Shape;256;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5"/>
        <p:cNvGrpSpPr/>
        <p:nvPr/>
      </p:nvGrpSpPr>
      <p:grpSpPr>
        <a:xfrm>
          <a:off x="0" y="0"/>
          <a:ext cx="0" cy="0"/>
          <a:chOff x="0" y="0"/>
          <a:chExt cx="0" cy="0"/>
        </a:xfrm>
      </p:grpSpPr>
      <p:sp>
        <p:nvSpPr>
          <p:cNvPr id="366" name="Google Shape;366;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67" name="Google Shape;367;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9"/>
        <p:cNvGrpSpPr/>
        <p:nvPr/>
      </p:nvGrpSpPr>
      <p:grpSpPr>
        <a:xfrm>
          <a:off x="0" y="0"/>
          <a:ext cx="0" cy="0"/>
          <a:chOff x="0" y="0"/>
          <a:chExt cx="0" cy="0"/>
        </a:xfrm>
      </p:grpSpPr>
      <p:sp>
        <p:nvSpPr>
          <p:cNvPr id="390" name="Google Shape;390;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91" name="Google Shape;391;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2"/>
        <p:cNvGrpSpPr/>
        <p:nvPr/>
      </p:nvGrpSpPr>
      <p:grpSpPr>
        <a:xfrm>
          <a:off x="0" y="0"/>
          <a:ext cx="0" cy="0"/>
          <a:chOff x="0" y="0"/>
          <a:chExt cx="0" cy="0"/>
        </a:xfrm>
      </p:grpSpPr>
      <p:sp>
        <p:nvSpPr>
          <p:cNvPr id="423" name="Google Shape;423;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24" name="Google Shape;424;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9"/>
        <p:cNvGrpSpPr/>
        <p:nvPr/>
      </p:nvGrpSpPr>
      <p:grpSpPr>
        <a:xfrm>
          <a:off x="0" y="0"/>
          <a:ext cx="0" cy="0"/>
          <a:chOff x="0" y="0"/>
          <a:chExt cx="0" cy="0"/>
        </a:xfrm>
      </p:grpSpPr>
      <p:sp>
        <p:nvSpPr>
          <p:cNvPr id="430" name="Google Shape;430;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31" name="Google Shape;431;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5"/>
        <p:cNvGrpSpPr/>
        <p:nvPr/>
      </p:nvGrpSpPr>
      <p:grpSpPr>
        <a:xfrm>
          <a:off x="0" y="0"/>
          <a:ext cx="0" cy="0"/>
          <a:chOff x="0" y="0"/>
          <a:chExt cx="0" cy="0"/>
        </a:xfrm>
      </p:grpSpPr>
      <p:sp>
        <p:nvSpPr>
          <p:cNvPr id="446" name="Google Shape;446;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47" name="Google Shape;447;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8"/>
        <p:cNvGrpSpPr/>
        <p:nvPr/>
      </p:nvGrpSpPr>
      <p:grpSpPr>
        <a:xfrm>
          <a:off x="0" y="0"/>
          <a:ext cx="0" cy="0"/>
          <a:chOff x="0" y="0"/>
          <a:chExt cx="0" cy="0"/>
        </a:xfrm>
      </p:grpSpPr>
      <p:grpSp>
        <p:nvGrpSpPr>
          <p:cNvPr id="9" name="Google Shape;9;p36"/>
          <p:cNvGrpSpPr/>
          <p:nvPr/>
        </p:nvGrpSpPr>
        <p:grpSpPr>
          <a:xfrm>
            <a:off x="334091" y="329238"/>
            <a:ext cx="8475816" cy="4485025"/>
            <a:chOff x="334091" y="329238"/>
            <a:chExt cx="8475816" cy="4485025"/>
          </a:xfrm>
        </p:grpSpPr>
        <p:grpSp>
          <p:nvGrpSpPr>
            <p:cNvPr id="10" name="Google Shape;10;p36"/>
            <p:cNvGrpSpPr/>
            <p:nvPr/>
          </p:nvGrpSpPr>
          <p:grpSpPr>
            <a:xfrm>
              <a:off x="334091" y="3521088"/>
              <a:ext cx="8475816" cy="1293175"/>
              <a:chOff x="908176" y="3090407"/>
              <a:chExt cx="7241812" cy="1104900"/>
            </a:xfrm>
          </p:grpSpPr>
          <p:sp>
            <p:nvSpPr>
              <p:cNvPr id="11" name="Google Shape;11;p36"/>
              <p:cNvSpPr/>
              <p:nvPr/>
            </p:nvSpPr>
            <p:spPr>
              <a:xfrm>
                <a:off x="908176" y="3090407"/>
                <a:ext cx="739500" cy="1104900"/>
              </a:xfrm>
              <a:prstGeom prst="parallelogram">
                <a:avLst>
                  <a:gd name="adj" fmla="val 51335"/>
                </a:avLst>
              </a:pr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 name="Google Shape;12;p36"/>
              <p:cNvSpPr/>
              <p:nvPr/>
            </p:nvSpPr>
            <p:spPr>
              <a:xfrm>
                <a:off x="1613301" y="3090407"/>
                <a:ext cx="739500" cy="1104900"/>
              </a:xfrm>
              <a:prstGeom prst="parallelogram">
                <a:avLst>
                  <a:gd name="adj" fmla="val 51335"/>
                </a:avLst>
              </a:pr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 name="Google Shape;13;p36"/>
              <p:cNvSpPr/>
              <p:nvPr/>
            </p:nvSpPr>
            <p:spPr>
              <a:xfrm>
                <a:off x="2343198" y="3090407"/>
                <a:ext cx="739500" cy="1104900"/>
              </a:xfrm>
              <a:prstGeom prst="parallelogram">
                <a:avLst>
                  <a:gd name="adj" fmla="val 51335"/>
                </a:avLst>
              </a:pr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4" name="Google Shape;14;p36"/>
              <p:cNvSpPr/>
              <p:nvPr/>
            </p:nvSpPr>
            <p:spPr>
              <a:xfrm>
                <a:off x="3071648" y="3090407"/>
                <a:ext cx="739500" cy="1104900"/>
              </a:xfrm>
              <a:prstGeom prst="parallelogram">
                <a:avLst>
                  <a:gd name="adj" fmla="val 51335"/>
                </a:avLst>
              </a:pr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 name="Google Shape;15;p36"/>
              <p:cNvSpPr/>
              <p:nvPr/>
            </p:nvSpPr>
            <p:spPr>
              <a:xfrm>
                <a:off x="3800233" y="3090407"/>
                <a:ext cx="739500" cy="1104900"/>
              </a:xfrm>
              <a:prstGeom prst="parallelogram">
                <a:avLst>
                  <a:gd name="adj" fmla="val 51335"/>
                </a:avLst>
              </a:pr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 name="Google Shape;16;p36"/>
              <p:cNvSpPr/>
              <p:nvPr/>
            </p:nvSpPr>
            <p:spPr>
              <a:xfrm>
                <a:off x="4530131" y="3090407"/>
                <a:ext cx="739500" cy="1104900"/>
              </a:xfrm>
              <a:prstGeom prst="parallelogram">
                <a:avLst>
                  <a:gd name="adj" fmla="val 51335"/>
                </a:avLst>
              </a:pr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 name="Google Shape;17;p36"/>
              <p:cNvSpPr/>
              <p:nvPr/>
            </p:nvSpPr>
            <p:spPr>
              <a:xfrm>
                <a:off x="5258581" y="3090407"/>
                <a:ext cx="739500" cy="1104900"/>
              </a:xfrm>
              <a:prstGeom prst="parallelogram">
                <a:avLst>
                  <a:gd name="adj" fmla="val 51335"/>
                </a:avLst>
              </a:pr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8" name="Google Shape;18;p36"/>
              <p:cNvSpPr/>
              <p:nvPr/>
            </p:nvSpPr>
            <p:spPr>
              <a:xfrm>
                <a:off x="5952141" y="3090407"/>
                <a:ext cx="739500" cy="1104900"/>
              </a:xfrm>
              <a:prstGeom prst="parallelogram">
                <a:avLst>
                  <a:gd name="adj" fmla="val 51335"/>
                </a:avLst>
              </a:pr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9" name="Google Shape;19;p36"/>
              <p:cNvSpPr/>
              <p:nvPr/>
            </p:nvSpPr>
            <p:spPr>
              <a:xfrm>
                <a:off x="6682038" y="3090407"/>
                <a:ext cx="739500" cy="1104900"/>
              </a:xfrm>
              <a:prstGeom prst="parallelogram">
                <a:avLst>
                  <a:gd name="adj" fmla="val 51335"/>
                </a:avLst>
              </a:pr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0" name="Google Shape;20;p36"/>
              <p:cNvSpPr/>
              <p:nvPr/>
            </p:nvSpPr>
            <p:spPr>
              <a:xfrm>
                <a:off x="7410488" y="3090407"/>
                <a:ext cx="739500" cy="1104900"/>
              </a:xfrm>
              <a:prstGeom prst="parallelogram">
                <a:avLst>
                  <a:gd name="adj" fmla="val 51335"/>
                </a:avLst>
              </a:pr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21" name="Google Shape;21;p36"/>
            <p:cNvGrpSpPr/>
            <p:nvPr/>
          </p:nvGrpSpPr>
          <p:grpSpPr>
            <a:xfrm>
              <a:off x="334091" y="329238"/>
              <a:ext cx="8475816" cy="1293175"/>
              <a:chOff x="908176" y="3090407"/>
              <a:chExt cx="7241812" cy="1104900"/>
            </a:xfrm>
          </p:grpSpPr>
          <p:sp>
            <p:nvSpPr>
              <p:cNvPr id="22" name="Google Shape;22;p36"/>
              <p:cNvSpPr/>
              <p:nvPr/>
            </p:nvSpPr>
            <p:spPr>
              <a:xfrm>
                <a:off x="908176" y="3090407"/>
                <a:ext cx="739500" cy="1104900"/>
              </a:xfrm>
              <a:prstGeom prst="parallelogram">
                <a:avLst>
                  <a:gd name="adj" fmla="val 51335"/>
                </a:avLst>
              </a:pr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 name="Google Shape;23;p36"/>
              <p:cNvSpPr/>
              <p:nvPr/>
            </p:nvSpPr>
            <p:spPr>
              <a:xfrm>
                <a:off x="1613301" y="3090407"/>
                <a:ext cx="739500" cy="1104900"/>
              </a:xfrm>
              <a:prstGeom prst="parallelogram">
                <a:avLst>
                  <a:gd name="adj" fmla="val 51335"/>
                </a:avLst>
              </a:pr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4" name="Google Shape;24;p36"/>
              <p:cNvSpPr/>
              <p:nvPr/>
            </p:nvSpPr>
            <p:spPr>
              <a:xfrm>
                <a:off x="2343198" y="3090407"/>
                <a:ext cx="739500" cy="1104900"/>
              </a:xfrm>
              <a:prstGeom prst="parallelogram">
                <a:avLst>
                  <a:gd name="adj" fmla="val 51335"/>
                </a:avLst>
              </a:pr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5" name="Google Shape;25;p36"/>
              <p:cNvSpPr/>
              <p:nvPr/>
            </p:nvSpPr>
            <p:spPr>
              <a:xfrm>
                <a:off x="3071648" y="3090407"/>
                <a:ext cx="739500" cy="1104900"/>
              </a:xfrm>
              <a:prstGeom prst="parallelogram">
                <a:avLst>
                  <a:gd name="adj" fmla="val 51335"/>
                </a:avLst>
              </a:pr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6" name="Google Shape;26;p36"/>
              <p:cNvSpPr/>
              <p:nvPr/>
            </p:nvSpPr>
            <p:spPr>
              <a:xfrm>
                <a:off x="3800233" y="3090407"/>
                <a:ext cx="739500" cy="1104900"/>
              </a:xfrm>
              <a:prstGeom prst="parallelogram">
                <a:avLst>
                  <a:gd name="adj" fmla="val 51335"/>
                </a:avLst>
              </a:pr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7" name="Google Shape;27;p36"/>
              <p:cNvSpPr/>
              <p:nvPr/>
            </p:nvSpPr>
            <p:spPr>
              <a:xfrm>
                <a:off x="4530131" y="3090407"/>
                <a:ext cx="739500" cy="1104900"/>
              </a:xfrm>
              <a:prstGeom prst="parallelogram">
                <a:avLst>
                  <a:gd name="adj" fmla="val 51335"/>
                </a:avLst>
              </a:pr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 name="Google Shape;28;p36"/>
              <p:cNvSpPr/>
              <p:nvPr/>
            </p:nvSpPr>
            <p:spPr>
              <a:xfrm>
                <a:off x="5258581" y="3090407"/>
                <a:ext cx="739500" cy="1104900"/>
              </a:xfrm>
              <a:prstGeom prst="parallelogram">
                <a:avLst>
                  <a:gd name="adj" fmla="val 51335"/>
                </a:avLst>
              </a:pr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9" name="Google Shape;29;p36"/>
              <p:cNvSpPr/>
              <p:nvPr/>
            </p:nvSpPr>
            <p:spPr>
              <a:xfrm>
                <a:off x="5952141" y="3090407"/>
                <a:ext cx="739500" cy="1104900"/>
              </a:xfrm>
              <a:prstGeom prst="parallelogram">
                <a:avLst>
                  <a:gd name="adj" fmla="val 51335"/>
                </a:avLst>
              </a:pr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0" name="Google Shape;30;p36"/>
              <p:cNvSpPr/>
              <p:nvPr/>
            </p:nvSpPr>
            <p:spPr>
              <a:xfrm>
                <a:off x="6682038" y="3090407"/>
                <a:ext cx="739500" cy="1104900"/>
              </a:xfrm>
              <a:prstGeom prst="parallelogram">
                <a:avLst>
                  <a:gd name="adj" fmla="val 51335"/>
                </a:avLst>
              </a:pr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1" name="Google Shape;31;p36"/>
              <p:cNvSpPr/>
              <p:nvPr/>
            </p:nvSpPr>
            <p:spPr>
              <a:xfrm>
                <a:off x="7410488" y="3090407"/>
                <a:ext cx="739500" cy="1104900"/>
              </a:xfrm>
              <a:prstGeom prst="parallelogram">
                <a:avLst>
                  <a:gd name="adj" fmla="val 51335"/>
                </a:avLst>
              </a:pr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sp>
        <p:nvSpPr>
          <p:cNvPr id="32" name="Google Shape;32;p36"/>
          <p:cNvSpPr/>
          <p:nvPr/>
        </p:nvSpPr>
        <p:spPr>
          <a:xfrm>
            <a:off x="334107" y="2077904"/>
            <a:ext cx="292502" cy="327348"/>
          </a:xfrm>
          <a:custGeom>
            <a:avLst/>
            <a:gdLst/>
            <a:ahLst/>
            <a:cxnLst/>
            <a:rect l="l" t="t" r="r" b="b"/>
            <a:pathLst>
              <a:path w="3871" h="4332" extrusionOk="0">
                <a:moveTo>
                  <a:pt x="1942" y="1"/>
                </a:moveTo>
                <a:cubicBezTo>
                  <a:pt x="1894" y="1"/>
                  <a:pt x="1846" y="24"/>
                  <a:pt x="1823" y="72"/>
                </a:cubicBezTo>
                <a:cubicBezTo>
                  <a:pt x="1596" y="572"/>
                  <a:pt x="1513" y="1167"/>
                  <a:pt x="1465" y="1703"/>
                </a:cubicBezTo>
                <a:cubicBezTo>
                  <a:pt x="1001" y="1739"/>
                  <a:pt x="513" y="1834"/>
                  <a:pt x="108" y="2037"/>
                </a:cubicBezTo>
                <a:cubicBezTo>
                  <a:pt x="1" y="2084"/>
                  <a:pt x="1" y="2239"/>
                  <a:pt x="108" y="2299"/>
                </a:cubicBezTo>
                <a:cubicBezTo>
                  <a:pt x="513" y="2501"/>
                  <a:pt x="1001" y="2596"/>
                  <a:pt x="1465" y="2632"/>
                </a:cubicBezTo>
                <a:cubicBezTo>
                  <a:pt x="1513" y="3215"/>
                  <a:pt x="1704" y="4239"/>
                  <a:pt x="1882" y="4323"/>
                </a:cubicBezTo>
                <a:cubicBezTo>
                  <a:pt x="1899" y="4328"/>
                  <a:pt x="1917" y="4331"/>
                  <a:pt x="1934" y="4331"/>
                </a:cubicBezTo>
                <a:cubicBezTo>
                  <a:pt x="1986" y="4331"/>
                  <a:pt x="2034" y="4302"/>
                  <a:pt x="2061" y="4239"/>
                </a:cubicBezTo>
                <a:cubicBezTo>
                  <a:pt x="2287" y="3751"/>
                  <a:pt x="2370" y="3156"/>
                  <a:pt x="2406" y="2620"/>
                </a:cubicBezTo>
                <a:cubicBezTo>
                  <a:pt x="2858" y="2572"/>
                  <a:pt x="3347" y="2477"/>
                  <a:pt x="3751" y="2275"/>
                </a:cubicBezTo>
                <a:cubicBezTo>
                  <a:pt x="3787" y="2263"/>
                  <a:pt x="3799" y="2251"/>
                  <a:pt x="3811" y="2215"/>
                </a:cubicBezTo>
                <a:cubicBezTo>
                  <a:pt x="3870" y="2144"/>
                  <a:pt x="3847" y="2072"/>
                  <a:pt x="3787" y="2037"/>
                </a:cubicBezTo>
                <a:cubicBezTo>
                  <a:pt x="3382" y="1834"/>
                  <a:pt x="2882" y="1727"/>
                  <a:pt x="2418" y="1703"/>
                </a:cubicBezTo>
                <a:cubicBezTo>
                  <a:pt x="2382" y="1167"/>
                  <a:pt x="2287" y="572"/>
                  <a:pt x="2061" y="72"/>
                </a:cubicBezTo>
                <a:cubicBezTo>
                  <a:pt x="2037" y="24"/>
                  <a:pt x="1989" y="1"/>
                  <a:pt x="194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 name="Google Shape;33;p36"/>
          <p:cNvSpPr/>
          <p:nvPr/>
        </p:nvSpPr>
        <p:spPr>
          <a:xfrm>
            <a:off x="8663957" y="2843304"/>
            <a:ext cx="292502" cy="327348"/>
          </a:xfrm>
          <a:custGeom>
            <a:avLst/>
            <a:gdLst/>
            <a:ahLst/>
            <a:cxnLst/>
            <a:rect l="l" t="t" r="r" b="b"/>
            <a:pathLst>
              <a:path w="3871" h="4332" extrusionOk="0">
                <a:moveTo>
                  <a:pt x="1942" y="1"/>
                </a:moveTo>
                <a:cubicBezTo>
                  <a:pt x="1894" y="1"/>
                  <a:pt x="1846" y="24"/>
                  <a:pt x="1823" y="72"/>
                </a:cubicBezTo>
                <a:cubicBezTo>
                  <a:pt x="1596" y="572"/>
                  <a:pt x="1513" y="1167"/>
                  <a:pt x="1465" y="1703"/>
                </a:cubicBezTo>
                <a:cubicBezTo>
                  <a:pt x="1001" y="1739"/>
                  <a:pt x="513" y="1834"/>
                  <a:pt x="108" y="2037"/>
                </a:cubicBezTo>
                <a:cubicBezTo>
                  <a:pt x="1" y="2084"/>
                  <a:pt x="1" y="2239"/>
                  <a:pt x="108" y="2299"/>
                </a:cubicBezTo>
                <a:cubicBezTo>
                  <a:pt x="513" y="2501"/>
                  <a:pt x="1001" y="2596"/>
                  <a:pt x="1465" y="2632"/>
                </a:cubicBezTo>
                <a:cubicBezTo>
                  <a:pt x="1513" y="3215"/>
                  <a:pt x="1704" y="4239"/>
                  <a:pt x="1882" y="4323"/>
                </a:cubicBezTo>
                <a:cubicBezTo>
                  <a:pt x="1899" y="4328"/>
                  <a:pt x="1917" y="4331"/>
                  <a:pt x="1934" y="4331"/>
                </a:cubicBezTo>
                <a:cubicBezTo>
                  <a:pt x="1986" y="4331"/>
                  <a:pt x="2034" y="4302"/>
                  <a:pt x="2061" y="4239"/>
                </a:cubicBezTo>
                <a:cubicBezTo>
                  <a:pt x="2287" y="3751"/>
                  <a:pt x="2370" y="3156"/>
                  <a:pt x="2406" y="2620"/>
                </a:cubicBezTo>
                <a:cubicBezTo>
                  <a:pt x="2858" y="2572"/>
                  <a:pt x="3347" y="2477"/>
                  <a:pt x="3751" y="2275"/>
                </a:cubicBezTo>
                <a:cubicBezTo>
                  <a:pt x="3787" y="2263"/>
                  <a:pt x="3799" y="2251"/>
                  <a:pt x="3811" y="2215"/>
                </a:cubicBezTo>
                <a:cubicBezTo>
                  <a:pt x="3870" y="2144"/>
                  <a:pt x="3847" y="2072"/>
                  <a:pt x="3787" y="2037"/>
                </a:cubicBezTo>
                <a:cubicBezTo>
                  <a:pt x="3382" y="1834"/>
                  <a:pt x="2882" y="1727"/>
                  <a:pt x="2418" y="1703"/>
                </a:cubicBezTo>
                <a:cubicBezTo>
                  <a:pt x="2382" y="1167"/>
                  <a:pt x="2287" y="572"/>
                  <a:pt x="2061" y="72"/>
                </a:cubicBezTo>
                <a:cubicBezTo>
                  <a:pt x="2037" y="24"/>
                  <a:pt x="1989" y="1"/>
                  <a:pt x="194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 name="Google Shape;34;p36"/>
          <p:cNvSpPr txBox="1">
            <a:spLocks noGrp="1"/>
          </p:cNvSpPr>
          <p:nvPr>
            <p:ph type="title" hasCustomPrompt="1"/>
          </p:nvPr>
        </p:nvSpPr>
        <p:spPr>
          <a:xfrm>
            <a:off x="2521875" y="1119500"/>
            <a:ext cx="4914600" cy="17238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0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35" name="Google Shape;35;p36"/>
          <p:cNvSpPr txBox="1">
            <a:spLocks noGrp="1"/>
          </p:cNvSpPr>
          <p:nvPr>
            <p:ph type="subTitle" idx="1"/>
          </p:nvPr>
        </p:nvSpPr>
        <p:spPr>
          <a:xfrm>
            <a:off x="2521975" y="3099775"/>
            <a:ext cx="4914600" cy="3273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1400"/>
              <a:buNone/>
              <a:defRPr sz="1600">
                <a:latin typeface="Arial"/>
                <a:ea typeface="Arial"/>
                <a:cs typeface="Arial"/>
                <a:sym typeface="Arial"/>
              </a:defRPr>
            </a:lvl1pPr>
            <a:lvl2pPr lvl="1" algn="ctr">
              <a:lnSpc>
                <a:spcPct val="100000"/>
              </a:lnSpc>
              <a:spcBef>
                <a:spcPts val="0"/>
              </a:spcBef>
              <a:spcAft>
                <a:spcPts val="0"/>
              </a:spcAft>
              <a:buSzPts val="1400"/>
              <a:buNone/>
              <a:defRPr sz="1600" b="1"/>
            </a:lvl2pPr>
            <a:lvl3pPr lvl="2" algn="ctr">
              <a:lnSpc>
                <a:spcPct val="100000"/>
              </a:lnSpc>
              <a:spcBef>
                <a:spcPts val="0"/>
              </a:spcBef>
              <a:spcAft>
                <a:spcPts val="0"/>
              </a:spcAft>
              <a:buSzPts val="1400"/>
              <a:buNone/>
              <a:defRPr sz="1600" b="1"/>
            </a:lvl3pPr>
            <a:lvl4pPr lvl="3" algn="ctr">
              <a:lnSpc>
                <a:spcPct val="100000"/>
              </a:lnSpc>
              <a:spcBef>
                <a:spcPts val="0"/>
              </a:spcBef>
              <a:spcAft>
                <a:spcPts val="0"/>
              </a:spcAft>
              <a:buSzPts val="1400"/>
              <a:buNone/>
              <a:defRPr sz="1600" b="1"/>
            </a:lvl4pPr>
            <a:lvl5pPr lvl="4" algn="ctr">
              <a:lnSpc>
                <a:spcPct val="100000"/>
              </a:lnSpc>
              <a:spcBef>
                <a:spcPts val="0"/>
              </a:spcBef>
              <a:spcAft>
                <a:spcPts val="0"/>
              </a:spcAft>
              <a:buSzPts val="1400"/>
              <a:buNone/>
              <a:defRPr sz="1600" b="1"/>
            </a:lvl5pPr>
            <a:lvl6pPr lvl="5" algn="ctr">
              <a:lnSpc>
                <a:spcPct val="100000"/>
              </a:lnSpc>
              <a:spcBef>
                <a:spcPts val="0"/>
              </a:spcBef>
              <a:spcAft>
                <a:spcPts val="0"/>
              </a:spcAft>
              <a:buSzPts val="1400"/>
              <a:buNone/>
              <a:defRPr sz="1600" b="1"/>
            </a:lvl6pPr>
            <a:lvl7pPr lvl="6" algn="ctr">
              <a:lnSpc>
                <a:spcPct val="100000"/>
              </a:lnSpc>
              <a:spcBef>
                <a:spcPts val="0"/>
              </a:spcBef>
              <a:spcAft>
                <a:spcPts val="0"/>
              </a:spcAft>
              <a:buSzPts val="1400"/>
              <a:buNone/>
              <a:defRPr sz="1600" b="1"/>
            </a:lvl7pPr>
            <a:lvl8pPr lvl="7" algn="ctr">
              <a:lnSpc>
                <a:spcPct val="100000"/>
              </a:lnSpc>
              <a:spcBef>
                <a:spcPts val="0"/>
              </a:spcBef>
              <a:spcAft>
                <a:spcPts val="0"/>
              </a:spcAft>
              <a:buSzPts val="1400"/>
              <a:buNone/>
              <a:defRPr sz="1600" b="1"/>
            </a:lvl8pPr>
            <a:lvl9pPr lvl="8" algn="ctr">
              <a:lnSpc>
                <a:spcPct val="100000"/>
              </a:lnSpc>
              <a:spcBef>
                <a:spcPts val="0"/>
              </a:spcBef>
              <a:spcAft>
                <a:spcPts val="0"/>
              </a:spcAft>
              <a:buSzPts val="1400"/>
              <a:buNone/>
              <a:defRPr sz="1600" b="1"/>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ackground 1">
  <p:cSld name="SECTION_TITLE_AND_DESCRIPTION_1">
    <p:spTree>
      <p:nvGrpSpPr>
        <p:cNvPr id="1" name="Shape 195"/>
        <p:cNvGrpSpPr/>
        <p:nvPr/>
      </p:nvGrpSpPr>
      <p:grpSpPr>
        <a:xfrm>
          <a:off x="0" y="0"/>
          <a:ext cx="0" cy="0"/>
          <a:chOff x="0" y="0"/>
          <a:chExt cx="0" cy="0"/>
        </a:xfrm>
      </p:grpSpPr>
      <p:grpSp>
        <p:nvGrpSpPr>
          <p:cNvPr id="196" name="Google Shape;196;p48"/>
          <p:cNvGrpSpPr/>
          <p:nvPr/>
        </p:nvGrpSpPr>
        <p:grpSpPr>
          <a:xfrm>
            <a:off x="4707900" y="539325"/>
            <a:ext cx="4436131" cy="4604444"/>
            <a:chOff x="4707900" y="539325"/>
            <a:chExt cx="4436131" cy="4604444"/>
          </a:xfrm>
        </p:grpSpPr>
        <p:sp>
          <p:nvSpPr>
            <p:cNvPr id="197" name="Google Shape;197;p48"/>
            <p:cNvSpPr/>
            <p:nvPr/>
          </p:nvSpPr>
          <p:spPr>
            <a:xfrm>
              <a:off x="4707900" y="539325"/>
              <a:ext cx="4436131" cy="4604444"/>
            </a:xfrm>
            <a:custGeom>
              <a:avLst/>
              <a:gdLst/>
              <a:ahLst/>
              <a:cxnLst/>
              <a:rect l="l" t="t" r="r" b="b"/>
              <a:pathLst>
                <a:path w="74761" h="78796" extrusionOk="0">
                  <a:moveTo>
                    <a:pt x="74760" y="0"/>
                  </a:moveTo>
                  <a:cubicBezTo>
                    <a:pt x="63711" y="2465"/>
                    <a:pt x="53615" y="9263"/>
                    <a:pt x="47400" y="18752"/>
                  </a:cubicBezTo>
                  <a:cubicBezTo>
                    <a:pt x="40113" y="29897"/>
                    <a:pt x="38113" y="44017"/>
                    <a:pt x="29981" y="54554"/>
                  </a:cubicBezTo>
                  <a:cubicBezTo>
                    <a:pt x="23551" y="62853"/>
                    <a:pt x="14015" y="68020"/>
                    <a:pt x="5561" y="74247"/>
                  </a:cubicBezTo>
                  <a:cubicBezTo>
                    <a:pt x="3656" y="75652"/>
                    <a:pt x="1775" y="77176"/>
                    <a:pt x="1" y="78795"/>
                  </a:cubicBezTo>
                  <a:lnTo>
                    <a:pt x="74760" y="78795"/>
                  </a:lnTo>
                  <a:lnTo>
                    <a:pt x="74760"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98" name="Google Shape;198;p48"/>
            <p:cNvSpPr/>
            <p:nvPr/>
          </p:nvSpPr>
          <p:spPr>
            <a:xfrm>
              <a:off x="4905576" y="676300"/>
              <a:ext cx="4238388" cy="4467339"/>
            </a:xfrm>
            <a:custGeom>
              <a:avLst/>
              <a:gdLst/>
              <a:ahLst/>
              <a:cxnLst/>
              <a:rect l="l" t="t" r="r" b="b"/>
              <a:pathLst>
                <a:path w="74761" h="78796" extrusionOk="0">
                  <a:moveTo>
                    <a:pt x="74760" y="0"/>
                  </a:moveTo>
                  <a:cubicBezTo>
                    <a:pt x="63711" y="2465"/>
                    <a:pt x="53615" y="9263"/>
                    <a:pt x="47400" y="18752"/>
                  </a:cubicBezTo>
                  <a:cubicBezTo>
                    <a:pt x="40113" y="29897"/>
                    <a:pt x="38113" y="44017"/>
                    <a:pt x="29981" y="54554"/>
                  </a:cubicBezTo>
                  <a:cubicBezTo>
                    <a:pt x="23551" y="62853"/>
                    <a:pt x="14015" y="68020"/>
                    <a:pt x="5561" y="74247"/>
                  </a:cubicBezTo>
                  <a:cubicBezTo>
                    <a:pt x="3656" y="75652"/>
                    <a:pt x="1775" y="77176"/>
                    <a:pt x="1" y="78795"/>
                  </a:cubicBezTo>
                  <a:lnTo>
                    <a:pt x="74760" y="78795"/>
                  </a:lnTo>
                  <a:lnTo>
                    <a:pt x="74760" y="0"/>
                  </a:lnTo>
                  <a:close/>
                </a:path>
              </a:pathLst>
            </a:custGeom>
            <a:solidFill>
              <a:schemeClr val="dk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199" name="Google Shape;199;p48"/>
          <p:cNvSpPr/>
          <p:nvPr/>
        </p:nvSpPr>
        <p:spPr>
          <a:xfrm>
            <a:off x="187950" y="2083554"/>
            <a:ext cx="350229" cy="391938"/>
          </a:xfrm>
          <a:custGeom>
            <a:avLst/>
            <a:gdLst/>
            <a:ahLst/>
            <a:cxnLst/>
            <a:rect l="l" t="t" r="r" b="b"/>
            <a:pathLst>
              <a:path w="3871" h="4332" extrusionOk="0">
                <a:moveTo>
                  <a:pt x="1942" y="1"/>
                </a:moveTo>
                <a:cubicBezTo>
                  <a:pt x="1894" y="1"/>
                  <a:pt x="1846" y="24"/>
                  <a:pt x="1823" y="72"/>
                </a:cubicBezTo>
                <a:cubicBezTo>
                  <a:pt x="1596" y="572"/>
                  <a:pt x="1513" y="1167"/>
                  <a:pt x="1465" y="1703"/>
                </a:cubicBezTo>
                <a:cubicBezTo>
                  <a:pt x="1001" y="1739"/>
                  <a:pt x="513" y="1834"/>
                  <a:pt x="108" y="2037"/>
                </a:cubicBezTo>
                <a:cubicBezTo>
                  <a:pt x="1" y="2084"/>
                  <a:pt x="1" y="2239"/>
                  <a:pt x="108" y="2299"/>
                </a:cubicBezTo>
                <a:cubicBezTo>
                  <a:pt x="513" y="2501"/>
                  <a:pt x="1001" y="2596"/>
                  <a:pt x="1465" y="2632"/>
                </a:cubicBezTo>
                <a:cubicBezTo>
                  <a:pt x="1513" y="3215"/>
                  <a:pt x="1704" y="4239"/>
                  <a:pt x="1882" y="4323"/>
                </a:cubicBezTo>
                <a:cubicBezTo>
                  <a:pt x="1899" y="4328"/>
                  <a:pt x="1917" y="4331"/>
                  <a:pt x="1934" y="4331"/>
                </a:cubicBezTo>
                <a:cubicBezTo>
                  <a:pt x="1986" y="4331"/>
                  <a:pt x="2034" y="4302"/>
                  <a:pt x="2061" y="4239"/>
                </a:cubicBezTo>
                <a:cubicBezTo>
                  <a:pt x="2287" y="3751"/>
                  <a:pt x="2370" y="3156"/>
                  <a:pt x="2406" y="2620"/>
                </a:cubicBezTo>
                <a:cubicBezTo>
                  <a:pt x="2858" y="2572"/>
                  <a:pt x="3347" y="2477"/>
                  <a:pt x="3751" y="2275"/>
                </a:cubicBezTo>
                <a:cubicBezTo>
                  <a:pt x="3787" y="2263"/>
                  <a:pt x="3799" y="2251"/>
                  <a:pt x="3811" y="2215"/>
                </a:cubicBezTo>
                <a:cubicBezTo>
                  <a:pt x="3870" y="2144"/>
                  <a:pt x="3847" y="2072"/>
                  <a:pt x="3787" y="2037"/>
                </a:cubicBezTo>
                <a:cubicBezTo>
                  <a:pt x="3382" y="1834"/>
                  <a:pt x="2882" y="1727"/>
                  <a:pt x="2418" y="1703"/>
                </a:cubicBezTo>
                <a:cubicBezTo>
                  <a:pt x="2382" y="1167"/>
                  <a:pt x="2287" y="572"/>
                  <a:pt x="2061" y="72"/>
                </a:cubicBezTo>
                <a:cubicBezTo>
                  <a:pt x="2037" y="24"/>
                  <a:pt x="1989" y="1"/>
                  <a:pt x="194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00" name="Google Shape;200;p48"/>
          <p:cNvSpPr/>
          <p:nvPr/>
        </p:nvSpPr>
        <p:spPr>
          <a:xfrm>
            <a:off x="3909050" y="4707972"/>
            <a:ext cx="235579" cy="263646"/>
          </a:xfrm>
          <a:custGeom>
            <a:avLst/>
            <a:gdLst/>
            <a:ahLst/>
            <a:cxnLst/>
            <a:rect l="l" t="t" r="r" b="b"/>
            <a:pathLst>
              <a:path w="3871" h="4332" extrusionOk="0">
                <a:moveTo>
                  <a:pt x="1942" y="1"/>
                </a:moveTo>
                <a:cubicBezTo>
                  <a:pt x="1894" y="1"/>
                  <a:pt x="1846" y="24"/>
                  <a:pt x="1823" y="72"/>
                </a:cubicBezTo>
                <a:cubicBezTo>
                  <a:pt x="1596" y="572"/>
                  <a:pt x="1513" y="1167"/>
                  <a:pt x="1465" y="1703"/>
                </a:cubicBezTo>
                <a:cubicBezTo>
                  <a:pt x="1001" y="1739"/>
                  <a:pt x="513" y="1834"/>
                  <a:pt x="108" y="2037"/>
                </a:cubicBezTo>
                <a:cubicBezTo>
                  <a:pt x="1" y="2084"/>
                  <a:pt x="1" y="2239"/>
                  <a:pt x="108" y="2299"/>
                </a:cubicBezTo>
                <a:cubicBezTo>
                  <a:pt x="513" y="2501"/>
                  <a:pt x="1001" y="2596"/>
                  <a:pt x="1465" y="2632"/>
                </a:cubicBezTo>
                <a:cubicBezTo>
                  <a:pt x="1513" y="3215"/>
                  <a:pt x="1704" y="4239"/>
                  <a:pt x="1882" y="4323"/>
                </a:cubicBezTo>
                <a:cubicBezTo>
                  <a:pt x="1899" y="4328"/>
                  <a:pt x="1917" y="4331"/>
                  <a:pt x="1934" y="4331"/>
                </a:cubicBezTo>
                <a:cubicBezTo>
                  <a:pt x="1986" y="4331"/>
                  <a:pt x="2034" y="4302"/>
                  <a:pt x="2061" y="4239"/>
                </a:cubicBezTo>
                <a:cubicBezTo>
                  <a:pt x="2287" y="3751"/>
                  <a:pt x="2370" y="3156"/>
                  <a:pt x="2406" y="2620"/>
                </a:cubicBezTo>
                <a:cubicBezTo>
                  <a:pt x="2858" y="2572"/>
                  <a:pt x="3347" y="2477"/>
                  <a:pt x="3751" y="2275"/>
                </a:cubicBezTo>
                <a:cubicBezTo>
                  <a:pt x="3787" y="2263"/>
                  <a:pt x="3799" y="2251"/>
                  <a:pt x="3811" y="2215"/>
                </a:cubicBezTo>
                <a:cubicBezTo>
                  <a:pt x="3870" y="2144"/>
                  <a:pt x="3847" y="2072"/>
                  <a:pt x="3787" y="2037"/>
                </a:cubicBezTo>
                <a:cubicBezTo>
                  <a:pt x="3382" y="1834"/>
                  <a:pt x="2882" y="1727"/>
                  <a:pt x="2418" y="1703"/>
                </a:cubicBezTo>
                <a:cubicBezTo>
                  <a:pt x="2382" y="1167"/>
                  <a:pt x="2287" y="572"/>
                  <a:pt x="2061" y="72"/>
                </a:cubicBezTo>
                <a:cubicBezTo>
                  <a:pt x="2037" y="24"/>
                  <a:pt x="1989" y="1"/>
                  <a:pt x="194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01" name="Google Shape;201;p48"/>
          <p:cNvSpPr/>
          <p:nvPr/>
        </p:nvSpPr>
        <p:spPr>
          <a:xfrm>
            <a:off x="8607275" y="3110679"/>
            <a:ext cx="350229" cy="391938"/>
          </a:xfrm>
          <a:custGeom>
            <a:avLst/>
            <a:gdLst/>
            <a:ahLst/>
            <a:cxnLst/>
            <a:rect l="l" t="t" r="r" b="b"/>
            <a:pathLst>
              <a:path w="3871" h="4332" extrusionOk="0">
                <a:moveTo>
                  <a:pt x="1942" y="1"/>
                </a:moveTo>
                <a:cubicBezTo>
                  <a:pt x="1894" y="1"/>
                  <a:pt x="1846" y="24"/>
                  <a:pt x="1823" y="72"/>
                </a:cubicBezTo>
                <a:cubicBezTo>
                  <a:pt x="1596" y="572"/>
                  <a:pt x="1513" y="1167"/>
                  <a:pt x="1465" y="1703"/>
                </a:cubicBezTo>
                <a:cubicBezTo>
                  <a:pt x="1001" y="1739"/>
                  <a:pt x="513" y="1834"/>
                  <a:pt x="108" y="2037"/>
                </a:cubicBezTo>
                <a:cubicBezTo>
                  <a:pt x="1" y="2084"/>
                  <a:pt x="1" y="2239"/>
                  <a:pt x="108" y="2299"/>
                </a:cubicBezTo>
                <a:cubicBezTo>
                  <a:pt x="513" y="2501"/>
                  <a:pt x="1001" y="2596"/>
                  <a:pt x="1465" y="2632"/>
                </a:cubicBezTo>
                <a:cubicBezTo>
                  <a:pt x="1513" y="3215"/>
                  <a:pt x="1704" y="4239"/>
                  <a:pt x="1882" y="4323"/>
                </a:cubicBezTo>
                <a:cubicBezTo>
                  <a:pt x="1899" y="4328"/>
                  <a:pt x="1917" y="4331"/>
                  <a:pt x="1934" y="4331"/>
                </a:cubicBezTo>
                <a:cubicBezTo>
                  <a:pt x="1986" y="4331"/>
                  <a:pt x="2034" y="4302"/>
                  <a:pt x="2061" y="4239"/>
                </a:cubicBezTo>
                <a:cubicBezTo>
                  <a:pt x="2287" y="3751"/>
                  <a:pt x="2370" y="3156"/>
                  <a:pt x="2406" y="2620"/>
                </a:cubicBezTo>
                <a:cubicBezTo>
                  <a:pt x="2858" y="2572"/>
                  <a:pt x="3347" y="2477"/>
                  <a:pt x="3751" y="2275"/>
                </a:cubicBezTo>
                <a:cubicBezTo>
                  <a:pt x="3787" y="2263"/>
                  <a:pt x="3799" y="2251"/>
                  <a:pt x="3811" y="2215"/>
                </a:cubicBezTo>
                <a:cubicBezTo>
                  <a:pt x="3870" y="2144"/>
                  <a:pt x="3847" y="2072"/>
                  <a:pt x="3787" y="2037"/>
                </a:cubicBezTo>
                <a:cubicBezTo>
                  <a:pt x="3382" y="1834"/>
                  <a:pt x="2882" y="1727"/>
                  <a:pt x="2418" y="1703"/>
                </a:cubicBezTo>
                <a:cubicBezTo>
                  <a:pt x="2382" y="1167"/>
                  <a:pt x="2287" y="572"/>
                  <a:pt x="2061" y="72"/>
                </a:cubicBezTo>
                <a:cubicBezTo>
                  <a:pt x="2037" y="24"/>
                  <a:pt x="1989" y="1"/>
                  <a:pt x="194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02" name="Google Shape;202;p48"/>
          <p:cNvSpPr/>
          <p:nvPr/>
        </p:nvSpPr>
        <p:spPr>
          <a:xfrm>
            <a:off x="4788425" y="157372"/>
            <a:ext cx="235579" cy="263646"/>
          </a:xfrm>
          <a:custGeom>
            <a:avLst/>
            <a:gdLst/>
            <a:ahLst/>
            <a:cxnLst/>
            <a:rect l="l" t="t" r="r" b="b"/>
            <a:pathLst>
              <a:path w="3871" h="4332" extrusionOk="0">
                <a:moveTo>
                  <a:pt x="1942" y="1"/>
                </a:moveTo>
                <a:cubicBezTo>
                  <a:pt x="1894" y="1"/>
                  <a:pt x="1846" y="24"/>
                  <a:pt x="1823" y="72"/>
                </a:cubicBezTo>
                <a:cubicBezTo>
                  <a:pt x="1596" y="572"/>
                  <a:pt x="1513" y="1167"/>
                  <a:pt x="1465" y="1703"/>
                </a:cubicBezTo>
                <a:cubicBezTo>
                  <a:pt x="1001" y="1739"/>
                  <a:pt x="513" y="1834"/>
                  <a:pt x="108" y="2037"/>
                </a:cubicBezTo>
                <a:cubicBezTo>
                  <a:pt x="1" y="2084"/>
                  <a:pt x="1" y="2239"/>
                  <a:pt x="108" y="2299"/>
                </a:cubicBezTo>
                <a:cubicBezTo>
                  <a:pt x="513" y="2501"/>
                  <a:pt x="1001" y="2596"/>
                  <a:pt x="1465" y="2632"/>
                </a:cubicBezTo>
                <a:cubicBezTo>
                  <a:pt x="1513" y="3215"/>
                  <a:pt x="1704" y="4239"/>
                  <a:pt x="1882" y="4323"/>
                </a:cubicBezTo>
                <a:cubicBezTo>
                  <a:pt x="1899" y="4328"/>
                  <a:pt x="1917" y="4331"/>
                  <a:pt x="1934" y="4331"/>
                </a:cubicBezTo>
                <a:cubicBezTo>
                  <a:pt x="1986" y="4331"/>
                  <a:pt x="2034" y="4302"/>
                  <a:pt x="2061" y="4239"/>
                </a:cubicBezTo>
                <a:cubicBezTo>
                  <a:pt x="2287" y="3751"/>
                  <a:pt x="2370" y="3156"/>
                  <a:pt x="2406" y="2620"/>
                </a:cubicBezTo>
                <a:cubicBezTo>
                  <a:pt x="2858" y="2572"/>
                  <a:pt x="3347" y="2477"/>
                  <a:pt x="3751" y="2275"/>
                </a:cubicBezTo>
                <a:cubicBezTo>
                  <a:pt x="3787" y="2263"/>
                  <a:pt x="3799" y="2251"/>
                  <a:pt x="3811" y="2215"/>
                </a:cubicBezTo>
                <a:cubicBezTo>
                  <a:pt x="3870" y="2144"/>
                  <a:pt x="3847" y="2072"/>
                  <a:pt x="3787" y="2037"/>
                </a:cubicBezTo>
                <a:cubicBezTo>
                  <a:pt x="3382" y="1834"/>
                  <a:pt x="2882" y="1727"/>
                  <a:pt x="2418" y="1703"/>
                </a:cubicBezTo>
                <a:cubicBezTo>
                  <a:pt x="2382" y="1167"/>
                  <a:pt x="2287" y="572"/>
                  <a:pt x="2061" y="72"/>
                </a:cubicBezTo>
                <a:cubicBezTo>
                  <a:pt x="2037" y="24"/>
                  <a:pt x="1989" y="1"/>
                  <a:pt x="194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Background">
  <p:cSld name="CUSTOM_5_1_1">
    <p:spTree>
      <p:nvGrpSpPr>
        <p:cNvPr id="1" name="Shape 36"/>
        <p:cNvGrpSpPr/>
        <p:nvPr/>
      </p:nvGrpSpPr>
      <p:grpSpPr>
        <a:xfrm>
          <a:off x="0" y="0"/>
          <a:ext cx="0" cy="0"/>
          <a:chOff x="0" y="0"/>
          <a:chExt cx="0" cy="0"/>
        </a:xfrm>
      </p:grpSpPr>
      <p:sp>
        <p:nvSpPr>
          <p:cNvPr id="37" name="Google Shape;37;p37"/>
          <p:cNvSpPr/>
          <p:nvPr/>
        </p:nvSpPr>
        <p:spPr>
          <a:xfrm rot="10800000" flipH="1">
            <a:off x="6318670" y="-2"/>
            <a:ext cx="2825405" cy="2977898"/>
          </a:xfrm>
          <a:custGeom>
            <a:avLst/>
            <a:gdLst/>
            <a:ahLst/>
            <a:cxnLst/>
            <a:rect l="l" t="t" r="r" b="b"/>
            <a:pathLst>
              <a:path w="74761" h="78796" extrusionOk="0">
                <a:moveTo>
                  <a:pt x="74760" y="0"/>
                </a:moveTo>
                <a:cubicBezTo>
                  <a:pt x="63711" y="2465"/>
                  <a:pt x="53615" y="9263"/>
                  <a:pt x="47400" y="18752"/>
                </a:cubicBezTo>
                <a:cubicBezTo>
                  <a:pt x="40113" y="29897"/>
                  <a:pt x="38113" y="44017"/>
                  <a:pt x="29981" y="54554"/>
                </a:cubicBezTo>
                <a:cubicBezTo>
                  <a:pt x="23551" y="62853"/>
                  <a:pt x="14015" y="68020"/>
                  <a:pt x="5561" y="74247"/>
                </a:cubicBezTo>
                <a:cubicBezTo>
                  <a:pt x="3656" y="75652"/>
                  <a:pt x="1775" y="77176"/>
                  <a:pt x="1" y="78795"/>
                </a:cubicBezTo>
                <a:lnTo>
                  <a:pt x="74760" y="78795"/>
                </a:lnTo>
                <a:lnTo>
                  <a:pt x="74760" y="0"/>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8" name="Google Shape;38;p37"/>
          <p:cNvSpPr/>
          <p:nvPr/>
        </p:nvSpPr>
        <p:spPr>
          <a:xfrm flipH="1">
            <a:off x="-5" y="2165598"/>
            <a:ext cx="2825405" cy="2977898"/>
          </a:xfrm>
          <a:custGeom>
            <a:avLst/>
            <a:gdLst/>
            <a:ahLst/>
            <a:cxnLst/>
            <a:rect l="l" t="t" r="r" b="b"/>
            <a:pathLst>
              <a:path w="74761" h="78796" extrusionOk="0">
                <a:moveTo>
                  <a:pt x="74760" y="0"/>
                </a:moveTo>
                <a:cubicBezTo>
                  <a:pt x="63711" y="2465"/>
                  <a:pt x="53615" y="9263"/>
                  <a:pt x="47400" y="18752"/>
                </a:cubicBezTo>
                <a:cubicBezTo>
                  <a:pt x="40113" y="29897"/>
                  <a:pt x="38113" y="44017"/>
                  <a:pt x="29981" y="54554"/>
                </a:cubicBezTo>
                <a:cubicBezTo>
                  <a:pt x="23551" y="62853"/>
                  <a:pt x="14015" y="68020"/>
                  <a:pt x="5561" y="74247"/>
                </a:cubicBezTo>
                <a:cubicBezTo>
                  <a:pt x="3656" y="75652"/>
                  <a:pt x="1775" y="77176"/>
                  <a:pt x="1" y="78795"/>
                </a:cubicBezTo>
                <a:lnTo>
                  <a:pt x="74760" y="78795"/>
                </a:lnTo>
                <a:lnTo>
                  <a:pt x="74760" y="0"/>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9" name="Google Shape;39;p37"/>
          <p:cNvSpPr/>
          <p:nvPr/>
        </p:nvSpPr>
        <p:spPr>
          <a:xfrm>
            <a:off x="170735" y="4436526"/>
            <a:ext cx="299490" cy="335145"/>
          </a:xfrm>
          <a:custGeom>
            <a:avLst/>
            <a:gdLst/>
            <a:ahLst/>
            <a:cxnLst/>
            <a:rect l="l" t="t" r="r" b="b"/>
            <a:pathLst>
              <a:path w="3871" h="4332" extrusionOk="0">
                <a:moveTo>
                  <a:pt x="1942" y="1"/>
                </a:moveTo>
                <a:cubicBezTo>
                  <a:pt x="1894" y="1"/>
                  <a:pt x="1846" y="24"/>
                  <a:pt x="1823" y="72"/>
                </a:cubicBezTo>
                <a:cubicBezTo>
                  <a:pt x="1596" y="572"/>
                  <a:pt x="1513" y="1167"/>
                  <a:pt x="1465" y="1703"/>
                </a:cubicBezTo>
                <a:cubicBezTo>
                  <a:pt x="1001" y="1739"/>
                  <a:pt x="513" y="1834"/>
                  <a:pt x="108" y="2037"/>
                </a:cubicBezTo>
                <a:cubicBezTo>
                  <a:pt x="1" y="2084"/>
                  <a:pt x="1" y="2239"/>
                  <a:pt x="108" y="2299"/>
                </a:cubicBezTo>
                <a:cubicBezTo>
                  <a:pt x="513" y="2501"/>
                  <a:pt x="1001" y="2596"/>
                  <a:pt x="1465" y="2632"/>
                </a:cubicBezTo>
                <a:cubicBezTo>
                  <a:pt x="1513" y="3215"/>
                  <a:pt x="1704" y="4239"/>
                  <a:pt x="1882" y="4323"/>
                </a:cubicBezTo>
                <a:cubicBezTo>
                  <a:pt x="1899" y="4328"/>
                  <a:pt x="1917" y="4331"/>
                  <a:pt x="1934" y="4331"/>
                </a:cubicBezTo>
                <a:cubicBezTo>
                  <a:pt x="1986" y="4331"/>
                  <a:pt x="2034" y="4302"/>
                  <a:pt x="2061" y="4239"/>
                </a:cubicBezTo>
                <a:cubicBezTo>
                  <a:pt x="2287" y="3751"/>
                  <a:pt x="2370" y="3156"/>
                  <a:pt x="2406" y="2620"/>
                </a:cubicBezTo>
                <a:cubicBezTo>
                  <a:pt x="2858" y="2572"/>
                  <a:pt x="3347" y="2477"/>
                  <a:pt x="3751" y="2275"/>
                </a:cubicBezTo>
                <a:cubicBezTo>
                  <a:pt x="3787" y="2263"/>
                  <a:pt x="3799" y="2251"/>
                  <a:pt x="3811" y="2215"/>
                </a:cubicBezTo>
                <a:cubicBezTo>
                  <a:pt x="3870" y="2144"/>
                  <a:pt x="3847" y="2072"/>
                  <a:pt x="3787" y="2037"/>
                </a:cubicBezTo>
                <a:cubicBezTo>
                  <a:pt x="3382" y="1834"/>
                  <a:pt x="2882" y="1727"/>
                  <a:pt x="2418" y="1703"/>
                </a:cubicBezTo>
                <a:cubicBezTo>
                  <a:pt x="2382" y="1167"/>
                  <a:pt x="2287" y="572"/>
                  <a:pt x="2061" y="72"/>
                </a:cubicBezTo>
                <a:cubicBezTo>
                  <a:pt x="2037" y="24"/>
                  <a:pt x="1989" y="1"/>
                  <a:pt x="194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1">
  <p:cSld name="CUSTOM_8">
    <p:spTree>
      <p:nvGrpSpPr>
        <p:cNvPr id="1" name="Shape 40"/>
        <p:cNvGrpSpPr/>
        <p:nvPr/>
      </p:nvGrpSpPr>
      <p:grpSpPr>
        <a:xfrm>
          <a:off x="0" y="0"/>
          <a:ext cx="0" cy="0"/>
          <a:chOff x="0" y="0"/>
          <a:chExt cx="0" cy="0"/>
        </a:xfrm>
      </p:grpSpPr>
      <p:sp>
        <p:nvSpPr>
          <p:cNvPr id="41" name="Google Shape;41;p38"/>
          <p:cNvSpPr txBox="1">
            <a:spLocks noGrp="1"/>
          </p:cNvSpPr>
          <p:nvPr>
            <p:ph type="title"/>
          </p:nvPr>
        </p:nvSpPr>
        <p:spPr>
          <a:xfrm>
            <a:off x="713275" y="445025"/>
            <a:ext cx="77175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3000"/>
              <a:buNone/>
              <a:defRPr/>
            </a:lvl1pPr>
            <a:lvl2pPr lvl="1" algn="l">
              <a:lnSpc>
                <a:spcPct val="100000"/>
              </a:lnSpc>
              <a:spcBef>
                <a:spcPts val="0"/>
              </a:spcBef>
              <a:spcAft>
                <a:spcPts val="0"/>
              </a:spcAft>
              <a:buSzPts val="3000"/>
              <a:buNone/>
              <a:defRPr/>
            </a:lvl2pPr>
            <a:lvl3pPr lvl="2" algn="l">
              <a:lnSpc>
                <a:spcPct val="100000"/>
              </a:lnSpc>
              <a:spcBef>
                <a:spcPts val="0"/>
              </a:spcBef>
              <a:spcAft>
                <a:spcPts val="0"/>
              </a:spcAft>
              <a:buSzPts val="3000"/>
              <a:buNone/>
              <a:defRPr/>
            </a:lvl3pPr>
            <a:lvl4pPr lvl="3" algn="l">
              <a:lnSpc>
                <a:spcPct val="100000"/>
              </a:lnSpc>
              <a:spcBef>
                <a:spcPts val="0"/>
              </a:spcBef>
              <a:spcAft>
                <a:spcPts val="0"/>
              </a:spcAft>
              <a:buSzPts val="3000"/>
              <a:buNone/>
              <a:defRPr/>
            </a:lvl4pPr>
            <a:lvl5pPr lvl="4" algn="l">
              <a:lnSpc>
                <a:spcPct val="100000"/>
              </a:lnSpc>
              <a:spcBef>
                <a:spcPts val="0"/>
              </a:spcBef>
              <a:spcAft>
                <a:spcPts val="0"/>
              </a:spcAft>
              <a:buSzPts val="3000"/>
              <a:buNone/>
              <a:defRPr/>
            </a:lvl5pPr>
            <a:lvl6pPr lvl="5" algn="l">
              <a:lnSpc>
                <a:spcPct val="100000"/>
              </a:lnSpc>
              <a:spcBef>
                <a:spcPts val="0"/>
              </a:spcBef>
              <a:spcAft>
                <a:spcPts val="0"/>
              </a:spcAft>
              <a:buSzPts val="3000"/>
              <a:buNone/>
              <a:defRPr/>
            </a:lvl6pPr>
            <a:lvl7pPr lvl="6" algn="l">
              <a:lnSpc>
                <a:spcPct val="100000"/>
              </a:lnSpc>
              <a:spcBef>
                <a:spcPts val="0"/>
              </a:spcBef>
              <a:spcAft>
                <a:spcPts val="0"/>
              </a:spcAft>
              <a:buSzPts val="3000"/>
              <a:buNone/>
              <a:defRPr/>
            </a:lvl7pPr>
            <a:lvl8pPr lvl="7" algn="l">
              <a:lnSpc>
                <a:spcPct val="100000"/>
              </a:lnSpc>
              <a:spcBef>
                <a:spcPts val="0"/>
              </a:spcBef>
              <a:spcAft>
                <a:spcPts val="0"/>
              </a:spcAft>
              <a:buSzPts val="3000"/>
              <a:buNone/>
              <a:defRPr/>
            </a:lvl8pPr>
            <a:lvl9pPr lvl="8" algn="l">
              <a:lnSpc>
                <a:spcPct val="100000"/>
              </a:lnSpc>
              <a:spcBef>
                <a:spcPts val="0"/>
              </a:spcBef>
              <a:spcAft>
                <a:spcPts val="0"/>
              </a:spcAft>
              <a:buSzPts val="3000"/>
              <a:buNone/>
              <a:defRPr/>
            </a:lvl9pPr>
          </a:lstStyle>
          <a:p>
            <a:endParaRPr/>
          </a:p>
        </p:txBody>
      </p:sp>
      <p:grpSp>
        <p:nvGrpSpPr>
          <p:cNvPr id="42" name="Google Shape;42;p38"/>
          <p:cNvGrpSpPr/>
          <p:nvPr/>
        </p:nvGrpSpPr>
        <p:grpSpPr>
          <a:xfrm>
            <a:off x="-93650" y="4686460"/>
            <a:ext cx="9331728" cy="492579"/>
            <a:chOff x="-38" y="4570722"/>
            <a:chExt cx="9331728" cy="572700"/>
          </a:xfrm>
        </p:grpSpPr>
        <p:sp>
          <p:nvSpPr>
            <p:cNvPr id="43" name="Google Shape;43;p38"/>
            <p:cNvSpPr/>
            <p:nvPr/>
          </p:nvSpPr>
          <p:spPr>
            <a:xfrm>
              <a:off x="-38" y="4570722"/>
              <a:ext cx="383400" cy="572700"/>
            </a:xfrm>
            <a:prstGeom prst="parallelogram">
              <a:avLst>
                <a:gd name="adj" fmla="val 51335"/>
              </a:avLst>
            </a:pr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4" name="Google Shape;44;p38"/>
            <p:cNvSpPr/>
            <p:nvPr/>
          </p:nvSpPr>
          <p:spPr>
            <a:xfrm>
              <a:off x="372809" y="4570722"/>
              <a:ext cx="383400" cy="572700"/>
            </a:xfrm>
            <a:prstGeom prst="parallelogram">
              <a:avLst>
                <a:gd name="adj" fmla="val 51335"/>
              </a:avLst>
            </a:pr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5" name="Google Shape;45;p38"/>
            <p:cNvSpPr/>
            <p:nvPr/>
          </p:nvSpPr>
          <p:spPr>
            <a:xfrm>
              <a:off x="745656" y="4570722"/>
              <a:ext cx="383400" cy="572700"/>
            </a:xfrm>
            <a:prstGeom prst="parallelogram">
              <a:avLst>
                <a:gd name="adj" fmla="val 51335"/>
              </a:avLst>
            </a:pr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6" name="Google Shape;46;p38"/>
            <p:cNvSpPr/>
            <p:nvPr/>
          </p:nvSpPr>
          <p:spPr>
            <a:xfrm>
              <a:off x="1118503" y="4570722"/>
              <a:ext cx="383400" cy="572700"/>
            </a:xfrm>
            <a:prstGeom prst="parallelogram">
              <a:avLst>
                <a:gd name="adj" fmla="val 51335"/>
              </a:avLst>
            </a:pr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7" name="Google Shape;47;p38"/>
            <p:cNvSpPr/>
            <p:nvPr/>
          </p:nvSpPr>
          <p:spPr>
            <a:xfrm>
              <a:off x="1491350" y="4570722"/>
              <a:ext cx="383400" cy="572700"/>
            </a:xfrm>
            <a:prstGeom prst="parallelogram">
              <a:avLst>
                <a:gd name="adj" fmla="val 51335"/>
              </a:avLst>
            </a:pr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8" name="Google Shape;48;p38"/>
            <p:cNvSpPr/>
            <p:nvPr/>
          </p:nvSpPr>
          <p:spPr>
            <a:xfrm>
              <a:off x="1864197" y="4570722"/>
              <a:ext cx="383400" cy="572700"/>
            </a:xfrm>
            <a:prstGeom prst="parallelogram">
              <a:avLst>
                <a:gd name="adj" fmla="val 51335"/>
              </a:avLst>
            </a:pr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9" name="Google Shape;49;p38"/>
            <p:cNvSpPr/>
            <p:nvPr/>
          </p:nvSpPr>
          <p:spPr>
            <a:xfrm>
              <a:off x="2237044" y="4570722"/>
              <a:ext cx="383400" cy="572700"/>
            </a:xfrm>
            <a:prstGeom prst="parallelogram">
              <a:avLst>
                <a:gd name="adj" fmla="val 51335"/>
              </a:avLst>
            </a:pr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0" name="Google Shape;50;p38"/>
            <p:cNvSpPr/>
            <p:nvPr/>
          </p:nvSpPr>
          <p:spPr>
            <a:xfrm>
              <a:off x="2609891" y="4570722"/>
              <a:ext cx="383400" cy="572700"/>
            </a:xfrm>
            <a:prstGeom prst="parallelogram">
              <a:avLst>
                <a:gd name="adj" fmla="val 51335"/>
              </a:avLst>
            </a:pr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1" name="Google Shape;51;p38"/>
            <p:cNvSpPr/>
            <p:nvPr/>
          </p:nvSpPr>
          <p:spPr>
            <a:xfrm>
              <a:off x="2982738" y="4570722"/>
              <a:ext cx="383400" cy="572700"/>
            </a:xfrm>
            <a:prstGeom prst="parallelogram">
              <a:avLst>
                <a:gd name="adj" fmla="val 51335"/>
              </a:avLst>
            </a:pr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2" name="Google Shape;52;p38"/>
            <p:cNvSpPr/>
            <p:nvPr/>
          </p:nvSpPr>
          <p:spPr>
            <a:xfrm>
              <a:off x="3355585" y="4570722"/>
              <a:ext cx="383400" cy="572700"/>
            </a:xfrm>
            <a:prstGeom prst="parallelogram">
              <a:avLst>
                <a:gd name="adj" fmla="val 51335"/>
              </a:avLst>
            </a:pr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3" name="Google Shape;53;p38"/>
            <p:cNvSpPr/>
            <p:nvPr/>
          </p:nvSpPr>
          <p:spPr>
            <a:xfrm>
              <a:off x="3728432" y="4570722"/>
              <a:ext cx="383400" cy="572700"/>
            </a:xfrm>
            <a:prstGeom prst="parallelogram">
              <a:avLst>
                <a:gd name="adj" fmla="val 51335"/>
              </a:avLst>
            </a:pr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4" name="Google Shape;54;p38"/>
            <p:cNvSpPr/>
            <p:nvPr/>
          </p:nvSpPr>
          <p:spPr>
            <a:xfrm>
              <a:off x="4101279" y="4570722"/>
              <a:ext cx="383400" cy="572700"/>
            </a:xfrm>
            <a:prstGeom prst="parallelogram">
              <a:avLst>
                <a:gd name="adj" fmla="val 51335"/>
              </a:avLst>
            </a:pr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5" name="Google Shape;55;p38"/>
            <p:cNvSpPr/>
            <p:nvPr/>
          </p:nvSpPr>
          <p:spPr>
            <a:xfrm>
              <a:off x="4474126" y="4570722"/>
              <a:ext cx="383400" cy="572700"/>
            </a:xfrm>
            <a:prstGeom prst="parallelogram">
              <a:avLst>
                <a:gd name="adj" fmla="val 51335"/>
              </a:avLst>
            </a:pr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6" name="Google Shape;56;p38"/>
            <p:cNvSpPr/>
            <p:nvPr/>
          </p:nvSpPr>
          <p:spPr>
            <a:xfrm>
              <a:off x="4846973" y="4570722"/>
              <a:ext cx="383400" cy="572700"/>
            </a:xfrm>
            <a:prstGeom prst="parallelogram">
              <a:avLst>
                <a:gd name="adj" fmla="val 51335"/>
              </a:avLst>
            </a:pr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 name="Google Shape;57;p38"/>
            <p:cNvSpPr/>
            <p:nvPr/>
          </p:nvSpPr>
          <p:spPr>
            <a:xfrm>
              <a:off x="5219820" y="4570722"/>
              <a:ext cx="383400" cy="572700"/>
            </a:xfrm>
            <a:prstGeom prst="parallelogram">
              <a:avLst>
                <a:gd name="adj" fmla="val 51335"/>
              </a:avLst>
            </a:pr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8" name="Google Shape;58;p38"/>
            <p:cNvSpPr/>
            <p:nvPr/>
          </p:nvSpPr>
          <p:spPr>
            <a:xfrm>
              <a:off x="5592667" y="4570722"/>
              <a:ext cx="383400" cy="572700"/>
            </a:xfrm>
            <a:prstGeom prst="parallelogram">
              <a:avLst>
                <a:gd name="adj" fmla="val 51335"/>
              </a:avLst>
            </a:pr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9" name="Google Shape;59;p38"/>
            <p:cNvSpPr/>
            <p:nvPr/>
          </p:nvSpPr>
          <p:spPr>
            <a:xfrm>
              <a:off x="5965514" y="4570722"/>
              <a:ext cx="383400" cy="572700"/>
            </a:xfrm>
            <a:prstGeom prst="parallelogram">
              <a:avLst>
                <a:gd name="adj" fmla="val 51335"/>
              </a:avLst>
            </a:pr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0" name="Google Shape;60;p38"/>
            <p:cNvSpPr/>
            <p:nvPr/>
          </p:nvSpPr>
          <p:spPr>
            <a:xfrm>
              <a:off x="6338361" y="4570722"/>
              <a:ext cx="383400" cy="572700"/>
            </a:xfrm>
            <a:prstGeom prst="parallelogram">
              <a:avLst>
                <a:gd name="adj" fmla="val 51335"/>
              </a:avLst>
            </a:pr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1" name="Google Shape;61;p38"/>
            <p:cNvSpPr/>
            <p:nvPr/>
          </p:nvSpPr>
          <p:spPr>
            <a:xfrm>
              <a:off x="6711208" y="4570722"/>
              <a:ext cx="383400" cy="572700"/>
            </a:xfrm>
            <a:prstGeom prst="parallelogram">
              <a:avLst>
                <a:gd name="adj" fmla="val 51335"/>
              </a:avLst>
            </a:pr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2" name="Google Shape;62;p38"/>
            <p:cNvSpPr/>
            <p:nvPr/>
          </p:nvSpPr>
          <p:spPr>
            <a:xfrm>
              <a:off x="7084055" y="4570722"/>
              <a:ext cx="383400" cy="572700"/>
            </a:xfrm>
            <a:prstGeom prst="parallelogram">
              <a:avLst>
                <a:gd name="adj" fmla="val 51335"/>
              </a:avLst>
            </a:pr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3" name="Google Shape;63;p38"/>
            <p:cNvSpPr/>
            <p:nvPr/>
          </p:nvSpPr>
          <p:spPr>
            <a:xfrm>
              <a:off x="7456902" y="4570722"/>
              <a:ext cx="383400" cy="572700"/>
            </a:xfrm>
            <a:prstGeom prst="parallelogram">
              <a:avLst>
                <a:gd name="adj" fmla="val 51335"/>
              </a:avLst>
            </a:pr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4" name="Google Shape;64;p38"/>
            <p:cNvSpPr/>
            <p:nvPr/>
          </p:nvSpPr>
          <p:spPr>
            <a:xfrm>
              <a:off x="7829749" y="4570722"/>
              <a:ext cx="383400" cy="572700"/>
            </a:xfrm>
            <a:prstGeom prst="parallelogram">
              <a:avLst>
                <a:gd name="adj" fmla="val 51335"/>
              </a:avLst>
            </a:pr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5" name="Google Shape;65;p38"/>
            <p:cNvSpPr/>
            <p:nvPr/>
          </p:nvSpPr>
          <p:spPr>
            <a:xfrm>
              <a:off x="8202596" y="4570722"/>
              <a:ext cx="383400" cy="572700"/>
            </a:xfrm>
            <a:prstGeom prst="parallelogram">
              <a:avLst>
                <a:gd name="adj" fmla="val 51335"/>
              </a:avLst>
            </a:pr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6" name="Google Shape;66;p38"/>
            <p:cNvSpPr/>
            <p:nvPr/>
          </p:nvSpPr>
          <p:spPr>
            <a:xfrm>
              <a:off x="8575443" y="4570722"/>
              <a:ext cx="383400" cy="572700"/>
            </a:xfrm>
            <a:prstGeom prst="parallelogram">
              <a:avLst>
                <a:gd name="adj" fmla="val 51335"/>
              </a:avLst>
            </a:pr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7" name="Google Shape;67;p38"/>
            <p:cNvSpPr/>
            <p:nvPr/>
          </p:nvSpPr>
          <p:spPr>
            <a:xfrm>
              <a:off x="8948290" y="4570722"/>
              <a:ext cx="383400" cy="572700"/>
            </a:xfrm>
            <a:prstGeom prst="parallelogram">
              <a:avLst>
                <a:gd name="adj" fmla="val 51335"/>
              </a:avLst>
            </a:pr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68" name="Google Shape;68;p38"/>
          <p:cNvSpPr/>
          <p:nvPr/>
        </p:nvSpPr>
        <p:spPr>
          <a:xfrm>
            <a:off x="236050" y="3782102"/>
            <a:ext cx="245625" cy="274855"/>
          </a:xfrm>
          <a:custGeom>
            <a:avLst/>
            <a:gdLst/>
            <a:ahLst/>
            <a:cxnLst/>
            <a:rect l="l" t="t" r="r" b="b"/>
            <a:pathLst>
              <a:path w="3871" h="4332" extrusionOk="0">
                <a:moveTo>
                  <a:pt x="1942" y="1"/>
                </a:moveTo>
                <a:cubicBezTo>
                  <a:pt x="1894" y="1"/>
                  <a:pt x="1846" y="24"/>
                  <a:pt x="1823" y="72"/>
                </a:cubicBezTo>
                <a:cubicBezTo>
                  <a:pt x="1596" y="572"/>
                  <a:pt x="1513" y="1167"/>
                  <a:pt x="1465" y="1703"/>
                </a:cubicBezTo>
                <a:cubicBezTo>
                  <a:pt x="1001" y="1739"/>
                  <a:pt x="513" y="1834"/>
                  <a:pt x="108" y="2037"/>
                </a:cubicBezTo>
                <a:cubicBezTo>
                  <a:pt x="1" y="2084"/>
                  <a:pt x="1" y="2239"/>
                  <a:pt x="108" y="2299"/>
                </a:cubicBezTo>
                <a:cubicBezTo>
                  <a:pt x="513" y="2501"/>
                  <a:pt x="1001" y="2596"/>
                  <a:pt x="1465" y="2632"/>
                </a:cubicBezTo>
                <a:cubicBezTo>
                  <a:pt x="1513" y="3215"/>
                  <a:pt x="1704" y="4239"/>
                  <a:pt x="1882" y="4323"/>
                </a:cubicBezTo>
                <a:cubicBezTo>
                  <a:pt x="1899" y="4328"/>
                  <a:pt x="1917" y="4331"/>
                  <a:pt x="1934" y="4331"/>
                </a:cubicBezTo>
                <a:cubicBezTo>
                  <a:pt x="1986" y="4331"/>
                  <a:pt x="2034" y="4302"/>
                  <a:pt x="2061" y="4239"/>
                </a:cubicBezTo>
                <a:cubicBezTo>
                  <a:pt x="2287" y="3751"/>
                  <a:pt x="2370" y="3156"/>
                  <a:pt x="2406" y="2620"/>
                </a:cubicBezTo>
                <a:cubicBezTo>
                  <a:pt x="2858" y="2572"/>
                  <a:pt x="3347" y="2477"/>
                  <a:pt x="3751" y="2275"/>
                </a:cubicBezTo>
                <a:cubicBezTo>
                  <a:pt x="3787" y="2263"/>
                  <a:pt x="3799" y="2251"/>
                  <a:pt x="3811" y="2215"/>
                </a:cubicBezTo>
                <a:cubicBezTo>
                  <a:pt x="3870" y="2144"/>
                  <a:pt x="3847" y="2072"/>
                  <a:pt x="3787" y="2037"/>
                </a:cubicBezTo>
                <a:cubicBezTo>
                  <a:pt x="3382" y="1834"/>
                  <a:pt x="2882" y="1727"/>
                  <a:pt x="2418" y="1703"/>
                </a:cubicBezTo>
                <a:cubicBezTo>
                  <a:pt x="2382" y="1167"/>
                  <a:pt x="2287" y="572"/>
                  <a:pt x="2061" y="72"/>
                </a:cubicBezTo>
                <a:cubicBezTo>
                  <a:pt x="2037" y="24"/>
                  <a:pt x="1989" y="1"/>
                  <a:pt x="194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69" name="Google Shape;69;p38"/>
          <p:cNvGrpSpPr/>
          <p:nvPr/>
        </p:nvGrpSpPr>
        <p:grpSpPr>
          <a:xfrm>
            <a:off x="-550855" y="2219442"/>
            <a:ext cx="1206193" cy="1177624"/>
            <a:chOff x="2180273" y="-464800"/>
            <a:chExt cx="1256975" cy="1227203"/>
          </a:xfrm>
        </p:grpSpPr>
        <p:sp>
          <p:nvSpPr>
            <p:cNvPr id="70" name="Google Shape;70;p38"/>
            <p:cNvSpPr/>
            <p:nvPr/>
          </p:nvSpPr>
          <p:spPr>
            <a:xfrm rot="1305289">
              <a:off x="2317483" y="-315805"/>
              <a:ext cx="982555" cy="929213"/>
            </a:xfrm>
            <a:custGeom>
              <a:avLst/>
              <a:gdLst/>
              <a:ahLst/>
              <a:cxnLst/>
              <a:rect l="l" t="t" r="r" b="b"/>
              <a:pathLst>
                <a:path w="2358" h="2230" extrusionOk="0">
                  <a:moveTo>
                    <a:pt x="1231" y="0"/>
                  </a:moveTo>
                  <a:cubicBezTo>
                    <a:pt x="1192" y="0"/>
                    <a:pt x="1154" y="21"/>
                    <a:pt x="1131" y="66"/>
                  </a:cubicBezTo>
                  <a:lnTo>
                    <a:pt x="822" y="566"/>
                  </a:lnTo>
                  <a:cubicBezTo>
                    <a:pt x="810" y="602"/>
                    <a:pt x="774" y="626"/>
                    <a:pt x="726" y="626"/>
                  </a:cubicBezTo>
                  <a:lnTo>
                    <a:pt x="131" y="661"/>
                  </a:lnTo>
                  <a:cubicBezTo>
                    <a:pt x="48" y="673"/>
                    <a:pt x="0" y="780"/>
                    <a:pt x="60" y="852"/>
                  </a:cubicBezTo>
                  <a:lnTo>
                    <a:pt x="453" y="1292"/>
                  </a:lnTo>
                  <a:cubicBezTo>
                    <a:pt x="476" y="1328"/>
                    <a:pt x="488" y="1376"/>
                    <a:pt x="476" y="1399"/>
                  </a:cubicBezTo>
                  <a:lnTo>
                    <a:pt x="334" y="1983"/>
                  </a:lnTo>
                  <a:cubicBezTo>
                    <a:pt x="314" y="2051"/>
                    <a:pt x="374" y="2127"/>
                    <a:pt x="442" y="2127"/>
                  </a:cubicBezTo>
                  <a:cubicBezTo>
                    <a:pt x="457" y="2127"/>
                    <a:pt x="473" y="2123"/>
                    <a:pt x="488" y="2114"/>
                  </a:cubicBezTo>
                  <a:lnTo>
                    <a:pt x="1048" y="1876"/>
                  </a:lnTo>
                  <a:cubicBezTo>
                    <a:pt x="1055" y="1872"/>
                    <a:pt x="1064" y="1871"/>
                    <a:pt x="1074" y="1871"/>
                  </a:cubicBezTo>
                  <a:cubicBezTo>
                    <a:pt x="1098" y="1871"/>
                    <a:pt x="1126" y="1879"/>
                    <a:pt x="1143" y="1888"/>
                  </a:cubicBezTo>
                  <a:lnTo>
                    <a:pt x="1655" y="2209"/>
                  </a:lnTo>
                  <a:cubicBezTo>
                    <a:pt x="1672" y="2223"/>
                    <a:pt x="1691" y="2229"/>
                    <a:pt x="1710" y="2229"/>
                  </a:cubicBezTo>
                  <a:cubicBezTo>
                    <a:pt x="1770" y="2229"/>
                    <a:pt x="1828" y="2168"/>
                    <a:pt x="1810" y="2114"/>
                  </a:cubicBezTo>
                  <a:lnTo>
                    <a:pt x="1774" y="1519"/>
                  </a:lnTo>
                  <a:cubicBezTo>
                    <a:pt x="1774" y="1471"/>
                    <a:pt x="1786" y="1447"/>
                    <a:pt x="1810" y="1411"/>
                  </a:cubicBezTo>
                  <a:lnTo>
                    <a:pt x="2274" y="1042"/>
                  </a:lnTo>
                  <a:cubicBezTo>
                    <a:pt x="2358" y="971"/>
                    <a:pt x="2322" y="852"/>
                    <a:pt x="2239" y="840"/>
                  </a:cubicBezTo>
                  <a:lnTo>
                    <a:pt x="1643" y="697"/>
                  </a:lnTo>
                  <a:cubicBezTo>
                    <a:pt x="1608" y="685"/>
                    <a:pt x="1584" y="661"/>
                    <a:pt x="1560" y="626"/>
                  </a:cubicBezTo>
                  <a:lnTo>
                    <a:pt x="1346" y="78"/>
                  </a:lnTo>
                  <a:cubicBezTo>
                    <a:pt x="1320" y="27"/>
                    <a:pt x="1275" y="0"/>
                    <a:pt x="1231" y="0"/>
                  </a:cubicBezTo>
                  <a:close/>
                </a:path>
              </a:pathLst>
            </a:custGeom>
            <a:solidFill>
              <a:schemeClr val="accent4"/>
            </a:solidFill>
            <a:ln>
              <a:noFill/>
            </a:ln>
            <a:effectLst>
              <a:outerShdw dist="76200" dir="5400000" algn="bl" rotWithShape="0">
                <a:schemeClr val="lt1">
                  <a:alpha val="66666"/>
                </a:scheme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1" name="Google Shape;71;p38"/>
            <p:cNvSpPr/>
            <p:nvPr/>
          </p:nvSpPr>
          <p:spPr>
            <a:xfrm rot="1305284">
              <a:off x="2487572" y="-154950"/>
              <a:ext cx="642378" cy="607502"/>
            </a:xfrm>
            <a:custGeom>
              <a:avLst/>
              <a:gdLst/>
              <a:ahLst/>
              <a:cxnLst/>
              <a:rect l="l" t="t" r="r" b="b"/>
              <a:pathLst>
                <a:path w="2358" h="2230" extrusionOk="0">
                  <a:moveTo>
                    <a:pt x="1231" y="0"/>
                  </a:moveTo>
                  <a:cubicBezTo>
                    <a:pt x="1192" y="0"/>
                    <a:pt x="1154" y="21"/>
                    <a:pt x="1131" y="66"/>
                  </a:cubicBezTo>
                  <a:lnTo>
                    <a:pt x="822" y="566"/>
                  </a:lnTo>
                  <a:cubicBezTo>
                    <a:pt x="810" y="602"/>
                    <a:pt x="774" y="626"/>
                    <a:pt x="726" y="626"/>
                  </a:cubicBezTo>
                  <a:lnTo>
                    <a:pt x="131" y="661"/>
                  </a:lnTo>
                  <a:cubicBezTo>
                    <a:pt x="48" y="673"/>
                    <a:pt x="0" y="780"/>
                    <a:pt x="60" y="852"/>
                  </a:cubicBezTo>
                  <a:lnTo>
                    <a:pt x="453" y="1292"/>
                  </a:lnTo>
                  <a:cubicBezTo>
                    <a:pt x="476" y="1328"/>
                    <a:pt x="488" y="1376"/>
                    <a:pt x="476" y="1399"/>
                  </a:cubicBezTo>
                  <a:lnTo>
                    <a:pt x="334" y="1983"/>
                  </a:lnTo>
                  <a:cubicBezTo>
                    <a:pt x="314" y="2051"/>
                    <a:pt x="374" y="2127"/>
                    <a:pt x="442" y="2127"/>
                  </a:cubicBezTo>
                  <a:cubicBezTo>
                    <a:pt x="457" y="2127"/>
                    <a:pt x="473" y="2123"/>
                    <a:pt x="488" y="2114"/>
                  </a:cubicBezTo>
                  <a:lnTo>
                    <a:pt x="1048" y="1876"/>
                  </a:lnTo>
                  <a:cubicBezTo>
                    <a:pt x="1055" y="1872"/>
                    <a:pt x="1064" y="1871"/>
                    <a:pt x="1074" y="1871"/>
                  </a:cubicBezTo>
                  <a:cubicBezTo>
                    <a:pt x="1098" y="1871"/>
                    <a:pt x="1126" y="1879"/>
                    <a:pt x="1143" y="1888"/>
                  </a:cubicBezTo>
                  <a:lnTo>
                    <a:pt x="1655" y="2209"/>
                  </a:lnTo>
                  <a:cubicBezTo>
                    <a:pt x="1672" y="2223"/>
                    <a:pt x="1691" y="2229"/>
                    <a:pt x="1710" y="2229"/>
                  </a:cubicBezTo>
                  <a:cubicBezTo>
                    <a:pt x="1770" y="2229"/>
                    <a:pt x="1828" y="2168"/>
                    <a:pt x="1810" y="2114"/>
                  </a:cubicBezTo>
                  <a:lnTo>
                    <a:pt x="1774" y="1519"/>
                  </a:lnTo>
                  <a:cubicBezTo>
                    <a:pt x="1774" y="1471"/>
                    <a:pt x="1786" y="1447"/>
                    <a:pt x="1810" y="1411"/>
                  </a:cubicBezTo>
                  <a:lnTo>
                    <a:pt x="2274" y="1042"/>
                  </a:lnTo>
                  <a:cubicBezTo>
                    <a:pt x="2358" y="971"/>
                    <a:pt x="2322" y="852"/>
                    <a:pt x="2239" y="840"/>
                  </a:cubicBezTo>
                  <a:lnTo>
                    <a:pt x="1643" y="697"/>
                  </a:lnTo>
                  <a:cubicBezTo>
                    <a:pt x="1608" y="685"/>
                    <a:pt x="1584" y="661"/>
                    <a:pt x="1560" y="626"/>
                  </a:cubicBezTo>
                  <a:lnTo>
                    <a:pt x="1346" y="78"/>
                  </a:lnTo>
                  <a:cubicBezTo>
                    <a:pt x="1320" y="27"/>
                    <a:pt x="1275" y="0"/>
                    <a:pt x="1231" y="0"/>
                  </a:cubicBezTo>
                  <a:close/>
                </a:path>
              </a:pathLst>
            </a:custGeom>
            <a:solidFill>
              <a:schemeClr val="accent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72" name="Google Shape;72;p38"/>
          <p:cNvGrpSpPr/>
          <p:nvPr/>
        </p:nvGrpSpPr>
        <p:grpSpPr>
          <a:xfrm>
            <a:off x="8538145" y="3876829"/>
            <a:ext cx="1206193" cy="1177624"/>
            <a:chOff x="2180273" y="-464800"/>
            <a:chExt cx="1256975" cy="1227203"/>
          </a:xfrm>
        </p:grpSpPr>
        <p:sp>
          <p:nvSpPr>
            <p:cNvPr id="73" name="Google Shape;73;p38"/>
            <p:cNvSpPr/>
            <p:nvPr/>
          </p:nvSpPr>
          <p:spPr>
            <a:xfrm rot="1305289">
              <a:off x="2317483" y="-315805"/>
              <a:ext cx="982555" cy="929213"/>
            </a:xfrm>
            <a:custGeom>
              <a:avLst/>
              <a:gdLst/>
              <a:ahLst/>
              <a:cxnLst/>
              <a:rect l="l" t="t" r="r" b="b"/>
              <a:pathLst>
                <a:path w="2358" h="2230" extrusionOk="0">
                  <a:moveTo>
                    <a:pt x="1231" y="0"/>
                  </a:moveTo>
                  <a:cubicBezTo>
                    <a:pt x="1192" y="0"/>
                    <a:pt x="1154" y="21"/>
                    <a:pt x="1131" y="66"/>
                  </a:cubicBezTo>
                  <a:lnTo>
                    <a:pt x="822" y="566"/>
                  </a:lnTo>
                  <a:cubicBezTo>
                    <a:pt x="810" y="602"/>
                    <a:pt x="774" y="626"/>
                    <a:pt x="726" y="626"/>
                  </a:cubicBezTo>
                  <a:lnTo>
                    <a:pt x="131" y="661"/>
                  </a:lnTo>
                  <a:cubicBezTo>
                    <a:pt x="48" y="673"/>
                    <a:pt x="0" y="780"/>
                    <a:pt x="60" y="852"/>
                  </a:cubicBezTo>
                  <a:lnTo>
                    <a:pt x="453" y="1292"/>
                  </a:lnTo>
                  <a:cubicBezTo>
                    <a:pt x="476" y="1328"/>
                    <a:pt x="488" y="1376"/>
                    <a:pt x="476" y="1399"/>
                  </a:cubicBezTo>
                  <a:lnTo>
                    <a:pt x="334" y="1983"/>
                  </a:lnTo>
                  <a:cubicBezTo>
                    <a:pt x="314" y="2051"/>
                    <a:pt x="374" y="2127"/>
                    <a:pt x="442" y="2127"/>
                  </a:cubicBezTo>
                  <a:cubicBezTo>
                    <a:pt x="457" y="2127"/>
                    <a:pt x="473" y="2123"/>
                    <a:pt x="488" y="2114"/>
                  </a:cubicBezTo>
                  <a:lnTo>
                    <a:pt x="1048" y="1876"/>
                  </a:lnTo>
                  <a:cubicBezTo>
                    <a:pt x="1055" y="1872"/>
                    <a:pt x="1064" y="1871"/>
                    <a:pt x="1074" y="1871"/>
                  </a:cubicBezTo>
                  <a:cubicBezTo>
                    <a:pt x="1098" y="1871"/>
                    <a:pt x="1126" y="1879"/>
                    <a:pt x="1143" y="1888"/>
                  </a:cubicBezTo>
                  <a:lnTo>
                    <a:pt x="1655" y="2209"/>
                  </a:lnTo>
                  <a:cubicBezTo>
                    <a:pt x="1672" y="2223"/>
                    <a:pt x="1691" y="2229"/>
                    <a:pt x="1710" y="2229"/>
                  </a:cubicBezTo>
                  <a:cubicBezTo>
                    <a:pt x="1770" y="2229"/>
                    <a:pt x="1828" y="2168"/>
                    <a:pt x="1810" y="2114"/>
                  </a:cubicBezTo>
                  <a:lnTo>
                    <a:pt x="1774" y="1519"/>
                  </a:lnTo>
                  <a:cubicBezTo>
                    <a:pt x="1774" y="1471"/>
                    <a:pt x="1786" y="1447"/>
                    <a:pt x="1810" y="1411"/>
                  </a:cubicBezTo>
                  <a:lnTo>
                    <a:pt x="2274" y="1042"/>
                  </a:lnTo>
                  <a:cubicBezTo>
                    <a:pt x="2358" y="971"/>
                    <a:pt x="2322" y="852"/>
                    <a:pt x="2239" y="840"/>
                  </a:cubicBezTo>
                  <a:lnTo>
                    <a:pt x="1643" y="697"/>
                  </a:lnTo>
                  <a:cubicBezTo>
                    <a:pt x="1608" y="685"/>
                    <a:pt x="1584" y="661"/>
                    <a:pt x="1560" y="626"/>
                  </a:cubicBezTo>
                  <a:lnTo>
                    <a:pt x="1346" y="78"/>
                  </a:lnTo>
                  <a:cubicBezTo>
                    <a:pt x="1320" y="27"/>
                    <a:pt x="1275" y="0"/>
                    <a:pt x="1231" y="0"/>
                  </a:cubicBezTo>
                  <a:close/>
                </a:path>
              </a:pathLst>
            </a:custGeom>
            <a:solidFill>
              <a:schemeClr val="accent4"/>
            </a:solidFill>
            <a:ln>
              <a:noFill/>
            </a:ln>
            <a:effectLst>
              <a:outerShdw dist="76200" dir="5400000" algn="bl" rotWithShape="0">
                <a:schemeClr val="lt1">
                  <a:alpha val="66666"/>
                </a:scheme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4" name="Google Shape;74;p38"/>
            <p:cNvSpPr/>
            <p:nvPr/>
          </p:nvSpPr>
          <p:spPr>
            <a:xfrm rot="1305284">
              <a:off x="2487572" y="-154950"/>
              <a:ext cx="642378" cy="607502"/>
            </a:xfrm>
            <a:custGeom>
              <a:avLst/>
              <a:gdLst/>
              <a:ahLst/>
              <a:cxnLst/>
              <a:rect l="l" t="t" r="r" b="b"/>
              <a:pathLst>
                <a:path w="2358" h="2230" extrusionOk="0">
                  <a:moveTo>
                    <a:pt x="1231" y="0"/>
                  </a:moveTo>
                  <a:cubicBezTo>
                    <a:pt x="1192" y="0"/>
                    <a:pt x="1154" y="21"/>
                    <a:pt x="1131" y="66"/>
                  </a:cubicBezTo>
                  <a:lnTo>
                    <a:pt x="822" y="566"/>
                  </a:lnTo>
                  <a:cubicBezTo>
                    <a:pt x="810" y="602"/>
                    <a:pt x="774" y="626"/>
                    <a:pt x="726" y="626"/>
                  </a:cubicBezTo>
                  <a:lnTo>
                    <a:pt x="131" y="661"/>
                  </a:lnTo>
                  <a:cubicBezTo>
                    <a:pt x="48" y="673"/>
                    <a:pt x="0" y="780"/>
                    <a:pt x="60" y="852"/>
                  </a:cubicBezTo>
                  <a:lnTo>
                    <a:pt x="453" y="1292"/>
                  </a:lnTo>
                  <a:cubicBezTo>
                    <a:pt x="476" y="1328"/>
                    <a:pt x="488" y="1376"/>
                    <a:pt x="476" y="1399"/>
                  </a:cubicBezTo>
                  <a:lnTo>
                    <a:pt x="334" y="1983"/>
                  </a:lnTo>
                  <a:cubicBezTo>
                    <a:pt x="314" y="2051"/>
                    <a:pt x="374" y="2127"/>
                    <a:pt x="442" y="2127"/>
                  </a:cubicBezTo>
                  <a:cubicBezTo>
                    <a:pt x="457" y="2127"/>
                    <a:pt x="473" y="2123"/>
                    <a:pt x="488" y="2114"/>
                  </a:cubicBezTo>
                  <a:lnTo>
                    <a:pt x="1048" y="1876"/>
                  </a:lnTo>
                  <a:cubicBezTo>
                    <a:pt x="1055" y="1872"/>
                    <a:pt x="1064" y="1871"/>
                    <a:pt x="1074" y="1871"/>
                  </a:cubicBezTo>
                  <a:cubicBezTo>
                    <a:pt x="1098" y="1871"/>
                    <a:pt x="1126" y="1879"/>
                    <a:pt x="1143" y="1888"/>
                  </a:cubicBezTo>
                  <a:lnTo>
                    <a:pt x="1655" y="2209"/>
                  </a:lnTo>
                  <a:cubicBezTo>
                    <a:pt x="1672" y="2223"/>
                    <a:pt x="1691" y="2229"/>
                    <a:pt x="1710" y="2229"/>
                  </a:cubicBezTo>
                  <a:cubicBezTo>
                    <a:pt x="1770" y="2229"/>
                    <a:pt x="1828" y="2168"/>
                    <a:pt x="1810" y="2114"/>
                  </a:cubicBezTo>
                  <a:lnTo>
                    <a:pt x="1774" y="1519"/>
                  </a:lnTo>
                  <a:cubicBezTo>
                    <a:pt x="1774" y="1471"/>
                    <a:pt x="1786" y="1447"/>
                    <a:pt x="1810" y="1411"/>
                  </a:cubicBezTo>
                  <a:lnTo>
                    <a:pt x="2274" y="1042"/>
                  </a:lnTo>
                  <a:cubicBezTo>
                    <a:pt x="2358" y="971"/>
                    <a:pt x="2322" y="852"/>
                    <a:pt x="2239" y="840"/>
                  </a:cubicBezTo>
                  <a:lnTo>
                    <a:pt x="1643" y="697"/>
                  </a:lnTo>
                  <a:cubicBezTo>
                    <a:pt x="1608" y="685"/>
                    <a:pt x="1584" y="661"/>
                    <a:pt x="1560" y="626"/>
                  </a:cubicBezTo>
                  <a:lnTo>
                    <a:pt x="1346" y="78"/>
                  </a:lnTo>
                  <a:cubicBezTo>
                    <a:pt x="1320" y="27"/>
                    <a:pt x="1275" y="0"/>
                    <a:pt x="1231" y="0"/>
                  </a:cubicBezTo>
                  <a:close/>
                </a:path>
              </a:pathLst>
            </a:custGeom>
            <a:solidFill>
              <a:schemeClr val="accent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75" name="Google Shape;75;p38"/>
          <p:cNvSpPr/>
          <p:nvPr/>
        </p:nvSpPr>
        <p:spPr>
          <a:xfrm>
            <a:off x="538825" y="1257602"/>
            <a:ext cx="245625" cy="274855"/>
          </a:xfrm>
          <a:custGeom>
            <a:avLst/>
            <a:gdLst/>
            <a:ahLst/>
            <a:cxnLst/>
            <a:rect l="l" t="t" r="r" b="b"/>
            <a:pathLst>
              <a:path w="3871" h="4332" extrusionOk="0">
                <a:moveTo>
                  <a:pt x="1942" y="1"/>
                </a:moveTo>
                <a:cubicBezTo>
                  <a:pt x="1894" y="1"/>
                  <a:pt x="1846" y="24"/>
                  <a:pt x="1823" y="72"/>
                </a:cubicBezTo>
                <a:cubicBezTo>
                  <a:pt x="1596" y="572"/>
                  <a:pt x="1513" y="1167"/>
                  <a:pt x="1465" y="1703"/>
                </a:cubicBezTo>
                <a:cubicBezTo>
                  <a:pt x="1001" y="1739"/>
                  <a:pt x="513" y="1834"/>
                  <a:pt x="108" y="2037"/>
                </a:cubicBezTo>
                <a:cubicBezTo>
                  <a:pt x="1" y="2084"/>
                  <a:pt x="1" y="2239"/>
                  <a:pt x="108" y="2299"/>
                </a:cubicBezTo>
                <a:cubicBezTo>
                  <a:pt x="513" y="2501"/>
                  <a:pt x="1001" y="2596"/>
                  <a:pt x="1465" y="2632"/>
                </a:cubicBezTo>
                <a:cubicBezTo>
                  <a:pt x="1513" y="3215"/>
                  <a:pt x="1704" y="4239"/>
                  <a:pt x="1882" y="4323"/>
                </a:cubicBezTo>
                <a:cubicBezTo>
                  <a:pt x="1899" y="4328"/>
                  <a:pt x="1917" y="4331"/>
                  <a:pt x="1934" y="4331"/>
                </a:cubicBezTo>
                <a:cubicBezTo>
                  <a:pt x="1986" y="4331"/>
                  <a:pt x="2034" y="4302"/>
                  <a:pt x="2061" y="4239"/>
                </a:cubicBezTo>
                <a:cubicBezTo>
                  <a:pt x="2287" y="3751"/>
                  <a:pt x="2370" y="3156"/>
                  <a:pt x="2406" y="2620"/>
                </a:cubicBezTo>
                <a:cubicBezTo>
                  <a:pt x="2858" y="2572"/>
                  <a:pt x="3347" y="2477"/>
                  <a:pt x="3751" y="2275"/>
                </a:cubicBezTo>
                <a:cubicBezTo>
                  <a:pt x="3787" y="2263"/>
                  <a:pt x="3799" y="2251"/>
                  <a:pt x="3811" y="2215"/>
                </a:cubicBezTo>
                <a:cubicBezTo>
                  <a:pt x="3870" y="2144"/>
                  <a:pt x="3847" y="2072"/>
                  <a:pt x="3787" y="2037"/>
                </a:cubicBezTo>
                <a:cubicBezTo>
                  <a:pt x="3382" y="1834"/>
                  <a:pt x="2882" y="1727"/>
                  <a:pt x="2418" y="1703"/>
                </a:cubicBezTo>
                <a:cubicBezTo>
                  <a:pt x="2382" y="1167"/>
                  <a:pt x="2287" y="572"/>
                  <a:pt x="2061" y="72"/>
                </a:cubicBezTo>
                <a:cubicBezTo>
                  <a:pt x="2037" y="24"/>
                  <a:pt x="1989" y="1"/>
                  <a:pt x="194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76" name="Google Shape;76;p38"/>
          <p:cNvGrpSpPr/>
          <p:nvPr/>
        </p:nvGrpSpPr>
        <p:grpSpPr>
          <a:xfrm>
            <a:off x="7888231" y="135703"/>
            <a:ext cx="951297" cy="492614"/>
            <a:chOff x="6691874" y="4179266"/>
            <a:chExt cx="1300652" cy="673522"/>
          </a:xfrm>
        </p:grpSpPr>
        <p:sp>
          <p:nvSpPr>
            <p:cNvPr id="77" name="Google Shape;77;p38"/>
            <p:cNvSpPr/>
            <p:nvPr/>
          </p:nvSpPr>
          <p:spPr>
            <a:xfrm rot="-1917045" flipH="1">
              <a:off x="7478627" y="4243947"/>
              <a:ext cx="400234" cy="544161"/>
            </a:xfrm>
            <a:prstGeom prst="upArrow">
              <a:avLst>
                <a:gd name="adj1" fmla="val 25005"/>
                <a:gd name="adj2" fmla="val 100000"/>
              </a:avLst>
            </a:prstGeom>
            <a:solidFill>
              <a:schemeClr val="accent6"/>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8" name="Google Shape;78;p38"/>
            <p:cNvSpPr/>
            <p:nvPr/>
          </p:nvSpPr>
          <p:spPr>
            <a:xfrm rot="-1917045" flipH="1">
              <a:off x="7250027" y="4243947"/>
              <a:ext cx="400234" cy="544161"/>
            </a:xfrm>
            <a:prstGeom prst="upArrow">
              <a:avLst>
                <a:gd name="adj1" fmla="val 25005"/>
                <a:gd name="adj2" fmla="val 100000"/>
              </a:avLst>
            </a:prstGeom>
            <a:solidFill>
              <a:schemeClr val="accent6"/>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9" name="Google Shape;79;p38"/>
            <p:cNvSpPr/>
            <p:nvPr/>
          </p:nvSpPr>
          <p:spPr>
            <a:xfrm rot="-1917045" flipH="1">
              <a:off x="7015089" y="4243947"/>
              <a:ext cx="400234" cy="544161"/>
            </a:xfrm>
            <a:prstGeom prst="upArrow">
              <a:avLst>
                <a:gd name="adj1" fmla="val 25005"/>
                <a:gd name="adj2" fmla="val 100000"/>
              </a:avLst>
            </a:prstGeom>
            <a:solidFill>
              <a:schemeClr val="accent6"/>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0" name="Google Shape;80;p38"/>
            <p:cNvSpPr/>
            <p:nvPr/>
          </p:nvSpPr>
          <p:spPr>
            <a:xfrm rot="-1917045" flipH="1">
              <a:off x="6805539" y="4243947"/>
              <a:ext cx="400234" cy="544161"/>
            </a:xfrm>
            <a:prstGeom prst="upArrow">
              <a:avLst>
                <a:gd name="adj1" fmla="val 25005"/>
                <a:gd name="adj2" fmla="val 100000"/>
              </a:avLst>
            </a:prstGeom>
            <a:solidFill>
              <a:schemeClr val="accent4"/>
            </a:solidFill>
            <a:ln w="28575" cap="flat" cmpd="sng">
              <a:solidFill>
                <a:schemeClr val="lt1"/>
              </a:solidFill>
              <a:prstDash val="solid"/>
              <a:round/>
              <a:headEnd type="none" w="sm" len="sm"/>
              <a:tailEnd type="none" w="sm" len="sm"/>
            </a:ln>
            <a:effectLst>
              <a:outerShdw dist="85725" dir="3000000" algn="bl" rotWithShape="0">
                <a:schemeClr val="lt1">
                  <a:alpha val="29803"/>
                </a:scheme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1"/>
        <p:cNvGrpSpPr/>
        <p:nvPr/>
      </p:nvGrpSpPr>
      <p:grpSpPr>
        <a:xfrm>
          <a:off x="0" y="0"/>
          <a:ext cx="0" cy="0"/>
          <a:chOff x="0" y="0"/>
          <a:chExt cx="0" cy="0"/>
        </a:xfrm>
      </p:grpSpPr>
      <p:grpSp>
        <p:nvGrpSpPr>
          <p:cNvPr id="82" name="Google Shape;82;p39"/>
          <p:cNvGrpSpPr/>
          <p:nvPr/>
        </p:nvGrpSpPr>
        <p:grpSpPr>
          <a:xfrm>
            <a:off x="4707900" y="539325"/>
            <a:ext cx="4436131" cy="4604444"/>
            <a:chOff x="4707900" y="539325"/>
            <a:chExt cx="4436131" cy="4604444"/>
          </a:xfrm>
        </p:grpSpPr>
        <p:sp>
          <p:nvSpPr>
            <p:cNvPr id="83" name="Google Shape;83;p39"/>
            <p:cNvSpPr/>
            <p:nvPr/>
          </p:nvSpPr>
          <p:spPr>
            <a:xfrm>
              <a:off x="4707900" y="539325"/>
              <a:ext cx="4436131" cy="4604444"/>
            </a:xfrm>
            <a:custGeom>
              <a:avLst/>
              <a:gdLst/>
              <a:ahLst/>
              <a:cxnLst/>
              <a:rect l="l" t="t" r="r" b="b"/>
              <a:pathLst>
                <a:path w="74761" h="78796" extrusionOk="0">
                  <a:moveTo>
                    <a:pt x="74760" y="0"/>
                  </a:moveTo>
                  <a:cubicBezTo>
                    <a:pt x="63711" y="2465"/>
                    <a:pt x="53615" y="9263"/>
                    <a:pt x="47400" y="18752"/>
                  </a:cubicBezTo>
                  <a:cubicBezTo>
                    <a:pt x="40113" y="29897"/>
                    <a:pt x="38113" y="44017"/>
                    <a:pt x="29981" y="54554"/>
                  </a:cubicBezTo>
                  <a:cubicBezTo>
                    <a:pt x="23551" y="62853"/>
                    <a:pt x="14015" y="68020"/>
                    <a:pt x="5561" y="74247"/>
                  </a:cubicBezTo>
                  <a:cubicBezTo>
                    <a:pt x="3656" y="75652"/>
                    <a:pt x="1775" y="77176"/>
                    <a:pt x="1" y="78795"/>
                  </a:cubicBezTo>
                  <a:lnTo>
                    <a:pt x="74760" y="78795"/>
                  </a:lnTo>
                  <a:lnTo>
                    <a:pt x="74760"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4" name="Google Shape;84;p39"/>
            <p:cNvSpPr/>
            <p:nvPr/>
          </p:nvSpPr>
          <p:spPr>
            <a:xfrm>
              <a:off x="4905576" y="676300"/>
              <a:ext cx="4238388" cy="4467339"/>
            </a:xfrm>
            <a:custGeom>
              <a:avLst/>
              <a:gdLst/>
              <a:ahLst/>
              <a:cxnLst/>
              <a:rect l="l" t="t" r="r" b="b"/>
              <a:pathLst>
                <a:path w="74761" h="78796" extrusionOk="0">
                  <a:moveTo>
                    <a:pt x="74760" y="0"/>
                  </a:moveTo>
                  <a:cubicBezTo>
                    <a:pt x="63711" y="2465"/>
                    <a:pt x="53615" y="9263"/>
                    <a:pt x="47400" y="18752"/>
                  </a:cubicBezTo>
                  <a:cubicBezTo>
                    <a:pt x="40113" y="29897"/>
                    <a:pt x="38113" y="44017"/>
                    <a:pt x="29981" y="54554"/>
                  </a:cubicBezTo>
                  <a:cubicBezTo>
                    <a:pt x="23551" y="62853"/>
                    <a:pt x="14015" y="68020"/>
                    <a:pt x="5561" y="74247"/>
                  </a:cubicBezTo>
                  <a:cubicBezTo>
                    <a:pt x="3656" y="75652"/>
                    <a:pt x="1775" y="77176"/>
                    <a:pt x="1" y="78795"/>
                  </a:cubicBezTo>
                  <a:lnTo>
                    <a:pt x="74760" y="78795"/>
                  </a:lnTo>
                  <a:lnTo>
                    <a:pt x="74760" y="0"/>
                  </a:lnTo>
                  <a:close/>
                </a:path>
              </a:pathLst>
            </a:custGeom>
            <a:solidFill>
              <a:schemeClr val="dk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85" name="Google Shape;85;p39"/>
          <p:cNvSpPr txBox="1">
            <a:spLocks noGrp="1"/>
          </p:cNvSpPr>
          <p:nvPr>
            <p:ph type="ctrTitle"/>
          </p:nvPr>
        </p:nvSpPr>
        <p:spPr>
          <a:xfrm>
            <a:off x="846925" y="1448375"/>
            <a:ext cx="7453500" cy="166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48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86" name="Google Shape;86;p39"/>
          <p:cNvSpPr txBox="1">
            <a:spLocks noGrp="1"/>
          </p:cNvSpPr>
          <p:nvPr>
            <p:ph type="subTitle" idx="1"/>
          </p:nvPr>
        </p:nvSpPr>
        <p:spPr>
          <a:xfrm>
            <a:off x="2442375" y="3510482"/>
            <a:ext cx="4381800" cy="4617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Clr>
                <a:schemeClr val="accent6"/>
              </a:buClr>
              <a:buSzPts val="2800"/>
              <a:buNone/>
              <a:defRPr sz="1800">
                <a:latin typeface="Arial"/>
                <a:ea typeface="Arial"/>
                <a:cs typeface="Arial"/>
                <a:sym typeface="Arial"/>
              </a:defRPr>
            </a:lvl1pPr>
            <a:lvl2pPr lvl="1" algn="ctr">
              <a:lnSpc>
                <a:spcPct val="100000"/>
              </a:lnSpc>
              <a:spcBef>
                <a:spcPts val="0"/>
              </a:spcBef>
              <a:spcAft>
                <a:spcPts val="0"/>
              </a:spcAft>
              <a:buClr>
                <a:schemeClr val="accent6"/>
              </a:buClr>
              <a:buSzPts val="2800"/>
              <a:buNone/>
              <a:defRPr sz="2800">
                <a:solidFill>
                  <a:schemeClr val="accent6"/>
                </a:solidFill>
              </a:defRPr>
            </a:lvl2pPr>
            <a:lvl3pPr lvl="2" algn="ctr">
              <a:lnSpc>
                <a:spcPct val="100000"/>
              </a:lnSpc>
              <a:spcBef>
                <a:spcPts val="0"/>
              </a:spcBef>
              <a:spcAft>
                <a:spcPts val="0"/>
              </a:spcAft>
              <a:buClr>
                <a:schemeClr val="accent6"/>
              </a:buClr>
              <a:buSzPts val="2800"/>
              <a:buNone/>
              <a:defRPr sz="2800">
                <a:solidFill>
                  <a:schemeClr val="accent6"/>
                </a:solidFill>
              </a:defRPr>
            </a:lvl3pPr>
            <a:lvl4pPr lvl="3" algn="ctr">
              <a:lnSpc>
                <a:spcPct val="100000"/>
              </a:lnSpc>
              <a:spcBef>
                <a:spcPts val="0"/>
              </a:spcBef>
              <a:spcAft>
                <a:spcPts val="0"/>
              </a:spcAft>
              <a:buClr>
                <a:schemeClr val="accent6"/>
              </a:buClr>
              <a:buSzPts val="2800"/>
              <a:buNone/>
              <a:defRPr sz="2800">
                <a:solidFill>
                  <a:schemeClr val="accent6"/>
                </a:solidFill>
              </a:defRPr>
            </a:lvl4pPr>
            <a:lvl5pPr lvl="4" algn="ctr">
              <a:lnSpc>
                <a:spcPct val="100000"/>
              </a:lnSpc>
              <a:spcBef>
                <a:spcPts val="0"/>
              </a:spcBef>
              <a:spcAft>
                <a:spcPts val="0"/>
              </a:spcAft>
              <a:buClr>
                <a:schemeClr val="accent6"/>
              </a:buClr>
              <a:buSzPts val="2800"/>
              <a:buNone/>
              <a:defRPr sz="2800">
                <a:solidFill>
                  <a:schemeClr val="accent6"/>
                </a:solidFill>
              </a:defRPr>
            </a:lvl5pPr>
            <a:lvl6pPr lvl="5" algn="ctr">
              <a:lnSpc>
                <a:spcPct val="100000"/>
              </a:lnSpc>
              <a:spcBef>
                <a:spcPts val="0"/>
              </a:spcBef>
              <a:spcAft>
                <a:spcPts val="0"/>
              </a:spcAft>
              <a:buClr>
                <a:schemeClr val="accent6"/>
              </a:buClr>
              <a:buSzPts val="2800"/>
              <a:buNone/>
              <a:defRPr sz="2800">
                <a:solidFill>
                  <a:schemeClr val="accent6"/>
                </a:solidFill>
              </a:defRPr>
            </a:lvl6pPr>
            <a:lvl7pPr lvl="6" algn="ctr">
              <a:lnSpc>
                <a:spcPct val="100000"/>
              </a:lnSpc>
              <a:spcBef>
                <a:spcPts val="0"/>
              </a:spcBef>
              <a:spcAft>
                <a:spcPts val="0"/>
              </a:spcAft>
              <a:buClr>
                <a:schemeClr val="accent6"/>
              </a:buClr>
              <a:buSzPts val="2800"/>
              <a:buNone/>
              <a:defRPr sz="2800">
                <a:solidFill>
                  <a:schemeClr val="accent6"/>
                </a:solidFill>
              </a:defRPr>
            </a:lvl7pPr>
            <a:lvl8pPr lvl="7" algn="ctr">
              <a:lnSpc>
                <a:spcPct val="100000"/>
              </a:lnSpc>
              <a:spcBef>
                <a:spcPts val="0"/>
              </a:spcBef>
              <a:spcAft>
                <a:spcPts val="0"/>
              </a:spcAft>
              <a:buClr>
                <a:schemeClr val="accent6"/>
              </a:buClr>
              <a:buSzPts val="2800"/>
              <a:buNone/>
              <a:defRPr sz="2800">
                <a:solidFill>
                  <a:schemeClr val="accent6"/>
                </a:solidFill>
              </a:defRPr>
            </a:lvl8pPr>
            <a:lvl9pPr lvl="8" algn="ctr">
              <a:lnSpc>
                <a:spcPct val="100000"/>
              </a:lnSpc>
              <a:spcBef>
                <a:spcPts val="0"/>
              </a:spcBef>
              <a:spcAft>
                <a:spcPts val="0"/>
              </a:spcAft>
              <a:buClr>
                <a:schemeClr val="accent6"/>
              </a:buClr>
              <a:buSzPts val="2800"/>
              <a:buNone/>
              <a:defRPr sz="2800">
                <a:solidFill>
                  <a:schemeClr val="accent6"/>
                </a:solidFill>
              </a:defRPr>
            </a:lvl9pPr>
          </a:lstStyle>
          <a:p>
            <a:endParaRPr/>
          </a:p>
        </p:txBody>
      </p:sp>
      <p:sp>
        <p:nvSpPr>
          <p:cNvPr id="87" name="Google Shape;87;p39"/>
          <p:cNvSpPr/>
          <p:nvPr/>
        </p:nvSpPr>
        <p:spPr>
          <a:xfrm>
            <a:off x="187950" y="2083554"/>
            <a:ext cx="350229" cy="391938"/>
          </a:xfrm>
          <a:custGeom>
            <a:avLst/>
            <a:gdLst/>
            <a:ahLst/>
            <a:cxnLst/>
            <a:rect l="l" t="t" r="r" b="b"/>
            <a:pathLst>
              <a:path w="3871" h="4332" extrusionOk="0">
                <a:moveTo>
                  <a:pt x="1942" y="1"/>
                </a:moveTo>
                <a:cubicBezTo>
                  <a:pt x="1894" y="1"/>
                  <a:pt x="1846" y="24"/>
                  <a:pt x="1823" y="72"/>
                </a:cubicBezTo>
                <a:cubicBezTo>
                  <a:pt x="1596" y="572"/>
                  <a:pt x="1513" y="1167"/>
                  <a:pt x="1465" y="1703"/>
                </a:cubicBezTo>
                <a:cubicBezTo>
                  <a:pt x="1001" y="1739"/>
                  <a:pt x="513" y="1834"/>
                  <a:pt x="108" y="2037"/>
                </a:cubicBezTo>
                <a:cubicBezTo>
                  <a:pt x="1" y="2084"/>
                  <a:pt x="1" y="2239"/>
                  <a:pt x="108" y="2299"/>
                </a:cubicBezTo>
                <a:cubicBezTo>
                  <a:pt x="513" y="2501"/>
                  <a:pt x="1001" y="2596"/>
                  <a:pt x="1465" y="2632"/>
                </a:cubicBezTo>
                <a:cubicBezTo>
                  <a:pt x="1513" y="3215"/>
                  <a:pt x="1704" y="4239"/>
                  <a:pt x="1882" y="4323"/>
                </a:cubicBezTo>
                <a:cubicBezTo>
                  <a:pt x="1899" y="4328"/>
                  <a:pt x="1917" y="4331"/>
                  <a:pt x="1934" y="4331"/>
                </a:cubicBezTo>
                <a:cubicBezTo>
                  <a:pt x="1986" y="4331"/>
                  <a:pt x="2034" y="4302"/>
                  <a:pt x="2061" y="4239"/>
                </a:cubicBezTo>
                <a:cubicBezTo>
                  <a:pt x="2287" y="3751"/>
                  <a:pt x="2370" y="3156"/>
                  <a:pt x="2406" y="2620"/>
                </a:cubicBezTo>
                <a:cubicBezTo>
                  <a:pt x="2858" y="2572"/>
                  <a:pt x="3347" y="2477"/>
                  <a:pt x="3751" y="2275"/>
                </a:cubicBezTo>
                <a:cubicBezTo>
                  <a:pt x="3787" y="2263"/>
                  <a:pt x="3799" y="2251"/>
                  <a:pt x="3811" y="2215"/>
                </a:cubicBezTo>
                <a:cubicBezTo>
                  <a:pt x="3870" y="2144"/>
                  <a:pt x="3847" y="2072"/>
                  <a:pt x="3787" y="2037"/>
                </a:cubicBezTo>
                <a:cubicBezTo>
                  <a:pt x="3382" y="1834"/>
                  <a:pt x="2882" y="1727"/>
                  <a:pt x="2418" y="1703"/>
                </a:cubicBezTo>
                <a:cubicBezTo>
                  <a:pt x="2382" y="1167"/>
                  <a:pt x="2287" y="572"/>
                  <a:pt x="2061" y="72"/>
                </a:cubicBezTo>
                <a:cubicBezTo>
                  <a:pt x="2037" y="24"/>
                  <a:pt x="1989" y="1"/>
                  <a:pt x="194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8" name="Google Shape;88;p39"/>
          <p:cNvSpPr/>
          <p:nvPr/>
        </p:nvSpPr>
        <p:spPr>
          <a:xfrm>
            <a:off x="3909050" y="4707972"/>
            <a:ext cx="235579" cy="263646"/>
          </a:xfrm>
          <a:custGeom>
            <a:avLst/>
            <a:gdLst/>
            <a:ahLst/>
            <a:cxnLst/>
            <a:rect l="l" t="t" r="r" b="b"/>
            <a:pathLst>
              <a:path w="3871" h="4332" extrusionOk="0">
                <a:moveTo>
                  <a:pt x="1942" y="1"/>
                </a:moveTo>
                <a:cubicBezTo>
                  <a:pt x="1894" y="1"/>
                  <a:pt x="1846" y="24"/>
                  <a:pt x="1823" y="72"/>
                </a:cubicBezTo>
                <a:cubicBezTo>
                  <a:pt x="1596" y="572"/>
                  <a:pt x="1513" y="1167"/>
                  <a:pt x="1465" y="1703"/>
                </a:cubicBezTo>
                <a:cubicBezTo>
                  <a:pt x="1001" y="1739"/>
                  <a:pt x="513" y="1834"/>
                  <a:pt x="108" y="2037"/>
                </a:cubicBezTo>
                <a:cubicBezTo>
                  <a:pt x="1" y="2084"/>
                  <a:pt x="1" y="2239"/>
                  <a:pt x="108" y="2299"/>
                </a:cubicBezTo>
                <a:cubicBezTo>
                  <a:pt x="513" y="2501"/>
                  <a:pt x="1001" y="2596"/>
                  <a:pt x="1465" y="2632"/>
                </a:cubicBezTo>
                <a:cubicBezTo>
                  <a:pt x="1513" y="3215"/>
                  <a:pt x="1704" y="4239"/>
                  <a:pt x="1882" y="4323"/>
                </a:cubicBezTo>
                <a:cubicBezTo>
                  <a:pt x="1899" y="4328"/>
                  <a:pt x="1917" y="4331"/>
                  <a:pt x="1934" y="4331"/>
                </a:cubicBezTo>
                <a:cubicBezTo>
                  <a:pt x="1986" y="4331"/>
                  <a:pt x="2034" y="4302"/>
                  <a:pt x="2061" y="4239"/>
                </a:cubicBezTo>
                <a:cubicBezTo>
                  <a:pt x="2287" y="3751"/>
                  <a:pt x="2370" y="3156"/>
                  <a:pt x="2406" y="2620"/>
                </a:cubicBezTo>
                <a:cubicBezTo>
                  <a:pt x="2858" y="2572"/>
                  <a:pt x="3347" y="2477"/>
                  <a:pt x="3751" y="2275"/>
                </a:cubicBezTo>
                <a:cubicBezTo>
                  <a:pt x="3787" y="2263"/>
                  <a:pt x="3799" y="2251"/>
                  <a:pt x="3811" y="2215"/>
                </a:cubicBezTo>
                <a:cubicBezTo>
                  <a:pt x="3870" y="2144"/>
                  <a:pt x="3847" y="2072"/>
                  <a:pt x="3787" y="2037"/>
                </a:cubicBezTo>
                <a:cubicBezTo>
                  <a:pt x="3382" y="1834"/>
                  <a:pt x="2882" y="1727"/>
                  <a:pt x="2418" y="1703"/>
                </a:cubicBezTo>
                <a:cubicBezTo>
                  <a:pt x="2382" y="1167"/>
                  <a:pt x="2287" y="572"/>
                  <a:pt x="2061" y="72"/>
                </a:cubicBezTo>
                <a:cubicBezTo>
                  <a:pt x="2037" y="24"/>
                  <a:pt x="1989" y="1"/>
                  <a:pt x="194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9" name="Google Shape;89;p39"/>
          <p:cNvSpPr/>
          <p:nvPr/>
        </p:nvSpPr>
        <p:spPr>
          <a:xfrm>
            <a:off x="8607275" y="3110679"/>
            <a:ext cx="350229" cy="391938"/>
          </a:xfrm>
          <a:custGeom>
            <a:avLst/>
            <a:gdLst/>
            <a:ahLst/>
            <a:cxnLst/>
            <a:rect l="l" t="t" r="r" b="b"/>
            <a:pathLst>
              <a:path w="3871" h="4332" extrusionOk="0">
                <a:moveTo>
                  <a:pt x="1942" y="1"/>
                </a:moveTo>
                <a:cubicBezTo>
                  <a:pt x="1894" y="1"/>
                  <a:pt x="1846" y="24"/>
                  <a:pt x="1823" y="72"/>
                </a:cubicBezTo>
                <a:cubicBezTo>
                  <a:pt x="1596" y="572"/>
                  <a:pt x="1513" y="1167"/>
                  <a:pt x="1465" y="1703"/>
                </a:cubicBezTo>
                <a:cubicBezTo>
                  <a:pt x="1001" y="1739"/>
                  <a:pt x="513" y="1834"/>
                  <a:pt x="108" y="2037"/>
                </a:cubicBezTo>
                <a:cubicBezTo>
                  <a:pt x="1" y="2084"/>
                  <a:pt x="1" y="2239"/>
                  <a:pt x="108" y="2299"/>
                </a:cubicBezTo>
                <a:cubicBezTo>
                  <a:pt x="513" y="2501"/>
                  <a:pt x="1001" y="2596"/>
                  <a:pt x="1465" y="2632"/>
                </a:cubicBezTo>
                <a:cubicBezTo>
                  <a:pt x="1513" y="3215"/>
                  <a:pt x="1704" y="4239"/>
                  <a:pt x="1882" y="4323"/>
                </a:cubicBezTo>
                <a:cubicBezTo>
                  <a:pt x="1899" y="4328"/>
                  <a:pt x="1917" y="4331"/>
                  <a:pt x="1934" y="4331"/>
                </a:cubicBezTo>
                <a:cubicBezTo>
                  <a:pt x="1986" y="4331"/>
                  <a:pt x="2034" y="4302"/>
                  <a:pt x="2061" y="4239"/>
                </a:cubicBezTo>
                <a:cubicBezTo>
                  <a:pt x="2287" y="3751"/>
                  <a:pt x="2370" y="3156"/>
                  <a:pt x="2406" y="2620"/>
                </a:cubicBezTo>
                <a:cubicBezTo>
                  <a:pt x="2858" y="2572"/>
                  <a:pt x="3347" y="2477"/>
                  <a:pt x="3751" y="2275"/>
                </a:cubicBezTo>
                <a:cubicBezTo>
                  <a:pt x="3787" y="2263"/>
                  <a:pt x="3799" y="2251"/>
                  <a:pt x="3811" y="2215"/>
                </a:cubicBezTo>
                <a:cubicBezTo>
                  <a:pt x="3870" y="2144"/>
                  <a:pt x="3847" y="2072"/>
                  <a:pt x="3787" y="2037"/>
                </a:cubicBezTo>
                <a:cubicBezTo>
                  <a:pt x="3382" y="1834"/>
                  <a:pt x="2882" y="1727"/>
                  <a:pt x="2418" y="1703"/>
                </a:cubicBezTo>
                <a:cubicBezTo>
                  <a:pt x="2382" y="1167"/>
                  <a:pt x="2287" y="572"/>
                  <a:pt x="2061" y="72"/>
                </a:cubicBezTo>
                <a:cubicBezTo>
                  <a:pt x="2037" y="24"/>
                  <a:pt x="1989" y="1"/>
                  <a:pt x="194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0" name="Google Shape;90;p39"/>
          <p:cNvSpPr/>
          <p:nvPr/>
        </p:nvSpPr>
        <p:spPr>
          <a:xfrm>
            <a:off x="4788425" y="157372"/>
            <a:ext cx="235579" cy="263646"/>
          </a:xfrm>
          <a:custGeom>
            <a:avLst/>
            <a:gdLst/>
            <a:ahLst/>
            <a:cxnLst/>
            <a:rect l="l" t="t" r="r" b="b"/>
            <a:pathLst>
              <a:path w="3871" h="4332" extrusionOk="0">
                <a:moveTo>
                  <a:pt x="1942" y="1"/>
                </a:moveTo>
                <a:cubicBezTo>
                  <a:pt x="1894" y="1"/>
                  <a:pt x="1846" y="24"/>
                  <a:pt x="1823" y="72"/>
                </a:cubicBezTo>
                <a:cubicBezTo>
                  <a:pt x="1596" y="572"/>
                  <a:pt x="1513" y="1167"/>
                  <a:pt x="1465" y="1703"/>
                </a:cubicBezTo>
                <a:cubicBezTo>
                  <a:pt x="1001" y="1739"/>
                  <a:pt x="513" y="1834"/>
                  <a:pt x="108" y="2037"/>
                </a:cubicBezTo>
                <a:cubicBezTo>
                  <a:pt x="1" y="2084"/>
                  <a:pt x="1" y="2239"/>
                  <a:pt x="108" y="2299"/>
                </a:cubicBezTo>
                <a:cubicBezTo>
                  <a:pt x="513" y="2501"/>
                  <a:pt x="1001" y="2596"/>
                  <a:pt x="1465" y="2632"/>
                </a:cubicBezTo>
                <a:cubicBezTo>
                  <a:pt x="1513" y="3215"/>
                  <a:pt x="1704" y="4239"/>
                  <a:pt x="1882" y="4323"/>
                </a:cubicBezTo>
                <a:cubicBezTo>
                  <a:pt x="1899" y="4328"/>
                  <a:pt x="1917" y="4331"/>
                  <a:pt x="1934" y="4331"/>
                </a:cubicBezTo>
                <a:cubicBezTo>
                  <a:pt x="1986" y="4331"/>
                  <a:pt x="2034" y="4302"/>
                  <a:pt x="2061" y="4239"/>
                </a:cubicBezTo>
                <a:cubicBezTo>
                  <a:pt x="2287" y="3751"/>
                  <a:pt x="2370" y="3156"/>
                  <a:pt x="2406" y="2620"/>
                </a:cubicBezTo>
                <a:cubicBezTo>
                  <a:pt x="2858" y="2572"/>
                  <a:pt x="3347" y="2477"/>
                  <a:pt x="3751" y="2275"/>
                </a:cubicBezTo>
                <a:cubicBezTo>
                  <a:pt x="3787" y="2263"/>
                  <a:pt x="3799" y="2251"/>
                  <a:pt x="3811" y="2215"/>
                </a:cubicBezTo>
                <a:cubicBezTo>
                  <a:pt x="3870" y="2144"/>
                  <a:pt x="3847" y="2072"/>
                  <a:pt x="3787" y="2037"/>
                </a:cubicBezTo>
                <a:cubicBezTo>
                  <a:pt x="3382" y="1834"/>
                  <a:pt x="2882" y="1727"/>
                  <a:pt x="2418" y="1703"/>
                </a:cubicBezTo>
                <a:cubicBezTo>
                  <a:pt x="2382" y="1167"/>
                  <a:pt x="2287" y="572"/>
                  <a:pt x="2061" y="72"/>
                </a:cubicBezTo>
                <a:cubicBezTo>
                  <a:pt x="2037" y="24"/>
                  <a:pt x="1989" y="1"/>
                  <a:pt x="194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able of contents">
  <p:cSld name="CUSTOM_2">
    <p:spTree>
      <p:nvGrpSpPr>
        <p:cNvPr id="1" name="Shape 91"/>
        <p:cNvGrpSpPr/>
        <p:nvPr/>
      </p:nvGrpSpPr>
      <p:grpSpPr>
        <a:xfrm>
          <a:off x="0" y="0"/>
          <a:ext cx="0" cy="0"/>
          <a:chOff x="0" y="0"/>
          <a:chExt cx="0" cy="0"/>
        </a:xfrm>
      </p:grpSpPr>
      <p:sp>
        <p:nvSpPr>
          <p:cNvPr id="92" name="Google Shape;92;p40"/>
          <p:cNvSpPr txBox="1">
            <a:spLocks noGrp="1"/>
          </p:cNvSpPr>
          <p:nvPr>
            <p:ph type="title"/>
          </p:nvPr>
        </p:nvSpPr>
        <p:spPr>
          <a:xfrm>
            <a:off x="713275" y="445025"/>
            <a:ext cx="77175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3000"/>
              <a:buNone/>
              <a:defRPr/>
            </a:lvl1pPr>
            <a:lvl2pPr lvl="1" algn="l">
              <a:lnSpc>
                <a:spcPct val="100000"/>
              </a:lnSpc>
              <a:spcBef>
                <a:spcPts val="0"/>
              </a:spcBef>
              <a:spcAft>
                <a:spcPts val="0"/>
              </a:spcAft>
              <a:buSzPts val="3000"/>
              <a:buNone/>
              <a:defRPr/>
            </a:lvl2pPr>
            <a:lvl3pPr lvl="2" algn="l">
              <a:lnSpc>
                <a:spcPct val="100000"/>
              </a:lnSpc>
              <a:spcBef>
                <a:spcPts val="0"/>
              </a:spcBef>
              <a:spcAft>
                <a:spcPts val="0"/>
              </a:spcAft>
              <a:buSzPts val="3000"/>
              <a:buNone/>
              <a:defRPr/>
            </a:lvl3pPr>
            <a:lvl4pPr lvl="3" algn="l">
              <a:lnSpc>
                <a:spcPct val="100000"/>
              </a:lnSpc>
              <a:spcBef>
                <a:spcPts val="0"/>
              </a:spcBef>
              <a:spcAft>
                <a:spcPts val="0"/>
              </a:spcAft>
              <a:buSzPts val="3000"/>
              <a:buNone/>
              <a:defRPr/>
            </a:lvl4pPr>
            <a:lvl5pPr lvl="4" algn="l">
              <a:lnSpc>
                <a:spcPct val="100000"/>
              </a:lnSpc>
              <a:spcBef>
                <a:spcPts val="0"/>
              </a:spcBef>
              <a:spcAft>
                <a:spcPts val="0"/>
              </a:spcAft>
              <a:buSzPts val="3000"/>
              <a:buNone/>
              <a:defRPr/>
            </a:lvl5pPr>
            <a:lvl6pPr lvl="5" algn="l">
              <a:lnSpc>
                <a:spcPct val="100000"/>
              </a:lnSpc>
              <a:spcBef>
                <a:spcPts val="0"/>
              </a:spcBef>
              <a:spcAft>
                <a:spcPts val="0"/>
              </a:spcAft>
              <a:buSzPts val="3000"/>
              <a:buNone/>
              <a:defRPr/>
            </a:lvl6pPr>
            <a:lvl7pPr lvl="6" algn="l">
              <a:lnSpc>
                <a:spcPct val="100000"/>
              </a:lnSpc>
              <a:spcBef>
                <a:spcPts val="0"/>
              </a:spcBef>
              <a:spcAft>
                <a:spcPts val="0"/>
              </a:spcAft>
              <a:buSzPts val="3000"/>
              <a:buNone/>
              <a:defRPr/>
            </a:lvl7pPr>
            <a:lvl8pPr lvl="7" algn="l">
              <a:lnSpc>
                <a:spcPct val="100000"/>
              </a:lnSpc>
              <a:spcBef>
                <a:spcPts val="0"/>
              </a:spcBef>
              <a:spcAft>
                <a:spcPts val="0"/>
              </a:spcAft>
              <a:buSzPts val="3000"/>
              <a:buNone/>
              <a:defRPr/>
            </a:lvl8pPr>
            <a:lvl9pPr lvl="8" algn="l">
              <a:lnSpc>
                <a:spcPct val="100000"/>
              </a:lnSpc>
              <a:spcBef>
                <a:spcPts val="0"/>
              </a:spcBef>
              <a:spcAft>
                <a:spcPts val="0"/>
              </a:spcAft>
              <a:buSzPts val="3000"/>
              <a:buNone/>
              <a:defRPr/>
            </a:lvl9pPr>
          </a:lstStyle>
          <a:p>
            <a:endParaRPr/>
          </a:p>
        </p:txBody>
      </p:sp>
      <p:sp>
        <p:nvSpPr>
          <p:cNvPr id="93" name="Google Shape;93;p40"/>
          <p:cNvSpPr txBox="1">
            <a:spLocks noGrp="1"/>
          </p:cNvSpPr>
          <p:nvPr>
            <p:ph type="title" idx="2"/>
          </p:nvPr>
        </p:nvSpPr>
        <p:spPr>
          <a:xfrm>
            <a:off x="921239" y="1938315"/>
            <a:ext cx="870000" cy="4761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1000"/>
              </a:spcBef>
              <a:spcAft>
                <a:spcPts val="0"/>
              </a:spcAft>
              <a:buClr>
                <a:schemeClr val="accent6"/>
              </a:buClr>
              <a:buSzPts val="2400"/>
              <a:buNone/>
              <a:defRPr sz="3000"/>
            </a:lvl1pPr>
            <a:lvl2pPr lvl="1" algn="ctr">
              <a:lnSpc>
                <a:spcPct val="100000"/>
              </a:lnSpc>
              <a:spcBef>
                <a:spcPts val="0"/>
              </a:spcBef>
              <a:spcAft>
                <a:spcPts val="0"/>
              </a:spcAft>
              <a:buClr>
                <a:schemeClr val="accent6"/>
              </a:buClr>
              <a:buSzPts val="2400"/>
              <a:buNone/>
              <a:defRPr sz="2400">
                <a:solidFill>
                  <a:schemeClr val="accent6"/>
                </a:solidFill>
              </a:defRPr>
            </a:lvl2pPr>
            <a:lvl3pPr lvl="2" algn="ctr">
              <a:lnSpc>
                <a:spcPct val="100000"/>
              </a:lnSpc>
              <a:spcBef>
                <a:spcPts val="0"/>
              </a:spcBef>
              <a:spcAft>
                <a:spcPts val="0"/>
              </a:spcAft>
              <a:buClr>
                <a:schemeClr val="accent6"/>
              </a:buClr>
              <a:buSzPts val="2400"/>
              <a:buNone/>
              <a:defRPr sz="2400">
                <a:solidFill>
                  <a:schemeClr val="accent6"/>
                </a:solidFill>
              </a:defRPr>
            </a:lvl3pPr>
            <a:lvl4pPr lvl="3" algn="ctr">
              <a:lnSpc>
                <a:spcPct val="100000"/>
              </a:lnSpc>
              <a:spcBef>
                <a:spcPts val="0"/>
              </a:spcBef>
              <a:spcAft>
                <a:spcPts val="0"/>
              </a:spcAft>
              <a:buClr>
                <a:schemeClr val="accent6"/>
              </a:buClr>
              <a:buSzPts val="2400"/>
              <a:buNone/>
              <a:defRPr sz="2400">
                <a:solidFill>
                  <a:schemeClr val="accent6"/>
                </a:solidFill>
              </a:defRPr>
            </a:lvl4pPr>
            <a:lvl5pPr lvl="4" algn="ctr">
              <a:lnSpc>
                <a:spcPct val="100000"/>
              </a:lnSpc>
              <a:spcBef>
                <a:spcPts val="0"/>
              </a:spcBef>
              <a:spcAft>
                <a:spcPts val="0"/>
              </a:spcAft>
              <a:buClr>
                <a:schemeClr val="accent6"/>
              </a:buClr>
              <a:buSzPts val="2400"/>
              <a:buNone/>
              <a:defRPr sz="2400">
                <a:solidFill>
                  <a:schemeClr val="accent6"/>
                </a:solidFill>
              </a:defRPr>
            </a:lvl5pPr>
            <a:lvl6pPr lvl="5" algn="ctr">
              <a:lnSpc>
                <a:spcPct val="100000"/>
              </a:lnSpc>
              <a:spcBef>
                <a:spcPts val="0"/>
              </a:spcBef>
              <a:spcAft>
                <a:spcPts val="0"/>
              </a:spcAft>
              <a:buClr>
                <a:schemeClr val="accent6"/>
              </a:buClr>
              <a:buSzPts val="2400"/>
              <a:buNone/>
              <a:defRPr sz="2400">
                <a:solidFill>
                  <a:schemeClr val="accent6"/>
                </a:solidFill>
              </a:defRPr>
            </a:lvl6pPr>
            <a:lvl7pPr lvl="6" algn="ctr">
              <a:lnSpc>
                <a:spcPct val="100000"/>
              </a:lnSpc>
              <a:spcBef>
                <a:spcPts val="0"/>
              </a:spcBef>
              <a:spcAft>
                <a:spcPts val="0"/>
              </a:spcAft>
              <a:buClr>
                <a:schemeClr val="accent6"/>
              </a:buClr>
              <a:buSzPts val="2400"/>
              <a:buNone/>
              <a:defRPr sz="2400">
                <a:solidFill>
                  <a:schemeClr val="accent6"/>
                </a:solidFill>
              </a:defRPr>
            </a:lvl7pPr>
            <a:lvl8pPr lvl="7" algn="ctr">
              <a:lnSpc>
                <a:spcPct val="100000"/>
              </a:lnSpc>
              <a:spcBef>
                <a:spcPts val="0"/>
              </a:spcBef>
              <a:spcAft>
                <a:spcPts val="0"/>
              </a:spcAft>
              <a:buClr>
                <a:schemeClr val="accent6"/>
              </a:buClr>
              <a:buSzPts val="2400"/>
              <a:buNone/>
              <a:defRPr sz="2400">
                <a:solidFill>
                  <a:schemeClr val="accent6"/>
                </a:solidFill>
              </a:defRPr>
            </a:lvl8pPr>
            <a:lvl9pPr lvl="8" algn="ctr">
              <a:lnSpc>
                <a:spcPct val="100000"/>
              </a:lnSpc>
              <a:spcBef>
                <a:spcPts val="0"/>
              </a:spcBef>
              <a:spcAft>
                <a:spcPts val="0"/>
              </a:spcAft>
              <a:buClr>
                <a:schemeClr val="accent6"/>
              </a:buClr>
              <a:buSzPts val="2400"/>
              <a:buNone/>
              <a:defRPr sz="2400">
                <a:solidFill>
                  <a:schemeClr val="accent6"/>
                </a:solidFill>
              </a:defRPr>
            </a:lvl9pPr>
          </a:lstStyle>
          <a:p>
            <a:endParaRPr/>
          </a:p>
        </p:txBody>
      </p:sp>
      <p:sp>
        <p:nvSpPr>
          <p:cNvPr id="94" name="Google Shape;94;p40"/>
          <p:cNvSpPr txBox="1">
            <a:spLocks noGrp="1"/>
          </p:cNvSpPr>
          <p:nvPr>
            <p:ph type="subTitle" idx="1"/>
          </p:nvPr>
        </p:nvSpPr>
        <p:spPr>
          <a:xfrm>
            <a:off x="1881707" y="2100854"/>
            <a:ext cx="2560200" cy="6156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1400"/>
              <a:buNone/>
              <a:defRPr sz="1500">
                <a:latin typeface="Arial"/>
                <a:ea typeface="Arial"/>
                <a:cs typeface="Arial"/>
                <a:sym typeface="Arial"/>
              </a:defRPr>
            </a:lvl1pPr>
            <a:lvl2pPr lvl="1" algn="l">
              <a:lnSpc>
                <a:spcPct val="100000"/>
              </a:lnSpc>
              <a:spcBef>
                <a:spcPts val="0"/>
              </a:spcBef>
              <a:spcAft>
                <a:spcPts val="0"/>
              </a:spcAft>
              <a:buSzPts val="1400"/>
              <a:buNone/>
              <a:defRPr sz="1500" b="1"/>
            </a:lvl2pPr>
            <a:lvl3pPr lvl="2" algn="l">
              <a:lnSpc>
                <a:spcPct val="100000"/>
              </a:lnSpc>
              <a:spcBef>
                <a:spcPts val="0"/>
              </a:spcBef>
              <a:spcAft>
                <a:spcPts val="0"/>
              </a:spcAft>
              <a:buSzPts val="1400"/>
              <a:buNone/>
              <a:defRPr sz="1500" b="1"/>
            </a:lvl3pPr>
            <a:lvl4pPr lvl="3" algn="l">
              <a:lnSpc>
                <a:spcPct val="100000"/>
              </a:lnSpc>
              <a:spcBef>
                <a:spcPts val="0"/>
              </a:spcBef>
              <a:spcAft>
                <a:spcPts val="0"/>
              </a:spcAft>
              <a:buSzPts val="1400"/>
              <a:buNone/>
              <a:defRPr sz="1500" b="1"/>
            </a:lvl4pPr>
            <a:lvl5pPr lvl="4" algn="l">
              <a:lnSpc>
                <a:spcPct val="100000"/>
              </a:lnSpc>
              <a:spcBef>
                <a:spcPts val="0"/>
              </a:spcBef>
              <a:spcAft>
                <a:spcPts val="0"/>
              </a:spcAft>
              <a:buSzPts val="1400"/>
              <a:buNone/>
              <a:defRPr sz="1500" b="1"/>
            </a:lvl5pPr>
            <a:lvl6pPr lvl="5" algn="l">
              <a:lnSpc>
                <a:spcPct val="100000"/>
              </a:lnSpc>
              <a:spcBef>
                <a:spcPts val="0"/>
              </a:spcBef>
              <a:spcAft>
                <a:spcPts val="0"/>
              </a:spcAft>
              <a:buSzPts val="1400"/>
              <a:buNone/>
              <a:defRPr sz="1500" b="1"/>
            </a:lvl6pPr>
            <a:lvl7pPr lvl="6" algn="l">
              <a:lnSpc>
                <a:spcPct val="100000"/>
              </a:lnSpc>
              <a:spcBef>
                <a:spcPts val="0"/>
              </a:spcBef>
              <a:spcAft>
                <a:spcPts val="0"/>
              </a:spcAft>
              <a:buSzPts val="1400"/>
              <a:buNone/>
              <a:defRPr sz="1500" b="1"/>
            </a:lvl7pPr>
            <a:lvl8pPr lvl="7" algn="l">
              <a:lnSpc>
                <a:spcPct val="100000"/>
              </a:lnSpc>
              <a:spcBef>
                <a:spcPts val="0"/>
              </a:spcBef>
              <a:spcAft>
                <a:spcPts val="0"/>
              </a:spcAft>
              <a:buSzPts val="1400"/>
              <a:buNone/>
              <a:defRPr sz="1500" b="1"/>
            </a:lvl8pPr>
            <a:lvl9pPr lvl="8" algn="l">
              <a:lnSpc>
                <a:spcPct val="100000"/>
              </a:lnSpc>
              <a:spcBef>
                <a:spcPts val="0"/>
              </a:spcBef>
              <a:spcAft>
                <a:spcPts val="0"/>
              </a:spcAft>
              <a:buSzPts val="1400"/>
              <a:buNone/>
              <a:defRPr sz="1500" b="1"/>
            </a:lvl9pPr>
          </a:lstStyle>
          <a:p>
            <a:endParaRPr/>
          </a:p>
        </p:txBody>
      </p:sp>
      <p:sp>
        <p:nvSpPr>
          <p:cNvPr id="95" name="Google Shape;95;p40"/>
          <p:cNvSpPr txBox="1">
            <a:spLocks noGrp="1"/>
          </p:cNvSpPr>
          <p:nvPr>
            <p:ph type="title" idx="3"/>
          </p:nvPr>
        </p:nvSpPr>
        <p:spPr>
          <a:xfrm>
            <a:off x="4753750" y="1938315"/>
            <a:ext cx="870000" cy="4761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1000"/>
              </a:spcBef>
              <a:spcAft>
                <a:spcPts val="0"/>
              </a:spcAft>
              <a:buClr>
                <a:schemeClr val="accent6"/>
              </a:buClr>
              <a:buSzPts val="2400"/>
              <a:buNone/>
              <a:defRPr sz="3000"/>
            </a:lvl1pPr>
            <a:lvl2pPr lvl="1" algn="ctr">
              <a:lnSpc>
                <a:spcPct val="100000"/>
              </a:lnSpc>
              <a:spcBef>
                <a:spcPts val="0"/>
              </a:spcBef>
              <a:spcAft>
                <a:spcPts val="0"/>
              </a:spcAft>
              <a:buClr>
                <a:schemeClr val="accent6"/>
              </a:buClr>
              <a:buSzPts val="2400"/>
              <a:buNone/>
              <a:defRPr sz="2400">
                <a:solidFill>
                  <a:schemeClr val="accent6"/>
                </a:solidFill>
              </a:defRPr>
            </a:lvl2pPr>
            <a:lvl3pPr lvl="2" algn="ctr">
              <a:lnSpc>
                <a:spcPct val="100000"/>
              </a:lnSpc>
              <a:spcBef>
                <a:spcPts val="0"/>
              </a:spcBef>
              <a:spcAft>
                <a:spcPts val="0"/>
              </a:spcAft>
              <a:buClr>
                <a:schemeClr val="accent6"/>
              </a:buClr>
              <a:buSzPts val="2400"/>
              <a:buNone/>
              <a:defRPr sz="2400">
                <a:solidFill>
                  <a:schemeClr val="accent6"/>
                </a:solidFill>
              </a:defRPr>
            </a:lvl3pPr>
            <a:lvl4pPr lvl="3" algn="ctr">
              <a:lnSpc>
                <a:spcPct val="100000"/>
              </a:lnSpc>
              <a:spcBef>
                <a:spcPts val="0"/>
              </a:spcBef>
              <a:spcAft>
                <a:spcPts val="0"/>
              </a:spcAft>
              <a:buClr>
                <a:schemeClr val="accent6"/>
              </a:buClr>
              <a:buSzPts val="2400"/>
              <a:buNone/>
              <a:defRPr sz="2400">
                <a:solidFill>
                  <a:schemeClr val="accent6"/>
                </a:solidFill>
              </a:defRPr>
            </a:lvl4pPr>
            <a:lvl5pPr lvl="4" algn="ctr">
              <a:lnSpc>
                <a:spcPct val="100000"/>
              </a:lnSpc>
              <a:spcBef>
                <a:spcPts val="0"/>
              </a:spcBef>
              <a:spcAft>
                <a:spcPts val="0"/>
              </a:spcAft>
              <a:buClr>
                <a:schemeClr val="accent6"/>
              </a:buClr>
              <a:buSzPts val="2400"/>
              <a:buNone/>
              <a:defRPr sz="2400">
                <a:solidFill>
                  <a:schemeClr val="accent6"/>
                </a:solidFill>
              </a:defRPr>
            </a:lvl5pPr>
            <a:lvl6pPr lvl="5" algn="ctr">
              <a:lnSpc>
                <a:spcPct val="100000"/>
              </a:lnSpc>
              <a:spcBef>
                <a:spcPts val="0"/>
              </a:spcBef>
              <a:spcAft>
                <a:spcPts val="0"/>
              </a:spcAft>
              <a:buClr>
                <a:schemeClr val="accent6"/>
              </a:buClr>
              <a:buSzPts val="2400"/>
              <a:buNone/>
              <a:defRPr sz="2400">
                <a:solidFill>
                  <a:schemeClr val="accent6"/>
                </a:solidFill>
              </a:defRPr>
            </a:lvl6pPr>
            <a:lvl7pPr lvl="6" algn="ctr">
              <a:lnSpc>
                <a:spcPct val="100000"/>
              </a:lnSpc>
              <a:spcBef>
                <a:spcPts val="0"/>
              </a:spcBef>
              <a:spcAft>
                <a:spcPts val="0"/>
              </a:spcAft>
              <a:buClr>
                <a:schemeClr val="accent6"/>
              </a:buClr>
              <a:buSzPts val="2400"/>
              <a:buNone/>
              <a:defRPr sz="2400">
                <a:solidFill>
                  <a:schemeClr val="accent6"/>
                </a:solidFill>
              </a:defRPr>
            </a:lvl7pPr>
            <a:lvl8pPr lvl="7" algn="ctr">
              <a:lnSpc>
                <a:spcPct val="100000"/>
              </a:lnSpc>
              <a:spcBef>
                <a:spcPts val="0"/>
              </a:spcBef>
              <a:spcAft>
                <a:spcPts val="0"/>
              </a:spcAft>
              <a:buClr>
                <a:schemeClr val="accent6"/>
              </a:buClr>
              <a:buSzPts val="2400"/>
              <a:buNone/>
              <a:defRPr sz="2400">
                <a:solidFill>
                  <a:schemeClr val="accent6"/>
                </a:solidFill>
              </a:defRPr>
            </a:lvl8pPr>
            <a:lvl9pPr lvl="8" algn="ctr">
              <a:lnSpc>
                <a:spcPct val="100000"/>
              </a:lnSpc>
              <a:spcBef>
                <a:spcPts val="0"/>
              </a:spcBef>
              <a:spcAft>
                <a:spcPts val="0"/>
              </a:spcAft>
              <a:buClr>
                <a:schemeClr val="accent6"/>
              </a:buClr>
              <a:buSzPts val="2400"/>
              <a:buNone/>
              <a:defRPr sz="2400">
                <a:solidFill>
                  <a:schemeClr val="accent6"/>
                </a:solidFill>
              </a:defRPr>
            </a:lvl9pPr>
          </a:lstStyle>
          <a:p>
            <a:endParaRPr/>
          </a:p>
        </p:txBody>
      </p:sp>
      <p:sp>
        <p:nvSpPr>
          <p:cNvPr id="96" name="Google Shape;96;p40"/>
          <p:cNvSpPr txBox="1">
            <a:spLocks noGrp="1"/>
          </p:cNvSpPr>
          <p:nvPr>
            <p:ph type="title" idx="4"/>
          </p:nvPr>
        </p:nvSpPr>
        <p:spPr>
          <a:xfrm>
            <a:off x="921239" y="3466940"/>
            <a:ext cx="870000" cy="4692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1000"/>
              </a:spcBef>
              <a:spcAft>
                <a:spcPts val="0"/>
              </a:spcAft>
              <a:buClr>
                <a:schemeClr val="accent6"/>
              </a:buClr>
              <a:buSzPts val="2400"/>
              <a:buNone/>
              <a:defRPr sz="3000"/>
            </a:lvl1pPr>
            <a:lvl2pPr lvl="1" algn="ctr">
              <a:lnSpc>
                <a:spcPct val="100000"/>
              </a:lnSpc>
              <a:spcBef>
                <a:spcPts val="0"/>
              </a:spcBef>
              <a:spcAft>
                <a:spcPts val="0"/>
              </a:spcAft>
              <a:buClr>
                <a:schemeClr val="accent6"/>
              </a:buClr>
              <a:buSzPts val="2400"/>
              <a:buNone/>
              <a:defRPr sz="2400">
                <a:solidFill>
                  <a:schemeClr val="accent6"/>
                </a:solidFill>
              </a:defRPr>
            </a:lvl2pPr>
            <a:lvl3pPr lvl="2" algn="ctr">
              <a:lnSpc>
                <a:spcPct val="100000"/>
              </a:lnSpc>
              <a:spcBef>
                <a:spcPts val="0"/>
              </a:spcBef>
              <a:spcAft>
                <a:spcPts val="0"/>
              </a:spcAft>
              <a:buClr>
                <a:schemeClr val="accent6"/>
              </a:buClr>
              <a:buSzPts val="2400"/>
              <a:buNone/>
              <a:defRPr sz="2400">
                <a:solidFill>
                  <a:schemeClr val="accent6"/>
                </a:solidFill>
              </a:defRPr>
            </a:lvl3pPr>
            <a:lvl4pPr lvl="3" algn="ctr">
              <a:lnSpc>
                <a:spcPct val="100000"/>
              </a:lnSpc>
              <a:spcBef>
                <a:spcPts val="0"/>
              </a:spcBef>
              <a:spcAft>
                <a:spcPts val="0"/>
              </a:spcAft>
              <a:buClr>
                <a:schemeClr val="accent6"/>
              </a:buClr>
              <a:buSzPts val="2400"/>
              <a:buNone/>
              <a:defRPr sz="2400">
                <a:solidFill>
                  <a:schemeClr val="accent6"/>
                </a:solidFill>
              </a:defRPr>
            </a:lvl4pPr>
            <a:lvl5pPr lvl="4" algn="ctr">
              <a:lnSpc>
                <a:spcPct val="100000"/>
              </a:lnSpc>
              <a:spcBef>
                <a:spcPts val="0"/>
              </a:spcBef>
              <a:spcAft>
                <a:spcPts val="0"/>
              </a:spcAft>
              <a:buClr>
                <a:schemeClr val="accent6"/>
              </a:buClr>
              <a:buSzPts val="2400"/>
              <a:buNone/>
              <a:defRPr sz="2400">
                <a:solidFill>
                  <a:schemeClr val="accent6"/>
                </a:solidFill>
              </a:defRPr>
            </a:lvl5pPr>
            <a:lvl6pPr lvl="5" algn="ctr">
              <a:lnSpc>
                <a:spcPct val="100000"/>
              </a:lnSpc>
              <a:spcBef>
                <a:spcPts val="0"/>
              </a:spcBef>
              <a:spcAft>
                <a:spcPts val="0"/>
              </a:spcAft>
              <a:buClr>
                <a:schemeClr val="accent6"/>
              </a:buClr>
              <a:buSzPts val="2400"/>
              <a:buNone/>
              <a:defRPr sz="2400">
                <a:solidFill>
                  <a:schemeClr val="accent6"/>
                </a:solidFill>
              </a:defRPr>
            </a:lvl6pPr>
            <a:lvl7pPr lvl="6" algn="ctr">
              <a:lnSpc>
                <a:spcPct val="100000"/>
              </a:lnSpc>
              <a:spcBef>
                <a:spcPts val="0"/>
              </a:spcBef>
              <a:spcAft>
                <a:spcPts val="0"/>
              </a:spcAft>
              <a:buClr>
                <a:schemeClr val="accent6"/>
              </a:buClr>
              <a:buSzPts val="2400"/>
              <a:buNone/>
              <a:defRPr sz="2400">
                <a:solidFill>
                  <a:schemeClr val="accent6"/>
                </a:solidFill>
              </a:defRPr>
            </a:lvl7pPr>
            <a:lvl8pPr lvl="7" algn="ctr">
              <a:lnSpc>
                <a:spcPct val="100000"/>
              </a:lnSpc>
              <a:spcBef>
                <a:spcPts val="0"/>
              </a:spcBef>
              <a:spcAft>
                <a:spcPts val="0"/>
              </a:spcAft>
              <a:buClr>
                <a:schemeClr val="accent6"/>
              </a:buClr>
              <a:buSzPts val="2400"/>
              <a:buNone/>
              <a:defRPr sz="2400">
                <a:solidFill>
                  <a:schemeClr val="accent6"/>
                </a:solidFill>
              </a:defRPr>
            </a:lvl8pPr>
            <a:lvl9pPr lvl="8" algn="ctr">
              <a:lnSpc>
                <a:spcPct val="100000"/>
              </a:lnSpc>
              <a:spcBef>
                <a:spcPts val="0"/>
              </a:spcBef>
              <a:spcAft>
                <a:spcPts val="0"/>
              </a:spcAft>
              <a:buClr>
                <a:schemeClr val="accent6"/>
              </a:buClr>
              <a:buSzPts val="2400"/>
              <a:buNone/>
              <a:defRPr sz="2400">
                <a:solidFill>
                  <a:schemeClr val="accent6"/>
                </a:solidFill>
              </a:defRPr>
            </a:lvl9pPr>
          </a:lstStyle>
          <a:p>
            <a:endParaRPr/>
          </a:p>
        </p:txBody>
      </p:sp>
      <p:sp>
        <p:nvSpPr>
          <p:cNvPr id="97" name="Google Shape;97;p40"/>
          <p:cNvSpPr txBox="1">
            <a:spLocks noGrp="1"/>
          </p:cNvSpPr>
          <p:nvPr>
            <p:ph type="title" idx="5"/>
          </p:nvPr>
        </p:nvSpPr>
        <p:spPr>
          <a:xfrm>
            <a:off x="4753750" y="3466940"/>
            <a:ext cx="870000" cy="4692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1000"/>
              </a:spcBef>
              <a:spcAft>
                <a:spcPts val="0"/>
              </a:spcAft>
              <a:buClr>
                <a:schemeClr val="accent6"/>
              </a:buClr>
              <a:buSzPts val="2400"/>
              <a:buNone/>
              <a:defRPr sz="3000"/>
            </a:lvl1pPr>
            <a:lvl2pPr lvl="1" algn="ctr">
              <a:lnSpc>
                <a:spcPct val="100000"/>
              </a:lnSpc>
              <a:spcBef>
                <a:spcPts val="0"/>
              </a:spcBef>
              <a:spcAft>
                <a:spcPts val="0"/>
              </a:spcAft>
              <a:buClr>
                <a:schemeClr val="accent6"/>
              </a:buClr>
              <a:buSzPts val="2400"/>
              <a:buNone/>
              <a:defRPr sz="2400">
                <a:solidFill>
                  <a:schemeClr val="accent6"/>
                </a:solidFill>
              </a:defRPr>
            </a:lvl2pPr>
            <a:lvl3pPr lvl="2" algn="ctr">
              <a:lnSpc>
                <a:spcPct val="100000"/>
              </a:lnSpc>
              <a:spcBef>
                <a:spcPts val="0"/>
              </a:spcBef>
              <a:spcAft>
                <a:spcPts val="0"/>
              </a:spcAft>
              <a:buClr>
                <a:schemeClr val="accent6"/>
              </a:buClr>
              <a:buSzPts val="2400"/>
              <a:buNone/>
              <a:defRPr sz="2400">
                <a:solidFill>
                  <a:schemeClr val="accent6"/>
                </a:solidFill>
              </a:defRPr>
            </a:lvl3pPr>
            <a:lvl4pPr lvl="3" algn="ctr">
              <a:lnSpc>
                <a:spcPct val="100000"/>
              </a:lnSpc>
              <a:spcBef>
                <a:spcPts val="0"/>
              </a:spcBef>
              <a:spcAft>
                <a:spcPts val="0"/>
              </a:spcAft>
              <a:buClr>
                <a:schemeClr val="accent6"/>
              </a:buClr>
              <a:buSzPts val="2400"/>
              <a:buNone/>
              <a:defRPr sz="2400">
                <a:solidFill>
                  <a:schemeClr val="accent6"/>
                </a:solidFill>
              </a:defRPr>
            </a:lvl4pPr>
            <a:lvl5pPr lvl="4" algn="ctr">
              <a:lnSpc>
                <a:spcPct val="100000"/>
              </a:lnSpc>
              <a:spcBef>
                <a:spcPts val="0"/>
              </a:spcBef>
              <a:spcAft>
                <a:spcPts val="0"/>
              </a:spcAft>
              <a:buClr>
                <a:schemeClr val="accent6"/>
              </a:buClr>
              <a:buSzPts val="2400"/>
              <a:buNone/>
              <a:defRPr sz="2400">
                <a:solidFill>
                  <a:schemeClr val="accent6"/>
                </a:solidFill>
              </a:defRPr>
            </a:lvl5pPr>
            <a:lvl6pPr lvl="5" algn="ctr">
              <a:lnSpc>
                <a:spcPct val="100000"/>
              </a:lnSpc>
              <a:spcBef>
                <a:spcPts val="0"/>
              </a:spcBef>
              <a:spcAft>
                <a:spcPts val="0"/>
              </a:spcAft>
              <a:buClr>
                <a:schemeClr val="accent6"/>
              </a:buClr>
              <a:buSzPts val="2400"/>
              <a:buNone/>
              <a:defRPr sz="2400">
                <a:solidFill>
                  <a:schemeClr val="accent6"/>
                </a:solidFill>
              </a:defRPr>
            </a:lvl6pPr>
            <a:lvl7pPr lvl="6" algn="ctr">
              <a:lnSpc>
                <a:spcPct val="100000"/>
              </a:lnSpc>
              <a:spcBef>
                <a:spcPts val="0"/>
              </a:spcBef>
              <a:spcAft>
                <a:spcPts val="0"/>
              </a:spcAft>
              <a:buClr>
                <a:schemeClr val="accent6"/>
              </a:buClr>
              <a:buSzPts val="2400"/>
              <a:buNone/>
              <a:defRPr sz="2400">
                <a:solidFill>
                  <a:schemeClr val="accent6"/>
                </a:solidFill>
              </a:defRPr>
            </a:lvl7pPr>
            <a:lvl8pPr lvl="7" algn="ctr">
              <a:lnSpc>
                <a:spcPct val="100000"/>
              </a:lnSpc>
              <a:spcBef>
                <a:spcPts val="0"/>
              </a:spcBef>
              <a:spcAft>
                <a:spcPts val="0"/>
              </a:spcAft>
              <a:buClr>
                <a:schemeClr val="accent6"/>
              </a:buClr>
              <a:buSzPts val="2400"/>
              <a:buNone/>
              <a:defRPr sz="2400">
                <a:solidFill>
                  <a:schemeClr val="accent6"/>
                </a:solidFill>
              </a:defRPr>
            </a:lvl8pPr>
            <a:lvl9pPr lvl="8" algn="ctr">
              <a:lnSpc>
                <a:spcPct val="100000"/>
              </a:lnSpc>
              <a:spcBef>
                <a:spcPts val="0"/>
              </a:spcBef>
              <a:spcAft>
                <a:spcPts val="0"/>
              </a:spcAft>
              <a:buClr>
                <a:schemeClr val="accent6"/>
              </a:buClr>
              <a:buSzPts val="2400"/>
              <a:buNone/>
              <a:defRPr sz="2400">
                <a:solidFill>
                  <a:schemeClr val="accent6"/>
                </a:solidFill>
              </a:defRPr>
            </a:lvl9pPr>
          </a:lstStyle>
          <a:p>
            <a:endParaRPr/>
          </a:p>
        </p:txBody>
      </p:sp>
      <p:sp>
        <p:nvSpPr>
          <p:cNvPr id="98" name="Google Shape;98;p40"/>
          <p:cNvSpPr txBox="1">
            <a:spLocks noGrp="1"/>
          </p:cNvSpPr>
          <p:nvPr>
            <p:ph type="subTitle" idx="6"/>
          </p:nvPr>
        </p:nvSpPr>
        <p:spPr>
          <a:xfrm>
            <a:off x="5714200" y="2100849"/>
            <a:ext cx="2544600" cy="6156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1400"/>
              <a:buNone/>
              <a:defRPr sz="1500">
                <a:latin typeface="Arial"/>
                <a:ea typeface="Arial"/>
                <a:cs typeface="Arial"/>
                <a:sym typeface="Arial"/>
              </a:defRPr>
            </a:lvl1pPr>
            <a:lvl2pPr lvl="1" algn="l">
              <a:lnSpc>
                <a:spcPct val="100000"/>
              </a:lnSpc>
              <a:spcBef>
                <a:spcPts val="0"/>
              </a:spcBef>
              <a:spcAft>
                <a:spcPts val="0"/>
              </a:spcAft>
              <a:buSzPts val="1400"/>
              <a:buNone/>
              <a:defRPr sz="1500" b="1"/>
            </a:lvl2pPr>
            <a:lvl3pPr lvl="2" algn="l">
              <a:lnSpc>
                <a:spcPct val="100000"/>
              </a:lnSpc>
              <a:spcBef>
                <a:spcPts val="0"/>
              </a:spcBef>
              <a:spcAft>
                <a:spcPts val="0"/>
              </a:spcAft>
              <a:buSzPts val="1400"/>
              <a:buNone/>
              <a:defRPr sz="1500" b="1"/>
            </a:lvl3pPr>
            <a:lvl4pPr lvl="3" algn="l">
              <a:lnSpc>
                <a:spcPct val="100000"/>
              </a:lnSpc>
              <a:spcBef>
                <a:spcPts val="0"/>
              </a:spcBef>
              <a:spcAft>
                <a:spcPts val="0"/>
              </a:spcAft>
              <a:buSzPts val="1400"/>
              <a:buNone/>
              <a:defRPr sz="1500" b="1"/>
            </a:lvl4pPr>
            <a:lvl5pPr lvl="4" algn="l">
              <a:lnSpc>
                <a:spcPct val="100000"/>
              </a:lnSpc>
              <a:spcBef>
                <a:spcPts val="0"/>
              </a:spcBef>
              <a:spcAft>
                <a:spcPts val="0"/>
              </a:spcAft>
              <a:buSzPts val="1400"/>
              <a:buNone/>
              <a:defRPr sz="1500" b="1"/>
            </a:lvl5pPr>
            <a:lvl6pPr lvl="5" algn="l">
              <a:lnSpc>
                <a:spcPct val="100000"/>
              </a:lnSpc>
              <a:spcBef>
                <a:spcPts val="0"/>
              </a:spcBef>
              <a:spcAft>
                <a:spcPts val="0"/>
              </a:spcAft>
              <a:buSzPts val="1400"/>
              <a:buNone/>
              <a:defRPr sz="1500" b="1"/>
            </a:lvl6pPr>
            <a:lvl7pPr lvl="6" algn="l">
              <a:lnSpc>
                <a:spcPct val="100000"/>
              </a:lnSpc>
              <a:spcBef>
                <a:spcPts val="0"/>
              </a:spcBef>
              <a:spcAft>
                <a:spcPts val="0"/>
              </a:spcAft>
              <a:buSzPts val="1400"/>
              <a:buNone/>
              <a:defRPr sz="1500" b="1"/>
            </a:lvl7pPr>
            <a:lvl8pPr lvl="7" algn="l">
              <a:lnSpc>
                <a:spcPct val="100000"/>
              </a:lnSpc>
              <a:spcBef>
                <a:spcPts val="0"/>
              </a:spcBef>
              <a:spcAft>
                <a:spcPts val="0"/>
              </a:spcAft>
              <a:buSzPts val="1400"/>
              <a:buNone/>
              <a:defRPr sz="1500" b="1"/>
            </a:lvl8pPr>
            <a:lvl9pPr lvl="8" algn="l">
              <a:lnSpc>
                <a:spcPct val="100000"/>
              </a:lnSpc>
              <a:spcBef>
                <a:spcPts val="0"/>
              </a:spcBef>
              <a:spcAft>
                <a:spcPts val="0"/>
              </a:spcAft>
              <a:buSzPts val="1400"/>
              <a:buNone/>
              <a:defRPr sz="1500" b="1"/>
            </a:lvl9pPr>
          </a:lstStyle>
          <a:p>
            <a:endParaRPr/>
          </a:p>
        </p:txBody>
      </p:sp>
      <p:sp>
        <p:nvSpPr>
          <p:cNvPr id="99" name="Google Shape;99;p40"/>
          <p:cNvSpPr txBox="1">
            <a:spLocks noGrp="1"/>
          </p:cNvSpPr>
          <p:nvPr>
            <p:ph type="subTitle" idx="7"/>
          </p:nvPr>
        </p:nvSpPr>
        <p:spPr>
          <a:xfrm>
            <a:off x="1881707" y="3611225"/>
            <a:ext cx="2557500" cy="6156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1400"/>
              <a:buNone/>
              <a:defRPr sz="1500">
                <a:latin typeface="Arial"/>
                <a:ea typeface="Arial"/>
                <a:cs typeface="Arial"/>
                <a:sym typeface="Arial"/>
              </a:defRPr>
            </a:lvl1pPr>
            <a:lvl2pPr lvl="1" algn="l">
              <a:lnSpc>
                <a:spcPct val="100000"/>
              </a:lnSpc>
              <a:spcBef>
                <a:spcPts val="0"/>
              </a:spcBef>
              <a:spcAft>
                <a:spcPts val="0"/>
              </a:spcAft>
              <a:buSzPts val="1400"/>
              <a:buNone/>
              <a:defRPr sz="1500" b="1"/>
            </a:lvl2pPr>
            <a:lvl3pPr lvl="2" algn="l">
              <a:lnSpc>
                <a:spcPct val="100000"/>
              </a:lnSpc>
              <a:spcBef>
                <a:spcPts val="0"/>
              </a:spcBef>
              <a:spcAft>
                <a:spcPts val="0"/>
              </a:spcAft>
              <a:buSzPts val="1400"/>
              <a:buNone/>
              <a:defRPr sz="1500" b="1"/>
            </a:lvl3pPr>
            <a:lvl4pPr lvl="3" algn="l">
              <a:lnSpc>
                <a:spcPct val="100000"/>
              </a:lnSpc>
              <a:spcBef>
                <a:spcPts val="0"/>
              </a:spcBef>
              <a:spcAft>
                <a:spcPts val="0"/>
              </a:spcAft>
              <a:buSzPts val="1400"/>
              <a:buNone/>
              <a:defRPr sz="1500" b="1"/>
            </a:lvl4pPr>
            <a:lvl5pPr lvl="4" algn="l">
              <a:lnSpc>
                <a:spcPct val="100000"/>
              </a:lnSpc>
              <a:spcBef>
                <a:spcPts val="0"/>
              </a:spcBef>
              <a:spcAft>
                <a:spcPts val="0"/>
              </a:spcAft>
              <a:buSzPts val="1400"/>
              <a:buNone/>
              <a:defRPr sz="1500" b="1"/>
            </a:lvl5pPr>
            <a:lvl6pPr lvl="5" algn="l">
              <a:lnSpc>
                <a:spcPct val="100000"/>
              </a:lnSpc>
              <a:spcBef>
                <a:spcPts val="0"/>
              </a:spcBef>
              <a:spcAft>
                <a:spcPts val="0"/>
              </a:spcAft>
              <a:buSzPts val="1400"/>
              <a:buNone/>
              <a:defRPr sz="1500" b="1"/>
            </a:lvl6pPr>
            <a:lvl7pPr lvl="6" algn="l">
              <a:lnSpc>
                <a:spcPct val="100000"/>
              </a:lnSpc>
              <a:spcBef>
                <a:spcPts val="0"/>
              </a:spcBef>
              <a:spcAft>
                <a:spcPts val="0"/>
              </a:spcAft>
              <a:buSzPts val="1400"/>
              <a:buNone/>
              <a:defRPr sz="1500" b="1"/>
            </a:lvl7pPr>
            <a:lvl8pPr lvl="7" algn="l">
              <a:lnSpc>
                <a:spcPct val="100000"/>
              </a:lnSpc>
              <a:spcBef>
                <a:spcPts val="0"/>
              </a:spcBef>
              <a:spcAft>
                <a:spcPts val="0"/>
              </a:spcAft>
              <a:buSzPts val="1400"/>
              <a:buNone/>
              <a:defRPr sz="1500" b="1"/>
            </a:lvl8pPr>
            <a:lvl9pPr lvl="8" algn="l">
              <a:lnSpc>
                <a:spcPct val="100000"/>
              </a:lnSpc>
              <a:spcBef>
                <a:spcPts val="0"/>
              </a:spcBef>
              <a:spcAft>
                <a:spcPts val="0"/>
              </a:spcAft>
              <a:buSzPts val="1400"/>
              <a:buNone/>
              <a:defRPr sz="1500" b="1"/>
            </a:lvl9pPr>
          </a:lstStyle>
          <a:p>
            <a:endParaRPr/>
          </a:p>
        </p:txBody>
      </p:sp>
      <p:sp>
        <p:nvSpPr>
          <p:cNvPr id="100" name="Google Shape;100;p40"/>
          <p:cNvSpPr txBox="1">
            <a:spLocks noGrp="1"/>
          </p:cNvSpPr>
          <p:nvPr>
            <p:ph type="subTitle" idx="8"/>
          </p:nvPr>
        </p:nvSpPr>
        <p:spPr>
          <a:xfrm>
            <a:off x="5714200" y="3611225"/>
            <a:ext cx="2544600" cy="6156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1400"/>
              <a:buNone/>
              <a:defRPr sz="1500">
                <a:latin typeface="Arial"/>
                <a:ea typeface="Arial"/>
                <a:cs typeface="Arial"/>
                <a:sym typeface="Arial"/>
              </a:defRPr>
            </a:lvl1pPr>
            <a:lvl2pPr lvl="1" algn="l">
              <a:lnSpc>
                <a:spcPct val="100000"/>
              </a:lnSpc>
              <a:spcBef>
                <a:spcPts val="0"/>
              </a:spcBef>
              <a:spcAft>
                <a:spcPts val="0"/>
              </a:spcAft>
              <a:buSzPts val="1400"/>
              <a:buNone/>
              <a:defRPr sz="1500" b="1"/>
            </a:lvl2pPr>
            <a:lvl3pPr lvl="2" algn="l">
              <a:lnSpc>
                <a:spcPct val="100000"/>
              </a:lnSpc>
              <a:spcBef>
                <a:spcPts val="0"/>
              </a:spcBef>
              <a:spcAft>
                <a:spcPts val="0"/>
              </a:spcAft>
              <a:buSzPts val="1400"/>
              <a:buNone/>
              <a:defRPr sz="1500" b="1"/>
            </a:lvl3pPr>
            <a:lvl4pPr lvl="3" algn="l">
              <a:lnSpc>
                <a:spcPct val="100000"/>
              </a:lnSpc>
              <a:spcBef>
                <a:spcPts val="0"/>
              </a:spcBef>
              <a:spcAft>
                <a:spcPts val="0"/>
              </a:spcAft>
              <a:buSzPts val="1400"/>
              <a:buNone/>
              <a:defRPr sz="1500" b="1"/>
            </a:lvl4pPr>
            <a:lvl5pPr lvl="4" algn="l">
              <a:lnSpc>
                <a:spcPct val="100000"/>
              </a:lnSpc>
              <a:spcBef>
                <a:spcPts val="0"/>
              </a:spcBef>
              <a:spcAft>
                <a:spcPts val="0"/>
              </a:spcAft>
              <a:buSzPts val="1400"/>
              <a:buNone/>
              <a:defRPr sz="1500" b="1"/>
            </a:lvl5pPr>
            <a:lvl6pPr lvl="5" algn="l">
              <a:lnSpc>
                <a:spcPct val="100000"/>
              </a:lnSpc>
              <a:spcBef>
                <a:spcPts val="0"/>
              </a:spcBef>
              <a:spcAft>
                <a:spcPts val="0"/>
              </a:spcAft>
              <a:buSzPts val="1400"/>
              <a:buNone/>
              <a:defRPr sz="1500" b="1"/>
            </a:lvl6pPr>
            <a:lvl7pPr lvl="6" algn="l">
              <a:lnSpc>
                <a:spcPct val="100000"/>
              </a:lnSpc>
              <a:spcBef>
                <a:spcPts val="0"/>
              </a:spcBef>
              <a:spcAft>
                <a:spcPts val="0"/>
              </a:spcAft>
              <a:buSzPts val="1400"/>
              <a:buNone/>
              <a:defRPr sz="1500" b="1"/>
            </a:lvl7pPr>
            <a:lvl8pPr lvl="7" algn="l">
              <a:lnSpc>
                <a:spcPct val="100000"/>
              </a:lnSpc>
              <a:spcBef>
                <a:spcPts val="0"/>
              </a:spcBef>
              <a:spcAft>
                <a:spcPts val="0"/>
              </a:spcAft>
              <a:buSzPts val="1400"/>
              <a:buNone/>
              <a:defRPr sz="1500" b="1"/>
            </a:lvl8pPr>
            <a:lvl9pPr lvl="8" algn="l">
              <a:lnSpc>
                <a:spcPct val="100000"/>
              </a:lnSpc>
              <a:spcBef>
                <a:spcPts val="0"/>
              </a:spcBef>
              <a:spcAft>
                <a:spcPts val="0"/>
              </a:spcAft>
              <a:buSzPts val="1400"/>
              <a:buNone/>
              <a:defRPr sz="1500" b="1"/>
            </a:lvl9pPr>
          </a:lstStyle>
          <a:p>
            <a:endParaRPr/>
          </a:p>
        </p:txBody>
      </p:sp>
      <p:sp>
        <p:nvSpPr>
          <p:cNvPr id="101" name="Google Shape;101;p40"/>
          <p:cNvSpPr txBox="1">
            <a:spLocks noGrp="1"/>
          </p:cNvSpPr>
          <p:nvPr>
            <p:ph type="title" idx="9"/>
          </p:nvPr>
        </p:nvSpPr>
        <p:spPr>
          <a:xfrm>
            <a:off x="1884493" y="1708600"/>
            <a:ext cx="2557500" cy="4206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1800"/>
              <a:buNone/>
              <a:defRPr sz="2400"/>
            </a:lvl1pPr>
            <a:lvl2pPr lvl="1" algn="l">
              <a:lnSpc>
                <a:spcPct val="100000"/>
              </a:lnSpc>
              <a:spcBef>
                <a:spcPts val="0"/>
              </a:spcBef>
              <a:spcAft>
                <a:spcPts val="0"/>
              </a:spcAft>
              <a:buSzPts val="1800"/>
              <a:buNone/>
              <a:defRPr sz="1800"/>
            </a:lvl2pPr>
            <a:lvl3pPr lvl="2" algn="l">
              <a:lnSpc>
                <a:spcPct val="100000"/>
              </a:lnSpc>
              <a:spcBef>
                <a:spcPts val="0"/>
              </a:spcBef>
              <a:spcAft>
                <a:spcPts val="0"/>
              </a:spcAft>
              <a:buSzPts val="1800"/>
              <a:buNone/>
              <a:defRPr sz="1800"/>
            </a:lvl3pPr>
            <a:lvl4pPr lvl="3" algn="l">
              <a:lnSpc>
                <a:spcPct val="100000"/>
              </a:lnSpc>
              <a:spcBef>
                <a:spcPts val="0"/>
              </a:spcBef>
              <a:spcAft>
                <a:spcPts val="0"/>
              </a:spcAft>
              <a:buSzPts val="1800"/>
              <a:buNone/>
              <a:defRPr sz="1800"/>
            </a:lvl4pPr>
            <a:lvl5pPr lvl="4" algn="l">
              <a:lnSpc>
                <a:spcPct val="100000"/>
              </a:lnSpc>
              <a:spcBef>
                <a:spcPts val="0"/>
              </a:spcBef>
              <a:spcAft>
                <a:spcPts val="0"/>
              </a:spcAft>
              <a:buSzPts val="1800"/>
              <a:buNone/>
              <a:defRPr sz="1800"/>
            </a:lvl5pPr>
            <a:lvl6pPr lvl="5" algn="l">
              <a:lnSpc>
                <a:spcPct val="100000"/>
              </a:lnSpc>
              <a:spcBef>
                <a:spcPts val="0"/>
              </a:spcBef>
              <a:spcAft>
                <a:spcPts val="0"/>
              </a:spcAft>
              <a:buSzPts val="1800"/>
              <a:buNone/>
              <a:defRPr sz="1800"/>
            </a:lvl6pPr>
            <a:lvl7pPr lvl="6" algn="l">
              <a:lnSpc>
                <a:spcPct val="100000"/>
              </a:lnSpc>
              <a:spcBef>
                <a:spcPts val="0"/>
              </a:spcBef>
              <a:spcAft>
                <a:spcPts val="0"/>
              </a:spcAft>
              <a:buSzPts val="1800"/>
              <a:buNone/>
              <a:defRPr sz="1800"/>
            </a:lvl7pPr>
            <a:lvl8pPr lvl="7" algn="l">
              <a:lnSpc>
                <a:spcPct val="100000"/>
              </a:lnSpc>
              <a:spcBef>
                <a:spcPts val="0"/>
              </a:spcBef>
              <a:spcAft>
                <a:spcPts val="0"/>
              </a:spcAft>
              <a:buSzPts val="1800"/>
              <a:buNone/>
              <a:defRPr sz="1800"/>
            </a:lvl8pPr>
            <a:lvl9pPr lvl="8" algn="l">
              <a:lnSpc>
                <a:spcPct val="100000"/>
              </a:lnSpc>
              <a:spcBef>
                <a:spcPts val="0"/>
              </a:spcBef>
              <a:spcAft>
                <a:spcPts val="0"/>
              </a:spcAft>
              <a:buSzPts val="1800"/>
              <a:buNone/>
              <a:defRPr sz="1800"/>
            </a:lvl9pPr>
          </a:lstStyle>
          <a:p>
            <a:endParaRPr/>
          </a:p>
        </p:txBody>
      </p:sp>
      <p:sp>
        <p:nvSpPr>
          <p:cNvPr id="102" name="Google Shape;102;p40"/>
          <p:cNvSpPr txBox="1">
            <a:spLocks noGrp="1"/>
          </p:cNvSpPr>
          <p:nvPr>
            <p:ph type="title" idx="13"/>
          </p:nvPr>
        </p:nvSpPr>
        <p:spPr>
          <a:xfrm>
            <a:off x="5714207" y="1708600"/>
            <a:ext cx="2557500" cy="4206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1800"/>
              <a:buNone/>
              <a:defRPr sz="2400"/>
            </a:lvl1pPr>
            <a:lvl2pPr lvl="1" algn="l">
              <a:lnSpc>
                <a:spcPct val="100000"/>
              </a:lnSpc>
              <a:spcBef>
                <a:spcPts val="0"/>
              </a:spcBef>
              <a:spcAft>
                <a:spcPts val="0"/>
              </a:spcAft>
              <a:buSzPts val="1800"/>
              <a:buNone/>
              <a:defRPr sz="1800"/>
            </a:lvl2pPr>
            <a:lvl3pPr lvl="2" algn="l">
              <a:lnSpc>
                <a:spcPct val="100000"/>
              </a:lnSpc>
              <a:spcBef>
                <a:spcPts val="0"/>
              </a:spcBef>
              <a:spcAft>
                <a:spcPts val="0"/>
              </a:spcAft>
              <a:buSzPts val="1800"/>
              <a:buNone/>
              <a:defRPr sz="1800"/>
            </a:lvl3pPr>
            <a:lvl4pPr lvl="3" algn="l">
              <a:lnSpc>
                <a:spcPct val="100000"/>
              </a:lnSpc>
              <a:spcBef>
                <a:spcPts val="0"/>
              </a:spcBef>
              <a:spcAft>
                <a:spcPts val="0"/>
              </a:spcAft>
              <a:buSzPts val="1800"/>
              <a:buNone/>
              <a:defRPr sz="1800"/>
            </a:lvl4pPr>
            <a:lvl5pPr lvl="4" algn="l">
              <a:lnSpc>
                <a:spcPct val="100000"/>
              </a:lnSpc>
              <a:spcBef>
                <a:spcPts val="0"/>
              </a:spcBef>
              <a:spcAft>
                <a:spcPts val="0"/>
              </a:spcAft>
              <a:buSzPts val="1800"/>
              <a:buNone/>
              <a:defRPr sz="1800"/>
            </a:lvl5pPr>
            <a:lvl6pPr lvl="5" algn="l">
              <a:lnSpc>
                <a:spcPct val="100000"/>
              </a:lnSpc>
              <a:spcBef>
                <a:spcPts val="0"/>
              </a:spcBef>
              <a:spcAft>
                <a:spcPts val="0"/>
              </a:spcAft>
              <a:buSzPts val="1800"/>
              <a:buNone/>
              <a:defRPr sz="1800"/>
            </a:lvl6pPr>
            <a:lvl7pPr lvl="6" algn="l">
              <a:lnSpc>
                <a:spcPct val="100000"/>
              </a:lnSpc>
              <a:spcBef>
                <a:spcPts val="0"/>
              </a:spcBef>
              <a:spcAft>
                <a:spcPts val="0"/>
              </a:spcAft>
              <a:buSzPts val="1800"/>
              <a:buNone/>
              <a:defRPr sz="1800"/>
            </a:lvl7pPr>
            <a:lvl8pPr lvl="7" algn="l">
              <a:lnSpc>
                <a:spcPct val="100000"/>
              </a:lnSpc>
              <a:spcBef>
                <a:spcPts val="0"/>
              </a:spcBef>
              <a:spcAft>
                <a:spcPts val="0"/>
              </a:spcAft>
              <a:buSzPts val="1800"/>
              <a:buNone/>
              <a:defRPr sz="1800"/>
            </a:lvl8pPr>
            <a:lvl9pPr lvl="8" algn="l">
              <a:lnSpc>
                <a:spcPct val="100000"/>
              </a:lnSpc>
              <a:spcBef>
                <a:spcPts val="0"/>
              </a:spcBef>
              <a:spcAft>
                <a:spcPts val="0"/>
              </a:spcAft>
              <a:buSzPts val="1800"/>
              <a:buNone/>
              <a:defRPr sz="1800"/>
            </a:lvl9pPr>
          </a:lstStyle>
          <a:p>
            <a:endParaRPr/>
          </a:p>
        </p:txBody>
      </p:sp>
      <p:sp>
        <p:nvSpPr>
          <p:cNvPr id="103" name="Google Shape;103;p40"/>
          <p:cNvSpPr txBox="1">
            <a:spLocks noGrp="1"/>
          </p:cNvSpPr>
          <p:nvPr>
            <p:ph type="title" idx="14"/>
          </p:nvPr>
        </p:nvSpPr>
        <p:spPr>
          <a:xfrm>
            <a:off x="1884491" y="3217500"/>
            <a:ext cx="2554800" cy="4206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1800"/>
              <a:buNone/>
              <a:defRPr sz="2400"/>
            </a:lvl1pPr>
            <a:lvl2pPr lvl="1" algn="l">
              <a:lnSpc>
                <a:spcPct val="100000"/>
              </a:lnSpc>
              <a:spcBef>
                <a:spcPts val="0"/>
              </a:spcBef>
              <a:spcAft>
                <a:spcPts val="0"/>
              </a:spcAft>
              <a:buSzPts val="1800"/>
              <a:buNone/>
              <a:defRPr sz="1800"/>
            </a:lvl2pPr>
            <a:lvl3pPr lvl="2" algn="l">
              <a:lnSpc>
                <a:spcPct val="100000"/>
              </a:lnSpc>
              <a:spcBef>
                <a:spcPts val="0"/>
              </a:spcBef>
              <a:spcAft>
                <a:spcPts val="0"/>
              </a:spcAft>
              <a:buSzPts val="1800"/>
              <a:buNone/>
              <a:defRPr sz="1800"/>
            </a:lvl3pPr>
            <a:lvl4pPr lvl="3" algn="l">
              <a:lnSpc>
                <a:spcPct val="100000"/>
              </a:lnSpc>
              <a:spcBef>
                <a:spcPts val="0"/>
              </a:spcBef>
              <a:spcAft>
                <a:spcPts val="0"/>
              </a:spcAft>
              <a:buSzPts val="1800"/>
              <a:buNone/>
              <a:defRPr sz="1800"/>
            </a:lvl4pPr>
            <a:lvl5pPr lvl="4" algn="l">
              <a:lnSpc>
                <a:spcPct val="100000"/>
              </a:lnSpc>
              <a:spcBef>
                <a:spcPts val="0"/>
              </a:spcBef>
              <a:spcAft>
                <a:spcPts val="0"/>
              </a:spcAft>
              <a:buSzPts val="1800"/>
              <a:buNone/>
              <a:defRPr sz="1800"/>
            </a:lvl5pPr>
            <a:lvl6pPr lvl="5" algn="l">
              <a:lnSpc>
                <a:spcPct val="100000"/>
              </a:lnSpc>
              <a:spcBef>
                <a:spcPts val="0"/>
              </a:spcBef>
              <a:spcAft>
                <a:spcPts val="0"/>
              </a:spcAft>
              <a:buSzPts val="1800"/>
              <a:buNone/>
              <a:defRPr sz="1800"/>
            </a:lvl6pPr>
            <a:lvl7pPr lvl="6" algn="l">
              <a:lnSpc>
                <a:spcPct val="100000"/>
              </a:lnSpc>
              <a:spcBef>
                <a:spcPts val="0"/>
              </a:spcBef>
              <a:spcAft>
                <a:spcPts val="0"/>
              </a:spcAft>
              <a:buSzPts val="1800"/>
              <a:buNone/>
              <a:defRPr sz="1800"/>
            </a:lvl7pPr>
            <a:lvl8pPr lvl="7" algn="l">
              <a:lnSpc>
                <a:spcPct val="100000"/>
              </a:lnSpc>
              <a:spcBef>
                <a:spcPts val="0"/>
              </a:spcBef>
              <a:spcAft>
                <a:spcPts val="0"/>
              </a:spcAft>
              <a:buSzPts val="1800"/>
              <a:buNone/>
              <a:defRPr sz="1800"/>
            </a:lvl8pPr>
            <a:lvl9pPr lvl="8" algn="l">
              <a:lnSpc>
                <a:spcPct val="100000"/>
              </a:lnSpc>
              <a:spcBef>
                <a:spcPts val="0"/>
              </a:spcBef>
              <a:spcAft>
                <a:spcPts val="0"/>
              </a:spcAft>
              <a:buSzPts val="1800"/>
              <a:buNone/>
              <a:defRPr sz="1800"/>
            </a:lvl9pPr>
          </a:lstStyle>
          <a:p>
            <a:endParaRPr/>
          </a:p>
        </p:txBody>
      </p:sp>
      <p:sp>
        <p:nvSpPr>
          <p:cNvPr id="104" name="Google Shape;104;p40"/>
          <p:cNvSpPr txBox="1">
            <a:spLocks noGrp="1"/>
          </p:cNvSpPr>
          <p:nvPr>
            <p:ph type="title" idx="15"/>
          </p:nvPr>
        </p:nvSpPr>
        <p:spPr>
          <a:xfrm>
            <a:off x="5714207" y="3217500"/>
            <a:ext cx="2557500" cy="4206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1800"/>
              <a:buNone/>
              <a:defRPr sz="2400"/>
            </a:lvl1pPr>
            <a:lvl2pPr lvl="1" algn="l">
              <a:lnSpc>
                <a:spcPct val="100000"/>
              </a:lnSpc>
              <a:spcBef>
                <a:spcPts val="0"/>
              </a:spcBef>
              <a:spcAft>
                <a:spcPts val="0"/>
              </a:spcAft>
              <a:buSzPts val="1800"/>
              <a:buNone/>
              <a:defRPr sz="1800"/>
            </a:lvl2pPr>
            <a:lvl3pPr lvl="2" algn="l">
              <a:lnSpc>
                <a:spcPct val="100000"/>
              </a:lnSpc>
              <a:spcBef>
                <a:spcPts val="0"/>
              </a:spcBef>
              <a:spcAft>
                <a:spcPts val="0"/>
              </a:spcAft>
              <a:buSzPts val="1800"/>
              <a:buNone/>
              <a:defRPr sz="1800"/>
            </a:lvl3pPr>
            <a:lvl4pPr lvl="3" algn="l">
              <a:lnSpc>
                <a:spcPct val="100000"/>
              </a:lnSpc>
              <a:spcBef>
                <a:spcPts val="0"/>
              </a:spcBef>
              <a:spcAft>
                <a:spcPts val="0"/>
              </a:spcAft>
              <a:buSzPts val="1800"/>
              <a:buNone/>
              <a:defRPr sz="1800"/>
            </a:lvl4pPr>
            <a:lvl5pPr lvl="4" algn="l">
              <a:lnSpc>
                <a:spcPct val="100000"/>
              </a:lnSpc>
              <a:spcBef>
                <a:spcPts val="0"/>
              </a:spcBef>
              <a:spcAft>
                <a:spcPts val="0"/>
              </a:spcAft>
              <a:buSzPts val="1800"/>
              <a:buNone/>
              <a:defRPr sz="1800"/>
            </a:lvl5pPr>
            <a:lvl6pPr lvl="5" algn="l">
              <a:lnSpc>
                <a:spcPct val="100000"/>
              </a:lnSpc>
              <a:spcBef>
                <a:spcPts val="0"/>
              </a:spcBef>
              <a:spcAft>
                <a:spcPts val="0"/>
              </a:spcAft>
              <a:buSzPts val="1800"/>
              <a:buNone/>
              <a:defRPr sz="1800"/>
            </a:lvl6pPr>
            <a:lvl7pPr lvl="6" algn="l">
              <a:lnSpc>
                <a:spcPct val="100000"/>
              </a:lnSpc>
              <a:spcBef>
                <a:spcPts val="0"/>
              </a:spcBef>
              <a:spcAft>
                <a:spcPts val="0"/>
              </a:spcAft>
              <a:buSzPts val="1800"/>
              <a:buNone/>
              <a:defRPr sz="1800"/>
            </a:lvl7pPr>
            <a:lvl8pPr lvl="7" algn="l">
              <a:lnSpc>
                <a:spcPct val="100000"/>
              </a:lnSpc>
              <a:spcBef>
                <a:spcPts val="0"/>
              </a:spcBef>
              <a:spcAft>
                <a:spcPts val="0"/>
              </a:spcAft>
              <a:buSzPts val="1800"/>
              <a:buNone/>
              <a:defRPr sz="1800"/>
            </a:lvl8pPr>
            <a:lvl9pPr lvl="8" algn="l">
              <a:lnSpc>
                <a:spcPct val="100000"/>
              </a:lnSpc>
              <a:spcBef>
                <a:spcPts val="0"/>
              </a:spcBef>
              <a:spcAft>
                <a:spcPts val="0"/>
              </a:spcAft>
              <a:buSzPts val="1800"/>
              <a:buNone/>
              <a:defRPr sz="1800"/>
            </a:lvl9pPr>
          </a:lstStyle>
          <a:p>
            <a:endParaRPr/>
          </a:p>
        </p:txBody>
      </p:sp>
      <p:grpSp>
        <p:nvGrpSpPr>
          <p:cNvPr id="105" name="Google Shape;105;p40"/>
          <p:cNvGrpSpPr/>
          <p:nvPr/>
        </p:nvGrpSpPr>
        <p:grpSpPr>
          <a:xfrm>
            <a:off x="-349737" y="4357734"/>
            <a:ext cx="1270988" cy="793909"/>
            <a:chOff x="-349737" y="4357734"/>
            <a:chExt cx="1270988" cy="793909"/>
          </a:xfrm>
        </p:grpSpPr>
        <p:sp>
          <p:nvSpPr>
            <p:cNvPr id="106" name="Google Shape;106;p40"/>
            <p:cNvSpPr/>
            <p:nvPr/>
          </p:nvSpPr>
          <p:spPr>
            <a:xfrm rot="10800000" flipH="1">
              <a:off x="-308999" y="4357734"/>
              <a:ext cx="1230250" cy="793909"/>
            </a:xfrm>
            <a:custGeom>
              <a:avLst/>
              <a:gdLst/>
              <a:ahLst/>
              <a:cxnLst/>
              <a:rect l="l" t="t" r="r" b="b"/>
              <a:pathLst>
                <a:path w="45447" h="29328" extrusionOk="0">
                  <a:moveTo>
                    <a:pt x="8752" y="0"/>
                  </a:moveTo>
                  <a:cubicBezTo>
                    <a:pt x="8323" y="536"/>
                    <a:pt x="7918" y="1084"/>
                    <a:pt x="7525" y="1631"/>
                  </a:cubicBezTo>
                  <a:cubicBezTo>
                    <a:pt x="5430" y="4525"/>
                    <a:pt x="3310" y="7465"/>
                    <a:pt x="1941" y="10763"/>
                  </a:cubicBezTo>
                  <a:cubicBezTo>
                    <a:pt x="572" y="14061"/>
                    <a:pt x="0" y="17824"/>
                    <a:pt x="1072" y="21241"/>
                  </a:cubicBezTo>
                  <a:cubicBezTo>
                    <a:pt x="2155" y="24634"/>
                    <a:pt x="4894" y="27468"/>
                    <a:pt x="8263" y="28635"/>
                  </a:cubicBezTo>
                  <a:cubicBezTo>
                    <a:pt x="9664" y="29121"/>
                    <a:pt x="11124" y="29327"/>
                    <a:pt x="12598" y="29327"/>
                  </a:cubicBezTo>
                  <a:cubicBezTo>
                    <a:pt x="14732" y="29327"/>
                    <a:pt x="16894" y="28895"/>
                    <a:pt x="18943" y="28254"/>
                  </a:cubicBezTo>
                  <a:cubicBezTo>
                    <a:pt x="25027" y="26349"/>
                    <a:pt x="30528" y="22634"/>
                    <a:pt x="34564" y="17693"/>
                  </a:cubicBezTo>
                  <a:cubicBezTo>
                    <a:pt x="37624" y="13942"/>
                    <a:pt x="39803" y="9585"/>
                    <a:pt x="42160" y="5382"/>
                  </a:cubicBezTo>
                  <a:cubicBezTo>
                    <a:pt x="43196" y="3548"/>
                    <a:pt x="44256" y="1727"/>
                    <a:pt x="45447"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7" name="Google Shape;107;p40"/>
            <p:cNvSpPr/>
            <p:nvPr/>
          </p:nvSpPr>
          <p:spPr>
            <a:xfrm rot="10800000" flipH="1">
              <a:off x="-349737" y="4410300"/>
              <a:ext cx="1136175" cy="733200"/>
            </a:xfrm>
            <a:custGeom>
              <a:avLst/>
              <a:gdLst/>
              <a:ahLst/>
              <a:cxnLst/>
              <a:rect l="l" t="t" r="r" b="b"/>
              <a:pathLst>
                <a:path w="45447" h="29328" extrusionOk="0">
                  <a:moveTo>
                    <a:pt x="8752" y="0"/>
                  </a:moveTo>
                  <a:cubicBezTo>
                    <a:pt x="8323" y="536"/>
                    <a:pt x="7918" y="1084"/>
                    <a:pt x="7525" y="1631"/>
                  </a:cubicBezTo>
                  <a:cubicBezTo>
                    <a:pt x="5430" y="4525"/>
                    <a:pt x="3310" y="7465"/>
                    <a:pt x="1941" y="10763"/>
                  </a:cubicBezTo>
                  <a:cubicBezTo>
                    <a:pt x="572" y="14061"/>
                    <a:pt x="0" y="17824"/>
                    <a:pt x="1072" y="21241"/>
                  </a:cubicBezTo>
                  <a:cubicBezTo>
                    <a:pt x="2155" y="24634"/>
                    <a:pt x="4894" y="27468"/>
                    <a:pt x="8263" y="28635"/>
                  </a:cubicBezTo>
                  <a:cubicBezTo>
                    <a:pt x="9664" y="29121"/>
                    <a:pt x="11124" y="29327"/>
                    <a:pt x="12598" y="29327"/>
                  </a:cubicBezTo>
                  <a:cubicBezTo>
                    <a:pt x="14732" y="29327"/>
                    <a:pt x="16894" y="28895"/>
                    <a:pt x="18943" y="28254"/>
                  </a:cubicBezTo>
                  <a:cubicBezTo>
                    <a:pt x="25027" y="26349"/>
                    <a:pt x="30528" y="22634"/>
                    <a:pt x="34564" y="17693"/>
                  </a:cubicBezTo>
                  <a:cubicBezTo>
                    <a:pt x="37624" y="13942"/>
                    <a:pt x="39803" y="9585"/>
                    <a:pt x="42160" y="5382"/>
                  </a:cubicBezTo>
                  <a:cubicBezTo>
                    <a:pt x="43196" y="3548"/>
                    <a:pt x="44256" y="1727"/>
                    <a:pt x="45447" y="0"/>
                  </a:cubicBezTo>
                  <a:close/>
                </a:path>
              </a:pathLst>
            </a:custGeom>
            <a:solidFill>
              <a:schemeClr val="dk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108" name="Google Shape;108;p40"/>
          <p:cNvGrpSpPr/>
          <p:nvPr/>
        </p:nvGrpSpPr>
        <p:grpSpPr>
          <a:xfrm rot="-5400000">
            <a:off x="6417983" y="-50208"/>
            <a:ext cx="2670850" cy="2772117"/>
            <a:chOff x="4653747" y="483110"/>
            <a:chExt cx="4490333" cy="4660586"/>
          </a:xfrm>
        </p:grpSpPr>
        <p:sp>
          <p:nvSpPr>
            <p:cNvPr id="109" name="Google Shape;109;p40"/>
            <p:cNvSpPr/>
            <p:nvPr/>
          </p:nvSpPr>
          <p:spPr>
            <a:xfrm>
              <a:off x="4653747" y="483110"/>
              <a:ext cx="4490333" cy="4660586"/>
            </a:xfrm>
            <a:custGeom>
              <a:avLst/>
              <a:gdLst/>
              <a:ahLst/>
              <a:cxnLst/>
              <a:rect l="l" t="t" r="r" b="b"/>
              <a:pathLst>
                <a:path w="74761" h="78796" extrusionOk="0">
                  <a:moveTo>
                    <a:pt x="74760" y="0"/>
                  </a:moveTo>
                  <a:cubicBezTo>
                    <a:pt x="63711" y="2465"/>
                    <a:pt x="53615" y="9263"/>
                    <a:pt x="47400" y="18752"/>
                  </a:cubicBezTo>
                  <a:cubicBezTo>
                    <a:pt x="40113" y="29897"/>
                    <a:pt x="38113" y="44017"/>
                    <a:pt x="29981" y="54554"/>
                  </a:cubicBezTo>
                  <a:cubicBezTo>
                    <a:pt x="23551" y="62853"/>
                    <a:pt x="14015" y="68020"/>
                    <a:pt x="5561" y="74247"/>
                  </a:cubicBezTo>
                  <a:cubicBezTo>
                    <a:pt x="3656" y="75652"/>
                    <a:pt x="1775" y="77176"/>
                    <a:pt x="1" y="78795"/>
                  </a:cubicBezTo>
                  <a:lnTo>
                    <a:pt x="74760" y="78795"/>
                  </a:lnTo>
                  <a:lnTo>
                    <a:pt x="74760"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0" name="Google Shape;110;p40"/>
            <p:cNvSpPr/>
            <p:nvPr/>
          </p:nvSpPr>
          <p:spPr>
            <a:xfrm>
              <a:off x="4905576" y="676300"/>
              <a:ext cx="4238388" cy="4467339"/>
            </a:xfrm>
            <a:custGeom>
              <a:avLst/>
              <a:gdLst/>
              <a:ahLst/>
              <a:cxnLst/>
              <a:rect l="l" t="t" r="r" b="b"/>
              <a:pathLst>
                <a:path w="74761" h="78796" extrusionOk="0">
                  <a:moveTo>
                    <a:pt x="74760" y="0"/>
                  </a:moveTo>
                  <a:cubicBezTo>
                    <a:pt x="63711" y="2465"/>
                    <a:pt x="53615" y="9263"/>
                    <a:pt x="47400" y="18752"/>
                  </a:cubicBezTo>
                  <a:cubicBezTo>
                    <a:pt x="40113" y="29897"/>
                    <a:pt x="38113" y="44017"/>
                    <a:pt x="29981" y="54554"/>
                  </a:cubicBezTo>
                  <a:cubicBezTo>
                    <a:pt x="23551" y="62853"/>
                    <a:pt x="14015" y="68020"/>
                    <a:pt x="5561" y="74247"/>
                  </a:cubicBezTo>
                  <a:cubicBezTo>
                    <a:pt x="3656" y="75652"/>
                    <a:pt x="1775" y="77176"/>
                    <a:pt x="1" y="78795"/>
                  </a:cubicBezTo>
                  <a:lnTo>
                    <a:pt x="74760" y="78795"/>
                  </a:lnTo>
                  <a:lnTo>
                    <a:pt x="74760" y="0"/>
                  </a:lnTo>
                  <a:close/>
                </a:path>
              </a:pathLst>
            </a:custGeom>
            <a:solidFill>
              <a:schemeClr val="dk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111" name="Google Shape;111;p40"/>
          <p:cNvGrpSpPr/>
          <p:nvPr/>
        </p:nvGrpSpPr>
        <p:grpSpPr>
          <a:xfrm>
            <a:off x="-601877" y="2660425"/>
            <a:ext cx="1256975" cy="1227203"/>
            <a:chOff x="2180273" y="-464800"/>
            <a:chExt cx="1256975" cy="1227203"/>
          </a:xfrm>
        </p:grpSpPr>
        <p:sp>
          <p:nvSpPr>
            <p:cNvPr id="112" name="Google Shape;112;p40"/>
            <p:cNvSpPr/>
            <p:nvPr/>
          </p:nvSpPr>
          <p:spPr>
            <a:xfrm rot="1305289">
              <a:off x="2317483" y="-315805"/>
              <a:ext cx="982555" cy="929213"/>
            </a:xfrm>
            <a:custGeom>
              <a:avLst/>
              <a:gdLst/>
              <a:ahLst/>
              <a:cxnLst/>
              <a:rect l="l" t="t" r="r" b="b"/>
              <a:pathLst>
                <a:path w="2358" h="2230" extrusionOk="0">
                  <a:moveTo>
                    <a:pt x="1231" y="0"/>
                  </a:moveTo>
                  <a:cubicBezTo>
                    <a:pt x="1192" y="0"/>
                    <a:pt x="1154" y="21"/>
                    <a:pt x="1131" y="66"/>
                  </a:cubicBezTo>
                  <a:lnTo>
                    <a:pt x="822" y="566"/>
                  </a:lnTo>
                  <a:cubicBezTo>
                    <a:pt x="810" y="602"/>
                    <a:pt x="774" y="626"/>
                    <a:pt x="726" y="626"/>
                  </a:cubicBezTo>
                  <a:lnTo>
                    <a:pt x="131" y="661"/>
                  </a:lnTo>
                  <a:cubicBezTo>
                    <a:pt x="48" y="673"/>
                    <a:pt x="0" y="780"/>
                    <a:pt x="60" y="852"/>
                  </a:cubicBezTo>
                  <a:lnTo>
                    <a:pt x="453" y="1292"/>
                  </a:lnTo>
                  <a:cubicBezTo>
                    <a:pt x="476" y="1328"/>
                    <a:pt x="488" y="1376"/>
                    <a:pt x="476" y="1399"/>
                  </a:cubicBezTo>
                  <a:lnTo>
                    <a:pt x="334" y="1983"/>
                  </a:lnTo>
                  <a:cubicBezTo>
                    <a:pt x="314" y="2051"/>
                    <a:pt x="374" y="2127"/>
                    <a:pt x="442" y="2127"/>
                  </a:cubicBezTo>
                  <a:cubicBezTo>
                    <a:pt x="457" y="2127"/>
                    <a:pt x="473" y="2123"/>
                    <a:pt x="488" y="2114"/>
                  </a:cubicBezTo>
                  <a:lnTo>
                    <a:pt x="1048" y="1876"/>
                  </a:lnTo>
                  <a:cubicBezTo>
                    <a:pt x="1055" y="1872"/>
                    <a:pt x="1064" y="1871"/>
                    <a:pt x="1074" y="1871"/>
                  </a:cubicBezTo>
                  <a:cubicBezTo>
                    <a:pt x="1098" y="1871"/>
                    <a:pt x="1126" y="1879"/>
                    <a:pt x="1143" y="1888"/>
                  </a:cubicBezTo>
                  <a:lnTo>
                    <a:pt x="1655" y="2209"/>
                  </a:lnTo>
                  <a:cubicBezTo>
                    <a:pt x="1672" y="2223"/>
                    <a:pt x="1691" y="2229"/>
                    <a:pt x="1710" y="2229"/>
                  </a:cubicBezTo>
                  <a:cubicBezTo>
                    <a:pt x="1770" y="2229"/>
                    <a:pt x="1828" y="2168"/>
                    <a:pt x="1810" y="2114"/>
                  </a:cubicBezTo>
                  <a:lnTo>
                    <a:pt x="1774" y="1519"/>
                  </a:lnTo>
                  <a:cubicBezTo>
                    <a:pt x="1774" y="1471"/>
                    <a:pt x="1786" y="1447"/>
                    <a:pt x="1810" y="1411"/>
                  </a:cubicBezTo>
                  <a:lnTo>
                    <a:pt x="2274" y="1042"/>
                  </a:lnTo>
                  <a:cubicBezTo>
                    <a:pt x="2358" y="971"/>
                    <a:pt x="2322" y="852"/>
                    <a:pt x="2239" y="840"/>
                  </a:cubicBezTo>
                  <a:lnTo>
                    <a:pt x="1643" y="697"/>
                  </a:lnTo>
                  <a:cubicBezTo>
                    <a:pt x="1608" y="685"/>
                    <a:pt x="1584" y="661"/>
                    <a:pt x="1560" y="626"/>
                  </a:cubicBezTo>
                  <a:lnTo>
                    <a:pt x="1346" y="78"/>
                  </a:lnTo>
                  <a:cubicBezTo>
                    <a:pt x="1320" y="27"/>
                    <a:pt x="1275" y="0"/>
                    <a:pt x="1231" y="0"/>
                  </a:cubicBezTo>
                  <a:close/>
                </a:path>
              </a:pathLst>
            </a:custGeom>
            <a:solidFill>
              <a:schemeClr val="accent4"/>
            </a:solidFill>
            <a:ln>
              <a:noFill/>
            </a:ln>
            <a:effectLst>
              <a:outerShdw dist="76200" dir="5400000" algn="bl" rotWithShape="0">
                <a:schemeClr val="lt1">
                  <a:alpha val="18823"/>
                </a:scheme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3" name="Google Shape;113;p40"/>
            <p:cNvSpPr/>
            <p:nvPr/>
          </p:nvSpPr>
          <p:spPr>
            <a:xfrm rot="1305284">
              <a:off x="2487572" y="-154950"/>
              <a:ext cx="642378" cy="607502"/>
            </a:xfrm>
            <a:custGeom>
              <a:avLst/>
              <a:gdLst/>
              <a:ahLst/>
              <a:cxnLst/>
              <a:rect l="l" t="t" r="r" b="b"/>
              <a:pathLst>
                <a:path w="2358" h="2230" extrusionOk="0">
                  <a:moveTo>
                    <a:pt x="1231" y="0"/>
                  </a:moveTo>
                  <a:cubicBezTo>
                    <a:pt x="1192" y="0"/>
                    <a:pt x="1154" y="21"/>
                    <a:pt x="1131" y="66"/>
                  </a:cubicBezTo>
                  <a:lnTo>
                    <a:pt x="822" y="566"/>
                  </a:lnTo>
                  <a:cubicBezTo>
                    <a:pt x="810" y="602"/>
                    <a:pt x="774" y="626"/>
                    <a:pt x="726" y="626"/>
                  </a:cubicBezTo>
                  <a:lnTo>
                    <a:pt x="131" y="661"/>
                  </a:lnTo>
                  <a:cubicBezTo>
                    <a:pt x="48" y="673"/>
                    <a:pt x="0" y="780"/>
                    <a:pt x="60" y="852"/>
                  </a:cubicBezTo>
                  <a:lnTo>
                    <a:pt x="453" y="1292"/>
                  </a:lnTo>
                  <a:cubicBezTo>
                    <a:pt x="476" y="1328"/>
                    <a:pt x="488" y="1376"/>
                    <a:pt x="476" y="1399"/>
                  </a:cubicBezTo>
                  <a:lnTo>
                    <a:pt x="334" y="1983"/>
                  </a:lnTo>
                  <a:cubicBezTo>
                    <a:pt x="314" y="2051"/>
                    <a:pt x="374" y="2127"/>
                    <a:pt x="442" y="2127"/>
                  </a:cubicBezTo>
                  <a:cubicBezTo>
                    <a:pt x="457" y="2127"/>
                    <a:pt x="473" y="2123"/>
                    <a:pt x="488" y="2114"/>
                  </a:cubicBezTo>
                  <a:lnTo>
                    <a:pt x="1048" y="1876"/>
                  </a:lnTo>
                  <a:cubicBezTo>
                    <a:pt x="1055" y="1872"/>
                    <a:pt x="1064" y="1871"/>
                    <a:pt x="1074" y="1871"/>
                  </a:cubicBezTo>
                  <a:cubicBezTo>
                    <a:pt x="1098" y="1871"/>
                    <a:pt x="1126" y="1879"/>
                    <a:pt x="1143" y="1888"/>
                  </a:cubicBezTo>
                  <a:lnTo>
                    <a:pt x="1655" y="2209"/>
                  </a:lnTo>
                  <a:cubicBezTo>
                    <a:pt x="1672" y="2223"/>
                    <a:pt x="1691" y="2229"/>
                    <a:pt x="1710" y="2229"/>
                  </a:cubicBezTo>
                  <a:cubicBezTo>
                    <a:pt x="1770" y="2229"/>
                    <a:pt x="1828" y="2168"/>
                    <a:pt x="1810" y="2114"/>
                  </a:cubicBezTo>
                  <a:lnTo>
                    <a:pt x="1774" y="1519"/>
                  </a:lnTo>
                  <a:cubicBezTo>
                    <a:pt x="1774" y="1471"/>
                    <a:pt x="1786" y="1447"/>
                    <a:pt x="1810" y="1411"/>
                  </a:cubicBezTo>
                  <a:lnTo>
                    <a:pt x="2274" y="1042"/>
                  </a:lnTo>
                  <a:cubicBezTo>
                    <a:pt x="2358" y="971"/>
                    <a:pt x="2322" y="852"/>
                    <a:pt x="2239" y="840"/>
                  </a:cubicBezTo>
                  <a:lnTo>
                    <a:pt x="1643" y="697"/>
                  </a:lnTo>
                  <a:cubicBezTo>
                    <a:pt x="1608" y="685"/>
                    <a:pt x="1584" y="661"/>
                    <a:pt x="1560" y="626"/>
                  </a:cubicBezTo>
                  <a:lnTo>
                    <a:pt x="1346" y="78"/>
                  </a:lnTo>
                  <a:cubicBezTo>
                    <a:pt x="1320" y="27"/>
                    <a:pt x="1275" y="0"/>
                    <a:pt x="1231" y="0"/>
                  </a:cubicBezTo>
                  <a:close/>
                </a:path>
              </a:pathLst>
            </a:custGeom>
            <a:solidFill>
              <a:schemeClr val="accent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114" name="Google Shape;114;p40"/>
          <p:cNvSpPr/>
          <p:nvPr/>
        </p:nvSpPr>
        <p:spPr>
          <a:xfrm>
            <a:off x="363038" y="1227079"/>
            <a:ext cx="350229" cy="391938"/>
          </a:xfrm>
          <a:custGeom>
            <a:avLst/>
            <a:gdLst/>
            <a:ahLst/>
            <a:cxnLst/>
            <a:rect l="l" t="t" r="r" b="b"/>
            <a:pathLst>
              <a:path w="3871" h="4332" extrusionOk="0">
                <a:moveTo>
                  <a:pt x="1942" y="1"/>
                </a:moveTo>
                <a:cubicBezTo>
                  <a:pt x="1894" y="1"/>
                  <a:pt x="1846" y="24"/>
                  <a:pt x="1823" y="72"/>
                </a:cubicBezTo>
                <a:cubicBezTo>
                  <a:pt x="1596" y="572"/>
                  <a:pt x="1513" y="1167"/>
                  <a:pt x="1465" y="1703"/>
                </a:cubicBezTo>
                <a:cubicBezTo>
                  <a:pt x="1001" y="1739"/>
                  <a:pt x="513" y="1834"/>
                  <a:pt x="108" y="2037"/>
                </a:cubicBezTo>
                <a:cubicBezTo>
                  <a:pt x="1" y="2084"/>
                  <a:pt x="1" y="2239"/>
                  <a:pt x="108" y="2299"/>
                </a:cubicBezTo>
                <a:cubicBezTo>
                  <a:pt x="513" y="2501"/>
                  <a:pt x="1001" y="2596"/>
                  <a:pt x="1465" y="2632"/>
                </a:cubicBezTo>
                <a:cubicBezTo>
                  <a:pt x="1513" y="3215"/>
                  <a:pt x="1704" y="4239"/>
                  <a:pt x="1882" y="4323"/>
                </a:cubicBezTo>
                <a:cubicBezTo>
                  <a:pt x="1899" y="4328"/>
                  <a:pt x="1917" y="4331"/>
                  <a:pt x="1934" y="4331"/>
                </a:cubicBezTo>
                <a:cubicBezTo>
                  <a:pt x="1986" y="4331"/>
                  <a:pt x="2034" y="4302"/>
                  <a:pt x="2061" y="4239"/>
                </a:cubicBezTo>
                <a:cubicBezTo>
                  <a:pt x="2287" y="3751"/>
                  <a:pt x="2370" y="3156"/>
                  <a:pt x="2406" y="2620"/>
                </a:cubicBezTo>
                <a:cubicBezTo>
                  <a:pt x="2858" y="2572"/>
                  <a:pt x="3347" y="2477"/>
                  <a:pt x="3751" y="2275"/>
                </a:cubicBezTo>
                <a:cubicBezTo>
                  <a:pt x="3787" y="2263"/>
                  <a:pt x="3799" y="2251"/>
                  <a:pt x="3811" y="2215"/>
                </a:cubicBezTo>
                <a:cubicBezTo>
                  <a:pt x="3870" y="2144"/>
                  <a:pt x="3847" y="2072"/>
                  <a:pt x="3787" y="2037"/>
                </a:cubicBezTo>
                <a:cubicBezTo>
                  <a:pt x="3382" y="1834"/>
                  <a:pt x="2882" y="1727"/>
                  <a:pt x="2418" y="1703"/>
                </a:cubicBezTo>
                <a:cubicBezTo>
                  <a:pt x="2382" y="1167"/>
                  <a:pt x="2287" y="572"/>
                  <a:pt x="2061" y="72"/>
                </a:cubicBezTo>
                <a:cubicBezTo>
                  <a:pt x="2037" y="24"/>
                  <a:pt x="1989" y="1"/>
                  <a:pt x="194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5" name="Google Shape;115;p40"/>
          <p:cNvSpPr/>
          <p:nvPr/>
        </p:nvSpPr>
        <p:spPr>
          <a:xfrm>
            <a:off x="3941713" y="4473716"/>
            <a:ext cx="350229" cy="391938"/>
          </a:xfrm>
          <a:custGeom>
            <a:avLst/>
            <a:gdLst/>
            <a:ahLst/>
            <a:cxnLst/>
            <a:rect l="l" t="t" r="r" b="b"/>
            <a:pathLst>
              <a:path w="3871" h="4332" extrusionOk="0">
                <a:moveTo>
                  <a:pt x="1942" y="1"/>
                </a:moveTo>
                <a:cubicBezTo>
                  <a:pt x="1894" y="1"/>
                  <a:pt x="1846" y="24"/>
                  <a:pt x="1823" y="72"/>
                </a:cubicBezTo>
                <a:cubicBezTo>
                  <a:pt x="1596" y="572"/>
                  <a:pt x="1513" y="1167"/>
                  <a:pt x="1465" y="1703"/>
                </a:cubicBezTo>
                <a:cubicBezTo>
                  <a:pt x="1001" y="1739"/>
                  <a:pt x="513" y="1834"/>
                  <a:pt x="108" y="2037"/>
                </a:cubicBezTo>
                <a:cubicBezTo>
                  <a:pt x="1" y="2084"/>
                  <a:pt x="1" y="2239"/>
                  <a:pt x="108" y="2299"/>
                </a:cubicBezTo>
                <a:cubicBezTo>
                  <a:pt x="513" y="2501"/>
                  <a:pt x="1001" y="2596"/>
                  <a:pt x="1465" y="2632"/>
                </a:cubicBezTo>
                <a:cubicBezTo>
                  <a:pt x="1513" y="3215"/>
                  <a:pt x="1704" y="4239"/>
                  <a:pt x="1882" y="4323"/>
                </a:cubicBezTo>
                <a:cubicBezTo>
                  <a:pt x="1899" y="4328"/>
                  <a:pt x="1917" y="4331"/>
                  <a:pt x="1934" y="4331"/>
                </a:cubicBezTo>
                <a:cubicBezTo>
                  <a:pt x="1986" y="4331"/>
                  <a:pt x="2034" y="4302"/>
                  <a:pt x="2061" y="4239"/>
                </a:cubicBezTo>
                <a:cubicBezTo>
                  <a:pt x="2287" y="3751"/>
                  <a:pt x="2370" y="3156"/>
                  <a:pt x="2406" y="2620"/>
                </a:cubicBezTo>
                <a:cubicBezTo>
                  <a:pt x="2858" y="2572"/>
                  <a:pt x="3347" y="2477"/>
                  <a:pt x="3751" y="2275"/>
                </a:cubicBezTo>
                <a:cubicBezTo>
                  <a:pt x="3787" y="2263"/>
                  <a:pt x="3799" y="2251"/>
                  <a:pt x="3811" y="2215"/>
                </a:cubicBezTo>
                <a:cubicBezTo>
                  <a:pt x="3870" y="2144"/>
                  <a:pt x="3847" y="2072"/>
                  <a:pt x="3787" y="2037"/>
                </a:cubicBezTo>
                <a:cubicBezTo>
                  <a:pt x="3382" y="1834"/>
                  <a:pt x="2882" y="1727"/>
                  <a:pt x="2418" y="1703"/>
                </a:cubicBezTo>
                <a:cubicBezTo>
                  <a:pt x="2382" y="1167"/>
                  <a:pt x="2287" y="572"/>
                  <a:pt x="2061" y="72"/>
                </a:cubicBezTo>
                <a:cubicBezTo>
                  <a:pt x="2037" y="24"/>
                  <a:pt x="1989" y="1"/>
                  <a:pt x="194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16"/>
        <p:cNvGrpSpPr/>
        <p:nvPr/>
      </p:nvGrpSpPr>
      <p:grpSpPr>
        <a:xfrm>
          <a:off x="0" y="0"/>
          <a:ext cx="0" cy="0"/>
          <a:chOff x="0" y="0"/>
          <a:chExt cx="0" cy="0"/>
        </a:xfrm>
      </p:grpSpPr>
      <p:grpSp>
        <p:nvGrpSpPr>
          <p:cNvPr id="117" name="Google Shape;117;p41"/>
          <p:cNvGrpSpPr/>
          <p:nvPr/>
        </p:nvGrpSpPr>
        <p:grpSpPr>
          <a:xfrm>
            <a:off x="0" y="2261496"/>
            <a:ext cx="3916572" cy="2889942"/>
            <a:chOff x="0" y="2261496"/>
            <a:chExt cx="3916572" cy="2889942"/>
          </a:xfrm>
        </p:grpSpPr>
        <p:sp>
          <p:nvSpPr>
            <p:cNvPr id="118" name="Google Shape;118;p41"/>
            <p:cNvSpPr/>
            <p:nvPr/>
          </p:nvSpPr>
          <p:spPr>
            <a:xfrm>
              <a:off x="0" y="2261496"/>
              <a:ext cx="3916572" cy="2889942"/>
            </a:xfrm>
            <a:custGeom>
              <a:avLst/>
              <a:gdLst/>
              <a:ahLst/>
              <a:cxnLst/>
              <a:rect l="l" t="t" r="r" b="b"/>
              <a:pathLst>
                <a:path w="59342" h="43787" extrusionOk="0">
                  <a:moveTo>
                    <a:pt x="46143" y="1"/>
                  </a:moveTo>
                  <a:cubicBezTo>
                    <a:pt x="42123" y="1"/>
                    <a:pt x="38074" y="1706"/>
                    <a:pt x="35160" y="4532"/>
                  </a:cubicBezTo>
                  <a:cubicBezTo>
                    <a:pt x="31528" y="8044"/>
                    <a:pt x="29468" y="13080"/>
                    <a:pt x="25349" y="16009"/>
                  </a:cubicBezTo>
                  <a:cubicBezTo>
                    <a:pt x="23975" y="16983"/>
                    <a:pt x="22201" y="17628"/>
                    <a:pt x="20536" y="17628"/>
                  </a:cubicBezTo>
                  <a:cubicBezTo>
                    <a:pt x="19229" y="17628"/>
                    <a:pt x="17989" y="17231"/>
                    <a:pt x="17062" y="16283"/>
                  </a:cubicBezTo>
                  <a:cubicBezTo>
                    <a:pt x="15693" y="14878"/>
                    <a:pt x="15467" y="12747"/>
                    <a:pt x="15157" y="10794"/>
                  </a:cubicBezTo>
                  <a:cubicBezTo>
                    <a:pt x="14848" y="8854"/>
                    <a:pt x="14205" y="6699"/>
                    <a:pt x="12454" y="5782"/>
                  </a:cubicBezTo>
                  <a:cubicBezTo>
                    <a:pt x="11923" y="5510"/>
                    <a:pt x="11340" y="5388"/>
                    <a:pt x="10749" y="5388"/>
                  </a:cubicBezTo>
                  <a:cubicBezTo>
                    <a:pt x="9762" y="5388"/>
                    <a:pt x="8752" y="5727"/>
                    <a:pt x="7918" y="6270"/>
                  </a:cubicBezTo>
                  <a:cubicBezTo>
                    <a:pt x="6573" y="7139"/>
                    <a:pt x="5608" y="8473"/>
                    <a:pt x="4715" y="9794"/>
                  </a:cubicBezTo>
                  <a:cubicBezTo>
                    <a:pt x="2929" y="12461"/>
                    <a:pt x="1513" y="15259"/>
                    <a:pt x="36" y="18081"/>
                  </a:cubicBezTo>
                  <a:lnTo>
                    <a:pt x="0" y="43727"/>
                  </a:lnTo>
                  <a:lnTo>
                    <a:pt x="39672" y="43786"/>
                  </a:lnTo>
                  <a:cubicBezTo>
                    <a:pt x="44470" y="36940"/>
                    <a:pt x="49268" y="30094"/>
                    <a:pt x="54067" y="23236"/>
                  </a:cubicBezTo>
                  <a:cubicBezTo>
                    <a:pt x="56269" y="20105"/>
                    <a:pt x="58532" y="16771"/>
                    <a:pt x="58865" y="12961"/>
                  </a:cubicBezTo>
                  <a:cubicBezTo>
                    <a:pt x="59341" y="7544"/>
                    <a:pt x="55376" y="2246"/>
                    <a:pt x="50185" y="614"/>
                  </a:cubicBezTo>
                  <a:cubicBezTo>
                    <a:pt x="48872" y="198"/>
                    <a:pt x="47509" y="1"/>
                    <a:pt x="46143" y="1"/>
                  </a:cubicBezTo>
                  <a:close/>
                </a:path>
              </a:pathLst>
            </a:custGeom>
            <a:gradFill>
              <a:gsLst>
                <a:gs pos="0">
                  <a:schemeClr val="accent3"/>
                </a:gs>
                <a:gs pos="100000">
                  <a:schemeClr val="dk2"/>
                </a:gs>
              </a:gsLst>
              <a:lin ang="2698631" scaled="0"/>
            </a:gradFill>
            <a:ln w="228600"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9" name="Google Shape;119;p41"/>
            <p:cNvSpPr/>
            <p:nvPr/>
          </p:nvSpPr>
          <p:spPr>
            <a:xfrm>
              <a:off x="0" y="2261496"/>
              <a:ext cx="3916572" cy="2889942"/>
            </a:xfrm>
            <a:custGeom>
              <a:avLst/>
              <a:gdLst/>
              <a:ahLst/>
              <a:cxnLst/>
              <a:rect l="l" t="t" r="r" b="b"/>
              <a:pathLst>
                <a:path w="59342" h="43787" extrusionOk="0">
                  <a:moveTo>
                    <a:pt x="46143" y="1"/>
                  </a:moveTo>
                  <a:cubicBezTo>
                    <a:pt x="42123" y="1"/>
                    <a:pt x="38074" y="1706"/>
                    <a:pt x="35160" y="4532"/>
                  </a:cubicBezTo>
                  <a:cubicBezTo>
                    <a:pt x="31528" y="8044"/>
                    <a:pt x="29468" y="13080"/>
                    <a:pt x="25349" y="16009"/>
                  </a:cubicBezTo>
                  <a:cubicBezTo>
                    <a:pt x="23975" y="16983"/>
                    <a:pt x="22201" y="17628"/>
                    <a:pt x="20536" y="17628"/>
                  </a:cubicBezTo>
                  <a:cubicBezTo>
                    <a:pt x="19229" y="17628"/>
                    <a:pt x="17989" y="17231"/>
                    <a:pt x="17062" y="16283"/>
                  </a:cubicBezTo>
                  <a:cubicBezTo>
                    <a:pt x="15693" y="14878"/>
                    <a:pt x="15467" y="12747"/>
                    <a:pt x="15157" y="10794"/>
                  </a:cubicBezTo>
                  <a:cubicBezTo>
                    <a:pt x="14848" y="8854"/>
                    <a:pt x="14205" y="6699"/>
                    <a:pt x="12454" y="5782"/>
                  </a:cubicBezTo>
                  <a:cubicBezTo>
                    <a:pt x="11923" y="5510"/>
                    <a:pt x="11340" y="5388"/>
                    <a:pt x="10749" y="5388"/>
                  </a:cubicBezTo>
                  <a:cubicBezTo>
                    <a:pt x="9762" y="5388"/>
                    <a:pt x="8752" y="5727"/>
                    <a:pt x="7918" y="6270"/>
                  </a:cubicBezTo>
                  <a:cubicBezTo>
                    <a:pt x="6573" y="7139"/>
                    <a:pt x="5608" y="8473"/>
                    <a:pt x="4715" y="9794"/>
                  </a:cubicBezTo>
                  <a:cubicBezTo>
                    <a:pt x="2929" y="12461"/>
                    <a:pt x="1513" y="15259"/>
                    <a:pt x="36" y="18081"/>
                  </a:cubicBezTo>
                  <a:lnTo>
                    <a:pt x="0" y="43727"/>
                  </a:lnTo>
                  <a:lnTo>
                    <a:pt x="39672" y="43786"/>
                  </a:lnTo>
                  <a:cubicBezTo>
                    <a:pt x="44470" y="36940"/>
                    <a:pt x="49268" y="30094"/>
                    <a:pt x="54067" y="23236"/>
                  </a:cubicBezTo>
                  <a:cubicBezTo>
                    <a:pt x="56269" y="20105"/>
                    <a:pt x="58532" y="16771"/>
                    <a:pt x="58865" y="12961"/>
                  </a:cubicBezTo>
                  <a:cubicBezTo>
                    <a:pt x="59341" y="7544"/>
                    <a:pt x="55376" y="2246"/>
                    <a:pt x="50185" y="614"/>
                  </a:cubicBezTo>
                  <a:cubicBezTo>
                    <a:pt x="48872" y="198"/>
                    <a:pt x="47509" y="1"/>
                    <a:pt x="46143" y="1"/>
                  </a:cubicBezTo>
                  <a:close/>
                </a:path>
              </a:pathLst>
            </a:custGeom>
            <a:solidFill>
              <a:schemeClr val="dk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120" name="Google Shape;120;p41"/>
          <p:cNvSpPr txBox="1">
            <a:spLocks noGrp="1"/>
          </p:cNvSpPr>
          <p:nvPr>
            <p:ph type="ctrTitle"/>
          </p:nvPr>
        </p:nvSpPr>
        <p:spPr>
          <a:xfrm>
            <a:off x="2185100" y="1371150"/>
            <a:ext cx="6001200" cy="24012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48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21" name="Google Shape;121;p41"/>
          <p:cNvSpPr txBox="1">
            <a:spLocks noGrp="1"/>
          </p:cNvSpPr>
          <p:nvPr>
            <p:ph type="subTitle" idx="1"/>
          </p:nvPr>
        </p:nvSpPr>
        <p:spPr>
          <a:xfrm>
            <a:off x="2995225" y="4128300"/>
            <a:ext cx="4380900" cy="431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1400"/>
              <a:buNone/>
              <a:defRPr sz="1500">
                <a:latin typeface="Arial"/>
                <a:ea typeface="Arial"/>
                <a:cs typeface="Arial"/>
                <a:sym typeface="Arial"/>
              </a:defRPr>
            </a:lvl1pPr>
            <a:lvl2pPr lvl="1" algn="ctr">
              <a:lnSpc>
                <a:spcPct val="100000"/>
              </a:lnSpc>
              <a:spcBef>
                <a:spcPts val="0"/>
              </a:spcBef>
              <a:spcAft>
                <a:spcPts val="0"/>
              </a:spcAft>
              <a:buSzPts val="1400"/>
              <a:buNone/>
              <a:defRPr sz="1500" b="1"/>
            </a:lvl2pPr>
            <a:lvl3pPr lvl="2" algn="ctr">
              <a:lnSpc>
                <a:spcPct val="100000"/>
              </a:lnSpc>
              <a:spcBef>
                <a:spcPts val="0"/>
              </a:spcBef>
              <a:spcAft>
                <a:spcPts val="0"/>
              </a:spcAft>
              <a:buSzPts val="1400"/>
              <a:buNone/>
              <a:defRPr sz="1500" b="1"/>
            </a:lvl3pPr>
            <a:lvl4pPr lvl="3" algn="ctr">
              <a:lnSpc>
                <a:spcPct val="100000"/>
              </a:lnSpc>
              <a:spcBef>
                <a:spcPts val="0"/>
              </a:spcBef>
              <a:spcAft>
                <a:spcPts val="0"/>
              </a:spcAft>
              <a:buSzPts val="1400"/>
              <a:buNone/>
              <a:defRPr sz="1500" b="1"/>
            </a:lvl4pPr>
            <a:lvl5pPr lvl="4" algn="ctr">
              <a:lnSpc>
                <a:spcPct val="100000"/>
              </a:lnSpc>
              <a:spcBef>
                <a:spcPts val="0"/>
              </a:spcBef>
              <a:spcAft>
                <a:spcPts val="0"/>
              </a:spcAft>
              <a:buSzPts val="1400"/>
              <a:buNone/>
              <a:defRPr sz="1500" b="1"/>
            </a:lvl5pPr>
            <a:lvl6pPr lvl="5" algn="ctr">
              <a:lnSpc>
                <a:spcPct val="100000"/>
              </a:lnSpc>
              <a:spcBef>
                <a:spcPts val="0"/>
              </a:spcBef>
              <a:spcAft>
                <a:spcPts val="0"/>
              </a:spcAft>
              <a:buSzPts val="1400"/>
              <a:buNone/>
              <a:defRPr sz="1500" b="1"/>
            </a:lvl6pPr>
            <a:lvl7pPr lvl="6" algn="ctr">
              <a:lnSpc>
                <a:spcPct val="100000"/>
              </a:lnSpc>
              <a:spcBef>
                <a:spcPts val="0"/>
              </a:spcBef>
              <a:spcAft>
                <a:spcPts val="0"/>
              </a:spcAft>
              <a:buSzPts val="1400"/>
              <a:buNone/>
              <a:defRPr sz="1500" b="1"/>
            </a:lvl7pPr>
            <a:lvl8pPr lvl="7" algn="ctr">
              <a:lnSpc>
                <a:spcPct val="100000"/>
              </a:lnSpc>
              <a:spcBef>
                <a:spcPts val="0"/>
              </a:spcBef>
              <a:spcAft>
                <a:spcPts val="0"/>
              </a:spcAft>
              <a:buSzPts val="1400"/>
              <a:buNone/>
              <a:defRPr sz="1500" b="1"/>
            </a:lvl8pPr>
            <a:lvl9pPr lvl="8" algn="ctr">
              <a:lnSpc>
                <a:spcPct val="100000"/>
              </a:lnSpc>
              <a:spcBef>
                <a:spcPts val="0"/>
              </a:spcBef>
              <a:spcAft>
                <a:spcPts val="0"/>
              </a:spcAft>
              <a:buSzPts val="1400"/>
              <a:buNone/>
              <a:defRPr sz="1500" b="1"/>
            </a:lvl9pPr>
          </a:lstStyle>
          <a:p>
            <a:endParaRPr/>
          </a:p>
        </p:txBody>
      </p:sp>
      <p:sp>
        <p:nvSpPr>
          <p:cNvPr id="122" name="Google Shape;122;p41"/>
          <p:cNvSpPr txBox="1">
            <a:spLocks noGrp="1"/>
          </p:cNvSpPr>
          <p:nvPr>
            <p:ph type="title" idx="2"/>
          </p:nvPr>
        </p:nvSpPr>
        <p:spPr>
          <a:xfrm>
            <a:off x="873600" y="897575"/>
            <a:ext cx="982500" cy="9234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1000"/>
              </a:spcBef>
              <a:spcAft>
                <a:spcPts val="0"/>
              </a:spcAft>
              <a:buClr>
                <a:schemeClr val="accent6"/>
              </a:buClr>
              <a:buSzPts val="2400"/>
              <a:buNone/>
              <a:defRPr sz="4800"/>
            </a:lvl1pPr>
            <a:lvl2pPr lvl="1" algn="ctr">
              <a:lnSpc>
                <a:spcPct val="100000"/>
              </a:lnSpc>
              <a:spcBef>
                <a:spcPts val="0"/>
              </a:spcBef>
              <a:spcAft>
                <a:spcPts val="0"/>
              </a:spcAft>
              <a:buClr>
                <a:schemeClr val="accent6"/>
              </a:buClr>
              <a:buSzPts val="2400"/>
              <a:buNone/>
              <a:defRPr sz="2400">
                <a:solidFill>
                  <a:schemeClr val="accent6"/>
                </a:solidFill>
              </a:defRPr>
            </a:lvl2pPr>
            <a:lvl3pPr lvl="2" algn="ctr">
              <a:lnSpc>
                <a:spcPct val="100000"/>
              </a:lnSpc>
              <a:spcBef>
                <a:spcPts val="0"/>
              </a:spcBef>
              <a:spcAft>
                <a:spcPts val="0"/>
              </a:spcAft>
              <a:buClr>
                <a:schemeClr val="accent6"/>
              </a:buClr>
              <a:buSzPts val="2400"/>
              <a:buNone/>
              <a:defRPr sz="2400">
                <a:solidFill>
                  <a:schemeClr val="accent6"/>
                </a:solidFill>
              </a:defRPr>
            </a:lvl3pPr>
            <a:lvl4pPr lvl="3" algn="ctr">
              <a:lnSpc>
                <a:spcPct val="100000"/>
              </a:lnSpc>
              <a:spcBef>
                <a:spcPts val="0"/>
              </a:spcBef>
              <a:spcAft>
                <a:spcPts val="0"/>
              </a:spcAft>
              <a:buClr>
                <a:schemeClr val="accent6"/>
              </a:buClr>
              <a:buSzPts val="2400"/>
              <a:buNone/>
              <a:defRPr sz="2400">
                <a:solidFill>
                  <a:schemeClr val="accent6"/>
                </a:solidFill>
              </a:defRPr>
            </a:lvl4pPr>
            <a:lvl5pPr lvl="4" algn="ctr">
              <a:lnSpc>
                <a:spcPct val="100000"/>
              </a:lnSpc>
              <a:spcBef>
                <a:spcPts val="0"/>
              </a:spcBef>
              <a:spcAft>
                <a:spcPts val="0"/>
              </a:spcAft>
              <a:buClr>
                <a:schemeClr val="accent6"/>
              </a:buClr>
              <a:buSzPts val="2400"/>
              <a:buNone/>
              <a:defRPr sz="2400">
                <a:solidFill>
                  <a:schemeClr val="accent6"/>
                </a:solidFill>
              </a:defRPr>
            </a:lvl5pPr>
            <a:lvl6pPr lvl="5" algn="ctr">
              <a:lnSpc>
                <a:spcPct val="100000"/>
              </a:lnSpc>
              <a:spcBef>
                <a:spcPts val="0"/>
              </a:spcBef>
              <a:spcAft>
                <a:spcPts val="0"/>
              </a:spcAft>
              <a:buClr>
                <a:schemeClr val="accent6"/>
              </a:buClr>
              <a:buSzPts val="2400"/>
              <a:buNone/>
              <a:defRPr sz="2400">
                <a:solidFill>
                  <a:schemeClr val="accent6"/>
                </a:solidFill>
              </a:defRPr>
            </a:lvl6pPr>
            <a:lvl7pPr lvl="6" algn="ctr">
              <a:lnSpc>
                <a:spcPct val="100000"/>
              </a:lnSpc>
              <a:spcBef>
                <a:spcPts val="0"/>
              </a:spcBef>
              <a:spcAft>
                <a:spcPts val="0"/>
              </a:spcAft>
              <a:buClr>
                <a:schemeClr val="accent6"/>
              </a:buClr>
              <a:buSzPts val="2400"/>
              <a:buNone/>
              <a:defRPr sz="2400">
                <a:solidFill>
                  <a:schemeClr val="accent6"/>
                </a:solidFill>
              </a:defRPr>
            </a:lvl7pPr>
            <a:lvl8pPr lvl="7" algn="ctr">
              <a:lnSpc>
                <a:spcPct val="100000"/>
              </a:lnSpc>
              <a:spcBef>
                <a:spcPts val="0"/>
              </a:spcBef>
              <a:spcAft>
                <a:spcPts val="0"/>
              </a:spcAft>
              <a:buClr>
                <a:schemeClr val="accent6"/>
              </a:buClr>
              <a:buSzPts val="2400"/>
              <a:buNone/>
              <a:defRPr sz="2400">
                <a:solidFill>
                  <a:schemeClr val="accent6"/>
                </a:solidFill>
              </a:defRPr>
            </a:lvl8pPr>
            <a:lvl9pPr lvl="8" algn="ctr">
              <a:lnSpc>
                <a:spcPct val="100000"/>
              </a:lnSpc>
              <a:spcBef>
                <a:spcPts val="0"/>
              </a:spcBef>
              <a:spcAft>
                <a:spcPts val="0"/>
              </a:spcAft>
              <a:buClr>
                <a:schemeClr val="accent6"/>
              </a:buClr>
              <a:buSzPts val="2400"/>
              <a:buNone/>
              <a:defRPr sz="2400">
                <a:solidFill>
                  <a:schemeClr val="accent6"/>
                </a:solidFill>
              </a:defRPr>
            </a:lvl9pPr>
          </a:lstStyle>
          <a:p>
            <a:endParaRPr/>
          </a:p>
        </p:txBody>
      </p:sp>
      <p:sp>
        <p:nvSpPr>
          <p:cNvPr id="123" name="Google Shape;123;p41"/>
          <p:cNvSpPr/>
          <p:nvPr/>
        </p:nvSpPr>
        <p:spPr>
          <a:xfrm>
            <a:off x="-131328" y="1098083"/>
            <a:ext cx="282148" cy="315759"/>
          </a:xfrm>
          <a:custGeom>
            <a:avLst/>
            <a:gdLst/>
            <a:ahLst/>
            <a:cxnLst/>
            <a:rect l="l" t="t" r="r" b="b"/>
            <a:pathLst>
              <a:path w="3871" h="4332" extrusionOk="0">
                <a:moveTo>
                  <a:pt x="1942" y="1"/>
                </a:moveTo>
                <a:cubicBezTo>
                  <a:pt x="1894" y="1"/>
                  <a:pt x="1846" y="24"/>
                  <a:pt x="1823" y="72"/>
                </a:cubicBezTo>
                <a:cubicBezTo>
                  <a:pt x="1596" y="572"/>
                  <a:pt x="1513" y="1167"/>
                  <a:pt x="1465" y="1703"/>
                </a:cubicBezTo>
                <a:cubicBezTo>
                  <a:pt x="1001" y="1739"/>
                  <a:pt x="513" y="1834"/>
                  <a:pt x="108" y="2037"/>
                </a:cubicBezTo>
                <a:cubicBezTo>
                  <a:pt x="1" y="2084"/>
                  <a:pt x="1" y="2239"/>
                  <a:pt x="108" y="2299"/>
                </a:cubicBezTo>
                <a:cubicBezTo>
                  <a:pt x="513" y="2501"/>
                  <a:pt x="1001" y="2596"/>
                  <a:pt x="1465" y="2632"/>
                </a:cubicBezTo>
                <a:cubicBezTo>
                  <a:pt x="1513" y="3215"/>
                  <a:pt x="1704" y="4239"/>
                  <a:pt x="1882" y="4323"/>
                </a:cubicBezTo>
                <a:cubicBezTo>
                  <a:pt x="1899" y="4328"/>
                  <a:pt x="1917" y="4331"/>
                  <a:pt x="1934" y="4331"/>
                </a:cubicBezTo>
                <a:cubicBezTo>
                  <a:pt x="1986" y="4331"/>
                  <a:pt x="2034" y="4302"/>
                  <a:pt x="2061" y="4239"/>
                </a:cubicBezTo>
                <a:cubicBezTo>
                  <a:pt x="2287" y="3751"/>
                  <a:pt x="2370" y="3156"/>
                  <a:pt x="2406" y="2620"/>
                </a:cubicBezTo>
                <a:cubicBezTo>
                  <a:pt x="2858" y="2572"/>
                  <a:pt x="3347" y="2477"/>
                  <a:pt x="3751" y="2275"/>
                </a:cubicBezTo>
                <a:cubicBezTo>
                  <a:pt x="3787" y="2263"/>
                  <a:pt x="3799" y="2251"/>
                  <a:pt x="3811" y="2215"/>
                </a:cubicBezTo>
                <a:cubicBezTo>
                  <a:pt x="3870" y="2144"/>
                  <a:pt x="3847" y="2072"/>
                  <a:pt x="3787" y="2037"/>
                </a:cubicBezTo>
                <a:cubicBezTo>
                  <a:pt x="3382" y="1834"/>
                  <a:pt x="2882" y="1727"/>
                  <a:pt x="2418" y="1703"/>
                </a:cubicBezTo>
                <a:cubicBezTo>
                  <a:pt x="2382" y="1167"/>
                  <a:pt x="2287" y="572"/>
                  <a:pt x="2061" y="72"/>
                </a:cubicBezTo>
                <a:cubicBezTo>
                  <a:pt x="2037" y="24"/>
                  <a:pt x="1989" y="1"/>
                  <a:pt x="194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six columns 1">
  <p:cSld name="CUSTOM_5_1_2">
    <p:spTree>
      <p:nvGrpSpPr>
        <p:cNvPr id="1" name="Shape 124"/>
        <p:cNvGrpSpPr/>
        <p:nvPr/>
      </p:nvGrpSpPr>
      <p:grpSpPr>
        <a:xfrm>
          <a:off x="0" y="0"/>
          <a:ext cx="0" cy="0"/>
          <a:chOff x="0" y="0"/>
          <a:chExt cx="0" cy="0"/>
        </a:xfrm>
      </p:grpSpPr>
      <p:sp>
        <p:nvSpPr>
          <p:cNvPr id="125" name="Google Shape;125;p42"/>
          <p:cNvSpPr/>
          <p:nvPr/>
        </p:nvSpPr>
        <p:spPr>
          <a:xfrm rot="5400000">
            <a:off x="855654" y="3246186"/>
            <a:ext cx="1041608" cy="2752935"/>
          </a:xfrm>
          <a:custGeom>
            <a:avLst/>
            <a:gdLst/>
            <a:ahLst/>
            <a:cxnLst/>
            <a:rect l="l" t="t" r="r" b="b"/>
            <a:pathLst>
              <a:path w="74761" h="78796" extrusionOk="0">
                <a:moveTo>
                  <a:pt x="74760" y="0"/>
                </a:moveTo>
                <a:cubicBezTo>
                  <a:pt x="63711" y="2465"/>
                  <a:pt x="53615" y="9263"/>
                  <a:pt x="47400" y="18752"/>
                </a:cubicBezTo>
                <a:cubicBezTo>
                  <a:pt x="40113" y="29897"/>
                  <a:pt x="38113" y="44017"/>
                  <a:pt x="29981" y="54554"/>
                </a:cubicBezTo>
                <a:cubicBezTo>
                  <a:pt x="23551" y="62853"/>
                  <a:pt x="14015" y="68020"/>
                  <a:pt x="5561" y="74247"/>
                </a:cubicBezTo>
                <a:cubicBezTo>
                  <a:pt x="3656" y="75652"/>
                  <a:pt x="1775" y="77176"/>
                  <a:pt x="1" y="78795"/>
                </a:cubicBezTo>
                <a:lnTo>
                  <a:pt x="74760" y="78795"/>
                </a:lnTo>
                <a:lnTo>
                  <a:pt x="74760" y="0"/>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6" name="Google Shape;126;p42"/>
          <p:cNvSpPr/>
          <p:nvPr/>
        </p:nvSpPr>
        <p:spPr>
          <a:xfrm rot="-5400000">
            <a:off x="6446116" y="-1216769"/>
            <a:ext cx="1481202" cy="3914585"/>
          </a:xfrm>
          <a:custGeom>
            <a:avLst/>
            <a:gdLst/>
            <a:ahLst/>
            <a:cxnLst/>
            <a:rect l="l" t="t" r="r" b="b"/>
            <a:pathLst>
              <a:path w="74761" h="78796" extrusionOk="0">
                <a:moveTo>
                  <a:pt x="74760" y="0"/>
                </a:moveTo>
                <a:cubicBezTo>
                  <a:pt x="63711" y="2465"/>
                  <a:pt x="53615" y="9263"/>
                  <a:pt x="47400" y="18752"/>
                </a:cubicBezTo>
                <a:cubicBezTo>
                  <a:pt x="40113" y="29897"/>
                  <a:pt x="38113" y="44017"/>
                  <a:pt x="29981" y="54554"/>
                </a:cubicBezTo>
                <a:cubicBezTo>
                  <a:pt x="23551" y="62853"/>
                  <a:pt x="14015" y="68020"/>
                  <a:pt x="5561" y="74247"/>
                </a:cubicBezTo>
                <a:cubicBezTo>
                  <a:pt x="3656" y="75652"/>
                  <a:pt x="1775" y="77176"/>
                  <a:pt x="1" y="78795"/>
                </a:cubicBezTo>
                <a:lnTo>
                  <a:pt x="74760" y="78795"/>
                </a:lnTo>
                <a:lnTo>
                  <a:pt x="74760" y="0"/>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7" name="Google Shape;127;p42"/>
          <p:cNvSpPr txBox="1">
            <a:spLocks noGrp="1"/>
          </p:cNvSpPr>
          <p:nvPr>
            <p:ph type="subTitle" idx="1"/>
          </p:nvPr>
        </p:nvSpPr>
        <p:spPr>
          <a:xfrm>
            <a:off x="3086233" y="1862557"/>
            <a:ext cx="1592400" cy="8772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1400"/>
              <a:buNone/>
              <a:defRPr sz="1500">
                <a:latin typeface="Arial"/>
                <a:ea typeface="Arial"/>
                <a:cs typeface="Arial"/>
                <a:sym typeface="Arial"/>
              </a:defRPr>
            </a:lvl1pPr>
            <a:lvl2pPr lvl="1" algn="l">
              <a:lnSpc>
                <a:spcPct val="100000"/>
              </a:lnSpc>
              <a:spcBef>
                <a:spcPts val="0"/>
              </a:spcBef>
              <a:spcAft>
                <a:spcPts val="0"/>
              </a:spcAft>
              <a:buSzPts val="1400"/>
              <a:buNone/>
              <a:defRPr sz="1500" b="1"/>
            </a:lvl2pPr>
            <a:lvl3pPr lvl="2" algn="l">
              <a:lnSpc>
                <a:spcPct val="100000"/>
              </a:lnSpc>
              <a:spcBef>
                <a:spcPts val="0"/>
              </a:spcBef>
              <a:spcAft>
                <a:spcPts val="0"/>
              </a:spcAft>
              <a:buSzPts val="1400"/>
              <a:buNone/>
              <a:defRPr sz="1500" b="1"/>
            </a:lvl3pPr>
            <a:lvl4pPr lvl="3" algn="l">
              <a:lnSpc>
                <a:spcPct val="100000"/>
              </a:lnSpc>
              <a:spcBef>
                <a:spcPts val="0"/>
              </a:spcBef>
              <a:spcAft>
                <a:spcPts val="0"/>
              </a:spcAft>
              <a:buSzPts val="1400"/>
              <a:buNone/>
              <a:defRPr sz="1500" b="1"/>
            </a:lvl4pPr>
            <a:lvl5pPr lvl="4" algn="l">
              <a:lnSpc>
                <a:spcPct val="100000"/>
              </a:lnSpc>
              <a:spcBef>
                <a:spcPts val="0"/>
              </a:spcBef>
              <a:spcAft>
                <a:spcPts val="0"/>
              </a:spcAft>
              <a:buSzPts val="1400"/>
              <a:buNone/>
              <a:defRPr sz="1500" b="1"/>
            </a:lvl5pPr>
            <a:lvl6pPr lvl="5" algn="l">
              <a:lnSpc>
                <a:spcPct val="100000"/>
              </a:lnSpc>
              <a:spcBef>
                <a:spcPts val="0"/>
              </a:spcBef>
              <a:spcAft>
                <a:spcPts val="0"/>
              </a:spcAft>
              <a:buSzPts val="1400"/>
              <a:buNone/>
              <a:defRPr sz="1500" b="1"/>
            </a:lvl6pPr>
            <a:lvl7pPr lvl="6" algn="l">
              <a:lnSpc>
                <a:spcPct val="100000"/>
              </a:lnSpc>
              <a:spcBef>
                <a:spcPts val="0"/>
              </a:spcBef>
              <a:spcAft>
                <a:spcPts val="0"/>
              </a:spcAft>
              <a:buSzPts val="1400"/>
              <a:buNone/>
              <a:defRPr sz="1500" b="1"/>
            </a:lvl7pPr>
            <a:lvl8pPr lvl="7" algn="l">
              <a:lnSpc>
                <a:spcPct val="100000"/>
              </a:lnSpc>
              <a:spcBef>
                <a:spcPts val="0"/>
              </a:spcBef>
              <a:spcAft>
                <a:spcPts val="0"/>
              </a:spcAft>
              <a:buSzPts val="1400"/>
              <a:buNone/>
              <a:defRPr sz="1500" b="1"/>
            </a:lvl8pPr>
            <a:lvl9pPr lvl="8" algn="l">
              <a:lnSpc>
                <a:spcPct val="100000"/>
              </a:lnSpc>
              <a:spcBef>
                <a:spcPts val="0"/>
              </a:spcBef>
              <a:spcAft>
                <a:spcPts val="0"/>
              </a:spcAft>
              <a:buSzPts val="1400"/>
              <a:buNone/>
              <a:defRPr sz="1500" b="1"/>
            </a:lvl9pPr>
          </a:lstStyle>
          <a:p>
            <a:endParaRPr/>
          </a:p>
        </p:txBody>
      </p:sp>
      <p:sp>
        <p:nvSpPr>
          <p:cNvPr id="128" name="Google Shape;128;p42"/>
          <p:cNvSpPr txBox="1">
            <a:spLocks noGrp="1"/>
          </p:cNvSpPr>
          <p:nvPr>
            <p:ph type="title"/>
          </p:nvPr>
        </p:nvSpPr>
        <p:spPr>
          <a:xfrm>
            <a:off x="3087966" y="1468475"/>
            <a:ext cx="1590900" cy="4926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1800"/>
              <a:buNone/>
              <a:defRPr sz="2000"/>
            </a:lvl1pPr>
            <a:lvl2pPr lvl="1" algn="l">
              <a:lnSpc>
                <a:spcPct val="100000"/>
              </a:lnSpc>
              <a:spcBef>
                <a:spcPts val="0"/>
              </a:spcBef>
              <a:spcAft>
                <a:spcPts val="0"/>
              </a:spcAft>
              <a:buSzPts val="1800"/>
              <a:buNone/>
              <a:defRPr sz="1800"/>
            </a:lvl2pPr>
            <a:lvl3pPr lvl="2" algn="l">
              <a:lnSpc>
                <a:spcPct val="100000"/>
              </a:lnSpc>
              <a:spcBef>
                <a:spcPts val="0"/>
              </a:spcBef>
              <a:spcAft>
                <a:spcPts val="0"/>
              </a:spcAft>
              <a:buSzPts val="1800"/>
              <a:buNone/>
              <a:defRPr sz="1800"/>
            </a:lvl3pPr>
            <a:lvl4pPr lvl="3" algn="l">
              <a:lnSpc>
                <a:spcPct val="100000"/>
              </a:lnSpc>
              <a:spcBef>
                <a:spcPts val="0"/>
              </a:spcBef>
              <a:spcAft>
                <a:spcPts val="0"/>
              </a:spcAft>
              <a:buSzPts val="1800"/>
              <a:buNone/>
              <a:defRPr sz="1800"/>
            </a:lvl4pPr>
            <a:lvl5pPr lvl="4" algn="l">
              <a:lnSpc>
                <a:spcPct val="100000"/>
              </a:lnSpc>
              <a:spcBef>
                <a:spcPts val="0"/>
              </a:spcBef>
              <a:spcAft>
                <a:spcPts val="0"/>
              </a:spcAft>
              <a:buSzPts val="1800"/>
              <a:buNone/>
              <a:defRPr sz="1800"/>
            </a:lvl5pPr>
            <a:lvl6pPr lvl="5" algn="l">
              <a:lnSpc>
                <a:spcPct val="100000"/>
              </a:lnSpc>
              <a:spcBef>
                <a:spcPts val="0"/>
              </a:spcBef>
              <a:spcAft>
                <a:spcPts val="0"/>
              </a:spcAft>
              <a:buSzPts val="1800"/>
              <a:buNone/>
              <a:defRPr sz="1800"/>
            </a:lvl6pPr>
            <a:lvl7pPr lvl="6" algn="l">
              <a:lnSpc>
                <a:spcPct val="100000"/>
              </a:lnSpc>
              <a:spcBef>
                <a:spcPts val="0"/>
              </a:spcBef>
              <a:spcAft>
                <a:spcPts val="0"/>
              </a:spcAft>
              <a:buSzPts val="1800"/>
              <a:buNone/>
              <a:defRPr sz="1800"/>
            </a:lvl7pPr>
            <a:lvl8pPr lvl="7" algn="l">
              <a:lnSpc>
                <a:spcPct val="100000"/>
              </a:lnSpc>
              <a:spcBef>
                <a:spcPts val="0"/>
              </a:spcBef>
              <a:spcAft>
                <a:spcPts val="0"/>
              </a:spcAft>
              <a:buSzPts val="1800"/>
              <a:buNone/>
              <a:defRPr sz="1800"/>
            </a:lvl8pPr>
            <a:lvl9pPr lvl="8" algn="l">
              <a:lnSpc>
                <a:spcPct val="100000"/>
              </a:lnSpc>
              <a:spcBef>
                <a:spcPts val="0"/>
              </a:spcBef>
              <a:spcAft>
                <a:spcPts val="0"/>
              </a:spcAft>
              <a:buSzPts val="1800"/>
              <a:buNone/>
              <a:defRPr sz="1800"/>
            </a:lvl9pPr>
          </a:lstStyle>
          <a:p>
            <a:endParaRPr/>
          </a:p>
        </p:txBody>
      </p:sp>
      <p:sp>
        <p:nvSpPr>
          <p:cNvPr id="129" name="Google Shape;129;p42"/>
          <p:cNvSpPr txBox="1">
            <a:spLocks noGrp="1"/>
          </p:cNvSpPr>
          <p:nvPr>
            <p:ph type="subTitle" idx="2"/>
          </p:nvPr>
        </p:nvSpPr>
        <p:spPr>
          <a:xfrm>
            <a:off x="3086225" y="3536148"/>
            <a:ext cx="1592400" cy="8772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1400"/>
              <a:buNone/>
              <a:defRPr sz="1500">
                <a:latin typeface="Arial"/>
                <a:ea typeface="Arial"/>
                <a:cs typeface="Arial"/>
                <a:sym typeface="Arial"/>
              </a:defRPr>
            </a:lvl1pPr>
            <a:lvl2pPr lvl="1" algn="l">
              <a:lnSpc>
                <a:spcPct val="100000"/>
              </a:lnSpc>
              <a:spcBef>
                <a:spcPts val="0"/>
              </a:spcBef>
              <a:spcAft>
                <a:spcPts val="0"/>
              </a:spcAft>
              <a:buSzPts val="1400"/>
              <a:buNone/>
              <a:defRPr sz="1500" b="1"/>
            </a:lvl2pPr>
            <a:lvl3pPr lvl="2" algn="l">
              <a:lnSpc>
                <a:spcPct val="100000"/>
              </a:lnSpc>
              <a:spcBef>
                <a:spcPts val="0"/>
              </a:spcBef>
              <a:spcAft>
                <a:spcPts val="0"/>
              </a:spcAft>
              <a:buSzPts val="1400"/>
              <a:buNone/>
              <a:defRPr sz="1500" b="1"/>
            </a:lvl3pPr>
            <a:lvl4pPr lvl="3" algn="l">
              <a:lnSpc>
                <a:spcPct val="100000"/>
              </a:lnSpc>
              <a:spcBef>
                <a:spcPts val="0"/>
              </a:spcBef>
              <a:spcAft>
                <a:spcPts val="0"/>
              </a:spcAft>
              <a:buSzPts val="1400"/>
              <a:buNone/>
              <a:defRPr sz="1500" b="1"/>
            </a:lvl4pPr>
            <a:lvl5pPr lvl="4" algn="l">
              <a:lnSpc>
                <a:spcPct val="100000"/>
              </a:lnSpc>
              <a:spcBef>
                <a:spcPts val="0"/>
              </a:spcBef>
              <a:spcAft>
                <a:spcPts val="0"/>
              </a:spcAft>
              <a:buSzPts val="1400"/>
              <a:buNone/>
              <a:defRPr sz="1500" b="1"/>
            </a:lvl5pPr>
            <a:lvl6pPr lvl="5" algn="l">
              <a:lnSpc>
                <a:spcPct val="100000"/>
              </a:lnSpc>
              <a:spcBef>
                <a:spcPts val="0"/>
              </a:spcBef>
              <a:spcAft>
                <a:spcPts val="0"/>
              </a:spcAft>
              <a:buSzPts val="1400"/>
              <a:buNone/>
              <a:defRPr sz="1500" b="1"/>
            </a:lvl6pPr>
            <a:lvl7pPr lvl="6" algn="l">
              <a:lnSpc>
                <a:spcPct val="100000"/>
              </a:lnSpc>
              <a:spcBef>
                <a:spcPts val="0"/>
              </a:spcBef>
              <a:spcAft>
                <a:spcPts val="0"/>
              </a:spcAft>
              <a:buSzPts val="1400"/>
              <a:buNone/>
              <a:defRPr sz="1500" b="1"/>
            </a:lvl7pPr>
            <a:lvl8pPr lvl="7" algn="l">
              <a:lnSpc>
                <a:spcPct val="100000"/>
              </a:lnSpc>
              <a:spcBef>
                <a:spcPts val="0"/>
              </a:spcBef>
              <a:spcAft>
                <a:spcPts val="0"/>
              </a:spcAft>
              <a:buSzPts val="1400"/>
              <a:buNone/>
              <a:defRPr sz="1500" b="1"/>
            </a:lvl8pPr>
            <a:lvl9pPr lvl="8" algn="l">
              <a:lnSpc>
                <a:spcPct val="100000"/>
              </a:lnSpc>
              <a:spcBef>
                <a:spcPts val="0"/>
              </a:spcBef>
              <a:spcAft>
                <a:spcPts val="0"/>
              </a:spcAft>
              <a:buSzPts val="1400"/>
              <a:buNone/>
              <a:defRPr sz="1500" b="1"/>
            </a:lvl9pPr>
          </a:lstStyle>
          <a:p>
            <a:endParaRPr/>
          </a:p>
        </p:txBody>
      </p:sp>
      <p:sp>
        <p:nvSpPr>
          <p:cNvPr id="130" name="Google Shape;130;p42"/>
          <p:cNvSpPr txBox="1">
            <a:spLocks noGrp="1"/>
          </p:cNvSpPr>
          <p:nvPr>
            <p:ph type="title" idx="3"/>
          </p:nvPr>
        </p:nvSpPr>
        <p:spPr>
          <a:xfrm>
            <a:off x="3086225" y="3142066"/>
            <a:ext cx="1590900" cy="4926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1800"/>
              <a:buNone/>
              <a:defRPr sz="2000"/>
            </a:lvl1pPr>
            <a:lvl2pPr lvl="1" algn="l">
              <a:lnSpc>
                <a:spcPct val="100000"/>
              </a:lnSpc>
              <a:spcBef>
                <a:spcPts val="0"/>
              </a:spcBef>
              <a:spcAft>
                <a:spcPts val="0"/>
              </a:spcAft>
              <a:buSzPts val="1800"/>
              <a:buNone/>
              <a:defRPr sz="1800"/>
            </a:lvl2pPr>
            <a:lvl3pPr lvl="2" algn="l">
              <a:lnSpc>
                <a:spcPct val="100000"/>
              </a:lnSpc>
              <a:spcBef>
                <a:spcPts val="0"/>
              </a:spcBef>
              <a:spcAft>
                <a:spcPts val="0"/>
              </a:spcAft>
              <a:buSzPts val="1800"/>
              <a:buNone/>
              <a:defRPr sz="1800"/>
            </a:lvl3pPr>
            <a:lvl4pPr lvl="3" algn="l">
              <a:lnSpc>
                <a:spcPct val="100000"/>
              </a:lnSpc>
              <a:spcBef>
                <a:spcPts val="0"/>
              </a:spcBef>
              <a:spcAft>
                <a:spcPts val="0"/>
              </a:spcAft>
              <a:buSzPts val="1800"/>
              <a:buNone/>
              <a:defRPr sz="1800"/>
            </a:lvl4pPr>
            <a:lvl5pPr lvl="4" algn="l">
              <a:lnSpc>
                <a:spcPct val="100000"/>
              </a:lnSpc>
              <a:spcBef>
                <a:spcPts val="0"/>
              </a:spcBef>
              <a:spcAft>
                <a:spcPts val="0"/>
              </a:spcAft>
              <a:buSzPts val="1800"/>
              <a:buNone/>
              <a:defRPr sz="1800"/>
            </a:lvl5pPr>
            <a:lvl6pPr lvl="5" algn="l">
              <a:lnSpc>
                <a:spcPct val="100000"/>
              </a:lnSpc>
              <a:spcBef>
                <a:spcPts val="0"/>
              </a:spcBef>
              <a:spcAft>
                <a:spcPts val="0"/>
              </a:spcAft>
              <a:buSzPts val="1800"/>
              <a:buNone/>
              <a:defRPr sz="1800"/>
            </a:lvl6pPr>
            <a:lvl7pPr lvl="6" algn="l">
              <a:lnSpc>
                <a:spcPct val="100000"/>
              </a:lnSpc>
              <a:spcBef>
                <a:spcPts val="0"/>
              </a:spcBef>
              <a:spcAft>
                <a:spcPts val="0"/>
              </a:spcAft>
              <a:buSzPts val="1800"/>
              <a:buNone/>
              <a:defRPr sz="1800"/>
            </a:lvl7pPr>
            <a:lvl8pPr lvl="7" algn="l">
              <a:lnSpc>
                <a:spcPct val="100000"/>
              </a:lnSpc>
              <a:spcBef>
                <a:spcPts val="0"/>
              </a:spcBef>
              <a:spcAft>
                <a:spcPts val="0"/>
              </a:spcAft>
              <a:buSzPts val="1800"/>
              <a:buNone/>
              <a:defRPr sz="1800"/>
            </a:lvl8pPr>
            <a:lvl9pPr lvl="8" algn="l">
              <a:lnSpc>
                <a:spcPct val="100000"/>
              </a:lnSpc>
              <a:spcBef>
                <a:spcPts val="0"/>
              </a:spcBef>
              <a:spcAft>
                <a:spcPts val="0"/>
              </a:spcAft>
              <a:buSzPts val="1800"/>
              <a:buNone/>
              <a:defRPr sz="1800"/>
            </a:lvl9pPr>
          </a:lstStyle>
          <a:p>
            <a:endParaRPr/>
          </a:p>
        </p:txBody>
      </p:sp>
      <p:sp>
        <p:nvSpPr>
          <p:cNvPr id="131" name="Google Shape;131;p42"/>
          <p:cNvSpPr txBox="1">
            <a:spLocks noGrp="1"/>
          </p:cNvSpPr>
          <p:nvPr>
            <p:ph type="subTitle" idx="4"/>
          </p:nvPr>
        </p:nvSpPr>
        <p:spPr>
          <a:xfrm>
            <a:off x="4962250" y="1862548"/>
            <a:ext cx="1592400" cy="8772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1400"/>
              <a:buNone/>
              <a:defRPr sz="1500">
                <a:latin typeface="Arial"/>
                <a:ea typeface="Arial"/>
                <a:cs typeface="Arial"/>
                <a:sym typeface="Arial"/>
              </a:defRPr>
            </a:lvl1pPr>
            <a:lvl2pPr lvl="1" algn="l">
              <a:lnSpc>
                <a:spcPct val="100000"/>
              </a:lnSpc>
              <a:spcBef>
                <a:spcPts val="0"/>
              </a:spcBef>
              <a:spcAft>
                <a:spcPts val="0"/>
              </a:spcAft>
              <a:buSzPts val="1400"/>
              <a:buNone/>
              <a:defRPr sz="1500" b="1"/>
            </a:lvl2pPr>
            <a:lvl3pPr lvl="2" algn="l">
              <a:lnSpc>
                <a:spcPct val="100000"/>
              </a:lnSpc>
              <a:spcBef>
                <a:spcPts val="0"/>
              </a:spcBef>
              <a:spcAft>
                <a:spcPts val="0"/>
              </a:spcAft>
              <a:buSzPts val="1400"/>
              <a:buNone/>
              <a:defRPr sz="1500" b="1"/>
            </a:lvl3pPr>
            <a:lvl4pPr lvl="3" algn="l">
              <a:lnSpc>
                <a:spcPct val="100000"/>
              </a:lnSpc>
              <a:spcBef>
                <a:spcPts val="0"/>
              </a:spcBef>
              <a:spcAft>
                <a:spcPts val="0"/>
              </a:spcAft>
              <a:buSzPts val="1400"/>
              <a:buNone/>
              <a:defRPr sz="1500" b="1"/>
            </a:lvl4pPr>
            <a:lvl5pPr lvl="4" algn="l">
              <a:lnSpc>
                <a:spcPct val="100000"/>
              </a:lnSpc>
              <a:spcBef>
                <a:spcPts val="0"/>
              </a:spcBef>
              <a:spcAft>
                <a:spcPts val="0"/>
              </a:spcAft>
              <a:buSzPts val="1400"/>
              <a:buNone/>
              <a:defRPr sz="1500" b="1"/>
            </a:lvl5pPr>
            <a:lvl6pPr lvl="5" algn="l">
              <a:lnSpc>
                <a:spcPct val="100000"/>
              </a:lnSpc>
              <a:spcBef>
                <a:spcPts val="0"/>
              </a:spcBef>
              <a:spcAft>
                <a:spcPts val="0"/>
              </a:spcAft>
              <a:buSzPts val="1400"/>
              <a:buNone/>
              <a:defRPr sz="1500" b="1"/>
            </a:lvl6pPr>
            <a:lvl7pPr lvl="6" algn="l">
              <a:lnSpc>
                <a:spcPct val="100000"/>
              </a:lnSpc>
              <a:spcBef>
                <a:spcPts val="0"/>
              </a:spcBef>
              <a:spcAft>
                <a:spcPts val="0"/>
              </a:spcAft>
              <a:buSzPts val="1400"/>
              <a:buNone/>
              <a:defRPr sz="1500" b="1"/>
            </a:lvl7pPr>
            <a:lvl8pPr lvl="7" algn="l">
              <a:lnSpc>
                <a:spcPct val="100000"/>
              </a:lnSpc>
              <a:spcBef>
                <a:spcPts val="0"/>
              </a:spcBef>
              <a:spcAft>
                <a:spcPts val="0"/>
              </a:spcAft>
              <a:buSzPts val="1400"/>
              <a:buNone/>
              <a:defRPr sz="1500" b="1"/>
            </a:lvl8pPr>
            <a:lvl9pPr lvl="8" algn="l">
              <a:lnSpc>
                <a:spcPct val="100000"/>
              </a:lnSpc>
              <a:spcBef>
                <a:spcPts val="0"/>
              </a:spcBef>
              <a:spcAft>
                <a:spcPts val="0"/>
              </a:spcAft>
              <a:buSzPts val="1400"/>
              <a:buNone/>
              <a:defRPr sz="1500" b="1"/>
            </a:lvl9pPr>
          </a:lstStyle>
          <a:p>
            <a:endParaRPr/>
          </a:p>
        </p:txBody>
      </p:sp>
      <p:sp>
        <p:nvSpPr>
          <p:cNvPr id="132" name="Google Shape;132;p42"/>
          <p:cNvSpPr txBox="1">
            <a:spLocks noGrp="1"/>
          </p:cNvSpPr>
          <p:nvPr>
            <p:ph type="title" idx="5"/>
          </p:nvPr>
        </p:nvSpPr>
        <p:spPr>
          <a:xfrm>
            <a:off x="4963991" y="1468475"/>
            <a:ext cx="1590900" cy="4926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1800"/>
              <a:buNone/>
              <a:defRPr sz="2000"/>
            </a:lvl1pPr>
            <a:lvl2pPr lvl="1" algn="l">
              <a:lnSpc>
                <a:spcPct val="100000"/>
              </a:lnSpc>
              <a:spcBef>
                <a:spcPts val="0"/>
              </a:spcBef>
              <a:spcAft>
                <a:spcPts val="0"/>
              </a:spcAft>
              <a:buSzPts val="1800"/>
              <a:buNone/>
              <a:defRPr sz="1800"/>
            </a:lvl2pPr>
            <a:lvl3pPr lvl="2" algn="l">
              <a:lnSpc>
                <a:spcPct val="100000"/>
              </a:lnSpc>
              <a:spcBef>
                <a:spcPts val="0"/>
              </a:spcBef>
              <a:spcAft>
                <a:spcPts val="0"/>
              </a:spcAft>
              <a:buSzPts val="1800"/>
              <a:buNone/>
              <a:defRPr sz="1800"/>
            </a:lvl3pPr>
            <a:lvl4pPr lvl="3" algn="l">
              <a:lnSpc>
                <a:spcPct val="100000"/>
              </a:lnSpc>
              <a:spcBef>
                <a:spcPts val="0"/>
              </a:spcBef>
              <a:spcAft>
                <a:spcPts val="0"/>
              </a:spcAft>
              <a:buSzPts val="1800"/>
              <a:buNone/>
              <a:defRPr sz="1800"/>
            </a:lvl4pPr>
            <a:lvl5pPr lvl="4" algn="l">
              <a:lnSpc>
                <a:spcPct val="100000"/>
              </a:lnSpc>
              <a:spcBef>
                <a:spcPts val="0"/>
              </a:spcBef>
              <a:spcAft>
                <a:spcPts val="0"/>
              </a:spcAft>
              <a:buSzPts val="1800"/>
              <a:buNone/>
              <a:defRPr sz="1800"/>
            </a:lvl5pPr>
            <a:lvl6pPr lvl="5" algn="l">
              <a:lnSpc>
                <a:spcPct val="100000"/>
              </a:lnSpc>
              <a:spcBef>
                <a:spcPts val="0"/>
              </a:spcBef>
              <a:spcAft>
                <a:spcPts val="0"/>
              </a:spcAft>
              <a:buSzPts val="1800"/>
              <a:buNone/>
              <a:defRPr sz="1800"/>
            </a:lvl6pPr>
            <a:lvl7pPr lvl="6" algn="l">
              <a:lnSpc>
                <a:spcPct val="100000"/>
              </a:lnSpc>
              <a:spcBef>
                <a:spcPts val="0"/>
              </a:spcBef>
              <a:spcAft>
                <a:spcPts val="0"/>
              </a:spcAft>
              <a:buSzPts val="1800"/>
              <a:buNone/>
              <a:defRPr sz="1800"/>
            </a:lvl7pPr>
            <a:lvl8pPr lvl="7" algn="l">
              <a:lnSpc>
                <a:spcPct val="100000"/>
              </a:lnSpc>
              <a:spcBef>
                <a:spcPts val="0"/>
              </a:spcBef>
              <a:spcAft>
                <a:spcPts val="0"/>
              </a:spcAft>
              <a:buSzPts val="1800"/>
              <a:buNone/>
              <a:defRPr sz="1800"/>
            </a:lvl8pPr>
            <a:lvl9pPr lvl="8" algn="l">
              <a:lnSpc>
                <a:spcPct val="100000"/>
              </a:lnSpc>
              <a:spcBef>
                <a:spcPts val="0"/>
              </a:spcBef>
              <a:spcAft>
                <a:spcPts val="0"/>
              </a:spcAft>
              <a:buSzPts val="1800"/>
              <a:buNone/>
              <a:defRPr sz="1800"/>
            </a:lvl9pPr>
          </a:lstStyle>
          <a:p>
            <a:endParaRPr/>
          </a:p>
        </p:txBody>
      </p:sp>
      <p:sp>
        <p:nvSpPr>
          <p:cNvPr id="133" name="Google Shape;133;p42"/>
          <p:cNvSpPr txBox="1">
            <a:spLocks noGrp="1"/>
          </p:cNvSpPr>
          <p:nvPr>
            <p:ph type="subTitle" idx="6"/>
          </p:nvPr>
        </p:nvSpPr>
        <p:spPr>
          <a:xfrm>
            <a:off x="4962250" y="3536150"/>
            <a:ext cx="1592400" cy="8772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1400"/>
              <a:buNone/>
              <a:defRPr sz="1500">
                <a:latin typeface="Arial"/>
                <a:ea typeface="Arial"/>
                <a:cs typeface="Arial"/>
                <a:sym typeface="Arial"/>
              </a:defRPr>
            </a:lvl1pPr>
            <a:lvl2pPr lvl="1" algn="l">
              <a:lnSpc>
                <a:spcPct val="100000"/>
              </a:lnSpc>
              <a:spcBef>
                <a:spcPts val="0"/>
              </a:spcBef>
              <a:spcAft>
                <a:spcPts val="0"/>
              </a:spcAft>
              <a:buSzPts val="1400"/>
              <a:buNone/>
              <a:defRPr sz="1500" b="1"/>
            </a:lvl2pPr>
            <a:lvl3pPr lvl="2" algn="l">
              <a:lnSpc>
                <a:spcPct val="100000"/>
              </a:lnSpc>
              <a:spcBef>
                <a:spcPts val="0"/>
              </a:spcBef>
              <a:spcAft>
                <a:spcPts val="0"/>
              </a:spcAft>
              <a:buSzPts val="1400"/>
              <a:buNone/>
              <a:defRPr sz="1500" b="1"/>
            </a:lvl3pPr>
            <a:lvl4pPr lvl="3" algn="l">
              <a:lnSpc>
                <a:spcPct val="100000"/>
              </a:lnSpc>
              <a:spcBef>
                <a:spcPts val="0"/>
              </a:spcBef>
              <a:spcAft>
                <a:spcPts val="0"/>
              </a:spcAft>
              <a:buSzPts val="1400"/>
              <a:buNone/>
              <a:defRPr sz="1500" b="1"/>
            </a:lvl4pPr>
            <a:lvl5pPr lvl="4" algn="l">
              <a:lnSpc>
                <a:spcPct val="100000"/>
              </a:lnSpc>
              <a:spcBef>
                <a:spcPts val="0"/>
              </a:spcBef>
              <a:spcAft>
                <a:spcPts val="0"/>
              </a:spcAft>
              <a:buSzPts val="1400"/>
              <a:buNone/>
              <a:defRPr sz="1500" b="1"/>
            </a:lvl5pPr>
            <a:lvl6pPr lvl="5" algn="l">
              <a:lnSpc>
                <a:spcPct val="100000"/>
              </a:lnSpc>
              <a:spcBef>
                <a:spcPts val="0"/>
              </a:spcBef>
              <a:spcAft>
                <a:spcPts val="0"/>
              </a:spcAft>
              <a:buSzPts val="1400"/>
              <a:buNone/>
              <a:defRPr sz="1500" b="1"/>
            </a:lvl6pPr>
            <a:lvl7pPr lvl="6" algn="l">
              <a:lnSpc>
                <a:spcPct val="100000"/>
              </a:lnSpc>
              <a:spcBef>
                <a:spcPts val="0"/>
              </a:spcBef>
              <a:spcAft>
                <a:spcPts val="0"/>
              </a:spcAft>
              <a:buSzPts val="1400"/>
              <a:buNone/>
              <a:defRPr sz="1500" b="1"/>
            </a:lvl7pPr>
            <a:lvl8pPr lvl="7" algn="l">
              <a:lnSpc>
                <a:spcPct val="100000"/>
              </a:lnSpc>
              <a:spcBef>
                <a:spcPts val="0"/>
              </a:spcBef>
              <a:spcAft>
                <a:spcPts val="0"/>
              </a:spcAft>
              <a:buSzPts val="1400"/>
              <a:buNone/>
              <a:defRPr sz="1500" b="1"/>
            </a:lvl8pPr>
            <a:lvl9pPr lvl="8" algn="l">
              <a:lnSpc>
                <a:spcPct val="100000"/>
              </a:lnSpc>
              <a:spcBef>
                <a:spcPts val="0"/>
              </a:spcBef>
              <a:spcAft>
                <a:spcPts val="0"/>
              </a:spcAft>
              <a:buSzPts val="1400"/>
              <a:buNone/>
              <a:defRPr sz="1500" b="1"/>
            </a:lvl9pPr>
          </a:lstStyle>
          <a:p>
            <a:endParaRPr/>
          </a:p>
        </p:txBody>
      </p:sp>
      <p:sp>
        <p:nvSpPr>
          <p:cNvPr id="134" name="Google Shape;134;p42"/>
          <p:cNvSpPr txBox="1">
            <a:spLocks noGrp="1"/>
          </p:cNvSpPr>
          <p:nvPr>
            <p:ph type="title" idx="7"/>
          </p:nvPr>
        </p:nvSpPr>
        <p:spPr>
          <a:xfrm>
            <a:off x="4962243" y="3142073"/>
            <a:ext cx="1590900" cy="4926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1800"/>
              <a:buNone/>
              <a:defRPr sz="2000"/>
            </a:lvl1pPr>
            <a:lvl2pPr lvl="1" algn="l">
              <a:lnSpc>
                <a:spcPct val="100000"/>
              </a:lnSpc>
              <a:spcBef>
                <a:spcPts val="0"/>
              </a:spcBef>
              <a:spcAft>
                <a:spcPts val="0"/>
              </a:spcAft>
              <a:buSzPts val="1800"/>
              <a:buNone/>
              <a:defRPr sz="1800"/>
            </a:lvl2pPr>
            <a:lvl3pPr lvl="2" algn="l">
              <a:lnSpc>
                <a:spcPct val="100000"/>
              </a:lnSpc>
              <a:spcBef>
                <a:spcPts val="0"/>
              </a:spcBef>
              <a:spcAft>
                <a:spcPts val="0"/>
              </a:spcAft>
              <a:buSzPts val="1800"/>
              <a:buNone/>
              <a:defRPr sz="1800"/>
            </a:lvl3pPr>
            <a:lvl4pPr lvl="3" algn="l">
              <a:lnSpc>
                <a:spcPct val="100000"/>
              </a:lnSpc>
              <a:spcBef>
                <a:spcPts val="0"/>
              </a:spcBef>
              <a:spcAft>
                <a:spcPts val="0"/>
              </a:spcAft>
              <a:buSzPts val="1800"/>
              <a:buNone/>
              <a:defRPr sz="1800"/>
            </a:lvl4pPr>
            <a:lvl5pPr lvl="4" algn="l">
              <a:lnSpc>
                <a:spcPct val="100000"/>
              </a:lnSpc>
              <a:spcBef>
                <a:spcPts val="0"/>
              </a:spcBef>
              <a:spcAft>
                <a:spcPts val="0"/>
              </a:spcAft>
              <a:buSzPts val="1800"/>
              <a:buNone/>
              <a:defRPr sz="1800"/>
            </a:lvl5pPr>
            <a:lvl6pPr lvl="5" algn="l">
              <a:lnSpc>
                <a:spcPct val="100000"/>
              </a:lnSpc>
              <a:spcBef>
                <a:spcPts val="0"/>
              </a:spcBef>
              <a:spcAft>
                <a:spcPts val="0"/>
              </a:spcAft>
              <a:buSzPts val="1800"/>
              <a:buNone/>
              <a:defRPr sz="1800"/>
            </a:lvl6pPr>
            <a:lvl7pPr lvl="6" algn="l">
              <a:lnSpc>
                <a:spcPct val="100000"/>
              </a:lnSpc>
              <a:spcBef>
                <a:spcPts val="0"/>
              </a:spcBef>
              <a:spcAft>
                <a:spcPts val="0"/>
              </a:spcAft>
              <a:buSzPts val="1800"/>
              <a:buNone/>
              <a:defRPr sz="1800"/>
            </a:lvl7pPr>
            <a:lvl8pPr lvl="7" algn="l">
              <a:lnSpc>
                <a:spcPct val="100000"/>
              </a:lnSpc>
              <a:spcBef>
                <a:spcPts val="0"/>
              </a:spcBef>
              <a:spcAft>
                <a:spcPts val="0"/>
              </a:spcAft>
              <a:buSzPts val="1800"/>
              <a:buNone/>
              <a:defRPr sz="1800"/>
            </a:lvl8pPr>
            <a:lvl9pPr lvl="8" algn="l">
              <a:lnSpc>
                <a:spcPct val="100000"/>
              </a:lnSpc>
              <a:spcBef>
                <a:spcPts val="0"/>
              </a:spcBef>
              <a:spcAft>
                <a:spcPts val="0"/>
              </a:spcAft>
              <a:buSzPts val="1800"/>
              <a:buNone/>
              <a:defRPr sz="1800"/>
            </a:lvl9pPr>
          </a:lstStyle>
          <a:p>
            <a:endParaRPr/>
          </a:p>
        </p:txBody>
      </p:sp>
      <p:sp>
        <p:nvSpPr>
          <p:cNvPr id="135" name="Google Shape;135;p42"/>
          <p:cNvSpPr txBox="1">
            <a:spLocks noGrp="1"/>
          </p:cNvSpPr>
          <p:nvPr>
            <p:ph type="title" idx="8"/>
          </p:nvPr>
        </p:nvSpPr>
        <p:spPr>
          <a:xfrm>
            <a:off x="713275" y="445025"/>
            <a:ext cx="77175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3000"/>
              <a:buNone/>
              <a:defRPr/>
            </a:lvl1pPr>
            <a:lvl2pPr lvl="1" algn="l">
              <a:lnSpc>
                <a:spcPct val="100000"/>
              </a:lnSpc>
              <a:spcBef>
                <a:spcPts val="0"/>
              </a:spcBef>
              <a:spcAft>
                <a:spcPts val="0"/>
              </a:spcAft>
              <a:buSzPts val="3000"/>
              <a:buNone/>
              <a:defRPr/>
            </a:lvl2pPr>
            <a:lvl3pPr lvl="2" algn="l">
              <a:lnSpc>
                <a:spcPct val="100000"/>
              </a:lnSpc>
              <a:spcBef>
                <a:spcPts val="0"/>
              </a:spcBef>
              <a:spcAft>
                <a:spcPts val="0"/>
              </a:spcAft>
              <a:buSzPts val="3000"/>
              <a:buNone/>
              <a:defRPr/>
            </a:lvl3pPr>
            <a:lvl4pPr lvl="3" algn="l">
              <a:lnSpc>
                <a:spcPct val="100000"/>
              </a:lnSpc>
              <a:spcBef>
                <a:spcPts val="0"/>
              </a:spcBef>
              <a:spcAft>
                <a:spcPts val="0"/>
              </a:spcAft>
              <a:buSzPts val="3000"/>
              <a:buNone/>
              <a:defRPr/>
            </a:lvl4pPr>
            <a:lvl5pPr lvl="4" algn="l">
              <a:lnSpc>
                <a:spcPct val="100000"/>
              </a:lnSpc>
              <a:spcBef>
                <a:spcPts val="0"/>
              </a:spcBef>
              <a:spcAft>
                <a:spcPts val="0"/>
              </a:spcAft>
              <a:buSzPts val="3000"/>
              <a:buNone/>
              <a:defRPr/>
            </a:lvl5pPr>
            <a:lvl6pPr lvl="5" algn="l">
              <a:lnSpc>
                <a:spcPct val="100000"/>
              </a:lnSpc>
              <a:spcBef>
                <a:spcPts val="0"/>
              </a:spcBef>
              <a:spcAft>
                <a:spcPts val="0"/>
              </a:spcAft>
              <a:buSzPts val="3000"/>
              <a:buNone/>
              <a:defRPr/>
            </a:lvl6pPr>
            <a:lvl7pPr lvl="6" algn="l">
              <a:lnSpc>
                <a:spcPct val="100000"/>
              </a:lnSpc>
              <a:spcBef>
                <a:spcPts val="0"/>
              </a:spcBef>
              <a:spcAft>
                <a:spcPts val="0"/>
              </a:spcAft>
              <a:buSzPts val="3000"/>
              <a:buNone/>
              <a:defRPr/>
            </a:lvl7pPr>
            <a:lvl8pPr lvl="7" algn="l">
              <a:lnSpc>
                <a:spcPct val="100000"/>
              </a:lnSpc>
              <a:spcBef>
                <a:spcPts val="0"/>
              </a:spcBef>
              <a:spcAft>
                <a:spcPts val="0"/>
              </a:spcAft>
              <a:buSzPts val="3000"/>
              <a:buNone/>
              <a:defRPr/>
            </a:lvl8pPr>
            <a:lvl9pPr lvl="8" algn="l">
              <a:lnSpc>
                <a:spcPct val="100000"/>
              </a:lnSpc>
              <a:spcBef>
                <a:spcPts val="0"/>
              </a:spcBef>
              <a:spcAft>
                <a:spcPts val="0"/>
              </a:spcAft>
              <a:buSzPts val="3000"/>
              <a:buNone/>
              <a:defRPr/>
            </a:lvl9pPr>
          </a:lstStyle>
          <a:p>
            <a:endParaRPr/>
          </a:p>
        </p:txBody>
      </p:sp>
      <p:sp>
        <p:nvSpPr>
          <p:cNvPr id="136" name="Google Shape;136;p42"/>
          <p:cNvSpPr txBox="1">
            <a:spLocks noGrp="1"/>
          </p:cNvSpPr>
          <p:nvPr>
            <p:ph type="subTitle" idx="9"/>
          </p:nvPr>
        </p:nvSpPr>
        <p:spPr>
          <a:xfrm>
            <a:off x="6838272" y="1862548"/>
            <a:ext cx="1592400" cy="8772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1400"/>
              <a:buNone/>
              <a:defRPr sz="1500">
                <a:latin typeface="Arial"/>
                <a:ea typeface="Arial"/>
                <a:cs typeface="Arial"/>
                <a:sym typeface="Arial"/>
              </a:defRPr>
            </a:lvl1pPr>
            <a:lvl2pPr lvl="1" algn="l">
              <a:lnSpc>
                <a:spcPct val="100000"/>
              </a:lnSpc>
              <a:spcBef>
                <a:spcPts val="0"/>
              </a:spcBef>
              <a:spcAft>
                <a:spcPts val="0"/>
              </a:spcAft>
              <a:buSzPts val="1400"/>
              <a:buNone/>
              <a:defRPr sz="1500" b="1"/>
            </a:lvl2pPr>
            <a:lvl3pPr lvl="2" algn="l">
              <a:lnSpc>
                <a:spcPct val="100000"/>
              </a:lnSpc>
              <a:spcBef>
                <a:spcPts val="0"/>
              </a:spcBef>
              <a:spcAft>
                <a:spcPts val="0"/>
              </a:spcAft>
              <a:buSzPts val="1400"/>
              <a:buNone/>
              <a:defRPr sz="1500" b="1"/>
            </a:lvl3pPr>
            <a:lvl4pPr lvl="3" algn="l">
              <a:lnSpc>
                <a:spcPct val="100000"/>
              </a:lnSpc>
              <a:spcBef>
                <a:spcPts val="0"/>
              </a:spcBef>
              <a:spcAft>
                <a:spcPts val="0"/>
              </a:spcAft>
              <a:buSzPts val="1400"/>
              <a:buNone/>
              <a:defRPr sz="1500" b="1"/>
            </a:lvl4pPr>
            <a:lvl5pPr lvl="4" algn="l">
              <a:lnSpc>
                <a:spcPct val="100000"/>
              </a:lnSpc>
              <a:spcBef>
                <a:spcPts val="0"/>
              </a:spcBef>
              <a:spcAft>
                <a:spcPts val="0"/>
              </a:spcAft>
              <a:buSzPts val="1400"/>
              <a:buNone/>
              <a:defRPr sz="1500" b="1"/>
            </a:lvl5pPr>
            <a:lvl6pPr lvl="5" algn="l">
              <a:lnSpc>
                <a:spcPct val="100000"/>
              </a:lnSpc>
              <a:spcBef>
                <a:spcPts val="0"/>
              </a:spcBef>
              <a:spcAft>
                <a:spcPts val="0"/>
              </a:spcAft>
              <a:buSzPts val="1400"/>
              <a:buNone/>
              <a:defRPr sz="1500" b="1"/>
            </a:lvl6pPr>
            <a:lvl7pPr lvl="6" algn="l">
              <a:lnSpc>
                <a:spcPct val="100000"/>
              </a:lnSpc>
              <a:spcBef>
                <a:spcPts val="0"/>
              </a:spcBef>
              <a:spcAft>
                <a:spcPts val="0"/>
              </a:spcAft>
              <a:buSzPts val="1400"/>
              <a:buNone/>
              <a:defRPr sz="1500" b="1"/>
            </a:lvl7pPr>
            <a:lvl8pPr lvl="7" algn="l">
              <a:lnSpc>
                <a:spcPct val="100000"/>
              </a:lnSpc>
              <a:spcBef>
                <a:spcPts val="0"/>
              </a:spcBef>
              <a:spcAft>
                <a:spcPts val="0"/>
              </a:spcAft>
              <a:buSzPts val="1400"/>
              <a:buNone/>
              <a:defRPr sz="1500" b="1"/>
            </a:lvl8pPr>
            <a:lvl9pPr lvl="8" algn="l">
              <a:lnSpc>
                <a:spcPct val="100000"/>
              </a:lnSpc>
              <a:spcBef>
                <a:spcPts val="0"/>
              </a:spcBef>
              <a:spcAft>
                <a:spcPts val="0"/>
              </a:spcAft>
              <a:buSzPts val="1400"/>
              <a:buNone/>
              <a:defRPr sz="1500" b="1"/>
            </a:lvl9pPr>
          </a:lstStyle>
          <a:p>
            <a:endParaRPr/>
          </a:p>
        </p:txBody>
      </p:sp>
      <p:sp>
        <p:nvSpPr>
          <p:cNvPr id="137" name="Google Shape;137;p42"/>
          <p:cNvSpPr txBox="1">
            <a:spLocks noGrp="1"/>
          </p:cNvSpPr>
          <p:nvPr>
            <p:ph type="title" idx="13"/>
          </p:nvPr>
        </p:nvSpPr>
        <p:spPr>
          <a:xfrm>
            <a:off x="6840009" y="1468475"/>
            <a:ext cx="1590900" cy="4926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1800"/>
              <a:buNone/>
              <a:defRPr sz="2000"/>
            </a:lvl1pPr>
            <a:lvl2pPr lvl="1" algn="l">
              <a:lnSpc>
                <a:spcPct val="100000"/>
              </a:lnSpc>
              <a:spcBef>
                <a:spcPts val="0"/>
              </a:spcBef>
              <a:spcAft>
                <a:spcPts val="0"/>
              </a:spcAft>
              <a:buSzPts val="1800"/>
              <a:buNone/>
              <a:defRPr sz="1800"/>
            </a:lvl2pPr>
            <a:lvl3pPr lvl="2" algn="l">
              <a:lnSpc>
                <a:spcPct val="100000"/>
              </a:lnSpc>
              <a:spcBef>
                <a:spcPts val="0"/>
              </a:spcBef>
              <a:spcAft>
                <a:spcPts val="0"/>
              </a:spcAft>
              <a:buSzPts val="1800"/>
              <a:buNone/>
              <a:defRPr sz="1800"/>
            </a:lvl3pPr>
            <a:lvl4pPr lvl="3" algn="l">
              <a:lnSpc>
                <a:spcPct val="100000"/>
              </a:lnSpc>
              <a:spcBef>
                <a:spcPts val="0"/>
              </a:spcBef>
              <a:spcAft>
                <a:spcPts val="0"/>
              </a:spcAft>
              <a:buSzPts val="1800"/>
              <a:buNone/>
              <a:defRPr sz="1800"/>
            </a:lvl4pPr>
            <a:lvl5pPr lvl="4" algn="l">
              <a:lnSpc>
                <a:spcPct val="100000"/>
              </a:lnSpc>
              <a:spcBef>
                <a:spcPts val="0"/>
              </a:spcBef>
              <a:spcAft>
                <a:spcPts val="0"/>
              </a:spcAft>
              <a:buSzPts val="1800"/>
              <a:buNone/>
              <a:defRPr sz="1800"/>
            </a:lvl5pPr>
            <a:lvl6pPr lvl="5" algn="l">
              <a:lnSpc>
                <a:spcPct val="100000"/>
              </a:lnSpc>
              <a:spcBef>
                <a:spcPts val="0"/>
              </a:spcBef>
              <a:spcAft>
                <a:spcPts val="0"/>
              </a:spcAft>
              <a:buSzPts val="1800"/>
              <a:buNone/>
              <a:defRPr sz="1800"/>
            </a:lvl6pPr>
            <a:lvl7pPr lvl="6" algn="l">
              <a:lnSpc>
                <a:spcPct val="100000"/>
              </a:lnSpc>
              <a:spcBef>
                <a:spcPts val="0"/>
              </a:spcBef>
              <a:spcAft>
                <a:spcPts val="0"/>
              </a:spcAft>
              <a:buSzPts val="1800"/>
              <a:buNone/>
              <a:defRPr sz="1800"/>
            </a:lvl7pPr>
            <a:lvl8pPr lvl="7" algn="l">
              <a:lnSpc>
                <a:spcPct val="100000"/>
              </a:lnSpc>
              <a:spcBef>
                <a:spcPts val="0"/>
              </a:spcBef>
              <a:spcAft>
                <a:spcPts val="0"/>
              </a:spcAft>
              <a:buSzPts val="1800"/>
              <a:buNone/>
              <a:defRPr sz="1800"/>
            </a:lvl8pPr>
            <a:lvl9pPr lvl="8" algn="l">
              <a:lnSpc>
                <a:spcPct val="100000"/>
              </a:lnSpc>
              <a:spcBef>
                <a:spcPts val="0"/>
              </a:spcBef>
              <a:spcAft>
                <a:spcPts val="0"/>
              </a:spcAft>
              <a:buSzPts val="1800"/>
              <a:buNone/>
              <a:defRPr sz="1800"/>
            </a:lvl9pPr>
          </a:lstStyle>
          <a:p>
            <a:endParaRPr/>
          </a:p>
        </p:txBody>
      </p:sp>
      <p:sp>
        <p:nvSpPr>
          <p:cNvPr id="138" name="Google Shape;138;p42"/>
          <p:cNvSpPr txBox="1">
            <a:spLocks noGrp="1"/>
          </p:cNvSpPr>
          <p:nvPr>
            <p:ph type="subTitle" idx="14"/>
          </p:nvPr>
        </p:nvSpPr>
        <p:spPr>
          <a:xfrm>
            <a:off x="6838258" y="3536150"/>
            <a:ext cx="1592400" cy="8772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1400"/>
              <a:buNone/>
              <a:defRPr sz="1500">
                <a:latin typeface="Arial"/>
                <a:ea typeface="Arial"/>
                <a:cs typeface="Arial"/>
                <a:sym typeface="Arial"/>
              </a:defRPr>
            </a:lvl1pPr>
            <a:lvl2pPr lvl="1" algn="l">
              <a:lnSpc>
                <a:spcPct val="100000"/>
              </a:lnSpc>
              <a:spcBef>
                <a:spcPts val="0"/>
              </a:spcBef>
              <a:spcAft>
                <a:spcPts val="0"/>
              </a:spcAft>
              <a:buSzPts val="1400"/>
              <a:buNone/>
              <a:defRPr sz="1500" b="1"/>
            </a:lvl2pPr>
            <a:lvl3pPr lvl="2" algn="l">
              <a:lnSpc>
                <a:spcPct val="100000"/>
              </a:lnSpc>
              <a:spcBef>
                <a:spcPts val="0"/>
              </a:spcBef>
              <a:spcAft>
                <a:spcPts val="0"/>
              </a:spcAft>
              <a:buSzPts val="1400"/>
              <a:buNone/>
              <a:defRPr sz="1500" b="1"/>
            </a:lvl3pPr>
            <a:lvl4pPr lvl="3" algn="l">
              <a:lnSpc>
                <a:spcPct val="100000"/>
              </a:lnSpc>
              <a:spcBef>
                <a:spcPts val="0"/>
              </a:spcBef>
              <a:spcAft>
                <a:spcPts val="0"/>
              </a:spcAft>
              <a:buSzPts val="1400"/>
              <a:buNone/>
              <a:defRPr sz="1500" b="1"/>
            </a:lvl4pPr>
            <a:lvl5pPr lvl="4" algn="l">
              <a:lnSpc>
                <a:spcPct val="100000"/>
              </a:lnSpc>
              <a:spcBef>
                <a:spcPts val="0"/>
              </a:spcBef>
              <a:spcAft>
                <a:spcPts val="0"/>
              </a:spcAft>
              <a:buSzPts val="1400"/>
              <a:buNone/>
              <a:defRPr sz="1500" b="1"/>
            </a:lvl5pPr>
            <a:lvl6pPr lvl="5" algn="l">
              <a:lnSpc>
                <a:spcPct val="100000"/>
              </a:lnSpc>
              <a:spcBef>
                <a:spcPts val="0"/>
              </a:spcBef>
              <a:spcAft>
                <a:spcPts val="0"/>
              </a:spcAft>
              <a:buSzPts val="1400"/>
              <a:buNone/>
              <a:defRPr sz="1500" b="1"/>
            </a:lvl6pPr>
            <a:lvl7pPr lvl="6" algn="l">
              <a:lnSpc>
                <a:spcPct val="100000"/>
              </a:lnSpc>
              <a:spcBef>
                <a:spcPts val="0"/>
              </a:spcBef>
              <a:spcAft>
                <a:spcPts val="0"/>
              </a:spcAft>
              <a:buSzPts val="1400"/>
              <a:buNone/>
              <a:defRPr sz="1500" b="1"/>
            </a:lvl7pPr>
            <a:lvl8pPr lvl="7" algn="l">
              <a:lnSpc>
                <a:spcPct val="100000"/>
              </a:lnSpc>
              <a:spcBef>
                <a:spcPts val="0"/>
              </a:spcBef>
              <a:spcAft>
                <a:spcPts val="0"/>
              </a:spcAft>
              <a:buSzPts val="1400"/>
              <a:buNone/>
              <a:defRPr sz="1500" b="1"/>
            </a:lvl8pPr>
            <a:lvl9pPr lvl="8" algn="l">
              <a:lnSpc>
                <a:spcPct val="100000"/>
              </a:lnSpc>
              <a:spcBef>
                <a:spcPts val="0"/>
              </a:spcBef>
              <a:spcAft>
                <a:spcPts val="0"/>
              </a:spcAft>
              <a:buSzPts val="1400"/>
              <a:buNone/>
              <a:defRPr sz="1500" b="1"/>
            </a:lvl9pPr>
          </a:lstStyle>
          <a:p>
            <a:endParaRPr/>
          </a:p>
        </p:txBody>
      </p:sp>
      <p:sp>
        <p:nvSpPr>
          <p:cNvPr id="139" name="Google Shape;139;p42"/>
          <p:cNvSpPr txBox="1">
            <a:spLocks noGrp="1"/>
          </p:cNvSpPr>
          <p:nvPr>
            <p:ph type="title" idx="15"/>
          </p:nvPr>
        </p:nvSpPr>
        <p:spPr>
          <a:xfrm>
            <a:off x="6838260" y="3142073"/>
            <a:ext cx="1590900" cy="4926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1800"/>
              <a:buNone/>
              <a:defRPr sz="2000"/>
            </a:lvl1pPr>
            <a:lvl2pPr lvl="1" algn="l">
              <a:lnSpc>
                <a:spcPct val="100000"/>
              </a:lnSpc>
              <a:spcBef>
                <a:spcPts val="0"/>
              </a:spcBef>
              <a:spcAft>
                <a:spcPts val="0"/>
              </a:spcAft>
              <a:buSzPts val="1800"/>
              <a:buNone/>
              <a:defRPr sz="1800"/>
            </a:lvl2pPr>
            <a:lvl3pPr lvl="2" algn="l">
              <a:lnSpc>
                <a:spcPct val="100000"/>
              </a:lnSpc>
              <a:spcBef>
                <a:spcPts val="0"/>
              </a:spcBef>
              <a:spcAft>
                <a:spcPts val="0"/>
              </a:spcAft>
              <a:buSzPts val="1800"/>
              <a:buNone/>
              <a:defRPr sz="1800"/>
            </a:lvl3pPr>
            <a:lvl4pPr lvl="3" algn="l">
              <a:lnSpc>
                <a:spcPct val="100000"/>
              </a:lnSpc>
              <a:spcBef>
                <a:spcPts val="0"/>
              </a:spcBef>
              <a:spcAft>
                <a:spcPts val="0"/>
              </a:spcAft>
              <a:buSzPts val="1800"/>
              <a:buNone/>
              <a:defRPr sz="1800"/>
            </a:lvl4pPr>
            <a:lvl5pPr lvl="4" algn="l">
              <a:lnSpc>
                <a:spcPct val="100000"/>
              </a:lnSpc>
              <a:spcBef>
                <a:spcPts val="0"/>
              </a:spcBef>
              <a:spcAft>
                <a:spcPts val="0"/>
              </a:spcAft>
              <a:buSzPts val="1800"/>
              <a:buNone/>
              <a:defRPr sz="1800"/>
            </a:lvl5pPr>
            <a:lvl6pPr lvl="5" algn="l">
              <a:lnSpc>
                <a:spcPct val="100000"/>
              </a:lnSpc>
              <a:spcBef>
                <a:spcPts val="0"/>
              </a:spcBef>
              <a:spcAft>
                <a:spcPts val="0"/>
              </a:spcAft>
              <a:buSzPts val="1800"/>
              <a:buNone/>
              <a:defRPr sz="1800"/>
            </a:lvl6pPr>
            <a:lvl7pPr lvl="6" algn="l">
              <a:lnSpc>
                <a:spcPct val="100000"/>
              </a:lnSpc>
              <a:spcBef>
                <a:spcPts val="0"/>
              </a:spcBef>
              <a:spcAft>
                <a:spcPts val="0"/>
              </a:spcAft>
              <a:buSzPts val="1800"/>
              <a:buNone/>
              <a:defRPr sz="1800"/>
            </a:lvl7pPr>
            <a:lvl8pPr lvl="7" algn="l">
              <a:lnSpc>
                <a:spcPct val="100000"/>
              </a:lnSpc>
              <a:spcBef>
                <a:spcPts val="0"/>
              </a:spcBef>
              <a:spcAft>
                <a:spcPts val="0"/>
              </a:spcAft>
              <a:buSzPts val="1800"/>
              <a:buNone/>
              <a:defRPr sz="1800"/>
            </a:lvl8pPr>
            <a:lvl9pPr lvl="8" algn="l">
              <a:lnSpc>
                <a:spcPct val="100000"/>
              </a:lnSpc>
              <a:spcBef>
                <a:spcPts val="0"/>
              </a:spcBef>
              <a:spcAft>
                <a:spcPts val="0"/>
              </a:spcAft>
              <a:buSzPts val="1800"/>
              <a:buNone/>
              <a:defRPr sz="1800"/>
            </a:lvl9pPr>
          </a:lstStyle>
          <a:p>
            <a:endParaRPr/>
          </a:p>
        </p:txBody>
      </p:sp>
      <p:grpSp>
        <p:nvGrpSpPr>
          <p:cNvPr id="140" name="Google Shape;140;p42"/>
          <p:cNvGrpSpPr/>
          <p:nvPr/>
        </p:nvGrpSpPr>
        <p:grpSpPr>
          <a:xfrm flipH="1">
            <a:off x="-284615" y="4350283"/>
            <a:ext cx="1105132" cy="1078957"/>
            <a:chOff x="2180273" y="-464800"/>
            <a:chExt cx="1256975" cy="1227203"/>
          </a:xfrm>
        </p:grpSpPr>
        <p:sp>
          <p:nvSpPr>
            <p:cNvPr id="141" name="Google Shape;141;p42"/>
            <p:cNvSpPr/>
            <p:nvPr/>
          </p:nvSpPr>
          <p:spPr>
            <a:xfrm rot="1305289">
              <a:off x="2317483" y="-315805"/>
              <a:ext cx="982555" cy="929213"/>
            </a:xfrm>
            <a:custGeom>
              <a:avLst/>
              <a:gdLst/>
              <a:ahLst/>
              <a:cxnLst/>
              <a:rect l="l" t="t" r="r" b="b"/>
              <a:pathLst>
                <a:path w="2358" h="2230" extrusionOk="0">
                  <a:moveTo>
                    <a:pt x="1231" y="0"/>
                  </a:moveTo>
                  <a:cubicBezTo>
                    <a:pt x="1192" y="0"/>
                    <a:pt x="1154" y="21"/>
                    <a:pt x="1131" y="66"/>
                  </a:cubicBezTo>
                  <a:lnTo>
                    <a:pt x="822" y="566"/>
                  </a:lnTo>
                  <a:cubicBezTo>
                    <a:pt x="810" y="602"/>
                    <a:pt x="774" y="626"/>
                    <a:pt x="726" y="626"/>
                  </a:cubicBezTo>
                  <a:lnTo>
                    <a:pt x="131" y="661"/>
                  </a:lnTo>
                  <a:cubicBezTo>
                    <a:pt x="48" y="673"/>
                    <a:pt x="0" y="780"/>
                    <a:pt x="60" y="852"/>
                  </a:cubicBezTo>
                  <a:lnTo>
                    <a:pt x="453" y="1292"/>
                  </a:lnTo>
                  <a:cubicBezTo>
                    <a:pt x="476" y="1328"/>
                    <a:pt x="488" y="1376"/>
                    <a:pt x="476" y="1399"/>
                  </a:cubicBezTo>
                  <a:lnTo>
                    <a:pt x="334" y="1983"/>
                  </a:lnTo>
                  <a:cubicBezTo>
                    <a:pt x="314" y="2051"/>
                    <a:pt x="374" y="2127"/>
                    <a:pt x="442" y="2127"/>
                  </a:cubicBezTo>
                  <a:cubicBezTo>
                    <a:pt x="457" y="2127"/>
                    <a:pt x="473" y="2123"/>
                    <a:pt x="488" y="2114"/>
                  </a:cubicBezTo>
                  <a:lnTo>
                    <a:pt x="1048" y="1876"/>
                  </a:lnTo>
                  <a:cubicBezTo>
                    <a:pt x="1055" y="1872"/>
                    <a:pt x="1064" y="1871"/>
                    <a:pt x="1074" y="1871"/>
                  </a:cubicBezTo>
                  <a:cubicBezTo>
                    <a:pt x="1098" y="1871"/>
                    <a:pt x="1126" y="1879"/>
                    <a:pt x="1143" y="1888"/>
                  </a:cubicBezTo>
                  <a:lnTo>
                    <a:pt x="1655" y="2209"/>
                  </a:lnTo>
                  <a:cubicBezTo>
                    <a:pt x="1672" y="2223"/>
                    <a:pt x="1691" y="2229"/>
                    <a:pt x="1710" y="2229"/>
                  </a:cubicBezTo>
                  <a:cubicBezTo>
                    <a:pt x="1770" y="2229"/>
                    <a:pt x="1828" y="2168"/>
                    <a:pt x="1810" y="2114"/>
                  </a:cubicBezTo>
                  <a:lnTo>
                    <a:pt x="1774" y="1519"/>
                  </a:lnTo>
                  <a:cubicBezTo>
                    <a:pt x="1774" y="1471"/>
                    <a:pt x="1786" y="1447"/>
                    <a:pt x="1810" y="1411"/>
                  </a:cubicBezTo>
                  <a:lnTo>
                    <a:pt x="2274" y="1042"/>
                  </a:lnTo>
                  <a:cubicBezTo>
                    <a:pt x="2358" y="971"/>
                    <a:pt x="2322" y="852"/>
                    <a:pt x="2239" y="840"/>
                  </a:cubicBezTo>
                  <a:lnTo>
                    <a:pt x="1643" y="697"/>
                  </a:lnTo>
                  <a:cubicBezTo>
                    <a:pt x="1608" y="685"/>
                    <a:pt x="1584" y="661"/>
                    <a:pt x="1560" y="626"/>
                  </a:cubicBezTo>
                  <a:lnTo>
                    <a:pt x="1346" y="78"/>
                  </a:lnTo>
                  <a:cubicBezTo>
                    <a:pt x="1320" y="27"/>
                    <a:pt x="1275" y="0"/>
                    <a:pt x="1231" y="0"/>
                  </a:cubicBezTo>
                  <a:close/>
                </a:path>
              </a:pathLst>
            </a:custGeom>
            <a:solidFill>
              <a:schemeClr val="accent4"/>
            </a:solidFill>
            <a:ln>
              <a:noFill/>
            </a:ln>
            <a:effectLst>
              <a:outerShdw dist="76200" dir="5400000" algn="bl" rotWithShape="0">
                <a:schemeClr val="lt1">
                  <a:alpha val="18823"/>
                </a:scheme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42" name="Google Shape;142;p42"/>
            <p:cNvSpPr/>
            <p:nvPr/>
          </p:nvSpPr>
          <p:spPr>
            <a:xfrm rot="1305284">
              <a:off x="2487572" y="-154950"/>
              <a:ext cx="642378" cy="607502"/>
            </a:xfrm>
            <a:custGeom>
              <a:avLst/>
              <a:gdLst/>
              <a:ahLst/>
              <a:cxnLst/>
              <a:rect l="l" t="t" r="r" b="b"/>
              <a:pathLst>
                <a:path w="2358" h="2230" extrusionOk="0">
                  <a:moveTo>
                    <a:pt x="1231" y="0"/>
                  </a:moveTo>
                  <a:cubicBezTo>
                    <a:pt x="1192" y="0"/>
                    <a:pt x="1154" y="21"/>
                    <a:pt x="1131" y="66"/>
                  </a:cubicBezTo>
                  <a:lnTo>
                    <a:pt x="822" y="566"/>
                  </a:lnTo>
                  <a:cubicBezTo>
                    <a:pt x="810" y="602"/>
                    <a:pt x="774" y="626"/>
                    <a:pt x="726" y="626"/>
                  </a:cubicBezTo>
                  <a:lnTo>
                    <a:pt x="131" y="661"/>
                  </a:lnTo>
                  <a:cubicBezTo>
                    <a:pt x="48" y="673"/>
                    <a:pt x="0" y="780"/>
                    <a:pt x="60" y="852"/>
                  </a:cubicBezTo>
                  <a:lnTo>
                    <a:pt x="453" y="1292"/>
                  </a:lnTo>
                  <a:cubicBezTo>
                    <a:pt x="476" y="1328"/>
                    <a:pt x="488" y="1376"/>
                    <a:pt x="476" y="1399"/>
                  </a:cubicBezTo>
                  <a:lnTo>
                    <a:pt x="334" y="1983"/>
                  </a:lnTo>
                  <a:cubicBezTo>
                    <a:pt x="314" y="2051"/>
                    <a:pt x="374" y="2127"/>
                    <a:pt x="442" y="2127"/>
                  </a:cubicBezTo>
                  <a:cubicBezTo>
                    <a:pt x="457" y="2127"/>
                    <a:pt x="473" y="2123"/>
                    <a:pt x="488" y="2114"/>
                  </a:cubicBezTo>
                  <a:lnTo>
                    <a:pt x="1048" y="1876"/>
                  </a:lnTo>
                  <a:cubicBezTo>
                    <a:pt x="1055" y="1872"/>
                    <a:pt x="1064" y="1871"/>
                    <a:pt x="1074" y="1871"/>
                  </a:cubicBezTo>
                  <a:cubicBezTo>
                    <a:pt x="1098" y="1871"/>
                    <a:pt x="1126" y="1879"/>
                    <a:pt x="1143" y="1888"/>
                  </a:cubicBezTo>
                  <a:lnTo>
                    <a:pt x="1655" y="2209"/>
                  </a:lnTo>
                  <a:cubicBezTo>
                    <a:pt x="1672" y="2223"/>
                    <a:pt x="1691" y="2229"/>
                    <a:pt x="1710" y="2229"/>
                  </a:cubicBezTo>
                  <a:cubicBezTo>
                    <a:pt x="1770" y="2229"/>
                    <a:pt x="1828" y="2168"/>
                    <a:pt x="1810" y="2114"/>
                  </a:cubicBezTo>
                  <a:lnTo>
                    <a:pt x="1774" y="1519"/>
                  </a:lnTo>
                  <a:cubicBezTo>
                    <a:pt x="1774" y="1471"/>
                    <a:pt x="1786" y="1447"/>
                    <a:pt x="1810" y="1411"/>
                  </a:cubicBezTo>
                  <a:lnTo>
                    <a:pt x="2274" y="1042"/>
                  </a:lnTo>
                  <a:cubicBezTo>
                    <a:pt x="2358" y="971"/>
                    <a:pt x="2322" y="852"/>
                    <a:pt x="2239" y="840"/>
                  </a:cubicBezTo>
                  <a:lnTo>
                    <a:pt x="1643" y="697"/>
                  </a:lnTo>
                  <a:cubicBezTo>
                    <a:pt x="1608" y="685"/>
                    <a:pt x="1584" y="661"/>
                    <a:pt x="1560" y="626"/>
                  </a:cubicBezTo>
                  <a:lnTo>
                    <a:pt x="1346" y="78"/>
                  </a:lnTo>
                  <a:cubicBezTo>
                    <a:pt x="1320" y="27"/>
                    <a:pt x="1275" y="0"/>
                    <a:pt x="1231" y="0"/>
                  </a:cubicBezTo>
                  <a:close/>
                </a:path>
              </a:pathLst>
            </a:custGeom>
            <a:solidFill>
              <a:schemeClr val="accent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143" name="Google Shape;143;p42"/>
          <p:cNvSpPr/>
          <p:nvPr/>
        </p:nvSpPr>
        <p:spPr>
          <a:xfrm>
            <a:off x="195424" y="1542502"/>
            <a:ext cx="232899" cy="260624"/>
          </a:xfrm>
          <a:custGeom>
            <a:avLst/>
            <a:gdLst/>
            <a:ahLst/>
            <a:cxnLst/>
            <a:rect l="l" t="t" r="r" b="b"/>
            <a:pathLst>
              <a:path w="3871" h="4332" extrusionOk="0">
                <a:moveTo>
                  <a:pt x="1942" y="1"/>
                </a:moveTo>
                <a:cubicBezTo>
                  <a:pt x="1894" y="1"/>
                  <a:pt x="1846" y="24"/>
                  <a:pt x="1823" y="72"/>
                </a:cubicBezTo>
                <a:cubicBezTo>
                  <a:pt x="1596" y="572"/>
                  <a:pt x="1513" y="1167"/>
                  <a:pt x="1465" y="1703"/>
                </a:cubicBezTo>
                <a:cubicBezTo>
                  <a:pt x="1001" y="1739"/>
                  <a:pt x="513" y="1834"/>
                  <a:pt x="108" y="2037"/>
                </a:cubicBezTo>
                <a:cubicBezTo>
                  <a:pt x="1" y="2084"/>
                  <a:pt x="1" y="2239"/>
                  <a:pt x="108" y="2299"/>
                </a:cubicBezTo>
                <a:cubicBezTo>
                  <a:pt x="513" y="2501"/>
                  <a:pt x="1001" y="2596"/>
                  <a:pt x="1465" y="2632"/>
                </a:cubicBezTo>
                <a:cubicBezTo>
                  <a:pt x="1513" y="3215"/>
                  <a:pt x="1704" y="4239"/>
                  <a:pt x="1882" y="4323"/>
                </a:cubicBezTo>
                <a:cubicBezTo>
                  <a:pt x="1899" y="4328"/>
                  <a:pt x="1917" y="4331"/>
                  <a:pt x="1934" y="4331"/>
                </a:cubicBezTo>
                <a:cubicBezTo>
                  <a:pt x="1986" y="4331"/>
                  <a:pt x="2034" y="4302"/>
                  <a:pt x="2061" y="4239"/>
                </a:cubicBezTo>
                <a:cubicBezTo>
                  <a:pt x="2287" y="3751"/>
                  <a:pt x="2370" y="3156"/>
                  <a:pt x="2406" y="2620"/>
                </a:cubicBezTo>
                <a:cubicBezTo>
                  <a:pt x="2858" y="2572"/>
                  <a:pt x="3347" y="2477"/>
                  <a:pt x="3751" y="2275"/>
                </a:cubicBezTo>
                <a:cubicBezTo>
                  <a:pt x="3787" y="2263"/>
                  <a:pt x="3799" y="2251"/>
                  <a:pt x="3811" y="2215"/>
                </a:cubicBezTo>
                <a:cubicBezTo>
                  <a:pt x="3870" y="2144"/>
                  <a:pt x="3847" y="2072"/>
                  <a:pt x="3787" y="2037"/>
                </a:cubicBezTo>
                <a:cubicBezTo>
                  <a:pt x="3382" y="1834"/>
                  <a:pt x="2882" y="1727"/>
                  <a:pt x="2418" y="1703"/>
                </a:cubicBezTo>
                <a:cubicBezTo>
                  <a:pt x="2382" y="1167"/>
                  <a:pt x="2287" y="572"/>
                  <a:pt x="2061" y="72"/>
                </a:cubicBezTo>
                <a:cubicBezTo>
                  <a:pt x="2037" y="24"/>
                  <a:pt x="1989" y="1"/>
                  <a:pt x="194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144" name="Google Shape;144;p42"/>
          <p:cNvGrpSpPr/>
          <p:nvPr/>
        </p:nvGrpSpPr>
        <p:grpSpPr>
          <a:xfrm flipH="1">
            <a:off x="8287885" y="-12817"/>
            <a:ext cx="1105132" cy="1078957"/>
            <a:chOff x="2180273" y="-464800"/>
            <a:chExt cx="1256975" cy="1227203"/>
          </a:xfrm>
        </p:grpSpPr>
        <p:sp>
          <p:nvSpPr>
            <p:cNvPr id="145" name="Google Shape;145;p42"/>
            <p:cNvSpPr/>
            <p:nvPr/>
          </p:nvSpPr>
          <p:spPr>
            <a:xfrm rot="1305289">
              <a:off x="2317483" y="-315805"/>
              <a:ext cx="982555" cy="929213"/>
            </a:xfrm>
            <a:custGeom>
              <a:avLst/>
              <a:gdLst/>
              <a:ahLst/>
              <a:cxnLst/>
              <a:rect l="l" t="t" r="r" b="b"/>
              <a:pathLst>
                <a:path w="2358" h="2230" extrusionOk="0">
                  <a:moveTo>
                    <a:pt x="1231" y="0"/>
                  </a:moveTo>
                  <a:cubicBezTo>
                    <a:pt x="1192" y="0"/>
                    <a:pt x="1154" y="21"/>
                    <a:pt x="1131" y="66"/>
                  </a:cubicBezTo>
                  <a:lnTo>
                    <a:pt x="822" y="566"/>
                  </a:lnTo>
                  <a:cubicBezTo>
                    <a:pt x="810" y="602"/>
                    <a:pt x="774" y="626"/>
                    <a:pt x="726" y="626"/>
                  </a:cubicBezTo>
                  <a:lnTo>
                    <a:pt x="131" y="661"/>
                  </a:lnTo>
                  <a:cubicBezTo>
                    <a:pt x="48" y="673"/>
                    <a:pt x="0" y="780"/>
                    <a:pt x="60" y="852"/>
                  </a:cubicBezTo>
                  <a:lnTo>
                    <a:pt x="453" y="1292"/>
                  </a:lnTo>
                  <a:cubicBezTo>
                    <a:pt x="476" y="1328"/>
                    <a:pt x="488" y="1376"/>
                    <a:pt x="476" y="1399"/>
                  </a:cubicBezTo>
                  <a:lnTo>
                    <a:pt x="334" y="1983"/>
                  </a:lnTo>
                  <a:cubicBezTo>
                    <a:pt x="314" y="2051"/>
                    <a:pt x="374" y="2127"/>
                    <a:pt x="442" y="2127"/>
                  </a:cubicBezTo>
                  <a:cubicBezTo>
                    <a:pt x="457" y="2127"/>
                    <a:pt x="473" y="2123"/>
                    <a:pt x="488" y="2114"/>
                  </a:cubicBezTo>
                  <a:lnTo>
                    <a:pt x="1048" y="1876"/>
                  </a:lnTo>
                  <a:cubicBezTo>
                    <a:pt x="1055" y="1872"/>
                    <a:pt x="1064" y="1871"/>
                    <a:pt x="1074" y="1871"/>
                  </a:cubicBezTo>
                  <a:cubicBezTo>
                    <a:pt x="1098" y="1871"/>
                    <a:pt x="1126" y="1879"/>
                    <a:pt x="1143" y="1888"/>
                  </a:cubicBezTo>
                  <a:lnTo>
                    <a:pt x="1655" y="2209"/>
                  </a:lnTo>
                  <a:cubicBezTo>
                    <a:pt x="1672" y="2223"/>
                    <a:pt x="1691" y="2229"/>
                    <a:pt x="1710" y="2229"/>
                  </a:cubicBezTo>
                  <a:cubicBezTo>
                    <a:pt x="1770" y="2229"/>
                    <a:pt x="1828" y="2168"/>
                    <a:pt x="1810" y="2114"/>
                  </a:cubicBezTo>
                  <a:lnTo>
                    <a:pt x="1774" y="1519"/>
                  </a:lnTo>
                  <a:cubicBezTo>
                    <a:pt x="1774" y="1471"/>
                    <a:pt x="1786" y="1447"/>
                    <a:pt x="1810" y="1411"/>
                  </a:cubicBezTo>
                  <a:lnTo>
                    <a:pt x="2274" y="1042"/>
                  </a:lnTo>
                  <a:cubicBezTo>
                    <a:pt x="2358" y="971"/>
                    <a:pt x="2322" y="852"/>
                    <a:pt x="2239" y="840"/>
                  </a:cubicBezTo>
                  <a:lnTo>
                    <a:pt x="1643" y="697"/>
                  </a:lnTo>
                  <a:cubicBezTo>
                    <a:pt x="1608" y="685"/>
                    <a:pt x="1584" y="661"/>
                    <a:pt x="1560" y="626"/>
                  </a:cubicBezTo>
                  <a:lnTo>
                    <a:pt x="1346" y="78"/>
                  </a:lnTo>
                  <a:cubicBezTo>
                    <a:pt x="1320" y="27"/>
                    <a:pt x="1275" y="0"/>
                    <a:pt x="1231" y="0"/>
                  </a:cubicBezTo>
                  <a:close/>
                </a:path>
              </a:pathLst>
            </a:custGeom>
            <a:solidFill>
              <a:schemeClr val="accent4"/>
            </a:solidFill>
            <a:ln>
              <a:noFill/>
            </a:ln>
            <a:effectLst>
              <a:outerShdw dist="76200" dir="5400000" algn="bl" rotWithShape="0">
                <a:schemeClr val="lt1">
                  <a:alpha val="18823"/>
                </a:scheme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46" name="Google Shape;146;p42"/>
            <p:cNvSpPr/>
            <p:nvPr/>
          </p:nvSpPr>
          <p:spPr>
            <a:xfrm rot="1305284">
              <a:off x="2487572" y="-154950"/>
              <a:ext cx="642378" cy="607502"/>
            </a:xfrm>
            <a:custGeom>
              <a:avLst/>
              <a:gdLst/>
              <a:ahLst/>
              <a:cxnLst/>
              <a:rect l="l" t="t" r="r" b="b"/>
              <a:pathLst>
                <a:path w="2358" h="2230" extrusionOk="0">
                  <a:moveTo>
                    <a:pt x="1231" y="0"/>
                  </a:moveTo>
                  <a:cubicBezTo>
                    <a:pt x="1192" y="0"/>
                    <a:pt x="1154" y="21"/>
                    <a:pt x="1131" y="66"/>
                  </a:cubicBezTo>
                  <a:lnTo>
                    <a:pt x="822" y="566"/>
                  </a:lnTo>
                  <a:cubicBezTo>
                    <a:pt x="810" y="602"/>
                    <a:pt x="774" y="626"/>
                    <a:pt x="726" y="626"/>
                  </a:cubicBezTo>
                  <a:lnTo>
                    <a:pt x="131" y="661"/>
                  </a:lnTo>
                  <a:cubicBezTo>
                    <a:pt x="48" y="673"/>
                    <a:pt x="0" y="780"/>
                    <a:pt x="60" y="852"/>
                  </a:cubicBezTo>
                  <a:lnTo>
                    <a:pt x="453" y="1292"/>
                  </a:lnTo>
                  <a:cubicBezTo>
                    <a:pt x="476" y="1328"/>
                    <a:pt x="488" y="1376"/>
                    <a:pt x="476" y="1399"/>
                  </a:cubicBezTo>
                  <a:lnTo>
                    <a:pt x="334" y="1983"/>
                  </a:lnTo>
                  <a:cubicBezTo>
                    <a:pt x="314" y="2051"/>
                    <a:pt x="374" y="2127"/>
                    <a:pt x="442" y="2127"/>
                  </a:cubicBezTo>
                  <a:cubicBezTo>
                    <a:pt x="457" y="2127"/>
                    <a:pt x="473" y="2123"/>
                    <a:pt x="488" y="2114"/>
                  </a:cubicBezTo>
                  <a:lnTo>
                    <a:pt x="1048" y="1876"/>
                  </a:lnTo>
                  <a:cubicBezTo>
                    <a:pt x="1055" y="1872"/>
                    <a:pt x="1064" y="1871"/>
                    <a:pt x="1074" y="1871"/>
                  </a:cubicBezTo>
                  <a:cubicBezTo>
                    <a:pt x="1098" y="1871"/>
                    <a:pt x="1126" y="1879"/>
                    <a:pt x="1143" y="1888"/>
                  </a:cubicBezTo>
                  <a:lnTo>
                    <a:pt x="1655" y="2209"/>
                  </a:lnTo>
                  <a:cubicBezTo>
                    <a:pt x="1672" y="2223"/>
                    <a:pt x="1691" y="2229"/>
                    <a:pt x="1710" y="2229"/>
                  </a:cubicBezTo>
                  <a:cubicBezTo>
                    <a:pt x="1770" y="2229"/>
                    <a:pt x="1828" y="2168"/>
                    <a:pt x="1810" y="2114"/>
                  </a:cubicBezTo>
                  <a:lnTo>
                    <a:pt x="1774" y="1519"/>
                  </a:lnTo>
                  <a:cubicBezTo>
                    <a:pt x="1774" y="1471"/>
                    <a:pt x="1786" y="1447"/>
                    <a:pt x="1810" y="1411"/>
                  </a:cubicBezTo>
                  <a:lnTo>
                    <a:pt x="2274" y="1042"/>
                  </a:lnTo>
                  <a:cubicBezTo>
                    <a:pt x="2358" y="971"/>
                    <a:pt x="2322" y="852"/>
                    <a:pt x="2239" y="840"/>
                  </a:cubicBezTo>
                  <a:lnTo>
                    <a:pt x="1643" y="697"/>
                  </a:lnTo>
                  <a:cubicBezTo>
                    <a:pt x="1608" y="685"/>
                    <a:pt x="1584" y="661"/>
                    <a:pt x="1560" y="626"/>
                  </a:cubicBezTo>
                  <a:lnTo>
                    <a:pt x="1346" y="78"/>
                  </a:lnTo>
                  <a:cubicBezTo>
                    <a:pt x="1320" y="27"/>
                    <a:pt x="1275" y="0"/>
                    <a:pt x="1231" y="0"/>
                  </a:cubicBezTo>
                  <a:close/>
                </a:path>
              </a:pathLst>
            </a:custGeom>
            <a:solidFill>
              <a:schemeClr val="accent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147" name="Google Shape;147;p42"/>
          <p:cNvSpPr/>
          <p:nvPr/>
        </p:nvSpPr>
        <p:spPr>
          <a:xfrm>
            <a:off x="8714249" y="3844440"/>
            <a:ext cx="232899" cy="260624"/>
          </a:xfrm>
          <a:custGeom>
            <a:avLst/>
            <a:gdLst/>
            <a:ahLst/>
            <a:cxnLst/>
            <a:rect l="l" t="t" r="r" b="b"/>
            <a:pathLst>
              <a:path w="3871" h="4332" extrusionOk="0">
                <a:moveTo>
                  <a:pt x="1942" y="1"/>
                </a:moveTo>
                <a:cubicBezTo>
                  <a:pt x="1894" y="1"/>
                  <a:pt x="1846" y="24"/>
                  <a:pt x="1823" y="72"/>
                </a:cubicBezTo>
                <a:cubicBezTo>
                  <a:pt x="1596" y="572"/>
                  <a:pt x="1513" y="1167"/>
                  <a:pt x="1465" y="1703"/>
                </a:cubicBezTo>
                <a:cubicBezTo>
                  <a:pt x="1001" y="1739"/>
                  <a:pt x="513" y="1834"/>
                  <a:pt x="108" y="2037"/>
                </a:cubicBezTo>
                <a:cubicBezTo>
                  <a:pt x="1" y="2084"/>
                  <a:pt x="1" y="2239"/>
                  <a:pt x="108" y="2299"/>
                </a:cubicBezTo>
                <a:cubicBezTo>
                  <a:pt x="513" y="2501"/>
                  <a:pt x="1001" y="2596"/>
                  <a:pt x="1465" y="2632"/>
                </a:cubicBezTo>
                <a:cubicBezTo>
                  <a:pt x="1513" y="3215"/>
                  <a:pt x="1704" y="4239"/>
                  <a:pt x="1882" y="4323"/>
                </a:cubicBezTo>
                <a:cubicBezTo>
                  <a:pt x="1899" y="4328"/>
                  <a:pt x="1917" y="4331"/>
                  <a:pt x="1934" y="4331"/>
                </a:cubicBezTo>
                <a:cubicBezTo>
                  <a:pt x="1986" y="4331"/>
                  <a:pt x="2034" y="4302"/>
                  <a:pt x="2061" y="4239"/>
                </a:cubicBezTo>
                <a:cubicBezTo>
                  <a:pt x="2287" y="3751"/>
                  <a:pt x="2370" y="3156"/>
                  <a:pt x="2406" y="2620"/>
                </a:cubicBezTo>
                <a:cubicBezTo>
                  <a:pt x="2858" y="2572"/>
                  <a:pt x="3347" y="2477"/>
                  <a:pt x="3751" y="2275"/>
                </a:cubicBezTo>
                <a:cubicBezTo>
                  <a:pt x="3787" y="2263"/>
                  <a:pt x="3799" y="2251"/>
                  <a:pt x="3811" y="2215"/>
                </a:cubicBezTo>
                <a:cubicBezTo>
                  <a:pt x="3870" y="2144"/>
                  <a:pt x="3847" y="2072"/>
                  <a:pt x="3787" y="2037"/>
                </a:cubicBezTo>
                <a:cubicBezTo>
                  <a:pt x="3382" y="1834"/>
                  <a:pt x="2882" y="1727"/>
                  <a:pt x="2418" y="1703"/>
                </a:cubicBezTo>
                <a:cubicBezTo>
                  <a:pt x="2382" y="1167"/>
                  <a:pt x="2287" y="572"/>
                  <a:pt x="2061" y="72"/>
                </a:cubicBezTo>
                <a:cubicBezTo>
                  <a:pt x="2037" y="24"/>
                  <a:pt x="1989" y="1"/>
                  <a:pt x="194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148"/>
        <p:cNvGrpSpPr/>
        <p:nvPr/>
      </p:nvGrpSpPr>
      <p:grpSpPr>
        <a:xfrm>
          <a:off x="0" y="0"/>
          <a:ext cx="0" cy="0"/>
          <a:chOff x="0" y="0"/>
          <a:chExt cx="0" cy="0"/>
        </a:xfrm>
      </p:grpSpPr>
      <p:sp>
        <p:nvSpPr>
          <p:cNvPr id="149" name="Google Shape;149;p43"/>
          <p:cNvSpPr/>
          <p:nvPr/>
        </p:nvSpPr>
        <p:spPr>
          <a:xfrm>
            <a:off x="1044138" y="1949566"/>
            <a:ext cx="350229" cy="391938"/>
          </a:xfrm>
          <a:custGeom>
            <a:avLst/>
            <a:gdLst/>
            <a:ahLst/>
            <a:cxnLst/>
            <a:rect l="l" t="t" r="r" b="b"/>
            <a:pathLst>
              <a:path w="3871" h="4332" extrusionOk="0">
                <a:moveTo>
                  <a:pt x="1942" y="1"/>
                </a:moveTo>
                <a:cubicBezTo>
                  <a:pt x="1894" y="1"/>
                  <a:pt x="1846" y="24"/>
                  <a:pt x="1823" y="72"/>
                </a:cubicBezTo>
                <a:cubicBezTo>
                  <a:pt x="1596" y="572"/>
                  <a:pt x="1513" y="1167"/>
                  <a:pt x="1465" y="1703"/>
                </a:cubicBezTo>
                <a:cubicBezTo>
                  <a:pt x="1001" y="1739"/>
                  <a:pt x="513" y="1834"/>
                  <a:pt x="108" y="2037"/>
                </a:cubicBezTo>
                <a:cubicBezTo>
                  <a:pt x="1" y="2084"/>
                  <a:pt x="1" y="2239"/>
                  <a:pt x="108" y="2299"/>
                </a:cubicBezTo>
                <a:cubicBezTo>
                  <a:pt x="513" y="2501"/>
                  <a:pt x="1001" y="2596"/>
                  <a:pt x="1465" y="2632"/>
                </a:cubicBezTo>
                <a:cubicBezTo>
                  <a:pt x="1513" y="3215"/>
                  <a:pt x="1704" y="4239"/>
                  <a:pt x="1882" y="4323"/>
                </a:cubicBezTo>
                <a:cubicBezTo>
                  <a:pt x="1899" y="4328"/>
                  <a:pt x="1917" y="4331"/>
                  <a:pt x="1934" y="4331"/>
                </a:cubicBezTo>
                <a:cubicBezTo>
                  <a:pt x="1986" y="4331"/>
                  <a:pt x="2034" y="4302"/>
                  <a:pt x="2061" y="4239"/>
                </a:cubicBezTo>
                <a:cubicBezTo>
                  <a:pt x="2287" y="3751"/>
                  <a:pt x="2370" y="3156"/>
                  <a:pt x="2406" y="2620"/>
                </a:cubicBezTo>
                <a:cubicBezTo>
                  <a:pt x="2858" y="2572"/>
                  <a:pt x="3347" y="2477"/>
                  <a:pt x="3751" y="2275"/>
                </a:cubicBezTo>
                <a:cubicBezTo>
                  <a:pt x="3787" y="2263"/>
                  <a:pt x="3799" y="2251"/>
                  <a:pt x="3811" y="2215"/>
                </a:cubicBezTo>
                <a:cubicBezTo>
                  <a:pt x="3870" y="2144"/>
                  <a:pt x="3847" y="2072"/>
                  <a:pt x="3787" y="2037"/>
                </a:cubicBezTo>
                <a:cubicBezTo>
                  <a:pt x="3382" y="1834"/>
                  <a:pt x="2882" y="1727"/>
                  <a:pt x="2418" y="1703"/>
                </a:cubicBezTo>
                <a:cubicBezTo>
                  <a:pt x="2382" y="1167"/>
                  <a:pt x="2287" y="572"/>
                  <a:pt x="2061" y="72"/>
                </a:cubicBezTo>
                <a:cubicBezTo>
                  <a:pt x="2037" y="24"/>
                  <a:pt x="1989" y="1"/>
                  <a:pt x="194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150" name="Google Shape;150;p43"/>
          <p:cNvGrpSpPr/>
          <p:nvPr/>
        </p:nvGrpSpPr>
        <p:grpSpPr>
          <a:xfrm flipH="1">
            <a:off x="75" y="123495"/>
            <a:ext cx="4836713" cy="5020226"/>
            <a:chOff x="4707900" y="539325"/>
            <a:chExt cx="4436131" cy="4604444"/>
          </a:xfrm>
        </p:grpSpPr>
        <p:sp>
          <p:nvSpPr>
            <p:cNvPr id="151" name="Google Shape;151;p43"/>
            <p:cNvSpPr/>
            <p:nvPr/>
          </p:nvSpPr>
          <p:spPr>
            <a:xfrm>
              <a:off x="4707900" y="539325"/>
              <a:ext cx="4436131" cy="4604444"/>
            </a:xfrm>
            <a:custGeom>
              <a:avLst/>
              <a:gdLst/>
              <a:ahLst/>
              <a:cxnLst/>
              <a:rect l="l" t="t" r="r" b="b"/>
              <a:pathLst>
                <a:path w="74761" h="78796" extrusionOk="0">
                  <a:moveTo>
                    <a:pt x="74760" y="0"/>
                  </a:moveTo>
                  <a:cubicBezTo>
                    <a:pt x="63711" y="2465"/>
                    <a:pt x="53615" y="9263"/>
                    <a:pt x="47400" y="18752"/>
                  </a:cubicBezTo>
                  <a:cubicBezTo>
                    <a:pt x="40113" y="29897"/>
                    <a:pt x="38113" y="44017"/>
                    <a:pt x="29981" y="54554"/>
                  </a:cubicBezTo>
                  <a:cubicBezTo>
                    <a:pt x="23551" y="62853"/>
                    <a:pt x="14015" y="68020"/>
                    <a:pt x="5561" y="74247"/>
                  </a:cubicBezTo>
                  <a:cubicBezTo>
                    <a:pt x="3656" y="75652"/>
                    <a:pt x="1775" y="77176"/>
                    <a:pt x="1" y="78795"/>
                  </a:cubicBezTo>
                  <a:lnTo>
                    <a:pt x="74760" y="78795"/>
                  </a:lnTo>
                  <a:lnTo>
                    <a:pt x="74760"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2" name="Google Shape;152;p43"/>
            <p:cNvSpPr/>
            <p:nvPr/>
          </p:nvSpPr>
          <p:spPr>
            <a:xfrm>
              <a:off x="4905576" y="676300"/>
              <a:ext cx="4238388" cy="4467339"/>
            </a:xfrm>
            <a:custGeom>
              <a:avLst/>
              <a:gdLst/>
              <a:ahLst/>
              <a:cxnLst/>
              <a:rect l="l" t="t" r="r" b="b"/>
              <a:pathLst>
                <a:path w="74761" h="78796" extrusionOk="0">
                  <a:moveTo>
                    <a:pt x="74760" y="0"/>
                  </a:moveTo>
                  <a:cubicBezTo>
                    <a:pt x="63711" y="2465"/>
                    <a:pt x="53615" y="9263"/>
                    <a:pt x="47400" y="18752"/>
                  </a:cubicBezTo>
                  <a:cubicBezTo>
                    <a:pt x="40113" y="29897"/>
                    <a:pt x="38113" y="44017"/>
                    <a:pt x="29981" y="54554"/>
                  </a:cubicBezTo>
                  <a:cubicBezTo>
                    <a:pt x="23551" y="62853"/>
                    <a:pt x="14015" y="68020"/>
                    <a:pt x="5561" y="74247"/>
                  </a:cubicBezTo>
                  <a:cubicBezTo>
                    <a:pt x="3656" y="75652"/>
                    <a:pt x="1775" y="77176"/>
                    <a:pt x="1" y="78795"/>
                  </a:cubicBezTo>
                  <a:lnTo>
                    <a:pt x="74760" y="78795"/>
                  </a:lnTo>
                  <a:lnTo>
                    <a:pt x="74760" y="0"/>
                  </a:lnTo>
                  <a:close/>
                </a:path>
              </a:pathLst>
            </a:custGeom>
            <a:solidFill>
              <a:schemeClr val="dk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153" name="Google Shape;153;p43"/>
          <p:cNvSpPr/>
          <p:nvPr/>
        </p:nvSpPr>
        <p:spPr>
          <a:xfrm>
            <a:off x="8696395" y="3029527"/>
            <a:ext cx="207350" cy="232054"/>
          </a:xfrm>
          <a:custGeom>
            <a:avLst/>
            <a:gdLst/>
            <a:ahLst/>
            <a:cxnLst/>
            <a:rect l="l" t="t" r="r" b="b"/>
            <a:pathLst>
              <a:path w="3871" h="4332" extrusionOk="0">
                <a:moveTo>
                  <a:pt x="1942" y="1"/>
                </a:moveTo>
                <a:cubicBezTo>
                  <a:pt x="1894" y="1"/>
                  <a:pt x="1846" y="24"/>
                  <a:pt x="1823" y="72"/>
                </a:cubicBezTo>
                <a:cubicBezTo>
                  <a:pt x="1596" y="572"/>
                  <a:pt x="1513" y="1167"/>
                  <a:pt x="1465" y="1703"/>
                </a:cubicBezTo>
                <a:cubicBezTo>
                  <a:pt x="1001" y="1739"/>
                  <a:pt x="513" y="1834"/>
                  <a:pt x="108" y="2037"/>
                </a:cubicBezTo>
                <a:cubicBezTo>
                  <a:pt x="1" y="2084"/>
                  <a:pt x="1" y="2239"/>
                  <a:pt x="108" y="2299"/>
                </a:cubicBezTo>
                <a:cubicBezTo>
                  <a:pt x="513" y="2501"/>
                  <a:pt x="1001" y="2596"/>
                  <a:pt x="1465" y="2632"/>
                </a:cubicBezTo>
                <a:cubicBezTo>
                  <a:pt x="1513" y="3215"/>
                  <a:pt x="1704" y="4239"/>
                  <a:pt x="1882" y="4323"/>
                </a:cubicBezTo>
                <a:cubicBezTo>
                  <a:pt x="1899" y="4328"/>
                  <a:pt x="1917" y="4331"/>
                  <a:pt x="1934" y="4331"/>
                </a:cubicBezTo>
                <a:cubicBezTo>
                  <a:pt x="1986" y="4331"/>
                  <a:pt x="2034" y="4302"/>
                  <a:pt x="2061" y="4239"/>
                </a:cubicBezTo>
                <a:cubicBezTo>
                  <a:pt x="2287" y="3751"/>
                  <a:pt x="2370" y="3156"/>
                  <a:pt x="2406" y="2620"/>
                </a:cubicBezTo>
                <a:cubicBezTo>
                  <a:pt x="2858" y="2572"/>
                  <a:pt x="3347" y="2477"/>
                  <a:pt x="3751" y="2275"/>
                </a:cubicBezTo>
                <a:cubicBezTo>
                  <a:pt x="3787" y="2263"/>
                  <a:pt x="3799" y="2251"/>
                  <a:pt x="3811" y="2215"/>
                </a:cubicBezTo>
                <a:cubicBezTo>
                  <a:pt x="3870" y="2144"/>
                  <a:pt x="3847" y="2072"/>
                  <a:pt x="3787" y="2037"/>
                </a:cubicBezTo>
                <a:cubicBezTo>
                  <a:pt x="3382" y="1834"/>
                  <a:pt x="2882" y="1727"/>
                  <a:pt x="2418" y="1703"/>
                </a:cubicBezTo>
                <a:cubicBezTo>
                  <a:pt x="2382" y="1167"/>
                  <a:pt x="2287" y="572"/>
                  <a:pt x="2061" y="72"/>
                </a:cubicBezTo>
                <a:cubicBezTo>
                  <a:pt x="2037" y="24"/>
                  <a:pt x="1989" y="1"/>
                  <a:pt x="194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154" name="Google Shape;154;p43"/>
          <p:cNvGrpSpPr/>
          <p:nvPr/>
        </p:nvGrpSpPr>
        <p:grpSpPr>
          <a:xfrm>
            <a:off x="716650" y="637800"/>
            <a:ext cx="7714350" cy="3867900"/>
            <a:chOff x="716650" y="637800"/>
            <a:chExt cx="7714350" cy="3867900"/>
          </a:xfrm>
        </p:grpSpPr>
        <p:grpSp>
          <p:nvGrpSpPr>
            <p:cNvPr id="155" name="Google Shape;155;p43"/>
            <p:cNvGrpSpPr/>
            <p:nvPr/>
          </p:nvGrpSpPr>
          <p:grpSpPr>
            <a:xfrm>
              <a:off x="716650" y="637800"/>
              <a:ext cx="7714350" cy="3867900"/>
              <a:chOff x="716650" y="637800"/>
              <a:chExt cx="7714350" cy="3867900"/>
            </a:xfrm>
          </p:grpSpPr>
          <p:sp>
            <p:nvSpPr>
              <p:cNvPr id="156" name="Google Shape;156;p43"/>
              <p:cNvSpPr/>
              <p:nvPr/>
            </p:nvSpPr>
            <p:spPr>
              <a:xfrm>
                <a:off x="716650" y="963600"/>
                <a:ext cx="7713900" cy="3542100"/>
              </a:xfrm>
              <a:prstGeom prst="rect">
                <a:avLst/>
              </a:prstGeom>
              <a:solidFill>
                <a:schemeClr val="lt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7" name="Google Shape;157;p43"/>
              <p:cNvSpPr/>
              <p:nvPr/>
            </p:nvSpPr>
            <p:spPr>
              <a:xfrm>
                <a:off x="717100" y="637800"/>
                <a:ext cx="7713900" cy="330300"/>
              </a:xfrm>
              <a:prstGeom prst="round2SameRect">
                <a:avLst>
                  <a:gd name="adj1" fmla="val 50000"/>
                  <a:gd name="adj2" fmla="val 0"/>
                </a:avLst>
              </a:prstGeom>
              <a:solidFill>
                <a:schemeClr val="dk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158" name="Google Shape;158;p43"/>
            <p:cNvGrpSpPr/>
            <p:nvPr/>
          </p:nvGrpSpPr>
          <p:grpSpPr>
            <a:xfrm>
              <a:off x="7478003" y="729844"/>
              <a:ext cx="784907" cy="155297"/>
              <a:chOff x="7189925" y="928775"/>
              <a:chExt cx="699000" cy="138300"/>
            </a:xfrm>
          </p:grpSpPr>
          <p:sp>
            <p:nvSpPr>
              <p:cNvPr id="159" name="Google Shape;159;p43"/>
              <p:cNvSpPr/>
              <p:nvPr/>
            </p:nvSpPr>
            <p:spPr>
              <a:xfrm>
                <a:off x="7189925" y="928775"/>
                <a:ext cx="138300" cy="138300"/>
              </a:xfrm>
              <a:prstGeom prst="ellipse">
                <a:avLst/>
              </a:prstGeom>
              <a:solidFill>
                <a:schemeClr val="lt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0" name="Google Shape;160;p43"/>
              <p:cNvSpPr/>
              <p:nvPr/>
            </p:nvSpPr>
            <p:spPr>
              <a:xfrm>
                <a:off x="7470275" y="928775"/>
                <a:ext cx="138300" cy="138300"/>
              </a:xfrm>
              <a:prstGeom prst="ellipse">
                <a:avLst/>
              </a:prstGeom>
              <a:solidFill>
                <a:schemeClr val="accent1"/>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1" name="Google Shape;161;p43"/>
              <p:cNvSpPr/>
              <p:nvPr/>
            </p:nvSpPr>
            <p:spPr>
              <a:xfrm>
                <a:off x="7750625" y="928775"/>
                <a:ext cx="138300" cy="138300"/>
              </a:xfrm>
              <a:prstGeom prst="ellipse">
                <a:avLst/>
              </a:prstGeom>
              <a:solidFill>
                <a:schemeClr val="accent3"/>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sp>
        <p:nvSpPr>
          <p:cNvPr id="162" name="Google Shape;162;p43"/>
          <p:cNvSpPr txBox="1">
            <a:spLocks noGrp="1"/>
          </p:cNvSpPr>
          <p:nvPr>
            <p:ph type="title"/>
          </p:nvPr>
        </p:nvSpPr>
        <p:spPr>
          <a:xfrm>
            <a:off x="1737825" y="1612713"/>
            <a:ext cx="5672100" cy="8004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2400"/>
              <a:buNone/>
              <a:defRPr sz="40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163" name="Google Shape;163;p43"/>
          <p:cNvSpPr txBox="1">
            <a:spLocks noGrp="1"/>
          </p:cNvSpPr>
          <p:nvPr>
            <p:ph type="subTitle" idx="1"/>
          </p:nvPr>
        </p:nvSpPr>
        <p:spPr>
          <a:xfrm>
            <a:off x="1737825" y="2433238"/>
            <a:ext cx="5672100" cy="12930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1400"/>
              <a:buNone/>
              <a:defRPr sz="1800">
                <a:latin typeface="Arial"/>
                <a:ea typeface="Arial"/>
                <a:cs typeface="Arial"/>
                <a:sym typeface="Arial"/>
              </a:defRPr>
            </a:lvl1pPr>
            <a:lvl2pPr lvl="1" algn="ctr">
              <a:lnSpc>
                <a:spcPct val="100000"/>
              </a:lnSpc>
              <a:spcBef>
                <a:spcPts val="0"/>
              </a:spcBef>
              <a:spcAft>
                <a:spcPts val="0"/>
              </a:spcAft>
              <a:buSzPts val="1400"/>
              <a:buNone/>
              <a:defRPr sz="1800" b="1"/>
            </a:lvl2pPr>
            <a:lvl3pPr lvl="2" algn="ctr">
              <a:lnSpc>
                <a:spcPct val="100000"/>
              </a:lnSpc>
              <a:spcBef>
                <a:spcPts val="0"/>
              </a:spcBef>
              <a:spcAft>
                <a:spcPts val="0"/>
              </a:spcAft>
              <a:buSzPts val="1400"/>
              <a:buNone/>
              <a:defRPr sz="1800" b="1"/>
            </a:lvl3pPr>
            <a:lvl4pPr lvl="3" algn="ctr">
              <a:lnSpc>
                <a:spcPct val="100000"/>
              </a:lnSpc>
              <a:spcBef>
                <a:spcPts val="0"/>
              </a:spcBef>
              <a:spcAft>
                <a:spcPts val="0"/>
              </a:spcAft>
              <a:buSzPts val="1400"/>
              <a:buNone/>
              <a:defRPr sz="1800" b="1"/>
            </a:lvl4pPr>
            <a:lvl5pPr lvl="4" algn="ctr">
              <a:lnSpc>
                <a:spcPct val="100000"/>
              </a:lnSpc>
              <a:spcBef>
                <a:spcPts val="0"/>
              </a:spcBef>
              <a:spcAft>
                <a:spcPts val="0"/>
              </a:spcAft>
              <a:buSzPts val="1400"/>
              <a:buNone/>
              <a:defRPr sz="1800" b="1"/>
            </a:lvl5pPr>
            <a:lvl6pPr lvl="5" algn="ctr">
              <a:lnSpc>
                <a:spcPct val="100000"/>
              </a:lnSpc>
              <a:spcBef>
                <a:spcPts val="0"/>
              </a:spcBef>
              <a:spcAft>
                <a:spcPts val="0"/>
              </a:spcAft>
              <a:buSzPts val="1400"/>
              <a:buNone/>
              <a:defRPr sz="1800" b="1"/>
            </a:lvl6pPr>
            <a:lvl7pPr lvl="6" algn="ctr">
              <a:lnSpc>
                <a:spcPct val="100000"/>
              </a:lnSpc>
              <a:spcBef>
                <a:spcPts val="0"/>
              </a:spcBef>
              <a:spcAft>
                <a:spcPts val="0"/>
              </a:spcAft>
              <a:buSzPts val="1400"/>
              <a:buNone/>
              <a:defRPr sz="1800" b="1"/>
            </a:lvl7pPr>
            <a:lvl8pPr lvl="7" algn="ctr">
              <a:lnSpc>
                <a:spcPct val="100000"/>
              </a:lnSpc>
              <a:spcBef>
                <a:spcPts val="0"/>
              </a:spcBef>
              <a:spcAft>
                <a:spcPts val="0"/>
              </a:spcAft>
              <a:buSzPts val="1400"/>
              <a:buNone/>
              <a:defRPr sz="1800" b="1"/>
            </a:lvl8pPr>
            <a:lvl9pPr lvl="8" algn="ctr">
              <a:lnSpc>
                <a:spcPct val="100000"/>
              </a:lnSpc>
              <a:spcBef>
                <a:spcPts val="0"/>
              </a:spcBef>
              <a:spcAft>
                <a:spcPts val="0"/>
              </a:spcAft>
              <a:buSzPts val="1400"/>
              <a:buNone/>
              <a:defRPr sz="1800" b="1"/>
            </a:lvl9pPr>
          </a:lstStyle>
          <a:p>
            <a:endParaRPr/>
          </a:p>
        </p:txBody>
      </p:sp>
      <p:sp>
        <p:nvSpPr>
          <p:cNvPr id="164" name="Google Shape;164;p43"/>
          <p:cNvSpPr/>
          <p:nvPr/>
        </p:nvSpPr>
        <p:spPr>
          <a:xfrm>
            <a:off x="7597138" y="4481866"/>
            <a:ext cx="350229" cy="391938"/>
          </a:xfrm>
          <a:custGeom>
            <a:avLst/>
            <a:gdLst/>
            <a:ahLst/>
            <a:cxnLst/>
            <a:rect l="l" t="t" r="r" b="b"/>
            <a:pathLst>
              <a:path w="3871" h="4332" extrusionOk="0">
                <a:moveTo>
                  <a:pt x="1942" y="1"/>
                </a:moveTo>
                <a:cubicBezTo>
                  <a:pt x="1894" y="1"/>
                  <a:pt x="1846" y="24"/>
                  <a:pt x="1823" y="72"/>
                </a:cubicBezTo>
                <a:cubicBezTo>
                  <a:pt x="1596" y="572"/>
                  <a:pt x="1513" y="1167"/>
                  <a:pt x="1465" y="1703"/>
                </a:cubicBezTo>
                <a:cubicBezTo>
                  <a:pt x="1001" y="1739"/>
                  <a:pt x="513" y="1834"/>
                  <a:pt x="108" y="2037"/>
                </a:cubicBezTo>
                <a:cubicBezTo>
                  <a:pt x="1" y="2084"/>
                  <a:pt x="1" y="2239"/>
                  <a:pt x="108" y="2299"/>
                </a:cubicBezTo>
                <a:cubicBezTo>
                  <a:pt x="513" y="2501"/>
                  <a:pt x="1001" y="2596"/>
                  <a:pt x="1465" y="2632"/>
                </a:cubicBezTo>
                <a:cubicBezTo>
                  <a:pt x="1513" y="3215"/>
                  <a:pt x="1704" y="4239"/>
                  <a:pt x="1882" y="4323"/>
                </a:cubicBezTo>
                <a:cubicBezTo>
                  <a:pt x="1899" y="4328"/>
                  <a:pt x="1917" y="4331"/>
                  <a:pt x="1934" y="4331"/>
                </a:cubicBezTo>
                <a:cubicBezTo>
                  <a:pt x="1986" y="4331"/>
                  <a:pt x="2034" y="4302"/>
                  <a:pt x="2061" y="4239"/>
                </a:cubicBezTo>
                <a:cubicBezTo>
                  <a:pt x="2287" y="3751"/>
                  <a:pt x="2370" y="3156"/>
                  <a:pt x="2406" y="2620"/>
                </a:cubicBezTo>
                <a:cubicBezTo>
                  <a:pt x="2858" y="2572"/>
                  <a:pt x="3347" y="2477"/>
                  <a:pt x="3751" y="2275"/>
                </a:cubicBezTo>
                <a:cubicBezTo>
                  <a:pt x="3787" y="2263"/>
                  <a:pt x="3799" y="2251"/>
                  <a:pt x="3811" y="2215"/>
                </a:cubicBezTo>
                <a:cubicBezTo>
                  <a:pt x="3870" y="2144"/>
                  <a:pt x="3847" y="2072"/>
                  <a:pt x="3787" y="2037"/>
                </a:cubicBezTo>
                <a:cubicBezTo>
                  <a:pt x="3382" y="1834"/>
                  <a:pt x="2882" y="1727"/>
                  <a:pt x="2418" y="1703"/>
                </a:cubicBezTo>
                <a:cubicBezTo>
                  <a:pt x="2382" y="1167"/>
                  <a:pt x="2287" y="572"/>
                  <a:pt x="2061" y="72"/>
                </a:cubicBezTo>
                <a:cubicBezTo>
                  <a:pt x="2037" y="24"/>
                  <a:pt x="1989" y="1"/>
                  <a:pt x="194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65"/>
        <p:cNvGrpSpPr/>
        <p:nvPr/>
      </p:nvGrpSpPr>
      <p:grpSpPr>
        <a:xfrm>
          <a:off x="0" y="0"/>
          <a:ext cx="0" cy="0"/>
          <a:chOff x="0" y="0"/>
          <a:chExt cx="0" cy="0"/>
        </a:xfrm>
      </p:grpSpPr>
      <p:sp>
        <p:nvSpPr>
          <p:cNvPr id="166" name="Google Shape;166;p44"/>
          <p:cNvSpPr txBox="1">
            <a:spLocks noGrp="1"/>
          </p:cNvSpPr>
          <p:nvPr>
            <p:ph type="title"/>
          </p:nvPr>
        </p:nvSpPr>
        <p:spPr>
          <a:xfrm>
            <a:off x="713275" y="445025"/>
            <a:ext cx="7717500" cy="5727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3000"/>
              <a:buNone/>
              <a:defRPr/>
            </a:lvl1pPr>
            <a:lvl2pPr lvl="1" algn="l">
              <a:lnSpc>
                <a:spcPct val="100000"/>
              </a:lnSpc>
              <a:spcBef>
                <a:spcPts val="0"/>
              </a:spcBef>
              <a:spcAft>
                <a:spcPts val="0"/>
              </a:spcAft>
              <a:buSzPts val="3000"/>
              <a:buNone/>
              <a:defRPr/>
            </a:lvl2pPr>
            <a:lvl3pPr lvl="2" algn="l">
              <a:lnSpc>
                <a:spcPct val="100000"/>
              </a:lnSpc>
              <a:spcBef>
                <a:spcPts val="0"/>
              </a:spcBef>
              <a:spcAft>
                <a:spcPts val="0"/>
              </a:spcAft>
              <a:buSzPts val="3000"/>
              <a:buNone/>
              <a:defRPr/>
            </a:lvl3pPr>
            <a:lvl4pPr lvl="3" algn="l">
              <a:lnSpc>
                <a:spcPct val="100000"/>
              </a:lnSpc>
              <a:spcBef>
                <a:spcPts val="0"/>
              </a:spcBef>
              <a:spcAft>
                <a:spcPts val="0"/>
              </a:spcAft>
              <a:buSzPts val="3000"/>
              <a:buNone/>
              <a:defRPr/>
            </a:lvl4pPr>
            <a:lvl5pPr lvl="4" algn="l">
              <a:lnSpc>
                <a:spcPct val="100000"/>
              </a:lnSpc>
              <a:spcBef>
                <a:spcPts val="0"/>
              </a:spcBef>
              <a:spcAft>
                <a:spcPts val="0"/>
              </a:spcAft>
              <a:buSzPts val="3000"/>
              <a:buNone/>
              <a:defRPr/>
            </a:lvl5pPr>
            <a:lvl6pPr lvl="5" algn="l">
              <a:lnSpc>
                <a:spcPct val="100000"/>
              </a:lnSpc>
              <a:spcBef>
                <a:spcPts val="0"/>
              </a:spcBef>
              <a:spcAft>
                <a:spcPts val="0"/>
              </a:spcAft>
              <a:buSzPts val="3000"/>
              <a:buNone/>
              <a:defRPr/>
            </a:lvl6pPr>
            <a:lvl7pPr lvl="6" algn="l">
              <a:lnSpc>
                <a:spcPct val="100000"/>
              </a:lnSpc>
              <a:spcBef>
                <a:spcPts val="0"/>
              </a:spcBef>
              <a:spcAft>
                <a:spcPts val="0"/>
              </a:spcAft>
              <a:buSzPts val="3000"/>
              <a:buNone/>
              <a:defRPr/>
            </a:lvl7pPr>
            <a:lvl8pPr lvl="7" algn="l">
              <a:lnSpc>
                <a:spcPct val="100000"/>
              </a:lnSpc>
              <a:spcBef>
                <a:spcPts val="0"/>
              </a:spcBef>
              <a:spcAft>
                <a:spcPts val="0"/>
              </a:spcAft>
              <a:buSzPts val="3000"/>
              <a:buNone/>
              <a:defRPr/>
            </a:lvl8pPr>
            <a:lvl9pPr lvl="8" algn="l">
              <a:lnSpc>
                <a:spcPct val="100000"/>
              </a:lnSpc>
              <a:spcBef>
                <a:spcPts val="0"/>
              </a:spcBef>
              <a:spcAft>
                <a:spcPts val="0"/>
              </a:spcAft>
              <a:buSzPts val="3000"/>
              <a:buNone/>
              <a:defRPr/>
            </a:lvl9pPr>
          </a:lstStyle>
          <a:p>
            <a:endParaRPr/>
          </a:p>
        </p:txBody>
      </p:sp>
      <p:sp>
        <p:nvSpPr>
          <p:cNvPr id="167" name="Google Shape;167;p44"/>
          <p:cNvSpPr/>
          <p:nvPr/>
        </p:nvSpPr>
        <p:spPr>
          <a:xfrm rot="-5400000">
            <a:off x="7696103" y="-653001"/>
            <a:ext cx="794896" cy="2100898"/>
          </a:xfrm>
          <a:custGeom>
            <a:avLst/>
            <a:gdLst/>
            <a:ahLst/>
            <a:cxnLst/>
            <a:rect l="l" t="t" r="r" b="b"/>
            <a:pathLst>
              <a:path w="74761" h="78796" extrusionOk="0">
                <a:moveTo>
                  <a:pt x="74760" y="0"/>
                </a:moveTo>
                <a:cubicBezTo>
                  <a:pt x="63711" y="2465"/>
                  <a:pt x="53615" y="9263"/>
                  <a:pt x="47400" y="18752"/>
                </a:cubicBezTo>
                <a:cubicBezTo>
                  <a:pt x="40113" y="29897"/>
                  <a:pt x="38113" y="44017"/>
                  <a:pt x="29981" y="54554"/>
                </a:cubicBezTo>
                <a:cubicBezTo>
                  <a:pt x="23551" y="62853"/>
                  <a:pt x="14015" y="68020"/>
                  <a:pt x="5561" y="74247"/>
                </a:cubicBezTo>
                <a:cubicBezTo>
                  <a:pt x="3656" y="75652"/>
                  <a:pt x="1775" y="77176"/>
                  <a:pt x="1" y="78795"/>
                </a:cubicBezTo>
                <a:lnTo>
                  <a:pt x="74760" y="78795"/>
                </a:lnTo>
                <a:lnTo>
                  <a:pt x="74760" y="0"/>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168" name="Google Shape;168;p44"/>
          <p:cNvGrpSpPr/>
          <p:nvPr/>
        </p:nvGrpSpPr>
        <p:grpSpPr>
          <a:xfrm>
            <a:off x="110182" y="-49483"/>
            <a:ext cx="1206193" cy="1177624"/>
            <a:chOff x="2180273" y="-464800"/>
            <a:chExt cx="1256975" cy="1227203"/>
          </a:xfrm>
        </p:grpSpPr>
        <p:sp>
          <p:nvSpPr>
            <p:cNvPr id="169" name="Google Shape;169;p44"/>
            <p:cNvSpPr/>
            <p:nvPr/>
          </p:nvSpPr>
          <p:spPr>
            <a:xfrm rot="1305289">
              <a:off x="2317483" y="-315805"/>
              <a:ext cx="982555" cy="929213"/>
            </a:xfrm>
            <a:custGeom>
              <a:avLst/>
              <a:gdLst/>
              <a:ahLst/>
              <a:cxnLst/>
              <a:rect l="l" t="t" r="r" b="b"/>
              <a:pathLst>
                <a:path w="2358" h="2230" extrusionOk="0">
                  <a:moveTo>
                    <a:pt x="1231" y="0"/>
                  </a:moveTo>
                  <a:cubicBezTo>
                    <a:pt x="1192" y="0"/>
                    <a:pt x="1154" y="21"/>
                    <a:pt x="1131" y="66"/>
                  </a:cubicBezTo>
                  <a:lnTo>
                    <a:pt x="822" y="566"/>
                  </a:lnTo>
                  <a:cubicBezTo>
                    <a:pt x="810" y="602"/>
                    <a:pt x="774" y="626"/>
                    <a:pt x="726" y="626"/>
                  </a:cubicBezTo>
                  <a:lnTo>
                    <a:pt x="131" y="661"/>
                  </a:lnTo>
                  <a:cubicBezTo>
                    <a:pt x="48" y="673"/>
                    <a:pt x="0" y="780"/>
                    <a:pt x="60" y="852"/>
                  </a:cubicBezTo>
                  <a:lnTo>
                    <a:pt x="453" y="1292"/>
                  </a:lnTo>
                  <a:cubicBezTo>
                    <a:pt x="476" y="1328"/>
                    <a:pt x="488" y="1376"/>
                    <a:pt x="476" y="1399"/>
                  </a:cubicBezTo>
                  <a:lnTo>
                    <a:pt x="334" y="1983"/>
                  </a:lnTo>
                  <a:cubicBezTo>
                    <a:pt x="314" y="2051"/>
                    <a:pt x="374" y="2127"/>
                    <a:pt x="442" y="2127"/>
                  </a:cubicBezTo>
                  <a:cubicBezTo>
                    <a:pt x="457" y="2127"/>
                    <a:pt x="473" y="2123"/>
                    <a:pt x="488" y="2114"/>
                  </a:cubicBezTo>
                  <a:lnTo>
                    <a:pt x="1048" y="1876"/>
                  </a:lnTo>
                  <a:cubicBezTo>
                    <a:pt x="1055" y="1872"/>
                    <a:pt x="1064" y="1871"/>
                    <a:pt x="1074" y="1871"/>
                  </a:cubicBezTo>
                  <a:cubicBezTo>
                    <a:pt x="1098" y="1871"/>
                    <a:pt x="1126" y="1879"/>
                    <a:pt x="1143" y="1888"/>
                  </a:cubicBezTo>
                  <a:lnTo>
                    <a:pt x="1655" y="2209"/>
                  </a:lnTo>
                  <a:cubicBezTo>
                    <a:pt x="1672" y="2223"/>
                    <a:pt x="1691" y="2229"/>
                    <a:pt x="1710" y="2229"/>
                  </a:cubicBezTo>
                  <a:cubicBezTo>
                    <a:pt x="1770" y="2229"/>
                    <a:pt x="1828" y="2168"/>
                    <a:pt x="1810" y="2114"/>
                  </a:cubicBezTo>
                  <a:lnTo>
                    <a:pt x="1774" y="1519"/>
                  </a:lnTo>
                  <a:cubicBezTo>
                    <a:pt x="1774" y="1471"/>
                    <a:pt x="1786" y="1447"/>
                    <a:pt x="1810" y="1411"/>
                  </a:cubicBezTo>
                  <a:lnTo>
                    <a:pt x="2274" y="1042"/>
                  </a:lnTo>
                  <a:cubicBezTo>
                    <a:pt x="2358" y="971"/>
                    <a:pt x="2322" y="852"/>
                    <a:pt x="2239" y="840"/>
                  </a:cubicBezTo>
                  <a:lnTo>
                    <a:pt x="1643" y="697"/>
                  </a:lnTo>
                  <a:cubicBezTo>
                    <a:pt x="1608" y="685"/>
                    <a:pt x="1584" y="661"/>
                    <a:pt x="1560" y="626"/>
                  </a:cubicBezTo>
                  <a:lnTo>
                    <a:pt x="1346" y="78"/>
                  </a:lnTo>
                  <a:cubicBezTo>
                    <a:pt x="1320" y="27"/>
                    <a:pt x="1275" y="0"/>
                    <a:pt x="1231" y="0"/>
                  </a:cubicBezTo>
                  <a:close/>
                </a:path>
              </a:pathLst>
            </a:custGeom>
            <a:solidFill>
              <a:schemeClr val="accent4"/>
            </a:solidFill>
            <a:ln>
              <a:noFill/>
            </a:ln>
            <a:effectLst>
              <a:outerShdw dist="76200" dir="5400000" algn="bl" rotWithShape="0">
                <a:schemeClr val="lt1">
                  <a:alpha val="18823"/>
                </a:scheme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0" name="Google Shape;170;p44"/>
            <p:cNvSpPr/>
            <p:nvPr/>
          </p:nvSpPr>
          <p:spPr>
            <a:xfrm rot="1305284">
              <a:off x="2487572" y="-154950"/>
              <a:ext cx="642378" cy="607502"/>
            </a:xfrm>
            <a:custGeom>
              <a:avLst/>
              <a:gdLst/>
              <a:ahLst/>
              <a:cxnLst/>
              <a:rect l="l" t="t" r="r" b="b"/>
              <a:pathLst>
                <a:path w="2358" h="2230" extrusionOk="0">
                  <a:moveTo>
                    <a:pt x="1231" y="0"/>
                  </a:moveTo>
                  <a:cubicBezTo>
                    <a:pt x="1192" y="0"/>
                    <a:pt x="1154" y="21"/>
                    <a:pt x="1131" y="66"/>
                  </a:cubicBezTo>
                  <a:lnTo>
                    <a:pt x="822" y="566"/>
                  </a:lnTo>
                  <a:cubicBezTo>
                    <a:pt x="810" y="602"/>
                    <a:pt x="774" y="626"/>
                    <a:pt x="726" y="626"/>
                  </a:cubicBezTo>
                  <a:lnTo>
                    <a:pt x="131" y="661"/>
                  </a:lnTo>
                  <a:cubicBezTo>
                    <a:pt x="48" y="673"/>
                    <a:pt x="0" y="780"/>
                    <a:pt x="60" y="852"/>
                  </a:cubicBezTo>
                  <a:lnTo>
                    <a:pt x="453" y="1292"/>
                  </a:lnTo>
                  <a:cubicBezTo>
                    <a:pt x="476" y="1328"/>
                    <a:pt x="488" y="1376"/>
                    <a:pt x="476" y="1399"/>
                  </a:cubicBezTo>
                  <a:lnTo>
                    <a:pt x="334" y="1983"/>
                  </a:lnTo>
                  <a:cubicBezTo>
                    <a:pt x="314" y="2051"/>
                    <a:pt x="374" y="2127"/>
                    <a:pt x="442" y="2127"/>
                  </a:cubicBezTo>
                  <a:cubicBezTo>
                    <a:pt x="457" y="2127"/>
                    <a:pt x="473" y="2123"/>
                    <a:pt x="488" y="2114"/>
                  </a:cubicBezTo>
                  <a:lnTo>
                    <a:pt x="1048" y="1876"/>
                  </a:lnTo>
                  <a:cubicBezTo>
                    <a:pt x="1055" y="1872"/>
                    <a:pt x="1064" y="1871"/>
                    <a:pt x="1074" y="1871"/>
                  </a:cubicBezTo>
                  <a:cubicBezTo>
                    <a:pt x="1098" y="1871"/>
                    <a:pt x="1126" y="1879"/>
                    <a:pt x="1143" y="1888"/>
                  </a:cubicBezTo>
                  <a:lnTo>
                    <a:pt x="1655" y="2209"/>
                  </a:lnTo>
                  <a:cubicBezTo>
                    <a:pt x="1672" y="2223"/>
                    <a:pt x="1691" y="2229"/>
                    <a:pt x="1710" y="2229"/>
                  </a:cubicBezTo>
                  <a:cubicBezTo>
                    <a:pt x="1770" y="2229"/>
                    <a:pt x="1828" y="2168"/>
                    <a:pt x="1810" y="2114"/>
                  </a:cubicBezTo>
                  <a:lnTo>
                    <a:pt x="1774" y="1519"/>
                  </a:lnTo>
                  <a:cubicBezTo>
                    <a:pt x="1774" y="1471"/>
                    <a:pt x="1786" y="1447"/>
                    <a:pt x="1810" y="1411"/>
                  </a:cubicBezTo>
                  <a:lnTo>
                    <a:pt x="2274" y="1042"/>
                  </a:lnTo>
                  <a:cubicBezTo>
                    <a:pt x="2358" y="971"/>
                    <a:pt x="2322" y="852"/>
                    <a:pt x="2239" y="840"/>
                  </a:cubicBezTo>
                  <a:lnTo>
                    <a:pt x="1643" y="697"/>
                  </a:lnTo>
                  <a:cubicBezTo>
                    <a:pt x="1608" y="685"/>
                    <a:pt x="1584" y="661"/>
                    <a:pt x="1560" y="626"/>
                  </a:cubicBezTo>
                  <a:lnTo>
                    <a:pt x="1346" y="78"/>
                  </a:lnTo>
                  <a:cubicBezTo>
                    <a:pt x="1320" y="27"/>
                    <a:pt x="1275" y="0"/>
                    <a:pt x="1231" y="0"/>
                  </a:cubicBezTo>
                  <a:close/>
                </a:path>
              </a:pathLst>
            </a:custGeom>
            <a:solidFill>
              <a:schemeClr val="accent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171" name="Google Shape;171;p44"/>
          <p:cNvGrpSpPr/>
          <p:nvPr/>
        </p:nvGrpSpPr>
        <p:grpSpPr>
          <a:xfrm flipH="1">
            <a:off x="7990632" y="4225504"/>
            <a:ext cx="1206193" cy="1177624"/>
            <a:chOff x="2180273" y="-464800"/>
            <a:chExt cx="1256975" cy="1227203"/>
          </a:xfrm>
        </p:grpSpPr>
        <p:sp>
          <p:nvSpPr>
            <p:cNvPr id="172" name="Google Shape;172;p44"/>
            <p:cNvSpPr/>
            <p:nvPr/>
          </p:nvSpPr>
          <p:spPr>
            <a:xfrm rot="1305289">
              <a:off x="2317483" y="-315805"/>
              <a:ext cx="982555" cy="929213"/>
            </a:xfrm>
            <a:custGeom>
              <a:avLst/>
              <a:gdLst/>
              <a:ahLst/>
              <a:cxnLst/>
              <a:rect l="l" t="t" r="r" b="b"/>
              <a:pathLst>
                <a:path w="2358" h="2230" extrusionOk="0">
                  <a:moveTo>
                    <a:pt x="1231" y="0"/>
                  </a:moveTo>
                  <a:cubicBezTo>
                    <a:pt x="1192" y="0"/>
                    <a:pt x="1154" y="21"/>
                    <a:pt x="1131" y="66"/>
                  </a:cubicBezTo>
                  <a:lnTo>
                    <a:pt x="822" y="566"/>
                  </a:lnTo>
                  <a:cubicBezTo>
                    <a:pt x="810" y="602"/>
                    <a:pt x="774" y="626"/>
                    <a:pt x="726" y="626"/>
                  </a:cubicBezTo>
                  <a:lnTo>
                    <a:pt x="131" y="661"/>
                  </a:lnTo>
                  <a:cubicBezTo>
                    <a:pt x="48" y="673"/>
                    <a:pt x="0" y="780"/>
                    <a:pt x="60" y="852"/>
                  </a:cubicBezTo>
                  <a:lnTo>
                    <a:pt x="453" y="1292"/>
                  </a:lnTo>
                  <a:cubicBezTo>
                    <a:pt x="476" y="1328"/>
                    <a:pt x="488" y="1376"/>
                    <a:pt x="476" y="1399"/>
                  </a:cubicBezTo>
                  <a:lnTo>
                    <a:pt x="334" y="1983"/>
                  </a:lnTo>
                  <a:cubicBezTo>
                    <a:pt x="314" y="2051"/>
                    <a:pt x="374" y="2127"/>
                    <a:pt x="442" y="2127"/>
                  </a:cubicBezTo>
                  <a:cubicBezTo>
                    <a:pt x="457" y="2127"/>
                    <a:pt x="473" y="2123"/>
                    <a:pt x="488" y="2114"/>
                  </a:cubicBezTo>
                  <a:lnTo>
                    <a:pt x="1048" y="1876"/>
                  </a:lnTo>
                  <a:cubicBezTo>
                    <a:pt x="1055" y="1872"/>
                    <a:pt x="1064" y="1871"/>
                    <a:pt x="1074" y="1871"/>
                  </a:cubicBezTo>
                  <a:cubicBezTo>
                    <a:pt x="1098" y="1871"/>
                    <a:pt x="1126" y="1879"/>
                    <a:pt x="1143" y="1888"/>
                  </a:cubicBezTo>
                  <a:lnTo>
                    <a:pt x="1655" y="2209"/>
                  </a:lnTo>
                  <a:cubicBezTo>
                    <a:pt x="1672" y="2223"/>
                    <a:pt x="1691" y="2229"/>
                    <a:pt x="1710" y="2229"/>
                  </a:cubicBezTo>
                  <a:cubicBezTo>
                    <a:pt x="1770" y="2229"/>
                    <a:pt x="1828" y="2168"/>
                    <a:pt x="1810" y="2114"/>
                  </a:cubicBezTo>
                  <a:lnTo>
                    <a:pt x="1774" y="1519"/>
                  </a:lnTo>
                  <a:cubicBezTo>
                    <a:pt x="1774" y="1471"/>
                    <a:pt x="1786" y="1447"/>
                    <a:pt x="1810" y="1411"/>
                  </a:cubicBezTo>
                  <a:lnTo>
                    <a:pt x="2274" y="1042"/>
                  </a:lnTo>
                  <a:cubicBezTo>
                    <a:pt x="2358" y="971"/>
                    <a:pt x="2322" y="852"/>
                    <a:pt x="2239" y="840"/>
                  </a:cubicBezTo>
                  <a:lnTo>
                    <a:pt x="1643" y="697"/>
                  </a:lnTo>
                  <a:cubicBezTo>
                    <a:pt x="1608" y="685"/>
                    <a:pt x="1584" y="661"/>
                    <a:pt x="1560" y="626"/>
                  </a:cubicBezTo>
                  <a:lnTo>
                    <a:pt x="1346" y="78"/>
                  </a:lnTo>
                  <a:cubicBezTo>
                    <a:pt x="1320" y="27"/>
                    <a:pt x="1275" y="0"/>
                    <a:pt x="1231" y="0"/>
                  </a:cubicBezTo>
                  <a:close/>
                </a:path>
              </a:pathLst>
            </a:custGeom>
            <a:solidFill>
              <a:schemeClr val="accent4"/>
            </a:solidFill>
            <a:ln>
              <a:noFill/>
            </a:ln>
            <a:effectLst>
              <a:outerShdw dist="76200" dir="5400000" algn="bl" rotWithShape="0">
                <a:schemeClr val="lt1">
                  <a:alpha val="18823"/>
                </a:scheme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3" name="Google Shape;173;p44"/>
            <p:cNvSpPr/>
            <p:nvPr/>
          </p:nvSpPr>
          <p:spPr>
            <a:xfrm rot="1305284">
              <a:off x="2487572" y="-154950"/>
              <a:ext cx="642378" cy="607502"/>
            </a:xfrm>
            <a:custGeom>
              <a:avLst/>
              <a:gdLst/>
              <a:ahLst/>
              <a:cxnLst/>
              <a:rect l="l" t="t" r="r" b="b"/>
              <a:pathLst>
                <a:path w="2358" h="2230" extrusionOk="0">
                  <a:moveTo>
                    <a:pt x="1231" y="0"/>
                  </a:moveTo>
                  <a:cubicBezTo>
                    <a:pt x="1192" y="0"/>
                    <a:pt x="1154" y="21"/>
                    <a:pt x="1131" y="66"/>
                  </a:cubicBezTo>
                  <a:lnTo>
                    <a:pt x="822" y="566"/>
                  </a:lnTo>
                  <a:cubicBezTo>
                    <a:pt x="810" y="602"/>
                    <a:pt x="774" y="626"/>
                    <a:pt x="726" y="626"/>
                  </a:cubicBezTo>
                  <a:lnTo>
                    <a:pt x="131" y="661"/>
                  </a:lnTo>
                  <a:cubicBezTo>
                    <a:pt x="48" y="673"/>
                    <a:pt x="0" y="780"/>
                    <a:pt x="60" y="852"/>
                  </a:cubicBezTo>
                  <a:lnTo>
                    <a:pt x="453" y="1292"/>
                  </a:lnTo>
                  <a:cubicBezTo>
                    <a:pt x="476" y="1328"/>
                    <a:pt x="488" y="1376"/>
                    <a:pt x="476" y="1399"/>
                  </a:cubicBezTo>
                  <a:lnTo>
                    <a:pt x="334" y="1983"/>
                  </a:lnTo>
                  <a:cubicBezTo>
                    <a:pt x="314" y="2051"/>
                    <a:pt x="374" y="2127"/>
                    <a:pt x="442" y="2127"/>
                  </a:cubicBezTo>
                  <a:cubicBezTo>
                    <a:pt x="457" y="2127"/>
                    <a:pt x="473" y="2123"/>
                    <a:pt x="488" y="2114"/>
                  </a:cubicBezTo>
                  <a:lnTo>
                    <a:pt x="1048" y="1876"/>
                  </a:lnTo>
                  <a:cubicBezTo>
                    <a:pt x="1055" y="1872"/>
                    <a:pt x="1064" y="1871"/>
                    <a:pt x="1074" y="1871"/>
                  </a:cubicBezTo>
                  <a:cubicBezTo>
                    <a:pt x="1098" y="1871"/>
                    <a:pt x="1126" y="1879"/>
                    <a:pt x="1143" y="1888"/>
                  </a:cubicBezTo>
                  <a:lnTo>
                    <a:pt x="1655" y="2209"/>
                  </a:lnTo>
                  <a:cubicBezTo>
                    <a:pt x="1672" y="2223"/>
                    <a:pt x="1691" y="2229"/>
                    <a:pt x="1710" y="2229"/>
                  </a:cubicBezTo>
                  <a:cubicBezTo>
                    <a:pt x="1770" y="2229"/>
                    <a:pt x="1828" y="2168"/>
                    <a:pt x="1810" y="2114"/>
                  </a:cubicBezTo>
                  <a:lnTo>
                    <a:pt x="1774" y="1519"/>
                  </a:lnTo>
                  <a:cubicBezTo>
                    <a:pt x="1774" y="1471"/>
                    <a:pt x="1786" y="1447"/>
                    <a:pt x="1810" y="1411"/>
                  </a:cubicBezTo>
                  <a:lnTo>
                    <a:pt x="2274" y="1042"/>
                  </a:lnTo>
                  <a:cubicBezTo>
                    <a:pt x="2358" y="971"/>
                    <a:pt x="2322" y="852"/>
                    <a:pt x="2239" y="840"/>
                  </a:cubicBezTo>
                  <a:lnTo>
                    <a:pt x="1643" y="697"/>
                  </a:lnTo>
                  <a:cubicBezTo>
                    <a:pt x="1608" y="685"/>
                    <a:pt x="1584" y="661"/>
                    <a:pt x="1560" y="626"/>
                  </a:cubicBezTo>
                  <a:lnTo>
                    <a:pt x="1346" y="78"/>
                  </a:lnTo>
                  <a:cubicBezTo>
                    <a:pt x="1320" y="27"/>
                    <a:pt x="1275" y="0"/>
                    <a:pt x="1231" y="0"/>
                  </a:cubicBezTo>
                  <a:close/>
                </a:path>
              </a:pathLst>
            </a:custGeom>
            <a:solidFill>
              <a:schemeClr val="accent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174" name="Google Shape;174;p44"/>
          <p:cNvSpPr/>
          <p:nvPr/>
        </p:nvSpPr>
        <p:spPr>
          <a:xfrm rot="5400000">
            <a:off x="652978" y="3695649"/>
            <a:ext cx="794896" cy="2100898"/>
          </a:xfrm>
          <a:custGeom>
            <a:avLst/>
            <a:gdLst/>
            <a:ahLst/>
            <a:cxnLst/>
            <a:rect l="l" t="t" r="r" b="b"/>
            <a:pathLst>
              <a:path w="74761" h="78796" extrusionOk="0">
                <a:moveTo>
                  <a:pt x="74760" y="0"/>
                </a:moveTo>
                <a:cubicBezTo>
                  <a:pt x="63711" y="2465"/>
                  <a:pt x="53615" y="9263"/>
                  <a:pt x="47400" y="18752"/>
                </a:cubicBezTo>
                <a:cubicBezTo>
                  <a:pt x="40113" y="29897"/>
                  <a:pt x="38113" y="44017"/>
                  <a:pt x="29981" y="54554"/>
                </a:cubicBezTo>
                <a:cubicBezTo>
                  <a:pt x="23551" y="62853"/>
                  <a:pt x="14015" y="68020"/>
                  <a:pt x="5561" y="74247"/>
                </a:cubicBezTo>
                <a:cubicBezTo>
                  <a:pt x="3656" y="75652"/>
                  <a:pt x="1775" y="77176"/>
                  <a:pt x="1" y="78795"/>
                </a:cubicBezTo>
                <a:lnTo>
                  <a:pt x="74760" y="78795"/>
                </a:lnTo>
                <a:lnTo>
                  <a:pt x="74760" y="0"/>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accent3"/>
        </a:solidFill>
        <a:effectLst/>
      </p:bgPr>
    </p:bg>
    <p:spTree>
      <p:nvGrpSpPr>
        <p:cNvPr id="1" name="Shape 5"/>
        <p:cNvGrpSpPr/>
        <p:nvPr/>
      </p:nvGrpSpPr>
      <p:grpSpPr>
        <a:xfrm>
          <a:off x="0" y="0"/>
          <a:ext cx="0" cy="0"/>
          <a:chOff x="0" y="0"/>
          <a:chExt cx="0" cy="0"/>
        </a:xfrm>
      </p:grpSpPr>
      <p:sp>
        <p:nvSpPr>
          <p:cNvPr id="6" name="Google Shape;6;p35"/>
          <p:cNvSpPr txBox="1">
            <a:spLocks noGrp="1"/>
          </p:cNvSpPr>
          <p:nvPr>
            <p:ph type="title"/>
          </p:nvPr>
        </p:nvSpPr>
        <p:spPr>
          <a:xfrm>
            <a:off x="713275" y="445025"/>
            <a:ext cx="77175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3000"/>
              <a:buFont typeface="Fredoka"/>
              <a:buNone/>
              <a:defRPr sz="3000" b="0" i="0" u="none" strike="noStrike" cap="none">
                <a:solidFill>
                  <a:schemeClr val="dk1"/>
                </a:solidFill>
                <a:latin typeface="Fredoka"/>
                <a:ea typeface="Fredoka"/>
                <a:cs typeface="Fredoka"/>
                <a:sym typeface="Fredoka"/>
              </a:defRPr>
            </a:lvl1pPr>
            <a:lvl2pPr marR="0" lvl="1" algn="l" rtl="0">
              <a:lnSpc>
                <a:spcPct val="100000"/>
              </a:lnSpc>
              <a:spcBef>
                <a:spcPts val="0"/>
              </a:spcBef>
              <a:spcAft>
                <a:spcPts val="0"/>
              </a:spcAft>
              <a:buClr>
                <a:schemeClr val="dk1"/>
              </a:buClr>
              <a:buSzPts val="3000"/>
              <a:buFont typeface="Fredoka"/>
              <a:buNone/>
              <a:defRPr sz="3000" b="0" i="0" u="none" strike="noStrike" cap="none">
                <a:solidFill>
                  <a:schemeClr val="dk1"/>
                </a:solidFill>
                <a:latin typeface="Fredoka"/>
                <a:ea typeface="Fredoka"/>
                <a:cs typeface="Fredoka"/>
                <a:sym typeface="Fredoka"/>
              </a:defRPr>
            </a:lvl2pPr>
            <a:lvl3pPr marR="0" lvl="2" algn="l" rtl="0">
              <a:lnSpc>
                <a:spcPct val="100000"/>
              </a:lnSpc>
              <a:spcBef>
                <a:spcPts val="0"/>
              </a:spcBef>
              <a:spcAft>
                <a:spcPts val="0"/>
              </a:spcAft>
              <a:buClr>
                <a:schemeClr val="dk1"/>
              </a:buClr>
              <a:buSzPts val="3000"/>
              <a:buFont typeface="Fredoka"/>
              <a:buNone/>
              <a:defRPr sz="3000" b="0" i="0" u="none" strike="noStrike" cap="none">
                <a:solidFill>
                  <a:schemeClr val="dk1"/>
                </a:solidFill>
                <a:latin typeface="Fredoka"/>
                <a:ea typeface="Fredoka"/>
                <a:cs typeface="Fredoka"/>
                <a:sym typeface="Fredoka"/>
              </a:defRPr>
            </a:lvl3pPr>
            <a:lvl4pPr marR="0" lvl="3" algn="l" rtl="0">
              <a:lnSpc>
                <a:spcPct val="100000"/>
              </a:lnSpc>
              <a:spcBef>
                <a:spcPts val="0"/>
              </a:spcBef>
              <a:spcAft>
                <a:spcPts val="0"/>
              </a:spcAft>
              <a:buClr>
                <a:schemeClr val="dk1"/>
              </a:buClr>
              <a:buSzPts val="3000"/>
              <a:buFont typeface="Fredoka"/>
              <a:buNone/>
              <a:defRPr sz="3000" b="0" i="0" u="none" strike="noStrike" cap="none">
                <a:solidFill>
                  <a:schemeClr val="dk1"/>
                </a:solidFill>
                <a:latin typeface="Fredoka"/>
                <a:ea typeface="Fredoka"/>
                <a:cs typeface="Fredoka"/>
                <a:sym typeface="Fredoka"/>
              </a:defRPr>
            </a:lvl4pPr>
            <a:lvl5pPr marR="0" lvl="4" algn="l" rtl="0">
              <a:lnSpc>
                <a:spcPct val="100000"/>
              </a:lnSpc>
              <a:spcBef>
                <a:spcPts val="0"/>
              </a:spcBef>
              <a:spcAft>
                <a:spcPts val="0"/>
              </a:spcAft>
              <a:buClr>
                <a:schemeClr val="dk1"/>
              </a:buClr>
              <a:buSzPts val="3000"/>
              <a:buFont typeface="Fredoka"/>
              <a:buNone/>
              <a:defRPr sz="3000" b="0" i="0" u="none" strike="noStrike" cap="none">
                <a:solidFill>
                  <a:schemeClr val="dk1"/>
                </a:solidFill>
                <a:latin typeface="Fredoka"/>
                <a:ea typeface="Fredoka"/>
                <a:cs typeface="Fredoka"/>
                <a:sym typeface="Fredoka"/>
              </a:defRPr>
            </a:lvl5pPr>
            <a:lvl6pPr marR="0" lvl="5" algn="l" rtl="0">
              <a:lnSpc>
                <a:spcPct val="100000"/>
              </a:lnSpc>
              <a:spcBef>
                <a:spcPts val="0"/>
              </a:spcBef>
              <a:spcAft>
                <a:spcPts val="0"/>
              </a:spcAft>
              <a:buClr>
                <a:schemeClr val="dk1"/>
              </a:buClr>
              <a:buSzPts val="3000"/>
              <a:buFont typeface="Fredoka"/>
              <a:buNone/>
              <a:defRPr sz="3000" b="0" i="0" u="none" strike="noStrike" cap="none">
                <a:solidFill>
                  <a:schemeClr val="dk1"/>
                </a:solidFill>
                <a:latin typeface="Fredoka"/>
                <a:ea typeface="Fredoka"/>
                <a:cs typeface="Fredoka"/>
                <a:sym typeface="Fredoka"/>
              </a:defRPr>
            </a:lvl6pPr>
            <a:lvl7pPr marR="0" lvl="6" algn="l" rtl="0">
              <a:lnSpc>
                <a:spcPct val="100000"/>
              </a:lnSpc>
              <a:spcBef>
                <a:spcPts val="0"/>
              </a:spcBef>
              <a:spcAft>
                <a:spcPts val="0"/>
              </a:spcAft>
              <a:buClr>
                <a:schemeClr val="dk1"/>
              </a:buClr>
              <a:buSzPts val="3000"/>
              <a:buFont typeface="Fredoka"/>
              <a:buNone/>
              <a:defRPr sz="3000" b="0" i="0" u="none" strike="noStrike" cap="none">
                <a:solidFill>
                  <a:schemeClr val="dk1"/>
                </a:solidFill>
                <a:latin typeface="Fredoka"/>
                <a:ea typeface="Fredoka"/>
                <a:cs typeface="Fredoka"/>
                <a:sym typeface="Fredoka"/>
              </a:defRPr>
            </a:lvl7pPr>
            <a:lvl8pPr marR="0" lvl="7" algn="l" rtl="0">
              <a:lnSpc>
                <a:spcPct val="100000"/>
              </a:lnSpc>
              <a:spcBef>
                <a:spcPts val="0"/>
              </a:spcBef>
              <a:spcAft>
                <a:spcPts val="0"/>
              </a:spcAft>
              <a:buClr>
                <a:schemeClr val="dk1"/>
              </a:buClr>
              <a:buSzPts val="3000"/>
              <a:buFont typeface="Fredoka"/>
              <a:buNone/>
              <a:defRPr sz="3000" b="0" i="0" u="none" strike="noStrike" cap="none">
                <a:solidFill>
                  <a:schemeClr val="dk1"/>
                </a:solidFill>
                <a:latin typeface="Fredoka"/>
                <a:ea typeface="Fredoka"/>
                <a:cs typeface="Fredoka"/>
                <a:sym typeface="Fredoka"/>
              </a:defRPr>
            </a:lvl8pPr>
            <a:lvl9pPr marR="0" lvl="8" algn="l" rtl="0">
              <a:lnSpc>
                <a:spcPct val="100000"/>
              </a:lnSpc>
              <a:spcBef>
                <a:spcPts val="0"/>
              </a:spcBef>
              <a:spcAft>
                <a:spcPts val="0"/>
              </a:spcAft>
              <a:buClr>
                <a:schemeClr val="dk1"/>
              </a:buClr>
              <a:buSzPts val="3000"/>
              <a:buFont typeface="Fredoka"/>
              <a:buNone/>
              <a:defRPr sz="3000" b="0" i="0" u="none" strike="noStrike" cap="none">
                <a:solidFill>
                  <a:schemeClr val="dk1"/>
                </a:solidFill>
                <a:latin typeface="Fredoka"/>
                <a:ea typeface="Fredoka"/>
                <a:cs typeface="Fredoka"/>
                <a:sym typeface="Fredoka"/>
              </a:defRPr>
            </a:lvl9pPr>
          </a:lstStyle>
          <a:p>
            <a:endParaRPr/>
          </a:p>
        </p:txBody>
      </p:sp>
      <p:sp>
        <p:nvSpPr>
          <p:cNvPr id="7" name="Google Shape;7;p35"/>
          <p:cNvSpPr txBox="1">
            <a:spLocks noGrp="1"/>
          </p:cNvSpPr>
          <p:nvPr>
            <p:ph type="body" idx="1"/>
          </p:nvPr>
        </p:nvSpPr>
        <p:spPr>
          <a:xfrm>
            <a:off x="713275" y="1152475"/>
            <a:ext cx="7717500" cy="3416400"/>
          </a:xfrm>
          <a:prstGeom prst="rect">
            <a:avLst/>
          </a:prstGeom>
          <a:noFill/>
          <a:ln>
            <a:noFill/>
          </a:ln>
        </p:spPr>
        <p:txBody>
          <a:bodyPr spcFirstLastPara="1" wrap="square" lIns="91425" tIns="91425" rIns="91425" bIns="91425" anchor="t" anchorCtr="0">
            <a:noAutofit/>
          </a:bodyPr>
          <a:lstStyle>
            <a:lvl1pPr marL="457200" marR="0" lvl="0" indent="-317500" algn="l" rtl="0">
              <a:lnSpc>
                <a:spcPct val="100000"/>
              </a:lnSpc>
              <a:spcBef>
                <a:spcPts val="0"/>
              </a:spcBef>
              <a:spcAft>
                <a:spcPts val="0"/>
              </a:spcAft>
              <a:buClr>
                <a:schemeClr val="dk1"/>
              </a:buClr>
              <a:buSzPts val="1400"/>
              <a:buFont typeface="Karla Medium"/>
              <a:buChar char="●"/>
              <a:defRPr sz="1400" b="0" i="0" u="none" strike="noStrike" cap="none">
                <a:solidFill>
                  <a:schemeClr val="dk1"/>
                </a:solidFill>
                <a:latin typeface="Karla Medium"/>
                <a:ea typeface="Karla Medium"/>
                <a:cs typeface="Karla Medium"/>
                <a:sym typeface="Karla Medium"/>
              </a:defRPr>
            </a:lvl1pPr>
            <a:lvl2pPr marL="914400" marR="0" lvl="1" indent="-317500" algn="l" rtl="0">
              <a:lnSpc>
                <a:spcPct val="100000"/>
              </a:lnSpc>
              <a:spcBef>
                <a:spcPts val="0"/>
              </a:spcBef>
              <a:spcAft>
                <a:spcPts val="0"/>
              </a:spcAft>
              <a:buClr>
                <a:schemeClr val="dk1"/>
              </a:buClr>
              <a:buSzPts val="1400"/>
              <a:buFont typeface="Karla Medium"/>
              <a:buChar char="○"/>
              <a:defRPr sz="1400" b="0" i="0" u="none" strike="noStrike" cap="none">
                <a:solidFill>
                  <a:schemeClr val="dk1"/>
                </a:solidFill>
                <a:latin typeface="Karla Medium"/>
                <a:ea typeface="Karla Medium"/>
                <a:cs typeface="Karla Medium"/>
                <a:sym typeface="Karla Medium"/>
              </a:defRPr>
            </a:lvl2pPr>
            <a:lvl3pPr marL="1371600" marR="0" lvl="2" indent="-317500" algn="l" rtl="0">
              <a:lnSpc>
                <a:spcPct val="100000"/>
              </a:lnSpc>
              <a:spcBef>
                <a:spcPts val="0"/>
              </a:spcBef>
              <a:spcAft>
                <a:spcPts val="0"/>
              </a:spcAft>
              <a:buClr>
                <a:schemeClr val="dk1"/>
              </a:buClr>
              <a:buSzPts val="1400"/>
              <a:buFont typeface="Karla Medium"/>
              <a:buChar char="■"/>
              <a:defRPr sz="1400" b="0" i="0" u="none" strike="noStrike" cap="none">
                <a:solidFill>
                  <a:schemeClr val="dk1"/>
                </a:solidFill>
                <a:latin typeface="Karla Medium"/>
                <a:ea typeface="Karla Medium"/>
                <a:cs typeface="Karla Medium"/>
                <a:sym typeface="Karla Medium"/>
              </a:defRPr>
            </a:lvl3pPr>
            <a:lvl4pPr marL="1828800" marR="0" lvl="3" indent="-317500" algn="l" rtl="0">
              <a:lnSpc>
                <a:spcPct val="100000"/>
              </a:lnSpc>
              <a:spcBef>
                <a:spcPts val="0"/>
              </a:spcBef>
              <a:spcAft>
                <a:spcPts val="0"/>
              </a:spcAft>
              <a:buClr>
                <a:schemeClr val="dk1"/>
              </a:buClr>
              <a:buSzPts val="1400"/>
              <a:buFont typeface="Karla Medium"/>
              <a:buChar char="●"/>
              <a:defRPr sz="1400" b="0" i="0" u="none" strike="noStrike" cap="none">
                <a:solidFill>
                  <a:schemeClr val="dk1"/>
                </a:solidFill>
                <a:latin typeface="Karla Medium"/>
                <a:ea typeface="Karla Medium"/>
                <a:cs typeface="Karla Medium"/>
                <a:sym typeface="Karla Medium"/>
              </a:defRPr>
            </a:lvl4pPr>
            <a:lvl5pPr marL="2286000" marR="0" lvl="4" indent="-317500" algn="l" rtl="0">
              <a:lnSpc>
                <a:spcPct val="100000"/>
              </a:lnSpc>
              <a:spcBef>
                <a:spcPts val="0"/>
              </a:spcBef>
              <a:spcAft>
                <a:spcPts val="0"/>
              </a:spcAft>
              <a:buClr>
                <a:schemeClr val="dk1"/>
              </a:buClr>
              <a:buSzPts val="1400"/>
              <a:buFont typeface="Karla Medium"/>
              <a:buChar char="○"/>
              <a:defRPr sz="1400" b="0" i="0" u="none" strike="noStrike" cap="none">
                <a:solidFill>
                  <a:schemeClr val="dk1"/>
                </a:solidFill>
                <a:latin typeface="Karla Medium"/>
                <a:ea typeface="Karla Medium"/>
                <a:cs typeface="Karla Medium"/>
                <a:sym typeface="Karla Medium"/>
              </a:defRPr>
            </a:lvl5pPr>
            <a:lvl6pPr marL="2743200" marR="0" lvl="5" indent="-317500" algn="l" rtl="0">
              <a:lnSpc>
                <a:spcPct val="100000"/>
              </a:lnSpc>
              <a:spcBef>
                <a:spcPts val="0"/>
              </a:spcBef>
              <a:spcAft>
                <a:spcPts val="0"/>
              </a:spcAft>
              <a:buClr>
                <a:schemeClr val="dk1"/>
              </a:buClr>
              <a:buSzPts val="1400"/>
              <a:buFont typeface="Karla Medium"/>
              <a:buChar char="■"/>
              <a:defRPr sz="1400" b="0" i="0" u="none" strike="noStrike" cap="none">
                <a:solidFill>
                  <a:schemeClr val="dk1"/>
                </a:solidFill>
                <a:latin typeface="Karla Medium"/>
                <a:ea typeface="Karla Medium"/>
                <a:cs typeface="Karla Medium"/>
                <a:sym typeface="Karla Medium"/>
              </a:defRPr>
            </a:lvl6pPr>
            <a:lvl7pPr marL="3200400" marR="0" lvl="6" indent="-317500" algn="l" rtl="0">
              <a:lnSpc>
                <a:spcPct val="100000"/>
              </a:lnSpc>
              <a:spcBef>
                <a:spcPts val="0"/>
              </a:spcBef>
              <a:spcAft>
                <a:spcPts val="0"/>
              </a:spcAft>
              <a:buClr>
                <a:schemeClr val="dk1"/>
              </a:buClr>
              <a:buSzPts val="1400"/>
              <a:buFont typeface="Karla Medium"/>
              <a:buChar char="●"/>
              <a:defRPr sz="1400" b="0" i="0" u="none" strike="noStrike" cap="none">
                <a:solidFill>
                  <a:schemeClr val="dk1"/>
                </a:solidFill>
                <a:latin typeface="Karla Medium"/>
                <a:ea typeface="Karla Medium"/>
                <a:cs typeface="Karla Medium"/>
                <a:sym typeface="Karla Medium"/>
              </a:defRPr>
            </a:lvl7pPr>
            <a:lvl8pPr marL="3657600" marR="0" lvl="7" indent="-317500" algn="l" rtl="0">
              <a:lnSpc>
                <a:spcPct val="100000"/>
              </a:lnSpc>
              <a:spcBef>
                <a:spcPts val="0"/>
              </a:spcBef>
              <a:spcAft>
                <a:spcPts val="0"/>
              </a:spcAft>
              <a:buClr>
                <a:schemeClr val="dk1"/>
              </a:buClr>
              <a:buSzPts val="1400"/>
              <a:buFont typeface="Karla Medium"/>
              <a:buChar char="○"/>
              <a:defRPr sz="1400" b="0" i="0" u="none" strike="noStrike" cap="none">
                <a:solidFill>
                  <a:schemeClr val="dk1"/>
                </a:solidFill>
                <a:latin typeface="Karla Medium"/>
                <a:ea typeface="Karla Medium"/>
                <a:cs typeface="Karla Medium"/>
                <a:sym typeface="Karla Medium"/>
              </a:defRPr>
            </a:lvl8pPr>
            <a:lvl9pPr marL="4114800" marR="0" lvl="8" indent="-317500" algn="l" rtl="0">
              <a:lnSpc>
                <a:spcPct val="100000"/>
              </a:lnSpc>
              <a:spcBef>
                <a:spcPts val="0"/>
              </a:spcBef>
              <a:spcAft>
                <a:spcPts val="0"/>
              </a:spcAft>
              <a:buClr>
                <a:schemeClr val="dk1"/>
              </a:buClr>
              <a:buSzPts val="1400"/>
              <a:buFont typeface="Karla Medium"/>
              <a:buChar char="■"/>
              <a:defRPr sz="1400" b="0" i="0" u="none" strike="noStrike" cap="none">
                <a:solidFill>
                  <a:schemeClr val="dk1"/>
                </a:solidFill>
                <a:latin typeface="Karla Medium"/>
                <a:ea typeface="Karla Medium"/>
                <a:cs typeface="Karla Medium"/>
                <a:sym typeface="Karla Medium"/>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1"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os="449">
          <p15:clr>
            <a:srgbClr val="EA4335"/>
          </p15:clr>
        </p15:guide>
        <p15:guide id="2" pos="5311">
          <p15:clr>
            <a:srgbClr val="EA4335"/>
          </p15:clr>
        </p15:guide>
        <p15:guide id="3" orient="horz" pos="340">
          <p15:clr>
            <a:srgbClr val="EA4335"/>
          </p15:clr>
        </p15:guide>
        <p15:guide id="4" orient="horz" pos="2900">
          <p15:clr>
            <a:srgbClr val="EA4335"/>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3.xml"/><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grpSp>
        <p:nvGrpSpPr>
          <p:cNvPr id="207" name="Google Shape;207;p1"/>
          <p:cNvGrpSpPr/>
          <p:nvPr/>
        </p:nvGrpSpPr>
        <p:grpSpPr>
          <a:xfrm>
            <a:off x="1341786" y="765906"/>
            <a:ext cx="6460427" cy="3387296"/>
            <a:chOff x="2746075" y="637800"/>
            <a:chExt cx="5685032" cy="3426600"/>
          </a:xfrm>
        </p:grpSpPr>
        <p:grpSp>
          <p:nvGrpSpPr>
            <p:cNvPr id="208" name="Google Shape;208;p1"/>
            <p:cNvGrpSpPr/>
            <p:nvPr/>
          </p:nvGrpSpPr>
          <p:grpSpPr>
            <a:xfrm>
              <a:off x="2746075" y="637800"/>
              <a:ext cx="5685032" cy="3426600"/>
              <a:chOff x="2746075" y="637800"/>
              <a:chExt cx="5685032" cy="3426600"/>
            </a:xfrm>
          </p:grpSpPr>
          <p:sp>
            <p:nvSpPr>
              <p:cNvPr id="209" name="Google Shape;209;p1"/>
              <p:cNvSpPr/>
              <p:nvPr/>
            </p:nvSpPr>
            <p:spPr>
              <a:xfrm>
                <a:off x="2746075" y="963600"/>
                <a:ext cx="5684700" cy="3100800"/>
              </a:xfrm>
              <a:prstGeom prst="rect">
                <a:avLst/>
              </a:prstGeom>
              <a:solidFill>
                <a:schemeClr val="lt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0" name="Google Shape;210;p1"/>
              <p:cNvSpPr/>
              <p:nvPr/>
            </p:nvSpPr>
            <p:spPr>
              <a:xfrm>
                <a:off x="2746407" y="637800"/>
                <a:ext cx="5684700" cy="330300"/>
              </a:xfrm>
              <a:prstGeom prst="round2SameRect">
                <a:avLst>
                  <a:gd name="adj1" fmla="val 50000"/>
                  <a:gd name="adj2" fmla="val 0"/>
                </a:avLst>
              </a:prstGeom>
              <a:solidFill>
                <a:schemeClr val="dk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211" name="Google Shape;211;p1"/>
            <p:cNvGrpSpPr/>
            <p:nvPr/>
          </p:nvGrpSpPr>
          <p:grpSpPr>
            <a:xfrm>
              <a:off x="7478003" y="729844"/>
              <a:ext cx="784907" cy="155297"/>
              <a:chOff x="7189925" y="928775"/>
              <a:chExt cx="699000" cy="138300"/>
            </a:xfrm>
          </p:grpSpPr>
          <p:sp>
            <p:nvSpPr>
              <p:cNvPr id="212" name="Google Shape;212;p1"/>
              <p:cNvSpPr/>
              <p:nvPr/>
            </p:nvSpPr>
            <p:spPr>
              <a:xfrm>
                <a:off x="7189925" y="928775"/>
                <a:ext cx="138300" cy="138300"/>
              </a:xfrm>
              <a:prstGeom prst="ellipse">
                <a:avLst/>
              </a:prstGeom>
              <a:solidFill>
                <a:schemeClr val="lt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3" name="Google Shape;213;p1"/>
              <p:cNvSpPr/>
              <p:nvPr/>
            </p:nvSpPr>
            <p:spPr>
              <a:xfrm>
                <a:off x="7470275" y="928775"/>
                <a:ext cx="138300" cy="138300"/>
              </a:xfrm>
              <a:prstGeom prst="ellipse">
                <a:avLst/>
              </a:prstGeom>
              <a:solidFill>
                <a:schemeClr val="accent1"/>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4" name="Google Shape;214;p1"/>
              <p:cNvSpPr/>
              <p:nvPr/>
            </p:nvSpPr>
            <p:spPr>
              <a:xfrm>
                <a:off x="7750625" y="928775"/>
                <a:ext cx="138300" cy="138300"/>
              </a:xfrm>
              <a:prstGeom prst="ellipse">
                <a:avLst/>
              </a:prstGeom>
              <a:solidFill>
                <a:schemeClr val="accent3"/>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grpSp>
        <p:nvGrpSpPr>
          <p:cNvPr id="215" name="Google Shape;215;p1"/>
          <p:cNvGrpSpPr/>
          <p:nvPr/>
        </p:nvGrpSpPr>
        <p:grpSpPr>
          <a:xfrm flipH="1">
            <a:off x="6454132" y="3474008"/>
            <a:ext cx="1206193" cy="1177624"/>
            <a:chOff x="2180273" y="-464800"/>
            <a:chExt cx="1256975" cy="1227203"/>
          </a:xfrm>
        </p:grpSpPr>
        <p:sp>
          <p:nvSpPr>
            <p:cNvPr id="216" name="Google Shape;216;p1"/>
            <p:cNvSpPr/>
            <p:nvPr/>
          </p:nvSpPr>
          <p:spPr>
            <a:xfrm rot="1305289">
              <a:off x="2317483" y="-315805"/>
              <a:ext cx="982555" cy="929213"/>
            </a:xfrm>
            <a:custGeom>
              <a:avLst/>
              <a:gdLst/>
              <a:ahLst/>
              <a:cxnLst/>
              <a:rect l="l" t="t" r="r" b="b"/>
              <a:pathLst>
                <a:path w="2358" h="2230" extrusionOk="0">
                  <a:moveTo>
                    <a:pt x="1231" y="0"/>
                  </a:moveTo>
                  <a:cubicBezTo>
                    <a:pt x="1192" y="0"/>
                    <a:pt x="1154" y="21"/>
                    <a:pt x="1131" y="66"/>
                  </a:cubicBezTo>
                  <a:lnTo>
                    <a:pt x="822" y="566"/>
                  </a:lnTo>
                  <a:cubicBezTo>
                    <a:pt x="810" y="602"/>
                    <a:pt x="774" y="626"/>
                    <a:pt x="726" y="626"/>
                  </a:cubicBezTo>
                  <a:lnTo>
                    <a:pt x="131" y="661"/>
                  </a:lnTo>
                  <a:cubicBezTo>
                    <a:pt x="48" y="673"/>
                    <a:pt x="0" y="780"/>
                    <a:pt x="60" y="852"/>
                  </a:cubicBezTo>
                  <a:lnTo>
                    <a:pt x="453" y="1292"/>
                  </a:lnTo>
                  <a:cubicBezTo>
                    <a:pt x="476" y="1328"/>
                    <a:pt x="488" y="1376"/>
                    <a:pt x="476" y="1399"/>
                  </a:cubicBezTo>
                  <a:lnTo>
                    <a:pt x="334" y="1983"/>
                  </a:lnTo>
                  <a:cubicBezTo>
                    <a:pt x="314" y="2051"/>
                    <a:pt x="374" y="2127"/>
                    <a:pt x="442" y="2127"/>
                  </a:cubicBezTo>
                  <a:cubicBezTo>
                    <a:pt x="457" y="2127"/>
                    <a:pt x="473" y="2123"/>
                    <a:pt x="488" y="2114"/>
                  </a:cubicBezTo>
                  <a:lnTo>
                    <a:pt x="1048" y="1876"/>
                  </a:lnTo>
                  <a:cubicBezTo>
                    <a:pt x="1055" y="1872"/>
                    <a:pt x="1064" y="1871"/>
                    <a:pt x="1074" y="1871"/>
                  </a:cubicBezTo>
                  <a:cubicBezTo>
                    <a:pt x="1098" y="1871"/>
                    <a:pt x="1126" y="1879"/>
                    <a:pt x="1143" y="1888"/>
                  </a:cubicBezTo>
                  <a:lnTo>
                    <a:pt x="1655" y="2209"/>
                  </a:lnTo>
                  <a:cubicBezTo>
                    <a:pt x="1672" y="2223"/>
                    <a:pt x="1691" y="2229"/>
                    <a:pt x="1710" y="2229"/>
                  </a:cubicBezTo>
                  <a:cubicBezTo>
                    <a:pt x="1770" y="2229"/>
                    <a:pt x="1828" y="2168"/>
                    <a:pt x="1810" y="2114"/>
                  </a:cubicBezTo>
                  <a:lnTo>
                    <a:pt x="1774" y="1519"/>
                  </a:lnTo>
                  <a:cubicBezTo>
                    <a:pt x="1774" y="1471"/>
                    <a:pt x="1786" y="1447"/>
                    <a:pt x="1810" y="1411"/>
                  </a:cubicBezTo>
                  <a:lnTo>
                    <a:pt x="2274" y="1042"/>
                  </a:lnTo>
                  <a:cubicBezTo>
                    <a:pt x="2358" y="971"/>
                    <a:pt x="2322" y="852"/>
                    <a:pt x="2239" y="840"/>
                  </a:cubicBezTo>
                  <a:lnTo>
                    <a:pt x="1643" y="697"/>
                  </a:lnTo>
                  <a:cubicBezTo>
                    <a:pt x="1608" y="685"/>
                    <a:pt x="1584" y="661"/>
                    <a:pt x="1560" y="626"/>
                  </a:cubicBezTo>
                  <a:lnTo>
                    <a:pt x="1346" y="78"/>
                  </a:lnTo>
                  <a:cubicBezTo>
                    <a:pt x="1320" y="27"/>
                    <a:pt x="1275" y="0"/>
                    <a:pt x="1231" y="0"/>
                  </a:cubicBezTo>
                  <a:close/>
                </a:path>
              </a:pathLst>
            </a:custGeom>
            <a:solidFill>
              <a:schemeClr val="accent4"/>
            </a:solidFill>
            <a:ln>
              <a:noFill/>
            </a:ln>
            <a:effectLst>
              <a:outerShdw dist="76200" dir="5400000" algn="bl" rotWithShape="0">
                <a:schemeClr val="lt1">
                  <a:alpha val="18823"/>
                </a:scheme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7" name="Google Shape;217;p1"/>
            <p:cNvSpPr/>
            <p:nvPr/>
          </p:nvSpPr>
          <p:spPr>
            <a:xfrm rot="1305284">
              <a:off x="2487572" y="-154950"/>
              <a:ext cx="642378" cy="607502"/>
            </a:xfrm>
            <a:custGeom>
              <a:avLst/>
              <a:gdLst/>
              <a:ahLst/>
              <a:cxnLst/>
              <a:rect l="l" t="t" r="r" b="b"/>
              <a:pathLst>
                <a:path w="2358" h="2230" extrusionOk="0">
                  <a:moveTo>
                    <a:pt x="1231" y="0"/>
                  </a:moveTo>
                  <a:cubicBezTo>
                    <a:pt x="1192" y="0"/>
                    <a:pt x="1154" y="21"/>
                    <a:pt x="1131" y="66"/>
                  </a:cubicBezTo>
                  <a:lnTo>
                    <a:pt x="822" y="566"/>
                  </a:lnTo>
                  <a:cubicBezTo>
                    <a:pt x="810" y="602"/>
                    <a:pt x="774" y="626"/>
                    <a:pt x="726" y="626"/>
                  </a:cubicBezTo>
                  <a:lnTo>
                    <a:pt x="131" y="661"/>
                  </a:lnTo>
                  <a:cubicBezTo>
                    <a:pt x="48" y="673"/>
                    <a:pt x="0" y="780"/>
                    <a:pt x="60" y="852"/>
                  </a:cubicBezTo>
                  <a:lnTo>
                    <a:pt x="453" y="1292"/>
                  </a:lnTo>
                  <a:cubicBezTo>
                    <a:pt x="476" y="1328"/>
                    <a:pt x="488" y="1376"/>
                    <a:pt x="476" y="1399"/>
                  </a:cubicBezTo>
                  <a:lnTo>
                    <a:pt x="334" y="1983"/>
                  </a:lnTo>
                  <a:cubicBezTo>
                    <a:pt x="314" y="2051"/>
                    <a:pt x="374" y="2127"/>
                    <a:pt x="442" y="2127"/>
                  </a:cubicBezTo>
                  <a:cubicBezTo>
                    <a:pt x="457" y="2127"/>
                    <a:pt x="473" y="2123"/>
                    <a:pt x="488" y="2114"/>
                  </a:cubicBezTo>
                  <a:lnTo>
                    <a:pt x="1048" y="1876"/>
                  </a:lnTo>
                  <a:cubicBezTo>
                    <a:pt x="1055" y="1872"/>
                    <a:pt x="1064" y="1871"/>
                    <a:pt x="1074" y="1871"/>
                  </a:cubicBezTo>
                  <a:cubicBezTo>
                    <a:pt x="1098" y="1871"/>
                    <a:pt x="1126" y="1879"/>
                    <a:pt x="1143" y="1888"/>
                  </a:cubicBezTo>
                  <a:lnTo>
                    <a:pt x="1655" y="2209"/>
                  </a:lnTo>
                  <a:cubicBezTo>
                    <a:pt x="1672" y="2223"/>
                    <a:pt x="1691" y="2229"/>
                    <a:pt x="1710" y="2229"/>
                  </a:cubicBezTo>
                  <a:cubicBezTo>
                    <a:pt x="1770" y="2229"/>
                    <a:pt x="1828" y="2168"/>
                    <a:pt x="1810" y="2114"/>
                  </a:cubicBezTo>
                  <a:lnTo>
                    <a:pt x="1774" y="1519"/>
                  </a:lnTo>
                  <a:cubicBezTo>
                    <a:pt x="1774" y="1471"/>
                    <a:pt x="1786" y="1447"/>
                    <a:pt x="1810" y="1411"/>
                  </a:cubicBezTo>
                  <a:lnTo>
                    <a:pt x="2274" y="1042"/>
                  </a:lnTo>
                  <a:cubicBezTo>
                    <a:pt x="2358" y="971"/>
                    <a:pt x="2322" y="852"/>
                    <a:pt x="2239" y="840"/>
                  </a:cubicBezTo>
                  <a:lnTo>
                    <a:pt x="1643" y="697"/>
                  </a:lnTo>
                  <a:cubicBezTo>
                    <a:pt x="1608" y="685"/>
                    <a:pt x="1584" y="661"/>
                    <a:pt x="1560" y="626"/>
                  </a:cubicBezTo>
                  <a:lnTo>
                    <a:pt x="1346" y="78"/>
                  </a:lnTo>
                  <a:cubicBezTo>
                    <a:pt x="1320" y="27"/>
                    <a:pt x="1275" y="0"/>
                    <a:pt x="1231" y="0"/>
                  </a:cubicBezTo>
                  <a:close/>
                </a:path>
              </a:pathLst>
            </a:custGeom>
            <a:solidFill>
              <a:schemeClr val="accent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218" name="Google Shape;218;p1"/>
          <p:cNvGrpSpPr/>
          <p:nvPr/>
        </p:nvGrpSpPr>
        <p:grpSpPr>
          <a:xfrm flipH="1">
            <a:off x="617664" y="1092881"/>
            <a:ext cx="1206193" cy="1177624"/>
            <a:chOff x="2180273" y="-464800"/>
            <a:chExt cx="1256975" cy="1227203"/>
          </a:xfrm>
        </p:grpSpPr>
        <p:sp>
          <p:nvSpPr>
            <p:cNvPr id="219" name="Google Shape;219;p1"/>
            <p:cNvSpPr/>
            <p:nvPr/>
          </p:nvSpPr>
          <p:spPr>
            <a:xfrm rot="1305289">
              <a:off x="2317483" y="-315805"/>
              <a:ext cx="982555" cy="929213"/>
            </a:xfrm>
            <a:custGeom>
              <a:avLst/>
              <a:gdLst/>
              <a:ahLst/>
              <a:cxnLst/>
              <a:rect l="l" t="t" r="r" b="b"/>
              <a:pathLst>
                <a:path w="2358" h="2230" extrusionOk="0">
                  <a:moveTo>
                    <a:pt x="1231" y="0"/>
                  </a:moveTo>
                  <a:cubicBezTo>
                    <a:pt x="1192" y="0"/>
                    <a:pt x="1154" y="21"/>
                    <a:pt x="1131" y="66"/>
                  </a:cubicBezTo>
                  <a:lnTo>
                    <a:pt x="822" y="566"/>
                  </a:lnTo>
                  <a:cubicBezTo>
                    <a:pt x="810" y="602"/>
                    <a:pt x="774" y="626"/>
                    <a:pt x="726" y="626"/>
                  </a:cubicBezTo>
                  <a:lnTo>
                    <a:pt x="131" y="661"/>
                  </a:lnTo>
                  <a:cubicBezTo>
                    <a:pt x="48" y="673"/>
                    <a:pt x="0" y="780"/>
                    <a:pt x="60" y="852"/>
                  </a:cubicBezTo>
                  <a:lnTo>
                    <a:pt x="453" y="1292"/>
                  </a:lnTo>
                  <a:cubicBezTo>
                    <a:pt x="476" y="1328"/>
                    <a:pt x="488" y="1376"/>
                    <a:pt x="476" y="1399"/>
                  </a:cubicBezTo>
                  <a:lnTo>
                    <a:pt x="334" y="1983"/>
                  </a:lnTo>
                  <a:cubicBezTo>
                    <a:pt x="314" y="2051"/>
                    <a:pt x="374" y="2127"/>
                    <a:pt x="442" y="2127"/>
                  </a:cubicBezTo>
                  <a:cubicBezTo>
                    <a:pt x="457" y="2127"/>
                    <a:pt x="473" y="2123"/>
                    <a:pt x="488" y="2114"/>
                  </a:cubicBezTo>
                  <a:lnTo>
                    <a:pt x="1048" y="1876"/>
                  </a:lnTo>
                  <a:cubicBezTo>
                    <a:pt x="1055" y="1872"/>
                    <a:pt x="1064" y="1871"/>
                    <a:pt x="1074" y="1871"/>
                  </a:cubicBezTo>
                  <a:cubicBezTo>
                    <a:pt x="1098" y="1871"/>
                    <a:pt x="1126" y="1879"/>
                    <a:pt x="1143" y="1888"/>
                  </a:cubicBezTo>
                  <a:lnTo>
                    <a:pt x="1655" y="2209"/>
                  </a:lnTo>
                  <a:cubicBezTo>
                    <a:pt x="1672" y="2223"/>
                    <a:pt x="1691" y="2229"/>
                    <a:pt x="1710" y="2229"/>
                  </a:cubicBezTo>
                  <a:cubicBezTo>
                    <a:pt x="1770" y="2229"/>
                    <a:pt x="1828" y="2168"/>
                    <a:pt x="1810" y="2114"/>
                  </a:cubicBezTo>
                  <a:lnTo>
                    <a:pt x="1774" y="1519"/>
                  </a:lnTo>
                  <a:cubicBezTo>
                    <a:pt x="1774" y="1471"/>
                    <a:pt x="1786" y="1447"/>
                    <a:pt x="1810" y="1411"/>
                  </a:cubicBezTo>
                  <a:lnTo>
                    <a:pt x="2274" y="1042"/>
                  </a:lnTo>
                  <a:cubicBezTo>
                    <a:pt x="2358" y="971"/>
                    <a:pt x="2322" y="852"/>
                    <a:pt x="2239" y="840"/>
                  </a:cubicBezTo>
                  <a:lnTo>
                    <a:pt x="1643" y="697"/>
                  </a:lnTo>
                  <a:cubicBezTo>
                    <a:pt x="1608" y="685"/>
                    <a:pt x="1584" y="661"/>
                    <a:pt x="1560" y="626"/>
                  </a:cubicBezTo>
                  <a:lnTo>
                    <a:pt x="1346" y="78"/>
                  </a:lnTo>
                  <a:cubicBezTo>
                    <a:pt x="1320" y="27"/>
                    <a:pt x="1275" y="0"/>
                    <a:pt x="1231" y="0"/>
                  </a:cubicBezTo>
                  <a:close/>
                </a:path>
              </a:pathLst>
            </a:custGeom>
            <a:solidFill>
              <a:schemeClr val="accent4"/>
            </a:solidFill>
            <a:ln>
              <a:noFill/>
            </a:ln>
            <a:effectLst>
              <a:outerShdw dist="76200" dir="5400000" algn="bl" rotWithShape="0">
                <a:schemeClr val="lt1">
                  <a:alpha val="18823"/>
                </a:scheme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0" name="Google Shape;220;p1"/>
            <p:cNvSpPr/>
            <p:nvPr/>
          </p:nvSpPr>
          <p:spPr>
            <a:xfrm rot="1305284">
              <a:off x="2487572" y="-154950"/>
              <a:ext cx="642378" cy="607502"/>
            </a:xfrm>
            <a:custGeom>
              <a:avLst/>
              <a:gdLst/>
              <a:ahLst/>
              <a:cxnLst/>
              <a:rect l="l" t="t" r="r" b="b"/>
              <a:pathLst>
                <a:path w="2358" h="2230" extrusionOk="0">
                  <a:moveTo>
                    <a:pt x="1231" y="0"/>
                  </a:moveTo>
                  <a:cubicBezTo>
                    <a:pt x="1192" y="0"/>
                    <a:pt x="1154" y="21"/>
                    <a:pt x="1131" y="66"/>
                  </a:cubicBezTo>
                  <a:lnTo>
                    <a:pt x="822" y="566"/>
                  </a:lnTo>
                  <a:cubicBezTo>
                    <a:pt x="810" y="602"/>
                    <a:pt x="774" y="626"/>
                    <a:pt x="726" y="626"/>
                  </a:cubicBezTo>
                  <a:lnTo>
                    <a:pt x="131" y="661"/>
                  </a:lnTo>
                  <a:cubicBezTo>
                    <a:pt x="48" y="673"/>
                    <a:pt x="0" y="780"/>
                    <a:pt x="60" y="852"/>
                  </a:cubicBezTo>
                  <a:lnTo>
                    <a:pt x="453" y="1292"/>
                  </a:lnTo>
                  <a:cubicBezTo>
                    <a:pt x="476" y="1328"/>
                    <a:pt x="488" y="1376"/>
                    <a:pt x="476" y="1399"/>
                  </a:cubicBezTo>
                  <a:lnTo>
                    <a:pt x="334" y="1983"/>
                  </a:lnTo>
                  <a:cubicBezTo>
                    <a:pt x="314" y="2051"/>
                    <a:pt x="374" y="2127"/>
                    <a:pt x="442" y="2127"/>
                  </a:cubicBezTo>
                  <a:cubicBezTo>
                    <a:pt x="457" y="2127"/>
                    <a:pt x="473" y="2123"/>
                    <a:pt x="488" y="2114"/>
                  </a:cubicBezTo>
                  <a:lnTo>
                    <a:pt x="1048" y="1876"/>
                  </a:lnTo>
                  <a:cubicBezTo>
                    <a:pt x="1055" y="1872"/>
                    <a:pt x="1064" y="1871"/>
                    <a:pt x="1074" y="1871"/>
                  </a:cubicBezTo>
                  <a:cubicBezTo>
                    <a:pt x="1098" y="1871"/>
                    <a:pt x="1126" y="1879"/>
                    <a:pt x="1143" y="1888"/>
                  </a:cubicBezTo>
                  <a:lnTo>
                    <a:pt x="1655" y="2209"/>
                  </a:lnTo>
                  <a:cubicBezTo>
                    <a:pt x="1672" y="2223"/>
                    <a:pt x="1691" y="2229"/>
                    <a:pt x="1710" y="2229"/>
                  </a:cubicBezTo>
                  <a:cubicBezTo>
                    <a:pt x="1770" y="2229"/>
                    <a:pt x="1828" y="2168"/>
                    <a:pt x="1810" y="2114"/>
                  </a:cubicBezTo>
                  <a:lnTo>
                    <a:pt x="1774" y="1519"/>
                  </a:lnTo>
                  <a:cubicBezTo>
                    <a:pt x="1774" y="1471"/>
                    <a:pt x="1786" y="1447"/>
                    <a:pt x="1810" y="1411"/>
                  </a:cubicBezTo>
                  <a:lnTo>
                    <a:pt x="2274" y="1042"/>
                  </a:lnTo>
                  <a:cubicBezTo>
                    <a:pt x="2358" y="971"/>
                    <a:pt x="2322" y="852"/>
                    <a:pt x="2239" y="840"/>
                  </a:cubicBezTo>
                  <a:lnTo>
                    <a:pt x="1643" y="697"/>
                  </a:lnTo>
                  <a:cubicBezTo>
                    <a:pt x="1608" y="685"/>
                    <a:pt x="1584" y="661"/>
                    <a:pt x="1560" y="626"/>
                  </a:cubicBezTo>
                  <a:lnTo>
                    <a:pt x="1346" y="78"/>
                  </a:lnTo>
                  <a:cubicBezTo>
                    <a:pt x="1320" y="27"/>
                    <a:pt x="1275" y="0"/>
                    <a:pt x="1231" y="0"/>
                  </a:cubicBezTo>
                  <a:close/>
                </a:path>
              </a:pathLst>
            </a:custGeom>
            <a:solidFill>
              <a:schemeClr val="accent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221" name="Google Shape;221;p1"/>
          <p:cNvSpPr/>
          <p:nvPr/>
        </p:nvSpPr>
        <p:spPr>
          <a:xfrm>
            <a:off x="6677107" y="4440429"/>
            <a:ext cx="292502" cy="327348"/>
          </a:xfrm>
          <a:custGeom>
            <a:avLst/>
            <a:gdLst/>
            <a:ahLst/>
            <a:cxnLst/>
            <a:rect l="l" t="t" r="r" b="b"/>
            <a:pathLst>
              <a:path w="3871" h="4332" extrusionOk="0">
                <a:moveTo>
                  <a:pt x="1942" y="1"/>
                </a:moveTo>
                <a:cubicBezTo>
                  <a:pt x="1894" y="1"/>
                  <a:pt x="1846" y="24"/>
                  <a:pt x="1823" y="72"/>
                </a:cubicBezTo>
                <a:cubicBezTo>
                  <a:pt x="1596" y="572"/>
                  <a:pt x="1513" y="1167"/>
                  <a:pt x="1465" y="1703"/>
                </a:cubicBezTo>
                <a:cubicBezTo>
                  <a:pt x="1001" y="1739"/>
                  <a:pt x="513" y="1834"/>
                  <a:pt x="108" y="2037"/>
                </a:cubicBezTo>
                <a:cubicBezTo>
                  <a:pt x="1" y="2084"/>
                  <a:pt x="1" y="2239"/>
                  <a:pt x="108" y="2299"/>
                </a:cubicBezTo>
                <a:cubicBezTo>
                  <a:pt x="513" y="2501"/>
                  <a:pt x="1001" y="2596"/>
                  <a:pt x="1465" y="2632"/>
                </a:cubicBezTo>
                <a:cubicBezTo>
                  <a:pt x="1513" y="3215"/>
                  <a:pt x="1704" y="4239"/>
                  <a:pt x="1882" y="4323"/>
                </a:cubicBezTo>
                <a:cubicBezTo>
                  <a:pt x="1899" y="4328"/>
                  <a:pt x="1917" y="4331"/>
                  <a:pt x="1934" y="4331"/>
                </a:cubicBezTo>
                <a:cubicBezTo>
                  <a:pt x="1986" y="4331"/>
                  <a:pt x="2034" y="4302"/>
                  <a:pt x="2061" y="4239"/>
                </a:cubicBezTo>
                <a:cubicBezTo>
                  <a:pt x="2287" y="3751"/>
                  <a:pt x="2370" y="3156"/>
                  <a:pt x="2406" y="2620"/>
                </a:cubicBezTo>
                <a:cubicBezTo>
                  <a:pt x="2858" y="2572"/>
                  <a:pt x="3347" y="2477"/>
                  <a:pt x="3751" y="2275"/>
                </a:cubicBezTo>
                <a:cubicBezTo>
                  <a:pt x="3787" y="2263"/>
                  <a:pt x="3799" y="2251"/>
                  <a:pt x="3811" y="2215"/>
                </a:cubicBezTo>
                <a:cubicBezTo>
                  <a:pt x="3870" y="2144"/>
                  <a:pt x="3847" y="2072"/>
                  <a:pt x="3787" y="2037"/>
                </a:cubicBezTo>
                <a:cubicBezTo>
                  <a:pt x="3382" y="1834"/>
                  <a:pt x="2882" y="1727"/>
                  <a:pt x="2418" y="1703"/>
                </a:cubicBezTo>
                <a:cubicBezTo>
                  <a:pt x="2382" y="1167"/>
                  <a:pt x="2287" y="572"/>
                  <a:pt x="2061" y="72"/>
                </a:cubicBezTo>
                <a:cubicBezTo>
                  <a:pt x="2037" y="24"/>
                  <a:pt x="1989" y="1"/>
                  <a:pt x="194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2" name="Google Shape;222;p1"/>
          <p:cNvSpPr/>
          <p:nvPr/>
        </p:nvSpPr>
        <p:spPr>
          <a:xfrm>
            <a:off x="1677607" y="279629"/>
            <a:ext cx="292502" cy="327348"/>
          </a:xfrm>
          <a:custGeom>
            <a:avLst/>
            <a:gdLst/>
            <a:ahLst/>
            <a:cxnLst/>
            <a:rect l="l" t="t" r="r" b="b"/>
            <a:pathLst>
              <a:path w="3871" h="4332" extrusionOk="0">
                <a:moveTo>
                  <a:pt x="1942" y="1"/>
                </a:moveTo>
                <a:cubicBezTo>
                  <a:pt x="1894" y="1"/>
                  <a:pt x="1846" y="24"/>
                  <a:pt x="1823" y="72"/>
                </a:cubicBezTo>
                <a:cubicBezTo>
                  <a:pt x="1596" y="572"/>
                  <a:pt x="1513" y="1167"/>
                  <a:pt x="1465" y="1703"/>
                </a:cubicBezTo>
                <a:cubicBezTo>
                  <a:pt x="1001" y="1739"/>
                  <a:pt x="513" y="1834"/>
                  <a:pt x="108" y="2037"/>
                </a:cubicBezTo>
                <a:cubicBezTo>
                  <a:pt x="1" y="2084"/>
                  <a:pt x="1" y="2239"/>
                  <a:pt x="108" y="2299"/>
                </a:cubicBezTo>
                <a:cubicBezTo>
                  <a:pt x="513" y="2501"/>
                  <a:pt x="1001" y="2596"/>
                  <a:pt x="1465" y="2632"/>
                </a:cubicBezTo>
                <a:cubicBezTo>
                  <a:pt x="1513" y="3215"/>
                  <a:pt x="1704" y="4239"/>
                  <a:pt x="1882" y="4323"/>
                </a:cubicBezTo>
                <a:cubicBezTo>
                  <a:pt x="1899" y="4328"/>
                  <a:pt x="1917" y="4331"/>
                  <a:pt x="1934" y="4331"/>
                </a:cubicBezTo>
                <a:cubicBezTo>
                  <a:pt x="1986" y="4331"/>
                  <a:pt x="2034" y="4302"/>
                  <a:pt x="2061" y="4239"/>
                </a:cubicBezTo>
                <a:cubicBezTo>
                  <a:pt x="2287" y="3751"/>
                  <a:pt x="2370" y="3156"/>
                  <a:pt x="2406" y="2620"/>
                </a:cubicBezTo>
                <a:cubicBezTo>
                  <a:pt x="2858" y="2572"/>
                  <a:pt x="3347" y="2477"/>
                  <a:pt x="3751" y="2275"/>
                </a:cubicBezTo>
                <a:cubicBezTo>
                  <a:pt x="3787" y="2263"/>
                  <a:pt x="3799" y="2251"/>
                  <a:pt x="3811" y="2215"/>
                </a:cubicBezTo>
                <a:cubicBezTo>
                  <a:pt x="3870" y="2144"/>
                  <a:pt x="3847" y="2072"/>
                  <a:pt x="3787" y="2037"/>
                </a:cubicBezTo>
                <a:cubicBezTo>
                  <a:pt x="3382" y="1834"/>
                  <a:pt x="2882" y="1727"/>
                  <a:pt x="2418" y="1703"/>
                </a:cubicBezTo>
                <a:cubicBezTo>
                  <a:pt x="2382" y="1167"/>
                  <a:pt x="2287" y="572"/>
                  <a:pt x="2061" y="72"/>
                </a:cubicBezTo>
                <a:cubicBezTo>
                  <a:pt x="2037" y="24"/>
                  <a:pt x="1989" y="1"/>
                  <a:pt x="194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3" name="Google Shape;223;p1"/>
          <p:cNvSpPr/>
          <p:nvPr/>
        </p:nvSpPr>
        <p:spPr>
          <a:xfrm rot="1917594">
            <a:off x="1971805" y="3799126"/>
            <a:ext cx="520851" cy="708153"/>
          </a:xfrm>
          <a:prstGeom prst="upArrow">
            <a:avLst>
              <a:gd name="adj1" fmla="val 25005"/>
              <a:gd name="adj2" fmla="val 100000"/>
            </a:avLst>
          </a:prstGeom>
          <a:solidFill>
            <a:schemeClr val="accent4"/>
          </a:solidFill>
          <a:ln w="28575" cap="flat" cmpd="sng">
            <a:solidFill>
              <a:schemeClr val="lt1"/>
            </a:solidFill>
            <a:prstDash val="solid"/>
            <a:round/>
            <a:headEnd type="none" w="sm" len="sm"/>
            <a:tailEnd type="none" w="sm" len="sm"/>
          </a:ln>
          <a:effectLst>
            <a:outerShdw dist="85725" dir="3000000" algn="bl" rotWithShape="0">
              <a:schemeClr val="lt1">
                <a:alpha val="23921"/>
              </a:scheme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4" name="Google Shape;224;p1"/>
          <p:cNvSpPr txBox="1"/>
          <p:nvPr/>
        </p:nvSpPr>
        <p:spPr>
          <a:xfrm>
            <a:off x="0" y="1499933"/>
            <a:ext cx="9144000" cy="1694951"/>
          </a:xfrm>
          <a:prstGeom prst="rect">
            <a:avLst/>
          </a:prstGeom>
          <a:noFill/>
          <a:ln>
            <a:noFill/>
          </a:ln>
        </p:spPr>
        <p:txBody>
          <a:bodyPr spcFirstLastPara="1" wrap="square" lIns="91425" tIns="45700" rIns="91425" bIns="45700" anchor="t" anchorCtr="0">
            <a:spAutoFit/>
          </a:bodyPr>
          <a:lstStyle/>
          <a:p>
            <a:pPr marL="0" marR="0" lvl="0" indent="0" algn="ctr" rtl="0">
              <a:lnSpc>
                <a:spcPct val="150000"/>
              </a:lnSpc>
              <a:spcBef>
                <a:spcPts val="0"/>
              </a:spcBef>
              <a:spcAft>
                <a:spcPts val="0"/>
              </a:spcAft>
              <a:buNone/>
            </a:pPr>
            <a:r>
              <a:rPr lang="en-US" sz="3700" b="1" i="0" u="none" strike="noStrike" cap="none">
                <a:solidFill>
                  <a:srgbClr val="000000"/>
                </a:solidFill>
                <a:latin typeface="Arial"/>
                <a:ea typeface="Arial"/>
                <a:cs typeface="Arial"/>
                <a:sym typeface="Arial"/>
              </a:rPr>
              <a:t>CHÀO MỪNG CÁC EM </a:t>
            </a:r>
            <a:endParaRPr/>
          </a:p>
          <a:p>
            <a:pPr marL="0" marR="0" lvl="0" indent="0" algn="ctr" rtl="0">
              <a:lnSpc>
                <a:spcPct val="150000"/>
              </a:lnSpc>
              <a:spcBef>
                <a:spcPts val="0"/>
              </a:spcBef>
              <a:spcAft>
                <a:spcPts val="0"/>
              </a:spcAft>
              <a:buNone/>
            </a:pPr>
            <a:r>
              <a:rPr lang="en-US" sz="3700" b="1" i="0" u="none" strike="noStrike" cap="none">
                <a:solidFill>
                  <a:srgbClr val="000000"/>
                </a:solidFill>
                <a:latin typeface="Arial"/>
                <a:ea typeface="Arial"/>
                <a:cs typeface="Arial"/>
                <a:sym typeface="Arial"/>
              </a:rPr>
              <a:t>ĐẾN BUỔI HỌC NÀY!</a:t>
            </a:r>
            <a:endParaRPr sz="3700" b="1" i="0" u="none" strike="noStrike" cap="none">
              <a:solidFill>
                <a:srgbClr val="000000"/>
              </a:solidFill>
              <a:latin typeface="Arial"/>
              <a:ea typeface="Arial"/>
              <a:cs typeface="Arial"/>
              <a:sym typeface="Arial"/>
            </a:endParaRPr>
          </a:p>
        </p:txBody>
      </p:sp>
    </p:spTree>
  </p:cSld>
  <p:clrMapOvr>
    <a:masterClrMapping/>
  </p:clrMapOvr>
  <mc:AlternateContent xmlns:mc="http://schemas.openxmlformats.org/markup-compatibility/2006" xmlns:p14="http://schemas.microsoft.com/office/powerpoint/2010/main">
    <mc:Choice Requires="p14">
      <p:transition spd="med">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459"/>
        <p:cNvGrpSpPr/>
        <p:nvPr/>
      </p:nvGrpSpPr>
      <p:grpSpPr>
        <a:xfrm>
          <a:off x="0" y="0"/>
          <a:ext cx="0" cy="0"/>
          <a:chOff x="0" y="0"/>
          <a:chExt cx="0" cy="0"/>
        </a:xfrm>
      </p:grpSpPr>
      <p:grpSp>
        <p:nvGrpSpPr>
          <p:cNvPr id="460" name="Google Shape;460;p10"/>
          <p:cNvGrpSpPr/>
          <p:nvPr/>
        </p:nvGrpSpPr>
        <p:grpSpPr>
          <a:xfrm flipH="1">
            <a:off x="1761220" y="274192"/>
            <a:ext cx="1206193" cy="1177624"/>
            <a:chOff x="2180273" y="-464800"/>
            <a:chExt cx="1256975" cy="1227203"/>
          </a:xfrm>
        </p:grpSpPr>
        <p:sp>
          <p:nvSpPr>
            <p:cNvPr id="461" name="Google Shape;461;p10"/>
            <p:cNvSpPr/>
            <p:nvPr/>
          </p:nvSpPr>
          <p:spPr>
            <a:xfrm rot="1305289">
              <a:off x="2317483" y="-315805"/>
              <a:ext cx="982555" cy="929213"/>
            </a:xfrm>
            <a:custGeom>
              <a:avLst/>
              <a:gdLst/>
              <a:ahLst/>
              <a:cxnLst/>
              <a:rect l="l" t="t" r="r" b="b"/>
              <a:pathLst>
                <a:path w="2358" h="2230" extrusionOk="0">
                  <a:moveTo>
                    <a:pt x="1231" y="0"/>
                  </a:moveTo>
                  <a:cubicBezTo>
                    <a:pt x="1192" y="0"/>
                    <a:pt x="1154" y="21"/>
                    <a:pt x="1131" y="66"/>
                  </a:cubicBezTo>
                  <a:lnTo>
                    <a:pt x="822" y="566"/>
                  </a:lnTo>
                  <a:cubicBezTo>
                    <a:pt x="810" y="602"/>
                    <a:pt x="774" y="626"/>
                    <a:pt x="726" y="626"/>
                  </a:cubicBezTo>
                  <a:lnTo>
                    <a:pt x="131" y="661"/>
                  </a:lnTo>
                  <a:cubicBezTo>
                    <a:pt x="48" y="673"/>
                    <a:pt x="0" y="780"/>
                    <a:pt x="60" y="852"/>
                  </a:cubicBezTo>
                  <a:lnTo>
                    <a:pt x="453" y="1292"/>
                  </a:lnTo>
                  <a:cubicBezTo>
                    <a:pt x="476" y="1328"/>
                    <a:pt x="488" y="1376"/>
                    <a:pt x="476" y="1399"/>
                  </a:cubicBezTo>
                  <a:lnTo>
                    <a:pt x="334" y="1983"/>
                  </a:lnTo>
                  <a:cubicBezTo>
                    <a:pt x="314" y="2051"/>
                    <a:pt x="374" y="2127"/>
                    <a:pt x="442" y="2127"/>
                  </a:cubicBezTo>
                  <a:cubicBezTo>
                    <a:pt x="457" y="2127"/>
                    <a:pt x="473" y="2123"/>
                    <a:pt x="488" y="2114"/>
                  </a:cubicBezTo>
                  <a:lnTo>
                    <a:pt x="1048" y="1876"/>
                  </a:lnTo>
                  <a:cubicBezTo>
                    <a:pt x="1055" y="1872"/>
                    <a:pt x="1064" y="1871"/>
                    <a:pt x="1074" y="1871"/>
                  </a:cubicBezTo>
                  <a:cubicBezTo>
                    <a:pt x="1098" y="1871"/>
                    <a:pt x="1126" y="1879"/>
                    <a:pt x="1143" y="1888"/>
                  </a:cubicBezTo>
                  <a:lnTo>
                    <a:pt x="1655" y="2209"/>
                  </a:lnTo>
                  <a:cubicBezTo>
                    <a:pt x="1672" y="2223"/>
                    <a:pt x="1691" y="2229"/>
                    <a:pt x="1710" y="2229"/>
                  </a:cubicBezTo>
                  <a:cubicBezTo>
                    <a:pt x="1770" y="2229"/>
                    <a:pt x="1828" y="2168"/>
                    <a:pt x="1810" y="2114"/>
                  </a:cubicBezTo>
                  <a:lnTo>
                    <a:pt x="1774" y="1519"/>
                  </a:lnTo>
                  <a:cubicBezTo>
                    <a:pt x="1774" y="1471"/>
                    <a:pt x="1786" y="1447"/>
                    <a:pt x="1810" y="1411"/>
                  </a:cubicBezTo>
                  <a:lnTo>
                    <a:pt x="2274" y="1042"/>
                  </a:lnTo>
                  <a:cubicBezTo>
                    <a:pt x="2358" y="971"/>
                    <a:pt x="2322" y="852"/>
                    <a:pt x="2239" y="840"/>
                  </a:cubicBezTo>
                  <a:lnTo>
                    <a:pt x="1643" y="697"/>
                  </a:lnTo>
                  <a:cubicBezTo>
                    <a:pt x="1608" y="685"/>
                    <a:pt x="1584" y="661"/>
                    <a:pt x="1560" y="626"/>
                  </a:cubicBezTo>
                  <a:lnTo>
                    <a:pt x="1346" y="78"/>
                  </a:lnTo>
                  <a:cubicBezTo>
                    <a:pt x="1320" y="27"/>
                    <a:pt x="1275" y="0"/>
                    <a:pt x="1231" y="0"/>
                  </a:cubicBezTo>
                  <a:close/>
                </a:path>
              </a:pathLst>
            </a:custGeom>
            <a:solidFill>
              <a:schemeClr val="accent4"/>
            </a:solidFill>
            <a:ln>
              <a:noFill/>
            </a:ln>
            <a:effectLst>
              <a:outerShdw dist="76200" dir="5400000" algn="bl" rotWithShape="0">
                <a:schemeClr val="lt1">
                  <a:alpha val="18823"/>
                </a:scheme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62" name="Google Shape;462;p10"/>
            <p:cNvSpPr/>
            <p:nvPr/>
          </p:nvSpPr>
          <p:spPr>
            <a:xfrm rot="1305284">
              <a:off x="2487572" y="-154950"/>
              <a:ext cx="642378" cy="607502"/>
            </a:xfrm>
            <a:custGeom>
              <a:avLst/>
              <a:gdLst/>
              <a:ahLst/>
              <a:cxnLst/>
              <a:rect l="l" t="t" r="r" b="b"/>
              <a:pathLst>
                <a:path w="2358" h="2230" extrusionOk="0">
                  <a:moveTo>
                    <a:pt x="1231" y="0"/>
                  </a:moveTo>
                  <a:cubicBezTo>
                    <a:pt x="1192" y="0"/>
                    <a:pt x="1154" y="21"/>
                    <a:pt x="1131" y="66"/>
                  </a:cubicBezTo>
                  <a:lnTo>
                    <a:pt x="822" y="566"/>
                  </a:lnTo>
                  <a:cubicBezTo>
                    <a:pt x="810" y="602"/>
                    <a:pt x="774" y="626"/>
                    <a:pt x="726" y="626"/>
                  </a:cubicBezTo>
                  <a:lnTo>
                    <a:pt x="131" y="661"/>
                  </a:lnTo>
                  <a:cubicBezTo>
                    <a:pt x="48" y="673"/>
                    <a:pt x="0" y="780"/>
                    <a:pt x="60" y="852"/>
                  </a:cubicBezTo>
                  <a:lnTo>
                    <a:pt x="453" y="1292"/>
                  </a:lnTo>
                  <a:cubicBezTo>
                    <a:pt x="476" y="1328"/>
                    <a:pt x="488" y="1376"/>
                    <a:pt x="476" y="1399"/>
                  </a:cubicBezTo>
                  <a:lnTo>
                    <a:pt x="334" y="1983"/>
                  </a:lnTo>
                  <a:cubicBezTo>
                    <a:pt x="314" y="2051"/>
                    <a:pt x="374" y="2127"/>
                    <a:pt x="442" y="2127"/>
                  </a:cubicBezTo>
                  <a:cubicBezTo>
                    <a:pt x="457" y="2127"/>
                    <a:pt x="473" y="2123"/>
                    <a:pt x="488" y="2114"/>
                  </a:cubicBezTo>
                  <a:lnTo>
                    <a:pt x="1048" y="1876"/>
                  </a:lnTo>
                  <a:cubicBezTo>
                    <a:pt x="1055" y="1872"/>
                    <a:pt x="1064" y="1871"/>
                    <a:pt x="1074" y="1871"/>
                  </a:cubicBezTo>
                  <a:cubicBezTo>
                    <a:pt x="1098" y="1871"/>
                    <a:pt x="1126" y="1879"/>
                    <a:pt x="1143" y="1888"/>
                  </a:cubicBezTo>
                  <a:lnTo>
                    <a:pt x="1655" y="2209"/>
                  </a:lnTo>
                  <a:cubicBezTo>
                    <a:pt x="1672" y="2223"/>
                    <a:pt x="1691" y="2229"/>
                    <a:pt x="1710" y="2229"/>
                  </a:cubicBezTo>
                  <a:cubicBezTo>
                    <a:pt x="1770" y="2229"/>
                    <a:pt x="1828" y="2168"/>
                    <a:pt x="1810" y="2114"/>
                  </a:cubicBezTo>
                  <a:lnTo>
                    <a:pt x="1774" y="1519"/>
                  </a:lnTo>
                  <a:cubicBezTo>
                    <a:pt x="1774" y="1471"/>
                    <a:pt x="1786" y="1447"/>
                    <a:pt x="1810" y="1411"/>
                  </a:cubicBezTo>
                  <a:lnTo>
                    <a:pt x="2274" y="1042"/>
                  </a:lnTo>
                  <a:cubicBezTo>
                    <a:pt x="2358" y="971"/>
                    <a:pt x="2322" y="852"/>
                    <a:pt x="2239" y="840"/>
                  </a:cubicBezTo>
                  <a:lnTo>
                    <a:pt x="1643" y="697"/>
                  </a:lnTo>
                  <a:cubicBezTo>
                    <a:pt x="1608" y="685"/>
                    <a:pt x="1584" y="661"/>
                    <a:pt x="1560" y="626"/>
                  </a:cubicBezTo>
                  <a:lnTo>
                    <a:pt x="1346" y="78"/>
                  </a:lnTo>
                  <a:cubicBezTo>
                    <a:pt x="1320" y="27"/>
                    <a:pt x="1275" y="0"/>
                    <a:pt x="1231" y="0"/>
                  </a:cubicBezTo>
                  <a:close/>
                </a:path>
              </a:pathLst>
            </a:custGeom>
            <a:solidFill>
              <a:schemeClr val="accent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463" name="Google Shape;463;p10"/>
          <p:cNvGrpSpPr/>
          <p:nvPr/>
        </p:nvGrpSpPr>
        <p:grpSpPr>
          <a:xfrm>
            <a:off x="194080" y="2778765"/>
            <a:ext cx="1475312" cy="1440368"/>
            <a:chOff x="2180273" y="-464800"/>
            <a:chExt cx="1256975" cy="1227203"/>
          </a:xfrm>
        </p:grpSpPr>
        <p:sp>
          <p:nvSpPr>
            <p:cNvPr id="464" name="Google Shape;464;p10"/>
            <p:cNvSpPr/>
            <p:nvPr/>
          </p:nvSpPr>
          <p:spPr>
            <a:xfrm rot="1305289">
              <a:off x="2317483" y="-315805"/>
              <a:ext cx="982555" cy="929213"/>
            </a:xfrm>
            <a:custGeom>
              <a:avLst/>
              <a:gdLst/>
              <a:ahLst/>
              <a:cxnLst/>
              <a:rect l="l" t="t" r="r" b="b"/>
              <a:pathLst>
                <a:path w="2358" h="2230" extrusionOk="0">
                  <a:moveTo>
                    <a:pt x="1231" y="0"/>
                  </a:moveTo>
                  <a:cubicBezTo>
                    <a:pt x="1192" y="0"/>
                    <a:pt x="1154" y="21"/>
                    <a:pt x="1131" y="66"/>
                  </a:cubicBezTo>
                  <a:lnTo>
                    <a:pt x="822" y="566"/>
                  </a:lnTo>
                  <a:cubicBezTo>
                    <a:pt x="810" y="602"/>
                    <a:pt x="774" y="626"/>
                    <a:pt x="726" y="626"/>
                  </a:cubicBezTo>
                  <a:lnTo>
                    <a:pt x="131" y="661"/>
                  </a:lnTo>
                  <a:cubicBezTo>
                    <a:pt x="48" y="673"/>
                    <a:pt x="0" y="780"/>
                    <a:pt x="60" y="852"/>
                  </a:cubicBezTo>
                  <a:lnTo>
                    <a:pt x="453" y="1292"/>
                  </a:lnTo>
                  <a:cubicBezTo>
                    <a:pt x="476" y="1328"/>
                    <a:pt x="488" y="1376"/>
                    <a:pt x="476" y="1399"/>
                  </a:cubicBezTo>
                  <a:lnTo>
                    <a:pt x="334" y="1983"/>
                  </a:lnTo>
                  <a:cubicBezTo>
                    <a:pt x="314" y="2051"/>
                    <a:pt x="374" y="2127"/>
                    <a:pt x="442" y="2127"/>
                  </a:cubicBezTo>
                  <a:cubicBezTo>
                    <a:pt x="457" y="2127"/>
                    <a:pt x="473" y="2123"/>
                    <a:pt x="488" y="2114"/>
                  </a:cubicBezTo>
                  <a:lnTo>
                    <a:pt x="1048" y="1876"/>
                  </a:lnTo>
                  <a:cubicBezTo>
                    <a:pt x="1055" y="1872"/>
                    <a:pt x="1064" y="1871"/>
                    <a:pt x="1074" y="1871"/>
                  </a:cubicBezTo>
                  <a:cubicBezTo>
                    <a:pt x="1098" y="1871"/>
                    <a:pt x="1126" y="1879"/>
                    <a:pt x="1143" y="1888"/>
                  </a:cubicBezTo>
                  <a:lnTo>
                    <a:pt x="1655" y="2209"/>
                  </a:lnTo>
                  <a:cubicBezTo>
                    <a:pt x="1672" y="2223"/>
                    <a:pt x="1691" y="2229"/>
                    <a:pt x="1710" y="2229"/>
                  </a:cubicBezTo>
                  <a:cubicBezTo>
                    <a:pt x="1770" y="2229"/>
                    <a:pt x="1828" y="2168"/>
                    <a:pt x="1810" y="2114"/>
                  </a:cubicBezTo>
                  <a:lnTo>
                    <a:pt x="1774" y="1519"/>
                  </a:lnTo>
                  <a:cubicBezTo>
                    <a:pt x="1774" y="1471"/>
                    <a:pt x="1786" y="1447"/>
                    <a:pt x="1810" y="1411"/>
                  </a:cubicBezTo>
                  <a:lnTo>
                    <a:pt x="2274" y="1042"/>
                  </a:lnTo>
                  <a:cubicBezTo>
                    <a:pt x="2358" y="971"/>
                    <a:pt x="2322" y="852"/>
                    <a:pt x="2239" y="840"/>
                  </a:cubicBezTo>
                  <a:lnTo>
                    <a:pt x="1643" y="697"/>
                  </a:lnTo>
                  <a:cubicBezTo>
                    <a:pt x="1608" y="685"/>
                    <a:pt x="1584" y="661"/>
                    <a:pt x="1560" y="626"/>
                  </a:cubicBezTo>
                  <a:lnTo>
                    <a:pt x="1346" y="78"/>
                  </a:lnTo>
                  <a:cubicBezTo>
                    <a:pt x="1320" y="27"/>
                    <a:pt x="1275" y="0"/>
                    <a:pt x="1231" y="0"/>
                  </a:cubicBezTo>
                  <a:close/>
                </a:path>
              </a:pathLst>
            </a:custGeom>
            <a:solidFill>
              <a:schemeClr val="accent4"/>
            </a:solidFill>
            <a:ln>
              <a:noFill/>
            </a:ln>
            <a:effectLst>
              <a:outerShdw dist="76200" dir="5400000" algn="bl" rotWithShape="0">
                <a:schemeClr val="lt1">
                  <a:alpha val="18823"/>
                </a:scheme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65" name="Google Shape;465;p10"/>
            <p:cNvSpPr/>
            <p:nvPr/>
          </p:nvSpPr>
          <p:spPr>
            <a:xfrm rot="1305284">
              <a:off x="2487572" y="-154950"/>
              <a:ext cx="642378" cy="607502"/>
            </a:xfrm>
            <a:custGeom>
              <a:avLst/>
              <a:gdLst/>
              <a:ahLst/>
              <a:cxnLst/>
              <a:rect l="l" t="t" r="r" b="b"/>
              <a:pathLst>
                <a:path w="2358" h="2230" extrusionOk="0">
                  <a:moveTo>
                    <a:pt x="1231" y="0"/>
                  </a:moveTo>
                  <a:cubicBezTo>
                    <a:pt x="1192" y="0"/>
                    <a:pt x="1154" y="21"/>
                    <a:pt x="1131" y="66"/>
                  </a:cubicBezTo>
                  <a:lnTo>
                    <a:pt x="822" y="566"/>
                  </a:lnTo>
                  <a:cubicBezTo>
                    <a:pt x="810" y="602"/>
                    <a:pt x="774" y="626"/>
                    <a:pt x="726" y="626"/>
                  </a:cubicBezTo>
                  <a:lnTo>
                    <a:pt x="131" y="661"/>
                  </a:lnTo>
                  <a:cubicBezTo>
                    <a:pt x="48" y="673"/>
                    <a:pt x="0" y="780"/>
                    <a:pt x="60" y="852"/>
                  </a:cubicBezTo>
                  <a:lnTo>
                    <a:pt x="453" y="1292"/>
                  </a:lnTo>
                  <a:cubicBezTo>
                    <a:pt x="476" y="1328"/>
                    <a:pt x="488" y="1376"/>
                    <a:pt x="476" y="1399"/>
                  </a:cubicBezTo>
                  <a:lnTo>
                    <a:pt x="334" y="1983"/>
                  </a:lnTo>
                  <a:cubicBezTo>
                    <a:pt x="314" y="2051"/>
                    <a:pt x="374" y="2127"/>
                    <a:pt x="442" y="2127"/>
                  </a:cubicBezTo>
                  <a:cubicBezTo>
                    <a:pt x="457" y="2127"/>
                    <a:pt x="473" y="2123"/>
                    <a:pt x="488" y="2114"/>
                  </a:cubicBezTo>
                  <a:lnTo>
                    <a:pt x="1048" y="1876"/>
                  </a:lnTo>
                  <a:cubicBezTo>
                    <a:pt x="1055" y="1872"/>
                    <a:pt x="1064" y="1871"/>
                    <a:pt x="1074" y="1871"/>
                  </a:cubicBezTo>
                  <a:cubicBezTo>
                    <a:pt x="1098" y="1871"/>
                    <a:pt x="1126" y="1879"/>
                    <a:pt x="1143" y="1888"/>
                  </a:cubicBezTo>
                  <a:lnTo>
                    <a:pt x="1655" y="2209"/>
                  </a:lnTo>
                  <a:cubicBezTo>
                    <a:pt x="1672" y="2223"/>
                    <a:pt x="1691" y="2229"/>
                    <a:pt x="1710" y="2229"/>
                  </a:cubicBezTo>
                  <a:cubicBezTo>
                    <a:pt x="1770" y="2229"/>
                    <a:pt x="1828" y="2168"/>
                    <a:pt x="1810" y="2114"/>
                  </a:cubicBezTo>
                  <a:lnTo>
                    <a:pt x="1774" y="1519"/>
                  </a:lnTo>
                  <a:cubicBezTo>
                    <a:pt x="1774" y="1471"/>
                    <a:pt x="1786" y="1447"/>
                    <a:pt x="1810" y="1411"/>
                  </a:cubicBezTo>
                  <a:lnTo>
                    <a:pt x="2274" y="1042"/>
                  </a:lnTo>
                  <a:cubicBezTo>
                    <a:pt x="2358" y="971"/>
                    <a:pt x="2322" y="852"/>
                    <a:pt x="2239" y="840"/>
                  </a:cubicBezTo>
                  <a:lnTo>
                    <a:pt x="1643" y="697"/>
                  </a:lnTo>
                  <a:cubicBezTo>
                    <a:pt x="1608" y="685"/>
                    <a:pt x="1584" y="661"/>
                    <a:pt x="1560" y="626"/>
                  </a:cubicBezTo>
                  <a:lnTo>
                    <a:pt x="1346" y="78"/>
                  </a:lnTo>
                  <a:cubicBezTo>
                    <a:pt x="1320" y="27"/>
                    <a:pt x="1275" y="0"/>
                    <a:pt x="1231" y="0"/>
                  </a:cubicBezTo>
                  <a:close/>
                </a:path>
              </a:pathLst>
            </a:custGeom>
            <a:solidFill>
              <a:schemeClr val="accent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466" name="Google Shape;466;p10"/>
          <p:cNvGrpSpPr/>
          <p:nvPr/>
        </p:nvGrpSpPr>
        <p:grpSpPr>
          <a:xfrm>
            <a:off x="7792809" y="3180792"/>
            <a:ext cx="1206193" cy="1177624"/>
            <a:chOff x="2180273" y="-464800"/>
            <a:chExt cx="1256975" cy="1227203"/>
          </a:xfrm>
        </p:grpSpPr>
        <p:sp>
          <p:nvSpPr>
            <p:cNvPr id="467" name="Google Shape;467;p10"/>
            <p:cNvSpPr/>
            <p:nvPr/>
          </p:nvSpPr>
          <p:spPr>
            <a:xfrm rot="1305289">
              <a:off x="2317483" y="-315805"/>
              <a:ext cx="982555" cy="929213"/>
            </a:xfrm>
            <a:custGeom>
              <a:avLst/>
              <a:gdLst/>
              <a:ahLst/>
              <a:cxnLst/>
              <a:rect l="l" t="t" r="r" b="b"/>
              <a:pathLst>
                <a:path w="2358" h="2230" extrusionOk="0">
                  <a:moveTo>
                    <a:pt x="1231" y="0"/>
                  </a:moveTo>
                  <a:cubicBezTo>
                    <a:pt x="1192" y="0"/>
                    <a:pt x="1154" y="21"/>
                    <a:pt x="1131" y="66"/>
                  </a:cubicBezTo>
                  <a:lnTo>
                    <a:pt x="822" y="566"/>
                  </a:lnTo>
                  <a:cubicBezTo>
                    <a:pt x="810" y="602"/>
                    <a:pt x="774" y="626"/>
                    <a:pt x="726" y="626"/>
                  </a:cubicBezTo>
                  <a:lnTo>
                    <a:pt x="131" y="661"/>
                  </a:lnTo>
                  <a:cubicBezTo>
                    <a:pt x="48" y="673"/>
                    <a:pt x="0" y="780"/>
                    <a:pt x="60" y="852"/>
                  </a:cubicBezTo>
                  <a:lnTo>
                    <a:pt x="453" y="1292"/>
                  </a:lnTo>
                  <a:cubicBezTo>
                    <a:pt x="476" y="1328"/>
                    <a:pt x="488" y="1376"/>
                    <a:pt x="476" y="1399"/>
                  </a:cubicBezTo>
                  <a:lnTo>
                    <a:pt x="334" y="1983"/>
                  </a:lnTo>
                  <a:cubicBezTo>
                    <a:pt x="314" y="2051"/>
                    <a:pt x="374" y="2127"/>
                    <a:pt x="442" y="2127"/>
                  </a:cubicBezTo>
                  <a:cubicBezTo>
                    <a:pt x="457" y="2127"/>
                    <a:pt x="473" y="2123"/>
                    <a:pt x="488" y="2114"/>
                  </a:cubicBezTo>
                  <a:lnTo>
                    <a:pt x="1048" y="1876"/>
                  </a:lnTo>
                  <a:cubicBezTo>
                    <a:pt x="1055" y="1872"/>
                    <a:pt x="1064" y="1871"/>
                    <a:pt x="1074" y="1871"/>
                  </a:cubicBezTo>
                  <a:cubicBezTo>
                    <a:pt x="1098" y="1871"/>
                    <a:pt x="1126" y="1879"/>
                    <a:pt x="1143" y="1888"/>
                  </a:cubicBezTo>
                  <a:lnTo>
                    <a:pt x="1655" y="2209"/>
                  </a:lnTo>
                  <a:cubicBezTo>
                    <a:pt x="1672" y="2223"/>
                    <a:pt x="1691" y="2229"/>
                    <a:pt x="1710" y="2229"/>
                  </a:cubicBezTo>
                  <a:cubicBezTo>
                    <a:pt x="1770" y="2229"/>
                    <a:pt x="1828" y="2168"/>
                    <a:pt x="1810" y="2114"/>
                  </a:cubicBezTo>
                  <a:lnTo>
                    <a:pt x="1774" y="1519"/>
                  </a:lnTo>
                  <a:cubicBezTo>
                    <a:pt x="1774" y="1471"/>
                    <a:pt x="1786" y="1447"/>
                    <a:pt x="1810" y="1411"/>
                  </a:cubicBezTo>
                  <a:lnTo>
                    <a:pt x="2274" y="1042"/>
                  </a:lnTo>
                  <a:cubicBezTo>
                    <a:pt x="2358" y="971"/>
                    <a:pt x="2322" y="852"/>
                    <a:pt x="2239" y="840"/>
                  </a:cubicBezTo>
                  <a:lnTo>
                    <a:pt x="1643" y="697"/>
                  </a:lnTo>
                  <a:cubicBezTo>
                    <a:pt x="1608" y="685"/>
                    <a:pt x="1584" y="661"/>
                    <a:pt x="1560" y="626"/>
                  </a:cubicBezTo>
                  <a:lnTo>
                    <a:pt x="1346" y="78"/>
                  </a:lnTo>
                  <a:cubicBezTo>
                    <a:pt x="1320" y="27"/>
                    <a:pt x="1275" y="0"/>
                    <a:pt x="1231" y="0"/>
                  </a:cubicBezTo>
                  <a:close/>
                </a:path>
              </a:pathLst>
            </a:custGeom>
            <a:solidFill>
              <a:schemeClr val="accent4"/>
            </a:solidFill>
            <a:ln>
              <a:noFill/>
            </a:ln>
            <a:effectLst>
              <a:outerShdw dist="76200" dir="5400000" algn="bl" rotWithShape="0">
                <a:schemeClr val="lt1">
                  <a:alpha val="18823"/>
                </a:scheme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68" name="Google Shape;468;p10"/>
            <p:cNvSpPr/>
            <p:nvPr/>
          </p:nvSpPr>
          <p:spPr>
            <a:xfrm rot="1305284">
              <a:off x="2487572" y="-154950"/>
              <a:ext cx="642378" cy="607502"/>
            </a:xfrm>
            <a:custGeom>
              <a:avLst/>
              <a:gdLst/>
              <a:ahLst/>
              <a:cxnLst/>
              <a:rect l="l" t="t" r="r" b="b"/>
              <a:pathLst>
                <a:path w="2358" h="2230" extrusionOk="0">
                  <a:moveTo>
                    <a:pt x="1231" y="0"/>
                  </a:moveTo>
                  <a:cubicBezTo>
                    <a:pt x="1192" y="0"/>
                    <a:pt x="1154" y="21"/>
                    <a:pt x="1131" y="66"/>
                  </a:cubicBezTo>
                  <a:lnTo>
                    <a:pt x="822" y="566"/>
                  </a:lnTo>
                  <a:cubicBezTo>
                    <a:pt x="810" y="602"/>
                    <a:pt x="774" y="626"/>
                    <a:pt x="726" y="626"/>
                  </a:cubicBezTo>
                  <a:lnTo>
                    <a:pt x="131" y="661"/>
                  </a:lnTo>
                  <a:cubicBezTo>
                    <a:pt x="48" y="673"/>
                    <a:pt x="0" y="780"/>
                    <a:pt x="60" y="852"/>
                  </a:cubicBezTo>
                  <a:lnTo>
                    <a:pt x="453" y="1292"/>
                  </a:lnTo>
                  <a:cubicBezTo>
                    <a:pt x="476" y="1328"/>
                    <a:pt x="488" y="1376"/>
                    <a:pt x="476" y="1399"/>
                  </a:cubicBezTo>
                  <a:lnTo>
                    <a:pt x="334" y="1983"/>
                  </a:lnTo>
                  <a:cubicBezTo>
                    <a:pt x="314" y="2051"/>
                    <a:pt x="374" y="2127"/>
                    <a:pt x="442" y="2127"/>
                  </a:cubicBezTo>
                  <a:cubicBezTo>
                    <a:pt x="457" y="2127"/>
                    <a:pt x="473" y="2123"/>
                    <a:pt x="488" y="2114"/>
                  </a:cubicBezTo>
                  <a:lnTo>
                    <a:pt x="1048" y="1876"/>
                  </a:lnTo>
                  <a:cubicBezTo>
                    <a:pt x="1055" y="1872"/>
                    <a:pt x="1064" y="1871"/>
                    <a:pt x="1074" y="1871"/>
                  </a:cubicBezTo>
                  <a:cubicBezTo>
                    <a:pt x="1098" y="1871"/>
                    <a:pt x="1126" y="1879"/>
                    <a:pt x="1143" y="1888"/>
                  </a:cubicBezTo>
                  <a:lnTo>
                    <a:pt x="1655" y="2209"/>
                  </a:lnTo>
                  <a:cubicBezTo>
                    <a:pt x="1672" y="2223"/>
                    <a:pt x="1691" y="2229"/>
                    <a:pt x="1710" y="2229"/>
                  </a:cubicBezTo>
                  <a:cubicBezTo>
                    <a:pt x="1770" y="2229"/>
                    <a:pt x="1828" y="2168"/>
                    <a:pt x="1810" y="2114"/>
                  </a:cubicBezTo>
                  <a:lnTo>
                    <a:pt x="1774" y="1519"/>
                  </a:lnTo>
                  <a:cubicBezTo>
                    <a:pt x="1774" y="1471"/>
                    <a:pt x="1786" y="1447"/>
                    <a:pt x="1810" y="1411"/>
                  </a:cubicBezTo>
                  <a:lnTo>
                    <a:pt x="2274" y="1042"/>
                  </a:lnTo>
                  <a:cubicBezTo>
                    <a:pt x="2358" y="971"/>
                    <a:pt x="2322" y="852"/>
                    <a:pt x="2239" y="840"/>
                  </a:cubicBezTo>
                  <a:lnTo>
                    <a:pt x="1643" y="697"/>
                  </a:lnTo>
                  <a:cubicBezTo>
                    <a:pt x="1608" y="685"/>
                    <a:pt x="1584" y="661"/>
                    <a:pt x="1560" y="626"/>
                  </a:cubicBezTo>
                  <a:lnTo>
                    <a:pt x="1346" y="78"/>
                  </a:lnTo>
                  <a:cubicBezTo>
                    <a:pt x="1320" y="27"/>
                    <a:pt x="1275" y="0"/>
                    <a:pt x="1231" y="0"/>
                  </a:cubicBezTo>
                  <a:close/>
                </a:path>
              </a:pathLst>
            </a:custGeom>
            <a:solidFill>
              <a:schemeClr val="accent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469" name="Google Shape;469;p10"/>
          <p:cNvGrpSpPr/>
          <p:nvPr/>
        </p:nvGrpSpPr>
        <p:grpSpPr>
          <a:xfrm>
            <a:off x="7478003" y="729844"/>
            <a:ext cx="784907" cy="155297"/>
            <a:chOff x="7189925" y="928775"/>
            <a:chExt cx="699000" cy="138300"/>
          </a:xfrm>
        </p:grpSpPr>
        <p:sp>
          <p:nvSpPr>
            <p:cNvPr id="470" name="Google Shape;470;p10"/>
            <p:cNvSpPr/>
            <p:nvPr/>
          </p:nvSpPr>
          <p:spPr>
            <a:xfrm>
              <a:off x="7189925" y="928775"/>
              <a:ext cx="138300" cy="138300"/>
            </a:xfrm>
            <a:prstGeom prst="ellipse">
              <a:avLst/>
            </a:prstGeom>
            <a:solidFill>
              <a:schemeClr val="lt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71" name="Google Shape;471;p10"/>
            <p:cNvSpPr/>
            <p:nvPr/>
          </p:nvSpPr>
          <p:spPr>
            <a:xfrm>
              <a:off x="7470275" y="928775"/>
              <a:ext cx="138300" cy="138300"/>
            </a:xfrm>
            <a:prstGeom prst="ellipse">
              <a:avLst/>
            </a:prstGeom>
            <a:solidFill>
              <a:schemeClr val="accent1"/>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72" name="Google Shape;472;p10"/>
            <p:cNvSpPr/>
            <p:nvPr/>
          </p:nvSpPr>
          <p:spPr>
            <a:xfrm>
              <a:off x="7750625" y="928775"/>
              <a:ext cx="138300" cy="138300"/>
            </a:xfrm>
            <a:prstGeom prst="ellipse">
              <a:avLst/>
            </a:prstGeom>
            <a:solidFill>
              <a:schemeClr val="accent3"/>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473" name="Google Shape;473;p10"/>
          <p:cNvSpPr txBox="1"/>
          <p:nvPr/>
        </p:nvSpPr>
        <p:spPr>
          <a:xfrm>
            <a:off x="0" y="1245690"/>
            <a:ext cx="9144000" cy="658835"/>
          </a:xfrm>
          <a:prstGeom prst="rect">
            <a:avLst/>
          </a:prstGeom>
          <a:noFill/>
          <a:ln>
            <a:noFill/>
          </a:ln>
        </p:spPr>
        <p:txBody>
          <a:bodyPr spcFirstLastPara="1" wrap="square" lIns="91425" tIns="45700" rIns="91425" bIns="45700" anchor="t" anchorCtr="0">
            <a:spAutoFit/>
          </a:bodyPr>
          <a:lstStyle/>
          <a:p>
            <a:pPr marL="0" marR="0" lvl="0" indent="0" algn="ctr" rtl="0">
              <a:lnSpc>
                <a:spcPct val="150000"/>
              </a:lnSpc>
              <a:spcBef>
                <a:spcPts val="0"/>
              </a:spcBef>
              <a:spcAft>
                <a:spcPts val="0"/>
              </a:spcAft>
              <a:buNone/>
            </a:pPr>
            <a:r>
              <a:rPr lang="en-US" sz="2800" b="1" i="0" u="none" strike="noStrike" cap="none">
                <a:solidFill>
                  <a:srgbClr val="C00000"/>
                </a:solidFill>
                <a:latin typeface="Arial"/>
                <a:ea typeface="Arial"/>
                <a:cs typeface="Arial"/>
                <a:sym typeface="Arial"/>
              </a:rPr>
              <a:t>GHI NHỚ</a:t>
            </a:r>
            <a:endParaRPr sz="2800" b="1" i="0" u="none" strike="noStrike" cap="none">
              <a:solidFill>
                <a:srgbClr val="C00000"/>
              </a:solidFill>
              <a:latin typeface="Arial"/>
              <a:ea typeface="Arial"/>
              <a:cs typeface="Arial"/>
              <a:sym typeface="Arial"/>
            </a:endParaRPr>
          </a:p>
        </p:txBody>
      </p:sp>
      <p:sp>
        <p:nvSpPr>
          <p:cNvPr id="474" name="Google Shape;474;p10"/>
          <p:cNvSpPr txBox="1"/>
          <p:nvPr/>
        </p:nvSpPr>
        <p:spPr>
          <a:xfrm>
            <a:off x="1690187" y="1938567"/>
            <a:ext cx="5763625" cy="2215991"/>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None/>
            </a:pPr>
            <a:r>
              <a:rPr lang="en-US" sz="2300" b="0" i="0" u="none" strike="noStrike" cap="none">
                <a:solidFill>
                  <a:srgbClr val="000000"/>
                </a:solidFill>
                <a:latin typeface="Arial"/>
                <a:ea typeface="Arial"/>
                <a:cs typeface="Arial"/>
                <a:sym typeface="Arial"/>
              </a:rPr>
              <a:t>• Thu thập và tìm kiếm thông tin là cần thiết và quan trọng trong giải quyết vấn đề.</a:t>
            </a:r>
            <a:endParaRPr/>
          </a:p>
          <a:p>
            <a:pPr marL="0" marR="0" lvl="0" indent="0" algn="just" rtl="0">
              <a:lnSpc>
                <a:spcPct val="150000"/>
              </a:lnSpc>
              <a:spcBef>
                <a:spcPts val="0"/>
              </a:spcBef>
              <a:spcAft>
                <a:spcPts val="0"/>
              </a:spcAft>
              <a:buNone/>
            </a:pPr>
            <a:r>
              <a:rPr lang="en-US" sz="2300" b="0" i="0" u="none" strike="noStrike" cap="none">
                <a:solidFill>
                  <a:srgbClr val="000000"/>
                </a:solidFill>
                <a:latin typeface="Arial"/>
                <a:ea typeface="Arial"/>
                <a:cs typeface="Arial"/>
                <a:sym typeface="Arial"/>
              </a:rPr>
              <a:t>• Có đầy đủ thông tin sẽ giúp em giải quyết vấn đề tốt hơn.</a:t>
            </a:r>
            <a:endParaRPr/>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473"/>
                                        </p:tgtEl>
                                        <p:attrNameLst>
                                          <p:attrName>style.visibility</p:attrName>
                                        </p:attrNameLst>
                                      </p:cBhvr>
                                      <p:to>
                                        <p:strVal val="visible"/>
                                      </p:to>
                                    </p:set>
                                    <p:anim calcmode="lin" valueType="num">
                                      <p:cBhvr additive="base">
                                        <p:cTn id="7" dur="500"/>
                                        <p:tgtEl>
                                          <p:spTgt spid="473"/>
                                        </p:tgtEl>
                                        <p:attrNameLst>
                                          <p:attrName>ppt_w</p:attrName>
                                        </p:attrNameLst>
                                      </p:cBhvr>
                                      <p:tavLst>
                                        <p:tav tm="0">
                                          <p:val>
                                            <p:strVal val="0"/>
                                          </p:val>
                                        </p:tav>
                                        <p:tav tm="100000">
                                          <p:val>
                                            <p:strVal val="#ppt_w"/>
                                          </p:val>
                                        </p:tav>
                                      </p:tavLst>
                                    </p:anim>
                                    <p:anim calcmode="lin" valueType="num">
                                      <p:cBhvr additive="base">
                                        <p:cTn id="8" dur="500"/>
                                        <p:tgtEl>
                                          <p:spTgt spid="473"/>
                                        </p:tgtEl>
                                        <p:attrNameLst>
                                          <p:attrName>ppt_h</p:attrName>
                                        </p:attrNameLst>
                                      </p:cBhvr>
                                      <p:tavLst>
                                        <p:tav tm="0">
                                          <p:val>
                                            <p:strVal val="0"/>
                                          </p:val>
                                        </p:tav>
                                        <p:tav tm="100000">
                                          <p:val>
                                            <p:strVal val="#ppt_h"/>
                                          </p:val>
                                        </p:tav>
                                      </p:tavLst>
                                    </p:anim>
                                  </p:childTnLst>
                                </p:cTn>
                              </p:par>
                              <p:par>
                                <p:cTn id="9" presetID="23" presetClass="entr" presetSubtype="16" fill="hold" nodeType="withEffect">
                                  <p:stCondLst>
                                    <p:cond delay="0"/>
                                  </p:stCondLst>
                                  <p:childTnLst>
                                    <p:set>
                                      <p:cBhvr>
                                        <p:cTn id="10" dur="1" fill="hold">
                                          <p:stCondLst>
                                            <p:cond delay="0"/>
                                          </p:stCondLst>
                                        </p:cTn>
                                        <p:tgtEl>
                                          <p:spTgt spid="474"/>
                                        </p:tgtEl>
                                        <p:attrNameLst>
                                          <p:attrName>style.visibility</p:attrName>
                                        </p:attrNameLst>
                                      </p:cBhvr>
                                      <p:to>
                                        <p:strVal val="visible"/>
                                      </p:to>
                                    </p:set>
                                    <p:anim calcmode="lin" valueType="num">
                                      <p:cBhvr additive="base">
                                        <p:cTn id="11" dur="500"/>
                                        <p:tgtEl>
                                          <p:spTgt spid="474"/>
                                        </p:tgtEl>
                                        <p:attrNameLst>
                                          <p:attrName>ppt_w</p:attrName>
                                        </p:attrNameLst>
                                      </p:cBhvr>
                                      <p:tavLst>
                                        <p:tav tm="0">
                                          <p:val>
                                            <p:strVal val="0"/>
                                          </p:val>
                                        </p:tav>
                                        <p:tav tm="100000">
                                          <p:val>
                                            <p:strVal val="#ppt_w"/>
                                          </p:val>
                                        </p:tav>
                                      </p:tavLst>
                                    </p:anim>
                                    <p:anim calcmode="lin" valueType="num">
                                      <p:cBhvr additive="base">
                                        <p:cTn id="12" dur="500"/>
                                        <p:tgtEl>
                                          <p:spTgt spid="474"/>
                                        </p:tgtEl>
                                        <p:attrNameLst>
                                          <p:attrName>ppt_h</p:attrName>
                                        </p:attrNameLst>
                                      </p:cBhvr>
                                      <p:tavLst>
                                        <p:tav tm="0">
                                          <p:val>
                                            <p:str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478"/>
        <p:cNvGrpSpPr/>
        <p:nvPr/>
      </p:nvGrpSpPr>
      <p:grpSpPr>
        <a:xfrm>
          <a:off x="0" y="0"/>
          <a:ext cx="0" cy="0"/>
          <a:chOff x="0" y="0"/>
          <a:chExt cx="0" cy="0"/>
        </a:xfrm>
      </p:grpSpPr>
      <p:sp>
        <p:nvSpPr>
          <p:cNvPr id="479" name="Google Shape;479;p11"/>
          <p:cNvSpPr/>
          <p:nvPr/>
        </p:nvSpPr>
        <p:spPr>
          <a:xfrm>
            <a:off x="2823525" y="217169"/>
            <a:ext cx="3496945" cy="558733"/>
          </a:xfrm>
          <a:prstGeom prst="roundRect">
            <a:avLst>
              <a:gd name="adj" fmla="val 16667"/>
            </a:avLst>
          </a:prstGeom>
          <a:solidFill>
            <a:schemeClr val="accent2"/>
          </a:solidFill>
          <a:ln w="38100" cap="flat" cmpd="sng">
            <a:solidFill>
              <a:schemeClr val="accent5"/>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2200" b="1" i="0" u="none" strike="noStrike" cap="none">
                <a:solidFill>
                  <a:srgbClr val="000000"/>
                </a:solidFill>
                <a:latin typeface="Arial"/>
                <a:ea typeface="Arial"/>
                <a:cs typeface="Arial"/>
                <a:sym typeface="Arial"/>
              </a:rPr>
              <a:t>CÂU HỎI – SGK TR. 15</a:t>
            </a:r>
            <a:endParaRPr sz="2200" b="1" i="0" u="none" strike="noStrike" cap="none">
              <a:solidFill>
                <a:srgbClr val="000000"/>
              </a:solidFill>
              <a:latin typeface="Arial"/>
              <a:ea typeface="Arial"/>
              <a:cs typeface="Arial"/>
              <a:sym typeface="Arial"/>
            </a:endParaRPr>
          </a:p>
        </p:txBody>
      </p:sp>
      <p:sp>
        <p:nvSpPr>
          <p:cNvPr id="480" name="Google Shape;480;p11"/>
          <p:cNvSpPr txBox="1"/>
          <p:nvPr/>
        </p:nvSpPr>
        <p:spPr>
          <a:xfrm>
            <a:off x="0" y="775902"/>
            <a:ext cx="9144000" cy="958660"/>
          </a:xfrm>
          <a:prstGeom prst="rect">
            <a:avLst/>
          </a:prstGeom>
          <a:noFill/>
          <a:ln>
            <a:noFill/>
          </a:ln>
        </p:spPr>
        <p:txBody>
          <a:bodyPr spcFirstLastPara="1" wrap="square" lIns="91425" tIns="45700" rIns="91425" bIns="45700" anchor="t" anchorCtr="0">
            <a:spAutoFit/>
          </a:bodyPr>
          <a:lstStyle/>
          <a:p>
            <a:pPr marL="0" marR="0" lvl="0" indent="0" algn="ctr" rtl="0">
              <a:lnSpc>
                <a:spcPct val="150000"/>
              </a:lnSpc>
              <a:spcBef>
                <a:spcPts val="0"/>
              </a:spcBef>
              <a:spcAft>
                <a:spcPts val="0"/>
              </a:spcAft>
              <a:buNone/>
            </a:pPr>
            <a:r>
              <a:rPr lang="en-US" sz="2000" b="1" i="0" u="none" strike="noStrike" cap="none">
                <a:solidFill>
                  <a:srgbClr val="C00000"/>
                </a:solidFill>
                <a:latin typeface="Arial"/>
                <a:ea typeface="Arial"/>
                <a:cs typeface="Arial"/>
                <a:sym typeface="Arial"/>
              </a:rPr>
              <a:t>Để chuẩn bị cho chuyến đi tham quan với lớp, </a:t>
            </a:r>
            <a:endParaRPr sz="2000" b="1" i="0" u="none" strike="noStrike" cap="none">
              <a:solidFill>
                <a:srgbClr val="C00000"/>
              </a:solidFill>
              <a:latin typeface="Arial"/>
              <a:ea typeface="Arial"/>
              <a:cs typeface="Arial"/>
              <a:sym typeface="Arial"/>
            </a:endParaRPr>
          </a:p>
          <a:p>
            <a:pPr marL="0" marR="0" lvl="0" indent="0" algn="ctr" rtl="0">
              <a:lnSpc>
                <a:spcPct val="150000"/>
              </a:lnSpc>
              <a:spcBef>
                <a:spcPts val="0"/>
              </a:spcBef>
              <a:spcAft>
                <a:spcPts val="0"/>
              </a:spcAft>
              <a:buNone/>
            </a:pPr>
            <a:r>
              <a:rPr lang="en-US" sz="2000" b="1" i="0" u="none" strike="noStrike" cap="none">
                <a:solidFill>
                  <a:srgbClr val="C00000"/>
                </a:solidFill>
                <a:latin typeface="Arial"/>
                <a:ea typeface="Arial"/>
                <a:cs typeface="Arial"/>
                <a:sym typeface="Arial"/>
              </a:rPr>
              <a:t>em cần những thông tin gì?</a:t>
            </a:r>
            <a:endParaRPr sz="2000" b="1" i="0" u="none" strike="noStrike" cap="none">
              <a:solidFill>
                <a:srgbClr val="C00000"/>
              </a:solidFill>
              <a:latin typeface="Arial"/>
              <a:ea typeface="Arial"/>
              <a:cs typeface="Arial"/>
              <a:sym typeface="Arial"/>
            </a:endParaRPr>
          </a:p>
        </p:txBody>
      </p:sp>
      <p:grpSp>
        <p:nvGrpSpPr>
          <p:cNvPr id="481" name="Google Shape;481;p11"/>
          <p:cNvGrpSpPr/>
          <p:nvPr/>
        </p:nvGrpSpPr>
        <p:grpSpPr>
          <a:xfrm>
            <a:off x="1379445" y="1900663"/>
            <a:ext cx="5882185" cy="488207"/>
            <a:chOff x="506957" y="1410963"/>
            <a:chExt cx="5882185" cy="488207"/>
          </a:xfrm>
        </p:grpSpPr>
        <p:sp>
          <p:nvSpPr>
            <p:cNvPr id="482" name="Google Shape;482;p11"/>
            <p:cNvSpPr/>
            <p:nvPr/>
          </p:nvSpPr>
          <p:spPr>
            <a:xfrm>
              <a:off x="773657" y="1410963"/>
              <a:ext cx="5615485" cy="488207"/>
            </a:xfrm>
            <a:prstGeom prst="round2DiagRect">
              <a:avLst>
                <a:gd name="adj1" fmla="val 16667"/>
                <a:gd name="adj2" fmla="val 0"/>
              </a:avLst>
            </a:prstGeom>
            <a:solidFill>
              <a:schemeClr val="accent5"/>
            </a:solidFill>
            <a:ln>
              <a:noFill/>
            </a:ln>
            <a:effectLst>
              <a:outerShdw blurRad="50800" dist="38100" dir="8100000" algn="tr" rotWithShape="0">
                <a:srgbClr val="000000">
                  <a:alpha val="40000"/>
                </a:srgbClr>
              </a:outerShdw>
            </a:effectLst>
          </p:spPr>
          <p:txBody>
            <a:bodyPr spcFirstLastPara="1" wrap="square" lIns="91425" tIns="45700" rIns="91425" bIns="45700" anchor="ctr" anchorCtr="0">
              <a:noAutofit/>
            </a:bodyPr>
            <a:lstStyle/>
            <a:p>
              <a:pPr marL="0" marR="0" lvl="0" indent="0" algn="just" rtl="0">
                <a:lnSpc>
                  <a:spcPct val="100000"/>
                </a:lnSpc>
                <a:spcBef>
                  <a:spcPts val="0"/>
                </a:spcBef>
                <a:spcAft>
                  <a:spcPts val="0"/>
                </a:spcAft>
                <a:buNone/>
              </a:pPr>
              <a:r>
                <a:rPr lang="en-US" sz="2000" b="0" i="0" u="none" strike="noStrike" cap="none">
                  <a:solidFill>
                    <a:srgbClr val="000000"/>
                  </a:solidFill>
                  <a:latin typeface="Arial"/>
                  <a:ea typeface="Arial"/>
                  <a:cs typeface="Arial"/>
                  <a:sym typeface="Arial"/>
                </a:rPr>
                <a:t>   Thông tin về vị trí của điểm tham quan.</a:t>
              </a:r>
              <a:endParaRPr sz="2000" b="0" i="0" u="none" strike="noStrike" cap="none">
                <a:solidFill>
                  <a:srgbClr val="000000"/>
                </a:solidFill>
                <a:latin typeface="Arial"/>
                <a:ea typeface="Arial"/>
                <a:cs typeface="Arial"/>
                <a:sym typeface="Arial"/>
              </a:endParaRPr>
            </a:p>
          </p:txBody>
        </p:sp>
        <p:sp>
          <p:nvSpPr>
            <p:cNvPr id="483" name="Google Shape;483;p11"/>
            <p:cNvSpPr/>
            <p:nvPr/>
          </p:nvSpPr>
          <p:spPr>
            <a:xfrm>
              <a:off x="506957" y="1410963"/>
              <a:ext cx="533400" cy="488207"/>
            </a:xfrm>
            <a:prstGeom prst="diamond">
              <a:avLst/>
            </a:prstGeom>
            <a:solidFill>
              <a:srgbClr val="E4F3F7"/>
            </a:solidFill>
            <a:ln>
              <a:noFill/>
            </a:ln>
            <a:effectLst>
              <a:outerShdw blurRad="50800" dist="38100" dir="8100000" algn="tr"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2000" b="0" i="0" u="none" strike="noStrike" cap="none">
                  <a:solidFill>
                    <a:srgbClr val="000000"/>
                  </a:solidFill>
                  <a:latin typeface="Arial"/>
                  <a:ea typeface="Arial"/>
                  <a:cs typeface="Arial"/>
                  <a:sym typeface="Arial"/>
                </a:rPr>
                <a:t>A</a:t>
              </a:r>
              <a:endParaRPr sz="2000" b="0" i="0" u="none" strike="noStrike" cap="none">
                <a:solidFill>
                  <a:srgbClr val="000000"/>
                </a:solidFill>
                <a:latin typeface="Arial"/>
                <a:ea typeface="Arial"/>
                <a:cs typeface="Arial"/>
                <a:sym typeface="Arial"/>
              </a:endParaRPr>
            </a:p>
          </p:txBody>
        </p:sp>
      </p:grpSp>
      <p:grpSp>
        <p:nvGrpSpPr>
          <p:cNvPr id="484" name="Google Shape;484;p11"/>
          <p:cNvGrpSpPr/>
          <p:nvPr/>
        </p:nvGrpSpPr>
        <p:grpSpPr>
          <a:xfrm>
            <a:off x="1379445" y="2555983"/>
            <a:ext cx="5882185" cy="488207"/>
            <a:chOff x="506957" y="1410963"/>
            <a:chExt cx="5882185" cy="488207"/>
          </a:xfrm>
        </p:grpSpPr>
        <p:sp>
          <p:nvSpPr>
            <p:cNvPr id="485" name="Google Shape;485;p11"/>
            <p:cNvSpPr/>
            <p:nvPr/>
          </p:nvSpPr>
          <p:spPr>
            <a:xfrm>
              <a:off x="773657" y="1410963"/>
              <a:ext cx="5615485" cy="488207"/>
            </a:xfrm>
            <a:prstGeom prst="round2DiagRect">
              <a:avLst>
                <a:gd name="adj1" fmla="val 16667"/>
                <a:gd name="adj2" fmla="val 0"/>
              </a:avLst>
            </a:prstGeom>
            <a:solidFill>
              <a:schemeClr val="accent5"/>
            </a:solidFill>
            <a:ln>
              <a:noFill/>
            </a:ln>
            <a:effectLst>
              <a:outerShdw blurRad="50800" dist="38100" dir="8100000" algn="tr" rotWithShape="0">
                <a:srgbClr val="000000">
                  <a:alpha val="40000"/>
                </a:srgbClr>
              </a:outerShdw>
            </a:effectLst>
          </p:spPr>
          <p:txBody>
            <a:bodyPr spcFirstLastPara="1" wrap="square" lIns="91425" tIns="45700" rIns="91425" bIns="45700" anchor="ctr" anchorCtr="0">
              <a:noAutofit/>
            </a:bodyPr>
            <a:lstStyle/>
            <a:p>
              <a:pPr marL="0" marR="0" lvl="0" indent="0" algn="just" rtl="0">
                <a:lnSpc>
                  <a:spcPct val="100000"/>
                </a:lnSpc>
                <a:spcBef>
                  <a:spcPts val="0"/>
                </a:spcBef>
                <a:spcAft>
                  <a:spcPts val="0"/>
                </a:spcAft>
                <a:buNone/>
              </a:pPr>
              <a:r>
                <a:rPr lang="en-US" sz="2000" b="0" i="0" u="none" strike="noStrike" cap="none">
                  <a:solidFill>
                    <a:srgbClr val="000000"/>
                  </a:solidFill>
                  <a:latin typeface="Arial"/>
                  <a:ea typeface="Arial"/>
                  <a:cs typeface="Arial"/>
                  <a:sym typeface="Arial"/>
                </a:rPr>
                <a:t>   Thông tin dự báo thời tiết ngày đi tham quan.</a:t>
              </a:r>
              <a:endParaRPr sz="2000" b="0" i="0" u="none" strike="noStrike" cap="none">
                <a:solidFill>
                  <a:srgbClr val="000000"/>
                </a:solidFill>
                <a:latin typeface="Arial"/>
                <a:ea typeface="Arial"/>
                <a:cs typeface="Arial"/>
                <a:sym typeface="Arial"/>
              </a:endParaRPr>
            </a:p>
          </p:txBody>
        </p:sp>
        <p:sp>
          <p:nvSpPr>
            <p:cNvPr id="486" name="Google Shape;486;p11"/>
            <p:cNvSpPr/>
            <p:nvPr/>
          </p:nvSpPr>
          <p:spPr>
            <a:xfrm>
              <a:off x="506957" y="1410963"/>
              <a:ext cx="533400" cy="488207"/>
            </a:xfrm>
            <a:prstGeom prst="diamond">
              <a:avLst/>
            </a:prstGeom>
            <a:solidFill>
              <a:srgbClr val="E4F3F7"/>
            </a:solidFill>
            <a:ln>
              <a:noFill/>
            </a:ln>
            <a:effectLst>
              <a:outerShdw blurRad="50800" dist="38100" dir="8100000" algn="tr"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2000" b="0" i="0" u="none" strike="noStrike" cap="none">
                  <a:solidFill>
                    <a:srgbClr val="000000"/>
                  </a:solidFill>
                  <a:latin typeface="Arial"/>
                  <a:ea typeface="Arial"/>
                  <a:cs typeface="Arial"/>
                  <a:sym typeface="Arial"/>
                </a:rPr>
                <a:t>B</a:t>
              </a:r>
              <a:endParaRPr sz="2000" b="0" i="0" u="none" strike="noStrike" cap="none">
                <a:solidFill>
                  <a:srgbClr val="000000"/>
                </a:solidFill>
                <a:latin typeface="Arial"/>
                <a:ea typeface="Arial"/>
                <a:cs typeface="Arial"/>
                <a:sym typeface="Arial"/>
              </a:endParaRPr>
            </a:p>
          </p:txBody>
        </p:sp>
      </p:grpSp>
      <p:grpSp>
        <p:nvGrpSpPr>
          <p:cNvPr id="487" name="Google Shape;487;p11"/>
          <p:cNvGrpSpPr/>
          <p:nvPr/>
        </p:nvGrpSpPr>
        <p:grpSpPr>
          <a:xfrm>
            <a:off x="1379445" y="3211303"/>
            <a:ext cx="5882185" cy="488207"/>
            <a:chOff x="506957" y="1410963"/>
            <a:chExt cx="5882185" cy="488207"/>
          </a:xfrm>
        </p:grpSpPr>
        <p:sp>
          <p:nvSpPr>
            <p:cNvPr id="488" name="Google Shape;488;p11"/>
            <p:cNvSpPr/>
            <p:nvPr/>
          </p:nvSpPr>
          <p:spPr>
            <a:xfrm>
              <a:off x="773657" y="1410963"/>
              <a:ext cx="5615485" cy="488207"/>
            </a:xfrm>
            <a:prstGeom prst="round2DiagRect">
              <a:avLst>
                <a:gd name="adj1" fmla="val 16667"/>
                <a:gd name="adj2" fmla="val 0"/>
              </a:avLst>
            </a:prstGeom>
            <a:solidFill>
              <a:schemeClr val="accent5"/>
            </a:solidFill>
            <a:ln>
              <a:noFill/>
            </a:ln>
            <a:effectLst>
              <a:outerShdw blurRad="50800" dist="38100" dir="8100000" algn="tr" rotWithShape="0">
                <a:srgbClr val="000000">
                  <a:alpha val="40000"/>
                </a:srgbClr>
              </a:outerShdw>
            </a:effectLst>
          </p:spPr>
          <p:txBody>
            <a:bodyPr spcFirstLastPara="1" wrap="square" lIns="91425" tIns="45700" rIns="91425" bIns="45700" anchor="ctr" anchorCtr="0">
              <a:noAutofit/>
            </a:bodyPr>
            <a:lstStyle/>
            <a:p>
              <a:pPr marL="0" marR="0" lvl="0" indent="0" algn="just" rtl="0">
                <a:lnSpc>
                  <a:spcPct val="100000"/>
                </a:lnSpc>
                <a:spcBef>
                  <a:spcPts val="0"/>
                </a:spcBef>
                <a:spcAft>
                  <a:spcPts val="0"/>
                </a:spcAft>
                <a:buNone/>
              </a:pPr>
              <a:r>
                <a:rPr lang="en-US" sz="2000" b="0" i="0" u="none" strike="noStrike" cap="none">
                  <a:solidFill>
                    <a:srgbClr val="000000"/>
                  </a:solidFill>
                  <a:latin typeface="Arial"/>
                  <a:ea typeface="Arial"/>
                  <a:cs typeface="Arial"/>
                  <a:sym typeface="Arial"/>
                </a:rPr>
                <a:t>   Thông tin về chương trình tham quan.</a:t>
              </a:r>
              <a:endParaRPr sz="2000" b="0" i="0" u="none" strike="noStrike" cap="none">
                <a:solidFill>
                  <a:srgbClr val="000000"/>
                </a:solidFill>
                <a:latin typeface="Arial"/>
                <a:ea typeface="Arial"/>
                <a:cs typeface="Arial"/>
                <a:sym typeface="Arial"/>
              </a:endParaRPr>
            </a:p>
          </p:txBody>
        </p:sp>
        <p:sp>
          <p:nvSpPr>
            <p:cNvPr id="489" name="Google Shape;489;p11"/>
            <p:cNvSpPr/>
            <p:nvPr/>
          </p:nvSpPr>
          <p:spPr>
            <a:xfrm>
              <a:off x="506957" y="1410963"/>
              <a:ext cx="533400" cy="488207"/>
            </a:xfrm>
            <a:prstGeom prst="diamond">
              <a:avLst/>
            </a:prstGeom>
            <a:solidFill>
              <a:srgbClr val="E4F3F7"/>
            </a:solidFill>
            <a:ln>
              <a:noFill/>
            </a:ln>
            <a:effectLst>
              <a:outerShdw blurRad="50800" dist="38100" dir="8100000" algn="tr"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2000" b="0" i="0" u="none" strike="noStrike" cap="none">
                  <a:solidFill>
                    <a:srgbClr val="000000"/>
                  </a:solidFill>
                  <a:latin typeface="Arial"/>
                  <a:ea typeface="Arial"/>
                  <a:cs typeface="Arial"/>
                  <a:sym typeface="Arial"/>
                </a:rPr>
                <a:t>C</a:t>
              </a:r>
              <a:endParaRPr sz="2000" b="0" i="0" u="none" strike="noStrike" cap="none">
                <a:solidFill>
                  <a:srgbClr val="000000"/>
                </a:solidFill>
                <a:latin typeface="Arial"/>
                <a:ea typeface="Arial"/>
                <a:cs typeface="Arial"/>
                <a:sym typeface="Arial"/>
              </a:endParaRPr>
            </a:p>
          </p:txBody>
        </p:sp>
      </p:grpSp>
      <p:grpSp>
        <p:nvGrpSpPr>
          <p:cNvPr id="490" name="Google Shape;490;p11"/>
          <p:cNvGrpSpPr/>
          <p:nvPr/>
        </p:nvGrpSpPr>
        <p:grpSpPr>
          <a:xfrm>
            <a:off x="1379445" y="3866623"/>
            <a:ext cx="5882185" cy="899687"/>
            <a:chOff x="506957" y="1410963"/>
            <a:chExt cx="5882185" cy="899687"/>
          </a:xfrm>
        </p:grpSpPr>
        <p:sp>
          <p:nvSpPr>
            <p:cNvPr id="491" name="Google Shape;491;p11"/>
            <p:cNvSpPr/>
            <p:nvPr/>
          </p:nvSpPr>
          <p:spPr>
            <a:xfrm>
              <a:off x="773657" y="1410963"/>
              <a:ext cx="5615485" cy="899687"/>
            </a:xfrm>
            <a:prstGeom prst="round2DiagRect">
              <a:avLst>
                <a:gd name="adj1" fmla="val 16667"/>
                <a:gd name="adj2" fmla="val 0"/>
              </a:avLst>
            </a:prstGeom>
            <a:solidFill>
              <a:schemeClr val="accent5"/>
            </a:solidFill>
            <a:ln>
              <a:noFill/>
            </a:ln>
            <a:effectLst>
              <a:outerShdw blurRad="50800" dist="38100" dir="8100000" algn="tr" rotWithShape="0">
                <a:srgbClr val="000000">
                  <a:alpha val="40000"/>
                </a:srgbClr>
              </a:outerShdw>
            </a:effectLst>
          </p:spPr>
          <p:txBody>
            <a:bodyPr spcFirstLastPara="1" wrap="square" lIns="91425" tIns="45700" rIns="91425" bIns="45700" anchor="ctr" anchorCtr="0">
              <a:noAutofit/>
            </a:bodyPr>
            <a:lstStyle/>
            <a:p>
              <a:pPr marL="0" marR="0" lvl="0" indent="0" algn="just" rtl="0">
                <a:lnSpc>
                  <a:spcPct val="150000"/>
                </a:lnSpc>
                <a:spcBef>
                  <a:spcPts val="0"/>
                </a:spcBef>
                <a:spcAft>
                  <a:spcPts val="0"/>
                </a:spcAft>
                <a:buNone/>
              </a:pPr>
              <a:r>
                <a:rPr lang="en-US" sz="2000" b="0" i="0" u="none" strike="noStrike" cap="none">
                  <a:solidFill>
                    <a:srgbClr val="000000"/>
                  </a:solidFill>
                  <a:latin typeface="Arial"/>
                  <a:ea typeface="Arial"/>
                  <a:cs typeface="Arial"/>
                  <a:sym typeface="Arial"/>
                </a:rPr>
                <a:t>   Đánh giá, nhận xét, kinh nghiệm của những người đã tham quan ở địa điểm đó.</a:t>
              </a:r>
              <a:endParaRPr sz="2000" b="0" i="0" u="none" strike="noStrike" cap="none">
                <a:solidFill>
                  <a:srgbClr val="000000"/>
                </a:solidFill>
                <a:latin typeface="Arial"/>
                <a:ea typeface="Arial"/>
                <a:cs typeface="Arial"/>
                <a:sym typeface="Arial"/>
              </a:endParaRPr>
            </a:p>
          </p:txBody>
        </p:sp>
        <p:sp>
          <p:nvSpPr>
            <p:cNvPr id="492" name="Google Shape;492;p11"/>
            <p:cNvSpPr/>
            <p:nvPr/>
          </p:nvSpPr>
          <p:spPr>
            <a:xfrm>
              <a:off x="506957" y="1410963"/>
              <a:ext cx="533400" cy="488207"/>
            </a:xfrm>
            <a:prstGeom prst="diamond">
              <a:avLst/>
            </a:prstGeom>
            <a:solidFill>
              <a:srgbClr val="E4F3F7"/>
            </a:solidFill>
            <a:ln>
              <a:noFill/>
            </a:ln>
            <a:effectLst>
              <a:outerShdw blurRad="50800" dist="38100" dir="8100000" algn="tr"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2000" b="0" i="0" u="none" strike="noStrike" cap="none">
                  <a:solidFill>
                    <a:srgbClr val="000000"/>
                  </a:solidFill>
                  <a:latin typeface="Arial"/>
                  <a:ea typeface="Arial"/>
                  <a:cs typeface="Arial"/>
                  <a:sym typeface="Arial"/>
                </a:rPr>
                <a:t>D</a:t>
              </a:r>
              <a:endParaRPr sz="2000" b="0" i="0" u="none" strike="noStrike" cap="none">
                <a:solidFill>
                  <a:srgbClr val="000000"/>
                </a:solidFill>
                <a:latin typeface="Arial"/>
                <a:ea typeface="Arial"/>
                <a:cs typeface="Arial"/>
                <a:sym typeface="Arial"/>
              </a:endParaRPr>
            </a:p>
          </p:txBody>
        </p:sp>
      </p:grpSp>
      <p:sp>
        <p:nvSpPr>
          <p:cNvPr id="493" name="Google Shape;493;p11"/>
          <p:cNvSpPr/>
          <p:nvPr/>
        </p:nvSpPr>
        <p:spPr>
          <a:xfrm>
            <a:off x="7096664" y="1890490"/>
            <a:ext cx="543292" cy="400818"/>
          </a:xfrm>
          <a:custGeom>
            <a:avLst/>
            <a:gdLst/>
            <a:ahLst/>
            <a:cxnLst/>
            <a:rect l="l" t="t" r="r" b="b"/>
            <a:pathLst>
              <a:path w="14151" h="10440" extrusionOk="0">
                <a:moveTo>
                  <a:pt x="11972" y="1"/>
                </a:moveTo>
                <a:lnTo>
                  <a:pt x="5563" y="6410"/>
                </a:lnTo>
                <a:cubicBezTo>
                  <a:pt x="5477" y="6497"/>
                  <a:pt x="5364" y="6540"/>
                  <a:pt x="5251" y="6540"/>
                </a:cubicBezTo>
                <a:cubicBezTo>
                  <a:pt x="5138" y="6540"/>
                  <a:pt x="5026" y="6497"/>
                  <a:pt x="4939" y="6410"/>
                </a:cubicBezTo>
                <a:lnTo>
                  <a:pt x="2178" y="3649"/>
                </a:lnTo>
                <a:lnTo>
                  <a:pt x="0" y="5827"/>
                </a:lnTo>
                <a:lnTo>
                  <a:pt x="4162" y="9989"/>
                </a:lnTo>
                <a:cubicBezTo>
                  <a:pt x="4453" y="10280"/>
                  <a:pt x="4842" y="10440"/>
                  <a:pt x="5251" y="10440"/>
                </a:cubicBezTo>
                <a:cubicBezTo>
                  <a:pt x="5660" y="10440"/>
                  <a:pt x="6056" y="10280"/>
                  <a:pt x="6340" y="9989"/>
                </a:cubicBezTo>
                <a:lnTo>
                  <a:pt x="14150" y="2179"/>
                </a:lnTo>
                <a:lnTo>
                  <a:pt x="11972" y="1"/>
                </a:lnTo>
                <a:close/>
              </a:path>
            </a:pathLst>
          </a:custGeom>
          <a:solidFill>
            <a:srgbClr val="00B05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94" name="Google Shape;494;p11"/>
          <p:cNvSpPr/>
          <p:nvPr/>
        </p:nvSpPr>
        <p:spPr>
          <a:xfrm>
            <a:off x="7096664" y="2526520"/>
            <a:ext cx="543292" cy="400818"/>
          </a:xfrm>
          <a:custGeom>
            <a:avLst/>
            <a:gdLst/>
            <a:ahLst/>
            <a:cxnLst/>
            <a:rect l="l" t="t" r="r" b="b"/>
            <a:pathLst>
              <a:path w="14151" h="10440" extrusionOk="0">
                <a:moveTo>
                  <a:pt x="11972" y="1"/>
                </a:moveTo>
                <a:lnTo>
                  <a:pt x="5563" y="6410"/>
                </a:lnTo>
                <a:cubicBezTo>
                  <a:pt x="5477" y="6497"/>
                  <a:pt x="5364" y="6540"/>
                  <a:pt x="5251" y="6540"/>
                </a:cubicBezTo>
                <a:cubicBezTo>
                  <a:pt x="5138" y="6540"/>
                  <a:pt x="5026" y="6497"/>
                  <a:pt x="4939" y="6410"/>
                </a:cubicBezTo>
                <a:lnTo>
                  <a:pt x="2178" y="3649"/>
                </a:lnTo>
                <a:lnTo>
                  <a:pt x="0" y="5827"/>
                </a:lnTo>
                <a:lnTo>
                  <a:pt x="4162" y="9989"/>
                </a:lnTo>
                <a:cubicBezTo>
                  <a:pt x="4453" y="10280"/>
                  <a:pt x="4842" y="10440"/>
                  <a:pt x="5251" y="10440"/>
                </a:cubicBezTo>
                <a:cubicBezTo>
                  <a:pt x="5660" y="10440"/>
                  <a:pt x="6056" y="10280"/>
                  <a:pt x="6340" y="9989"/>
                </a:cubicBezTo>
                <a:lnTo>
                  <a:pt x="14150" y="2179"/>
                </a:lnTo>
                <a:lnTo>
                  <a:pt x="11972" y="1"/>
                </a:lnTo>
                <a:close/>
              </a:path>
            </a:pathLst>
          </a:custGeom>
          <a:solidFill>
            <a:srgbClr val="00B05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95" name="Google Shape;495;p11"/>
          <p:cNvSpPr/>
          <p:nvPr/>
        </p:nvSpPr>
        <p:spPr>
          <a:xfrm>
            <a:off x="7096664" y="3230593"/>
            <a:ext cx="543292" cy="400818"/>
          </a:xfrm>
          <a:custGeom>
            <a:avLst/>
            <a:gdLst/>
            <a:ahLst/>
            <a:cxnLst/>
            <a:rect l="l" t="t" r="r" b="b"/>
            <a:pathLst>
              <a:path w="14151" h="10440" extrusionOk="0">
                <a:moveTo>
                  <a:pt x="11972" y="1"/>
                </a:moveTo>
                <a:lnTo>
                  <a:pt x="5563" y="6410"/>
                </a:lnTo>
                <a:cubicBezTo>
                  <a:pt x="5477" y="6497"/>
                  <a:pt x="5364" y="6540"/>
                  <a:pt x="5251" y="6540"/>
                </a:cubicBezTo>
                <a:cubicBezTo>
                  <a:pt x="5138" y="6540"/>
                  <a:pt x="5026" y="6497"/>
                  <a:pt x="4939" y="6410"/>
                </a:cubicBezTo>
                <a:lnTo>
                  <a:pt x="2178" y="3649"/>
                </a:lnTo>
                <a:lnTo>
                  <a:pt x="0" y="5827"/>
                </a:lnTo>
                <a:lnTo>
                  <a:pt x="4162" y="9989"/>
                </a:lnTo>
                <a:cubicBezTo>
                  <a:pt x="4453" y="10280"/>
                  <a:pt x="4842" y="10440"/>
                  <a:pt x="5251" y="10440"/>
                </a:cubicBezTo>
                <a:cubicBezTo>
                  <a:pt x="5660" y="10440"/>
                  <a:pt x="6056" y="10280"/>
                  <a:pt x="6340" y="9989"/>
                </a:cubicBezTo>
                <a:lnTo>
                  <a:pt x="14150" y="2179"/>
                </a:lnTo>
                <a:lnTo>
                  <a:pt x="11972" y="1"/>
                </a:lnTo>
                <a:close/>
              </a:path>
            </a:pathLst>
          </a:custGeom>
          <a:solidFill>
            <a:srgbClr val="00B05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96" name="Google Shape;496;p11"/>
          <p:cNvSpPr/>
          <p:nvPr/>
        </p:nvSpPr>
        <p:spPr>
          <a:xfrm>
            <a:off x="7096664" y="4154421"/>
            <a:ext cx="543292" cy="400818"/>
          </a:xfrm>
          <a:custGeom>
            <a:avLst/>
            <a:gdLst/>
            <a:ahLst/>
            <a:cxnLst/>
            <a:rect l="l" t="t" r="r" b="b"/>
            <a:pathLst>
              <a:path w="14151" h="10440" extrusionOk="0">
                <a:moveTo>
                  <a:pt x="11972" y="1"/>
                </a:moveTo>
                <a:lnTo>
                  <a:pt x="5563" y="6410"/>
                </a:lnTo>
                <a:cubicBezTo>
                  <a:pt x="5477" y="6497"/>
                  <a:pt x="5364" y="6540"/>
                  <a:pt x="5251" y="6540"/>
                </a:cubicBezTo>
                <a:cubicBezTo>
                  <a:pt x="5138" y="6540"/>
                  <a:pt x="5026" y="6497"/>
                  <a:pt x="4939" y="6410"/>
                </a:cubicBezTo>
                <a:lnTo>
                  <a:pt x="2178" y="3649"/>
                </a:lnTo>
                <a:lnTo>
                  <a:pt x="0" y="5827"/>
                </a:lnTo>
                <a:lnTo>
                  <a:pt x="4162" y="9989"/>
                </a:lnTo>
                <a:cubicBezTo>
                  <a:pt x="4453" y="10280"/>
                  <a:pt x="4842" y="10440"/>
                  <a:pt x="5251" y="10440"/>
                </a:cubicBezTo>
                <a:cubicBezTo>
                  <a:pt x="5660" y="10440"/>
                  <a:pt x="6056" y="10280"/>
                  <a:pt x="6340" y="9989"/>
                </a:cubicBezTo>
                <a:lnTo>
                  <a:pt x="14150" y="2179"/>
                </a:lnTo>
                <a:lnTo>
                  <a:pt x="11972" y="1"/>
                </a:lnTo>
                <a:close/>
              </a:path>
            </a:pathLst>
          </a:custGeom>
          <a:solidFill>
            <a:srgbClr val="00B05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80"/>
                                        </p:tgtEl>
                                        <p:attrNameLst>
                                          <p:attrName>style.visibility</p:attrName>
                                        </p:attrNameLst>
                                      </p:cBhvr>
                                      <p:to>
                                        <p:strVal val="visible"/>
                                      </p:to>
                                    </p:set>
                                    <p:anim calcmode="lin" valueType="num">
                                      <p:cBhvr additive="base">
                                        <p:cTn id="7" dur="500"/>
                                        <p:tgtEl>
                                          <p:spTgt spid="480"/>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1"/>
                                        </p:tgtEl>
                                        <p:attrNameLst>
                                          <p:attrName>style.visibility</p:attrName>
                                        </p:attrNameLst>
                                      </p:cBhvr>
                                      <p:to>
                                        <p:strVal val="visible"/>
                                      </p:to>
                                    </p:set>
                                    <p:animEffect transition="in" filter="fade">
                                      <p:cBhvr>
                                        <p:cTn id="12" dur="500"/>
                                        <p:tgtEl>
                                          <p:spTgt spid="48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84"/>
                                        </p:tgtEl>
                                        <p:attrNameLst>
                                          <p:attrName>style.visibility</p:attrName>
                                        </p:attrNameLst>
                                      </p:cBhvr>
                                      <p:to>
                                        <p:strVal val="visible"/>
                                      </p:to>
                                    </p:set>
                                    <p:animEffect transition="in" filter="fade">
                                      <p:cBhvr>
                                        <p:cTn id="17" dur="500"/>
                                        <p:tgtEl>
                                          <p:spTgt spid="48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87"/>
                                        </p:tgtEl>
                                        <p:attrNameLst>
                                          <p:attrName>style.visibility</p:attrName>
                                        </p:attrNameLst>
                                      </p:cBhvr>
                                      <p:to>
                                        <p:strVal val="visible"/>
                                      </p:to>
                                    </p:set>
                                    <p:animEffect transition="in" filter="fade">
                                      <p:cBhvr>
                                        <p:cTn id="22" dur="500"/>
                                        <p:tgtEl>
                                          <p:spTgt spid="48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90"/>
                                        </p:tgtEl>
                                        <p:attrNameLst>
                                          <p:attrName>style.visibility</p:attrName>
                                        </p:attrNameLst>
                                      </p:cBhvr>
                                      <p:to>
                                        <p:strVal val="visible"/>
                                      </p:to>
                                    </p:set>
                                    <p:animEffect transition="in" filter="fade">
                                      <p:cBhvr>
                                        <p:cTn id="27" dur="500"/>
                                        <p:tgtEl>
                                          <p:spTgt spid="490"/>
                                        </p:tgtEl>
                                      </p:cBhvr>
                                    </p:animEffect>
                                  </p:childTnLst>
                                </p:cTn>
                              </p:par>
                            </p:childTnLst>
                          </p:cTn>
                        </p:par>
                      </p:childTnLst>
                    </p:cTn>
                  </p:par>
                  <p:par>
                    <p:cTn id="28" fill="hold">
                      <p:stCondLst>
                        <p:cond delay="indefinite"/>
                      </p:stCondLst>
                      <p:childTnLst>
                        <p:par>
                          <p:cTn id="29" fill="hold">
                            <p:stCondLst>
                              <p:cond delay="0"/>
                            </p:stCondLst>
                            <p:childTnLst>
                              <p:par>
                                <p:cTn id="30" presetID="23" presetClass="entr" presetSubtype="16" fill="hold" nodeType="clickEffect">
                                  <p:stCondLst>
                                    <p:cond delay="0"/>
                                  </p:stCondLst>
                                  <p:childTnLst>
                                    <p:set>
                                      <p:cBhvr>
                                        <p:cTn id="31" dur="1" fill="hold">
                                          <p:stCondLst>
                                            <p:cond delay="0"/>
                                          </p:stCondLst>
                                        </p:cTn>
                                        <p:tgtEl>
                                          <p:spTgt spid="493"/>
                                        </p:tgtEl>
                                        <p:attrNameLst>
                                          <p:attrName>style.visibility</p:attrName>
                                        </p:attrNameLst>
                                      </p:cBhvr>
                                      <p:to>
                                        <p:strVal val="visible"/>
                                      </p:to>
                                    </p:set>
                                    <p:anim calcmode="lin" valueType="num">
                                      <p:cBhvr additive="base">
                                        <p:cTn id="32" dur="500"/>
                                        <p:tgtEl>
                                          <p:spTgt spid="493"/>
                                        </p:tgtEl>
                                        <p:attrNameLst>
                                          <p:attrName>ppt_w</p:attrName>
                                        </p:attrNameLst>
                                      </p:cBhvr>
                                      <p:tavLst>
                                        <p:tav tm="0">
                                          <p:val>
                                            <p:strVal val="0"/>
                                          </p:val>
                                        </p:tav>
                                        <p:tav tm="100000">
                                          <p:val>
                                            <p:strVal val="#ppt_w"/>
                                          </p:val>
                                        </p:tav>
                                      </p:tavLst>
                                    </p:anim>
                                    <p:anim calcmode="lin" valueType="num">
                                      <p:cBhvr additive="base">
                                        <p:cTn id="33" dur="500"/>
                                        <p:tgtEl>
                                          <p:spTgt spid="493"/>
                                        </p:tgtEl>
                                        <p:attrNameLst>
                                          <p:attrName>ppt_h</p:attrName>
                                        </p:attrNameLst>
                                      </p:cBhvr>
                                      <p:tavLst>
                                        <p:tav tm="0">
                                          <p:val>
                                            <p:strVal val="0"/>
                                          </p:val>
                                        </p:tav>
                                        <p:tav tm="100000">
                                          <p:val>
                                            <p:strVal val="#ppt_h"/>
                                          </p:val>
                                        </p:tav>
                                      </p:tavLst>
                                    </p:anim>
                                  </p:childTnLst>
                                </p:cTn>
                              </p:par>
                            </p:childTnLst>
                          </p:cTn>
                        </p:par>
                      </p:childTnLst>
                    </p:cTn>
                  </p:par>
                  <p:par>
                    <p:cTn id="34" fill="hold">
                      <p:stCondLst>
                        <p:cond delay="indefinite"/>
                      </p:stCondLst>
                      <p:childTnLst>
                        <p:par>
                          <p:cTn id="35" fill="hold">
                            <p:stCondLst>
                              <p:cond delay="0"/>
                            </p:stCondLst>
                            <p:childTnLst>
                              <p:par>
                                <p:cTn id="36" presetID="23" presetClass="entr" presetSubtype="16" fill="hold" nodeType="clickEffect">
                                  <p:stCondLst>
                                    <p:cond delay="0"/>
                                  </p:stCondLst>
                                  <p:childTnLst>
                                    <p:set>
                                      <p:cBhvr>
                                        <p:cTn id="37" dur="1" fill="hold">
                                          <p:stCondLst>
                                            <p:cond delay="0"/>
                                          </p:stCondLst>
                                        </p:cTn>
                                        <p:tgtEl>
                                          <p:spTgt spid="494"/>
                                        </p:tgtEl>
                                        <p:attrNameLst>
                                          <p:attrName>style.visibility</p:attrName>
                                        </p:attrNameLst>
                                      </p:cBhvr>
                                      <p:to>
                                        <p:strVal val="visible"/>
                                      </p:to>
                                    </p:set>
                                    <p:anim calcmode="lin" valueType="num">
                                      <p:cBhvr additive="base">
                                        <p:cTn id="38" dur="500"/>
                                        <p:tgtEl>
                                          <p:spTgt spid="494"/>
                                        </p:tgtEl>
                                        <p:attrNameLst>
                                          <p:attrName>ppt_w</p:attrName>
                                        </p:attrNameLst>
                                      </p:cBhvr>
                                      <p:tavLst>
                                        <p:tav tm="0">
                                          <p:val>
                                            <p:strVal val="0"/>
                                          </p:val>
                                        </p:tav>
                                        <p:tav tm="100000">
                                          <p:val>
                                            <p:strVal val="#ppt_w"/>
                                          </p:val>
                                        </p:tav>
                                      </p:tavLst>
                                    </p:anim>
                                    <p:anim calcmode="lin" valueType="num">
                                      <p:cBhvr additive="base">
                                        <p:cTn id="39" dur="500"/>
                                        <p:tgtEl>
                                          <p:spTgt spid="494"/>
                                        </p:tgtEl>
                                        <p:attrNameLst>
                                          <p:attrName>ppt_h</p:attrName>
                                        </p:attrNameLst>
                                      </p:cBhvr>
                                      <p:tavLst>
                                        <p:tav tm="0">
                                          <p:val>
                                            <p:strVal val="0"/>
                                          </p:val>
                                        </p:tav>
                                        <p:tav tm="100000">
                                          <p:val>
                                            <p:strVal val="#ppt_h"/>
                                          </p:val>
                                        </p:tav>
                                      </p:tavLst>
                                    </p:anim>
                                  </p:childTnLst>
                                </p:cTn>
                              </p:par>
                            </p:childTnLst>
                          </p:cTn>
                        </p:par>
                      </p:childTnLst>
                    </p:cTn>
                  </p:par>
                  <p:par>
                    <p:cTn id="40" fill="hold">
                      <p:stCondLst>
                        <p:cond delay="indefinite"/>
                      </p:stCondLst>
                      <p:childTnLst>
                        <p:par>
                          <p:cTn id="41" fill="hold">
                            <p:stCondLst>
                              <p:cond delay="0"/>
                            </p:stCondLst>
                            <p:childTnLst>
                              <p:par>
                                <p:cTn id="42" presetID="23" presetClass="entr" presetSubtype="16" fill="hold" nodeType="clickEffect">
                                  <p:stCondLst>
                                    <p:cond delay="0"/>
                                  </p:stCondLst>
                                  <p:childTnLst>
                                    <p:set>
                                      <p:cBhvr>
                                        <p:cTn id="43" dur="1" fill="hold">
                                          <p:stCondLst>
                                            <p:cond delay="0"/>
                                          </p:stCondLst>
                                        </p:cTn>
                                        <p:tgtEl>
                                          <p:spTgt spid="495"/>
                                        </p:tgtEl>
                                        <p:attrNameLst>
                                          <p:attrName>style.visibility</p:attrName>
                                        </p:attrNameLst>
                                      </p:cBhvr>
                                      <p:to>
                                        <p:strVal val="visible"/>
                                      </p:to>
                                    </p:set>
                                    <p:anim calcmode="lin" valueType="num">
                                      <p:cBhvr additive="base">
                                        <p:cTn id="44" dur="500"/>
                                        <p:tgtEl>
                                          <p:spTgt spid="495"/>
                                        </p:tgtEl>
                                        <p:attrNameLst>
                                          <p:attrName>ppt_w</p:attrName>
                                        </p:attrNameLst>
                                      </p:cBhvr>
                                      <p:tavLst>
                                        <p:tav tm="0">
                                          <p:val>
                                            <p:strVal val="0"/>
                                          </p:val>
                                        </p:tav>
                                        <p:tav tm="100000">
                                          <p:val>
                                            <p:strVal val="#ppt_w"/>
                                          </p:val>
                                        </p:tav>
                                      </p:tavLst>
                                    </p:anim>
                                    <p:anim calcmode="lin" valueType="num">
                                      <p:cBhvr additive="base">
                                        <p:cTn id="45" dur="500"/>
                                        <p:tgtEl>
                                          <p:spTgt spid="495"/>
                                        </p:tgtEl>
                                        <p:attrNameLst>
                                          <p:attrName>ppt_h</p:attrName>
                                        </p:attrNameLst>
                                      </p:cBhvr>
                                      <p:tavLst>
                                        <p:tav tm="0">
                                          <p:val>
                                            <p:strVal val="0"/>
                                          </p:val>
                                        </p:tav>
                                        <p:tav tm="100000">
                                          <p:val>
                                            <p:strVal val="#ppt_h"/>
                                          </p:val>
                                        </p:tav>
                                      </p:tavLst>
                                    </p:anim>
                                  </p:childTnLst>
                                </p:cTn>
                              </p:par>
                            </p:childTnLst>
                          </p:cTn>
                        </p:par>
                      </p:childTnLst>
                    </p:cTn>
                  </p:par>
                  <p:par>
                    <p:cTn id="46" fill="hold">
                      <p:stCondLst>
                        <p:cond delay="indefinite"/>
                      </p:stCondLst>
                      <p:childTnLst>
                        <p:par>
                          <p:cTn id="47" fill="hold">
                            <p:stCondLst>
                              <p:cond delay="0"/>
                            </p:stCondLst>
                            <p:childTnLst>
                              <p:par>
                                <p:cTn id="48" presetID="23" presetClass="entr" presetSubtype="16" fill="hold" nodeType="clickEffect">
                                  <p:stCondLst>
                                    <p:cond delay="0"/>
                                  </p:stCondLst>
                                  <p:childTnLst>
                                    <p:set>
                                      <p:cBhvr>
                                        <p:cTn id="49" dur="1" fill="hold">
                                          <p:stCondLst>
                                            <p:cond delay="0"/>
                                          </p:stCondLst>
                                        </p:cTn>
                                        <p:tgtEl>
                                          <p:spTgt spid="496"/>
                                        </p:tgtEl>
                                        <p:attrNameLst>
                                          <p:attrName>style.visibility</p:attrName>
                                        </p:attrNameLst>
                                      </p:cBhvr>
                                      <p:to>
                                        <p:strVal val="visible"/>
                                      </p:to>
                                    </p:set>
                                    <p:anim calcmode="lin" valueType="num">
                                      <p:cBhvr additive="base">
                                        <p:cTn id="50" dur="500"/>
                                        <p:tgtEl>
                                          <p:spTgt spid="496"/>
                                        </p:tgtEl>
                                        <p:attrNameLst>
                                          <p:attrName>ppt_w</p:attrName>
                                        </p:attrNameLst>
                                      </p:cBhvr>
                                      <p:tavLst>
                                        <p:tav tm="0">
                                          <p:val>
                                            <p:strVal val="0"/>
                                          </p:val>
                                        </p:tav>
                                        <p:tav tm="100000">
                                          <p:val>
                                            <p:strVal val="#ppt_w"/>
                                          </p:val>
                                        </p:tav>
                                      </p:tavLst>
                                    </p:anim>
                                    <p:anim calcmode="lin" valueType="num">
                                      <p:cBhvr additive="base">
                                        <p:cTn id="51" dur="500"/>
                                        <p:tgtEl>
                                          <p:spTgt spid="496"/>
                                        </p:tgtEl>
                                        <p:attrNameLst>
                                          <p:attrName>ppt_h</p:attrName>
                                        </p:attrNameLst>
                                      </p:cBhvr>
                                      <p:tavLst>
                                        <p:tav tm="0">
                                          <p:val>
                                            <p:str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500"/>
        <p:cNvGrpSpPr/>
        <p:nvPr/>
      </p:nvGrpSpPr>
      <p:grpSpPr>
        <a:xfrm>
          <a:off x="0" y="0"/>
          <a:ext cx="0" cy="0"/>
          <a:chOff x="0" y="0"/>
          <a:chExt cx="0" cy="0"/>
        </a:xfrm>
      </p:grpSpPr>
      <p:grpSp>
        <p:nvGrpSpPr>
          <p:cNvPr id="501" name="Google Shape;501;p12"/>
          <p:cNvGrpSpPr/>
          <p:nvPr/>
        </p:nvGrpSpPr>
        <p:grpSpPr>
          <a:xfrm>
            <a:off x="2018738" y="1298082"/>
            <a:ext cx="6268012" cy="2745371"/>
            <a:chOff x="1944678" y="839576"/>
            <a:chExt cx="6486225" cy="3464478"/>
          </a:xfrm>
        </p:grpSpPr>
        <p:grpSp>
          <p:nvGrpSpPr>
            <p:cNvPr id="502" name="Google Shape;502;p12"/>
            <p:cNvGrpSpPr/>
            <p:nvPr/>
          </p:nvGrpSpPr>
          <p:grpSpPr>
            <a:xfrm>
              <a:off x="1944678" y="839576"/>
              <a:ext cx="6486225" cy="3464478"/>
              <a:chOff x="716650" y="637800"/>
              <a:chExt cx="7714350" cy="3867900"/>
            </a:xfrm>
          </p:grpSpPr>
          <p:sp>
            <p:nvSpPr>
              <p:cNvPr id="503" name="Google Shape;503;p12"/>
              <p:cNvSpPr/>
              <p:nvPr/>
            </p:nvSpPr>
            <p:spPr>
              <a:xfrm>
                <a:off x="716650" y="963600"/>
                <a:ext cx="7713900" cy="3542100"/>
              </a:xfrm>
              <a:prstGeom prst="rect">
                <a:avLst/>
              </a:prstGeom>
              <a:solidFill>
                <a:schemeClr val="accent5"/>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04" name="Google Shape;504;p12"/>
              <p:cNvSpPr/>
              <p:nvPr/>
            </p:nvSpPr>
            <p:spPr>
              <a:xfrm>
                <a:off x="717100" y="637800"/>
                <a:ext cx="7713900" cy="330300"/>
              </a:xfrm>
              <a:prstGeom prst="round2SameRect">
                <a:avLst>
                  <a:gd name="adj1" fmla="val 0"/>
                  <a:gd name="adj2" fmla="val 0"/>
                </a:avLst>
              </a:prstGeom>
              <a:solidFill>
                <a:schemeClr val="dk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505" name="Google Shape;505;p12"/>
            <p:cNvGrpSpPr/>
            <p:nvPr/>
          </p:nvGrpSpPr>
          <p:grpSpPr>
            <a:xfrm>
              <a:off x="7636525" y="920633"/>
              <a:ext cx="699000" cy="138300"/>
              <a:chOff x="7189925" y="928775"/>
              <a:chExt cx="699000" cy="138300"/>
            </a:xfrm>
          </p:grpSpPr>
          <p:sp>
            <p:nvSpPr>
              <p:cNvPr id="506" name="Google Shape;506;p12"/>
              <p:cNvSpPr/>
              <p:nvPr/>
            </p:nvSpPr>
            <p:spPr>
              <a:xfrm>
                <a:off x="7189925" y="928775"/>
                <a:ext cx="138300" cy="138300"/>
              </a:xfrm>
              <a:prstGeom prst="ellipse">
                <a:avLst/>
              </a:prstGeom>
              <a:solidFill>
                <a:schemeClr val="lt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07" name="Google Shape;507;p12"/>
              <p:cNvSpPr/>
              <p:nvPr/>
            </p:nvSpPr>
            <p:spPr>
              <a:xfrm>
                <a:off x="7470275" y="928775"/>
                <a:ext cx="138300" cy="138300"/>
              </a:xfrm>
              <a:prstGeom prst="ellipse">
                <a:avLst/>
              </a:prstGeom>
              <a:solidFill>
                <a:schemeClr val="accent1"/>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08" name="Google Shape;508;p12"/>
              <p:cNvSpPr/>
              <p:nvPr/>
            </p:nvSpPr>
            <p:spPr>
              <a:xfrm>
                <a:off x="7750625" y="928775"/>
                <a:ext cx="138300" cy="138300"/>
              </a:xfrm>
              <a:prstGeom prst="ellipse">
                <a:avLst/>
              </a:prstGeom>
              <a:solidFill>
                <a:schemeClr val="accent3"/>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grpSp>
        <p:nvGrpSpPr>
          <p:cNvPr id="509" name="Google Shape;509;p12"/>
          <p:cNvGrpSpPr/>
          <p:nvPr/>
        </p:nvGrpSpPr>
        <p:grpSpPr>
          <a:xfrm>
            <a:off x="836210" y="323674"/>
            <a:ext cx="1417663" cy="1407212"/>
            <a:chOff x="716597" y="637800"/>
            <a:chExt cx="7714403" cy="1734906"/>
          </a:xfrm>
        </p:grpSpPr>
        <p:sp>
          <p:nvSpPr>
            <p:cNvPr id="510" name="Google Shape;510;p12"/>
            <p:cNvSpPr/>
            <p:nvPr/>
          </p:nvSpPr>
          <p:spPr>
            <a:xfrm>
              <a:off x="716597" y="963606"/>
              <a:ext cx="7713900" cy="1409100"/>
            </a:xfrm>
            <a:prstGeom prst="rect">
              <a:avLst/>
            </a:prstGeom>
            <a:solidFill>
              <a:schemeClr val="accent4"/>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11" name="Google Shape;511;p12"/>
            <p:cNvSpPr/>
            <p:nvPr/>
          </p:nvSpPr>
          <p:spPr>
            <a:xfrm>
              <a:off x="717100" y="637800"/>
              <a:ext cx="7713900" cy="330300"/>
            </a:xfrm>
            <a:prstGeom prst="round2SameRect">
              <a:avLst>
                <a:gd name="adj1" fmla="val 0"/>
                <a:gd name="adj2" fmla="val 0"/>
              </a:avLst>
            </a:prstGeom>
            <a:solidFill>
              <a:schemeClr val="dk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512" name="Google Shape;512;p12"/>
          <p:cNvSpPr txBox="1">
            <a:spLocks noGrp="1"/>
          </p:cNvSpPr>
          <p:nvPr>
            <p:ph type="ctrTitle"/>
          </p:nvPr>
        </p:nvSpPr>
        <p:spPr>
          <a:xfrm>
            <a:off x="2041600" y="1834605"/>
            <a:ext cx="6244967" cy="1635932"/>
          </a:xfrm>
          <a:prstGeom prst="rect">
            <a:avLst/>
          </a:prstGeom>
          <a:noFill/>
          <a:ln>
            <a:noFill/>
          </a:ln>
        </p:spPr>
        <p:txBody>
          <a:bodyPr spcFirstLastPara="1" wrap="square" lIns="91425" tIns="91425" rIns="91425" bIns="91425" anchor="b" anchorCtr="0">
            <a:noAutofit/>
          </a:bodyPr>
          <a:lstStyle/>
          <a:p>
            <a:pPr marL="0" lvl="0" indent="0" algn="ctr" rtl="0">
              <a:lnSpc>
                <a:spcPct val="150000"/>
              </a:lnSpc>
              <a:spcBef>
                <a:spcPts val="0"/>
              </a:spcBef>
              <a:spcAft>
                <a:spcPts val="0"/>
              </a:spcAft>
              <a:buSzPts val="5200"/>
              <a:buNone/>
            </a:pPr>
            <a:r>
              <a:rPr lang="en-US" sz="3000" b="1">
                <a:solidFill>
                  <a:srgbClr val="C00000"/>
                </a:solidFill>
                <a:latin typeface="Arial"/>
                <a:ea typeface="Arial"/>
                <a:cs typeface="Arial"/>
                <a:sym typeface="Arial"/>
              </a:rPr>
              <a:t>HỢP TÁC ĐỂ </a:t>
            </a:r>
            <a:br>
              <a:rPr lang="en-US" sz="3000" b="1">
                <a:solidFill>
                  <a:srgbClr val="C00000"/>
                </a:solidFill>
                <a:latin typeface="Arial"/>
                <a:ea typeface="Arial"/>
                <a:cs typeface="Arial"/>
                <a:sym typeface="Arial"/>
              </a:rPr>
            </a:br>
            <a:r>
              <a:rPr lang="en-US" sz="3000" b="1">
                <a:solidFill>
                  <a:srgbClr val="C00000"/>
                </a:solidFill>
                <a:latin typeface="Arial"/>
                <a:ea typeface="Arial"/>
                <a:cs typeface="Arial"/>
                <a:sym typeface="Arial"/>
              </a:rPr>
              <a:t>GIẢI QUYẾT VẤN ĐỀ</a:t>
            </a:r>
            <a:endParaRPr sz="3000" b="1">
              <a:solidFill>
                <a:srgbClr val="C00000"/>
              </a:solidFill>
              <a:latin typeface="Arial"/>
              <a:ea typeface="Arial"/>
              <a:cs typeface="Arial"/>
              <a:sym typeface="Arial"/>
            </a:endParaRPr>
          </a:p>
        </p:txBody>
      </p:sp>
      <p:sp>
        <p:nvSpPr>
          <p:cNvPr id="513" name="Google Shape;513;p12"/>
          <p:cNvSpPr txBox="1">
            <a:spLocks noGrp="1"/>
          </p:cNvSpPr>
          <p:nvPr>
            <p:ph type="title" idx="2"/>
          </p:nvPr>
        </p:nvSpPr>
        <p:spPr>
          <a:xfrm>
            <a:off x="1058917" y="630778"/>
            <a:ext cx="982500" cy="9234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1000"/>
              </a:spcBef>
              <a:spcAft>
                <a:spcPts val="0"/>
              </a:spcAft>
              <a:buSzPts val="2400"/>
              <a:buNone/>
            </a:pPr>
            <a:r>
              <a:rPr lang="en-US" b="1">
                <a:latin typeface="Arial"/>
                <a:ea typeface="Arial"/>
                <a:cs typeface="Arial"/>
                <a:sym typeface="Arial"/>
              </a:rPr>
              <a:t>02</a:t>
            </a:r>
            <a:endParaRPr b="1">
              <a:latin typeface="Arial"/>
              <a:ea typeface="Arial"/>
              <a:cs typeface="Arial"/>
              <a:sym typeface="Arial"/>
            </a:endParaRPr>
          </a:p>
        </p:txBody>
      </p:sp>
      <p:grpSp>
        <p:nvGrpSpPr>
          <p:cNvPr id="514" name="Google Shape;514;p12"/>
          <p:cNvGrpSpPr/>
          <p:nvPr/>
        </p:nvGrpSpPr>
        <p:grpSpPr>
          <a:xfrm>
            <a:off x="1471289" y="395571"/>
            <a:ext cx="699000" cy="138300"/>
            <a:chOff x="7189925" y="928775"/>
            <a:chExt cx="699000" cy="138300"/>
          </a:xfrm>
        </p:grpSpPr>
        <p:sp>
          <p:nvSpPr>
            <p:cNvPr id="515" name="Google Shape;515;p12"/>
            <p:cNvSpPr/>
            <p:nvPr/>
          </p:nvSpPr>
          <p:spPr>
            <a:xfrm>
              <a:off x="7189925" y="928775"/>
              <a:ext cx="138300" cy="138300"/>
            </a:xfrm>
            <a:prstGeom prst="ellipse">
              <a:avLst/>
            </a:prstGeom>
            <a:solidFill>
              <a:schemeClr val="lt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16" name="Google Shape;516;p12"/>
            <p:cNvSpPr/>
            <p:nvPr/>
          </p:nvSpPr>
          <p:spPr>
            <a:xfrm>
              <a:off x="7470275" y="928775"/>
              <a:ext cx="138300" cy="138300"/>
            </a:xfrm>
            <a:prstGeom prst="ellipse">
              <a:avLst/>
            </a:prstGeom>
            <a:solidFill>
              <a:schemeClr val="accent1"/>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17" name="Google Shape;517;p12"/>
            <p:cNvSpPr/>
            <p:nvPr/>
          </p:nvSpPr>
          <p:spPr>
            <a:xfrm>
              <a:off x="7750625" y="928775"/>
              <a:ext cx="138300" cy="138300"/>
            </a:xfrm>
            <a:prstGeom prst="ellipse">
              <a:avLst/>
            </a:prstGeom>
            <a:solidFill>
              <a:schemeClr val="accent3"/>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518" name="Google Shape;518;p12"/>
          <p:cNvGrpSpPr/>
          <p:nvPr/>
        </p:nvGrpSpPr>
        <p:grpSpPr>
          <a:xfrm rot="-2700000" flipH="1">
            <a:off x="1834827" y="3167379"/>
            <a:ext cx="1020232" cy="1515270"/>
            <a:chOff x="1801400" y="1717721"/>
            <a:chExt cx="613189" cy="910721"/>
          </a:xfrm>
        </p:grpSpPr>
        <p:sp>
          <p:nvSpPr>
            <p:cNvPr id="519" name="Google Shape;519;p12"/>
            <p:cNvSpPr/>
            <p:nvPr/>
          </p:nvSpPr>
          <p:spPr>
            <a:xfrm>
              <a:off x="2059548" y="1717721"/>
              <a:ext cx="355041" cy="909778"/>
            </a:xfrm>
            <a:custGeom>
              <a:avLst/>
              <a:gdLst/>
              <a:ahLst/>
              <a:cxnLst/>
              <a:rect l="l" t="t" r="r" b="b"/>
              <a:pathLst>
                <a:path w="6180" h="15836" extrusionOk="0">
                  <a:moveTo>
                    <a:pt x="0" y="0"/>
                  </a:moveTo>
                  <a:lnTo>
                    <a:pt x="0" y="15836"/>
                  </a:lnTo>
                  <a:lnTo>
                    <a:pt x="1298" y="15836"/>
                  </a:lnTo>
                  <a:cubicBezTo>
                    <a:pt x="2417" y="15836"/>
                    <a:pt x="3418" y="15383"/>
                    <a:pt x="4251" y="14645"/>
                  </a:cubicBezTo>
                  <a:cubicBezTo>
                    <a:pt x="5525" y="13550"/>
                    <a:pt x="6180" y="11895"/>
                    <a:pt x="6180" y="10216"/>
                  </a:cubicBezTo>
                  <a:lnTo>
                    <a:pt x="6180" y="5608"/>
                  </a:lnTo>
                  <a:cubicBezTo>
                    <a:pt x="6180" y="3929"/>
                    <a:pt x="5525" y="2286"/>
                    <a:pt x="4251" y="1179"/>
                  </a:cubicBezTo>
                  <a:cubicBezTo>
                    <a:pt x="3418" y="441"/>
                    <a:pt x="2417" y="0"/>
                    <a:pt x="1298" y="0"/>
                  </a:cubicBezTo>
                  <a:close/>
                </a:path>
              </a:pathLst>
            </a:custGeom>
            <a:solidFill>
              <a:schemeClr val="lt1"/>
            </a:solidFill>
            <a:ln w="2857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20" name="Google Shape;520;p12"/>
            <p:cNvSpPr/>
            <p:nvPr/>
          </p:nvSpPr>
          <p:spPr>
            <a:xfrm>
              <a:off x="1801400" y="1718664"/>
              <a:ext cx="560252" cy="909778"/>
            </a:xfrm>
            <a:custGeom>
              <a:avLst/>
              <a:gdLst/>
              <a:ahLst/>
              <a:cxnLst/>
              <a:rect l="l" t="t" r="r" b="b"/>
              <a:pathLst>
                <a:path w="9752" h="15836" extrusionOk="0">
                  <a:moveTo>
                    <a:pt x="4977" y="0"/>
                  </a:moveTo>
                  <a:cubicBezTo>
                    <a:pt x="2977" y="0"/>
                    <a:pt x="1227" y="1370"/>
                    <a:pt x="751" y="3310"/>
                  </a:cubicBezTo>
                  <a:cubicBezTo>
                    <a:pt x="13" y="6263"/>
                    <a:pt x="1" y="9347"/>
                    <a:pt x="810" y="12561"/>
                  </a:cubicBezTo>
                  <a:cubicBezTo>
                    <a:pt x="1287" y="14490"/>
                    <a:pt x="3037" y="15836"/>
                    <a:pt x="5025" y="15836"/>
                  </a:cubicBezTo>
                  <a:cubicBezTo>
                    <a:pt x="7692" y="15836"/>
                    <a:pt x="9752" y="13443"/>
                    <a:pt x="9323" y="10811"/>
                  </a:cubicBezTo>
                  <a:cubicBezTo>
                    <a:pt x="9002" y="8882"/>
                    <a:pt x="9002" y="6942"/>
                    <a:pt x="9323" y="5013"/>
                  </a:cubicBezTo>
                  <a:cubicBezTo>
                    <a:pt x="9752" y="2382"/>
                    <a:pt x="7692" y="0"/>
                    <a:pt x="5025" y="0"/>
                  </a:cubicBezTo>
                  <a:close/>
                </a:path>
              </a:pathLst>
            </a:custGeom>
            <a:solidFill>
              <a:schemeClr val="accent4"/>
            </a:solidFill>
            <a:ln w="2857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21" name="Google Shape;521;p12"/>
            <p:cNvSpPr/>
            <p:nvPr/>
          </p:nvSpPr>
          <p:spPr>
            <a:xfrm>
              <a:off x="2058606" y="1718664"/>
              <a:ext cx="37687" cy="253814"/>
            </a:xfrm>
            <a:custGeom>
              <a:avLst/>
              <a:gdLst/>
              <a:ahLst/>
              <a:cxnLst/>
              <a:rect l="l" t="t" r="r" b="b"/>
              <a:pathLst>
                <a:path w="656" h="4418" extrusionOk="0">
                  <a:moveTo>
                    <a:pt x="655" y="0"/>
                  </a:moveTo>
                  <a:lnTo>
                    <a:pt x="655" y="0"/>
                  </a:lnTo>
                  <a:cubicBezTo>
                    <a:pt x="655" y="1"/>
                    <a:pt x="0" y="1894"/>
                    <a:pt x="60" y="4418"/>
                  </a:cubicBezTo>
                  <a:lnTo>
                    <a:pt x="655" y="0"/>
                  </a:lnTo>
                  <a:close/>
                </a:path>
              </a:pathLst>
            </a:custGeom>
            <a:solidFill>
              <a:srgbClr val="BDFFFF"/>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22" name="Google Shape;522;p12"/>
            <p:cNvSpPr/>
            <p:nvPr/>
          </p:nvSpPr>
          <p:spPr>
            <a:xfrm>
              <a:off x="2058606" y="1718664"/>
              <a:ext cx="37687" cy="253814"/>
            </a:xfrm>
            <a:custGeom>
              <a:avLst/>
              <a:gdLst/>
              <a:ahLst/>
              <a:cxnLst/>
              <a:rect l="l" t="t" r="r" b="b"/>
              <a:pathLst>
                <a:path w="656" h="4418" fill="none" extrusionOk="0">
                  <a:moveTo>
                    <a:pt x="655" y="0"/>
                  </a:moveTo>
                  <a:cubicBezTo>
                    <a:pt x="655" y="0"/>
                    <a:pt x="0" y="1893"/>
                    <a:pt x="60" y="4418"/>
                  </a:cubicBezTo>
                </a:path>
              </a:pathLst>
            </a:custGeom>
            <a:noFill/>
            <a:ln w="2857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523" name="Google Shape;523;p12"/>
          <p:cNvGrpSpPr/>
          <p:nvPr/>
        </p:nvGrpSpPr>
        <p:grpSpPr>
          <a:xfrm flipH="1">
            <a:off x="6953797" y="3336203"/>
            <a:ext cx="1206193" cy="1177624"/>
            <a:chOff x="2180273" y="-464800"/>
            <a:chExt cx="1256975" cy="1227203"/>
          </a:xfrm>
        </p:grpSpPr>
        <p:sp>
          <p:nvSpPr>
            <p:cNvPr id="524" name="Google Shape;524;p12"/>
            <p:cNvSpPr/>
            <p:nvPr/>
          </p:nvSpPr>
          <p:spPr>
            <a:xfrm rot="1305289">
              <a:off x="2317483" y="-315805"/>
              <a:ext cx="982555" cy="929213"/>
            </a:xfrm>
            <a:custGeom>
              <a:avLst/>
              <a:gdLst/>
              <a:ahLst/>
              <a:cxnLst/>
              <a:rect l="l" t="t" r="r" b="b"/>
              <a:pathLst>
                <a:path w="2358" h="2230" extrusionOk="0">
                  <a:moveTo>
                    <a:pt x="1231" y="0"/>
                  </a:moveTo>
                  <a:cubicBezTo>
                    <a:pt x="1192" y="0"/>
                    <a:pt x="1154" y="21"/>
                    <a:pt x="1131" y="66"/>
                  </a:cubicBezTo>
                  <a:lnTo>
                    <a:pt x="822" y="566"/>
                  </a:lnTo>
                  <a:cubicBezTo>
                    <a:pt x="810" y="602"/>
                    <a:pt x="774" y="626"/>
                    <a:pt x="726" y="626"/>
                  </a:cubicBezTo>
                  <a:lnTo>
                    <a:pt x="131" y="661"/>
                  </a:lnTo>
                  <a:cubicBezTo>
                    <a:pt x="48" y="673"/>
                    <a:pt x="0" y="780"/>
                    <a:pt x="60" y="852"/>
                  </a:cubicBezTo>
                  <a:lnTo>
                    <a:pt x="453" y="1292"/>
                  </a:lnTo>
                  <a:cubicBezTo>
                    <a:pt x="476" y="1328"/>
                    <a:pt x="488" y="1376"/>
                    <a:pt x="476" y="1399"/>
                  </a:cubicBezTo>
                  <a:lnTo>
                    <a:pt x="334" y="1983"/>
                  </a:lnTo>
                  <a:cubicBezTo>
                    <a:pt x="314" y="2051"/>
                    <a:pt x="374" y="2127"/>
                    <a:pt x="442" y="2127"/>
                  </a:cubicBezTo>
                  <a:cubicBezTo>
                    <a:pt x="457" y="2127"/>
                    <a:pt x="473" y="2123"/>
                    <a:pt x="488" y="2114"/>
                  </a:cubicBezTo>
                  <a:lnTo>
                    <a:pt x="1048" y="1876"/>
                  </a:lnTo>
                  <a:cubicBezTo>
                    <a:pt x="1055" y="1872"/>
                    <a:pt x="1064" y="1871"/>
                    <a:pt x="1074" y="1871"/>
                  </a:cubicBezTo>
                  <a:cubicBezTo>
                    <a:pt x="1098" y="1871"/>
                    <a:pt x="1126" y="1879"/>
                    <a:pt x="1143" y="1888"/>
                  </a:cubicBezTo>
                  <a:lnTo>
                    <a:pt x="1655" y="2209"/>
                  </a:lnTo>
                  <a:cubicBezTo>
                    <a:pt x="1672" y="2223"/>
                    <a:pt x="1691" y="2229"/>
                    <a:pt x="1710" y="2229"/>
                  </a:cubicBezTo>
                  <a:cubicBezTo>
                    <a:pt x="1770" y="2229"/>
                    <a:pt x="1828" y="2168"/>
                    <a:pt x="1810" y="2114"/>
                  </a:cubicBezTo>
                  <a:lnTo>
                    <a:pt x="1774" y="1519"/>
                  </a:lnTo>
                  <a:cubicBezTo>
                    <a:pt x="1774" y="1471"/>
                    <a:pt x="1786" y="1447"/>
                    <a:pt x="1810" y="1411"/>
                  </a:cubicBezTo>
                  <a:lnTo>
                    <a:pt x="2274" y="1042"/>
                  </a:lnTo>
                  <a:cubicBezTo>
                    <a:pt x="2358" y="971"/>
                    <a:pt x="2322" y="852"/>
                    <a:pt x="2239" y="840"/>
                  </a:cubicBezTo>
                  <a:lnTo>
                    <a:pt x="1643" y="697"/>
                  </a:lnTo>
                  <a:cubicBezTo>
                    <a:pt x="1608" y="685"/>
                    <a:pt x="1584" y="661"/>
                    <a:pt x="1560" y="626"/>
                  </a:cubicBezTo>
                  <a:lnTo>
                    <a:pt x="1346" y="78"/>
                  </a:lnTo>
                  <a:cubicBezTo>
                    <a:pt x="1320" y="27"/>
                    <a:pt x="1275" y="0"/>
                    <a:pt x="1231" y="0"/>
                  </a:cubicBezTo>
                  <a:close/>
                </a:path>
              </a:pathLst>
            </a:custGeom>
            <a:solidFill>
              <a:schemeClr val="accent4"/>
            </a:solidFill>
            <a:ln>
              <a:noFill/>
            </a:ln>
            <a:effectLst>
              <a:outerShdw dist="76200" dir="5400000" algn="bl" rotWithShape="0">
                <a:schemeClr val="lt1">
                  <a:alpha val="18823"/>
                </a:scheme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25" name="Google Shape;525;p12"/>
            <p:cNvSpPr/>
            <p:nvPr/>
          </p:nvSpPr>
          <p:spPr>
            <a:xfrm rot="1305284">
              <a:off x="2487572" y="-154950"/>
              <a:ext cx="642378" cy="607502"/>
            </a:xfrm>
            <a:custGeom>
              <a:avLst/>
              <a:gdLst/>
              <a:ahLst/>
              <a:cxnLst/>
              <a:rect l="l" t="t" r="r" b="b"/>
              <a:pathLst>
                <a:path w="2358" h="2230" extrusionOk="0">
                  <a:moveTo>
                    <a:pt x="1231" y="0"/>
                  </a:moveTo>
                  <a:cubicBezTo>
                    <a:pt x="1192" y="0"/>
                    <a:pt x="1154" y="21"/>
                    <a:pt x="1131" y="66"/>
                  </a:cubicBezTo>
                  <a:lnTo>
                    <a:pt x="822" y="566"/>
                  </a:lnTo>
                  <a:cubicBezTo>
                    <a:pt x="810" y="602"/>
                    <a:pt x="774" y="626"/>
                    <a:pt x="726" y="626"/>
                  </a:cubicBezTo>
                  <a:lnTo>
                    <a:pt x="131" y="661"/>
                  </a:lnTo>
                  <a:cubicBezTo>
                    <a:pt x="48" y="673"/>
                    <a:pt x="0" y="780"/>
                    <a:pt x="60" y="852"/>
                  </a:cubicBezTo>
                  <a:lnTo>
                    <a:pt x="453" y="1292"/>
                  </a:lnTo>
                  <a:cubicBezTo>
                    <a:pt x="476" y="1328"/>
                    <a:pt x="488" y="1376"/>
                    <a:pt x="476" y="1399"/>
                  </a:cubicBezTo>
                  <a:lnTo>
                    <a:pt x="334" y="1983"/>
                  </a:lnTo>
                  <a:cubicBezTo>
                    <a:pt x="314" y="2051"/>
                    <a:pt x="374" y="2127"/>
                    <a:pt x="442" y="2127"/>
                  </a:cubicBezTo>
                  <a:cubicBezTo>
                    <a:pt x="457" y="2127"/>
                    <a:pt x="473" y="2123"/>
                    <a:pt x="488" y="2114"/>
                  </a:cubicBezTo>
                  <a:lnTo>
                    <a:pt x="1048" y="1876"/>
                  </a:lnTo>
                  <a:cubicBezTo>
                    <a:pt x="1055" y="1872"/>
                    <a:pt x="1064" y="1871"/>
                    <a:pt x="1074" y="1871"/>
                  </a:cubicBezTo>
                  <a:cubicBezTo>
                    <a:pt x="1098" y="1871"/>
                    <a:pt x="1126" y="1879"/>
                    <a:pt x="1143" y="1888"/>
                  </a:cubicBezTo>
                  <a:lnTo>
                    <a:pt x="1655" y="2209"/>
                  </a:lnTo>
                  <a:cubicBezTo>
                    <a:pt x="1672" y="2223"/>
                    <a:pt x="1691" y="2229"/>
                    <a:pt x="1710" y="2229"/>
                  </a:cubicBezTo>
                  <a:cubicBezTo>
                    <a:pt x="1770" y="2229"/>
                    <a:pt x="1828" y="2168"/>
                    <a:pt x="1810" y="2114"/>
                  </a:cubicBezTo>
                  <a:lnTo>
                    <a:pt x="1774" y="1519"/>
                  </a:lnTo>
                  <a:cubicBezTo>
                    <a:pt x="1774" y="1471"/>
                    <a:pt x="1786" y="1447"/>
                    <a:pt x="1810" y="1411"/>
                  </a:cubicBezTo>
                  <a:lnTo>
                    <a:pt x="2274" y="1042"/>
                  </a:lnTo>
                  <a:cubicBezTo>
                    <a:pt x="2358" y="971"/>
                    <a:pt x="2322" y="852"/>
                    <a:pt x="2239" y="840"/>
                  </a:cubicBezTo>
                  <a:lnTo>
                    <a:pt x="1643" y="697"/>
                  </a:lnTo>
                  <a:cubicBezTo>
                    <a:pt x="1608" y="685"/>
                    <a:pt x="1584" y="661"/>
                    <a:pt x="1560" y="626"/>
                  </a:cubicBezTo>
                  <a:lnTo>
                    <a:pt x="1346" y="78"/>
                  </a:lnTo>
                  <a:cubicBezTo>
                    <a:pt x="1320" y="27"/>
                    <a:pt x="1275" y="0"/>
                    <a:pt x="1231" y="0"/>
                  </a:cubicBezTo>
                  <a:close/>
                </a:path>
              </a:pathLst>
            </a:custGeom>
            <a:solidFill>
              <a:schemeClr val="accent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526" name="Google Shape;526;p12"/>
          <p:cNvSpPr/>
          <p:nvPr/>
        </p:nvSpPr>
        <p:spPr>
          <a:xfrm>
            <a:off x="1448508" y="2137139"/>
            <a:ext cx="350229" cy="391938"/>
          </a:xfrm>
          <a:custGeom>
            <a:avLst/>
            <a:gdLst/>
            <a:ahLst/>
            <a:cxnLst/>
            <a:rect l="l" t="t" r="r" b="b"/>
            <a:pathLst>
              <a:path w="3871" h="4332" extrusionOk="0">
                <a:moveTo>
                  <a:pt x="1942" y="1"/>
                </a:moveTo>
                <a:cubicBezTo>
                  <a:pt x="1894" y="1"/>
                  <a:pt x="1846" y="24"/>
                  <a:pt x="1823" y="72"/>
                </a:cubicBezTo>
                <a:cubicBezTo>
                  <a:pt x="1596" y="572"/>
                  <a:pt x="1513" y="1167"/>
                  <a:pt x="1465" y="1703"/>
                </a:cubicBezTo>
                <a:cubicBezTo>
                  <a:pt x="1001" y="1739"/>
                  <a:pt x="513" y="1834"/>
                  <a:pt x="108" y="2037"/>
                </a:cubicBezTo>
                <a:cubicBezTo>
                  <a:pt x="1" y="2084"/>
                  <a:pt x="1" y="2239"/>
                  <a:pt x="108" y="2299"/>
                </a:cubicBezTo>
                <a:cubicBezTo>
                  <a:pt x="513" y="2501"/>
                  <a:pt x="1001" y="2596"/>
                  <a:pt x="1465" y="2632"/>
                </a:cubicBezTo>
                <a:cubicBezTo>
                  <a:pt x="1513" y="3215"/>
                  <a:pt x="1704" y="4239"/>
                  <a:pt x="1882" y="4323"/>
                </a:cubicBezTo>
                <a:cubicBezTo>
                  <a:pt x="1899" y="4328"/>
                  <a:pt x="1917" y="4331"/>
                  <a:pt x="1934" y="4331"/>
                </a:cubicBezTo>
                <a:cubicBezTo>
                  <a:pt x="1986" y="4331"/>
                  <a:pt x="2034" y="4302"/>
                  <a:pt x="2061" y="4239"/>
                </a:cubicBezTo>
                <a:cubicBezTo>
                  <a:pt x="2287" y="3751"/>
                  <a:pt x="2370" y="3156"/>
                  <a:pt x="2406" y="2620"/>
                </a:cubicBezTo>
                <a:cubicBezTo>
                  <a:pt x="2858" y="2572"/>
                  <a:pt x="3347" y="2477"/>
                  <a:pt x="3751" y="2275"/>
                </a:cubicBezTo>
                <a:cubicBezTo>
                  <a:pt x="3787" y="2263"/>
                  <a:pt x="3799" y="2251"/>
                  <a:pt x="3811" y="2215"/>
                </a:cubicBezTo>
                <a:cubicBezTo>
                  <a:pt x="3870" y="2144"/>
                  <a:pt x="3847" y="2072"/>
                  <a:pt x="3787" y="2037"/>
                </a:cubicBezTo>
                <a:cubicBezTo>
                  <a:pt x="3382" y="1834"/>
                  <a:pt x="2882" y="1727"/>
                  <a:pt x="2418" y="1703"/>
                </a:cubicBezTo>
                <a:cubicBezTo>
                  <a:pt x="2382" y="1167"/>
                  <a:pt x="2287" y="572"/>
                  <a:pt x="2061" y="72"/>
                </a:cubicBezTo>
                <a:cubicBezTo>
                  <a:pt x="2037" y="24"/>
                  <a:pt x="1989" y="1"/>
                  <a:pt x="194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527" name="Google Shape;527;p12"/>
          <p:cNvGrpSpPr/>
          <p:nvPr/>
        </p:nvGrpSpPr>
        <p:grpSpPr>
          <a:xfrm>
            <a:off x="6502158" y="929639"/>
            <a:ext cx="903278" cy="881883"/>
            <a:chOff x="2180273" y="-464800"/>
            <a:chExt cx="1256975" cy="1227203"/>
          </a:xfrm>
        </p:grpSpPr>
        <p:sp>
          <p:nvSpPr>
            <p:cNvPr id="528" name="Google Shape;528;p12"/>
            <p:cNvSpPr/>
            <p:nvPr/>
          </p:nvSpPr>
          <p:spPr>
            <a:xfrm rot="1305289">
              <a:off x="2317483" y="-315805"/>
              <a:ext cx="982555" cy="929213"/>
            </a:xfrm>
            <a:custGeom>
              <a:avLst/>
              <a:gdLst/>
              <a:ahLst/>
              <a:cxnLst/>
              <a:rect l="l" t="t" r="r" b="b"/>
              <a:pathLst>
                <a:path w="2358" h="2230" extrusionOk="0">
                  <a:moveTo>
                    <a:pt x="1231" y="0"/>
                  </a:moveTo>
                  <a:cubicBezTo>
                    <a:pt x="1192" y="0"/>
                    <a:pt x="1154" y="21"/>
                    <a:pt x="1131" y="66"/>
                  </a:cubicBezTo>
                  <a:lnTo>
                    <a:pt x="822" y="566"/>
                  </a:lnTo>
                  <a:cubicBezTo>
                    <a:pt x="810" y="602"/>
                    <a:pt x="774" y="626"/>
                    <a:pt x="726" y="626"/>
                  </a:cubicBezTo>
                  <a:lnTo>
                    <a:pt x="131" y="661"/>
                  </a:lnTo>
                  <a:cubicBezTo>
                    <a:pt x="48" y="673"/>
                    <a:pt x="0" y="780"/>
                    <a:pt x="60" y="852"/>
                  </a:cubicBezTo>
                  <a:lnTo>
                    <a:pt x="453" y="1292"/>
                  </a:lnTo>
                  <a:cubicBezTo>
                    <a:pt x="476" y="1328"/>
                    <a:pt x="488" y="1376"/>
                    <a:pt x="476" y="1399"/>
                  </a:cubicBezTo>
                  <a:lnTo>
                    <a:pt x="334" y="1983"/>
                  </a:lnTo>
                  <a:cubicBezTo>
                    <a:pt x="314" y="2051"/>
                    <a:pt x="374" y="2127"/>
                    <a:pt x="442" y="2127"/>
                  </a:cubicBezTo>
                  <a:cubicBezTo>
                    <a:pt x="457" y="2127"/>
                    <a:pt x="473" y="2123"/>
                    <a:pt x="488" y="2114"/>
                  </a:cubicBezTo>
                  <a:lnTo>
                    <a:pt x="1048" y="1876"/>
                  </a:lnTo>
                  <a:cubicBezTo>
                    <a:pt x="1055" y="1872"/>
                    <a:pt x="1064" y="1871"/>
                    <a:pt x="1074" y="1871"/>
                  </a:cubicBezTo>
                  <a:cubicBezTo>
                    <a:pt x="1098" y="1871"/>
                    <a:pt x="1126" y="1879"/>
                    <a:pt x="1143" y="1888"/>
                  </a:cubicBezTo>
                  <a:lnTo>
                    <a:pt x="1655" y="2209"/>
                  </a:lnTo>
                  <a:cubicBezTo>
                    <a:pt x="1672" y="2223"/>
                    <a:pt x="1691" y="2229"/>
                    <a:pt x="1710" y="2229"/>
                  </a:cubicBezTo>
                  <a:cubicBezTo>
                    <a:pt x="1770" y="2229"/>
                    <a:pt x="1828" y="2168"/>
                    <a:pt x="1810" y="2114"/>
                  </a:cubicBezTo>
                  <a:lnTo>
                    <a:pt x="1774" y="1519"/>
                  </a:lnTo>
                  <a:cubicBezTo>
                    <a:pt x="1774" y="1471"/>
                    <a:pt x="1786" y="1447"/>
                    <a:pt x="1810" y="1411"/>
                  </a:cubicBezTo>
                  <a:lnTo>
                    <a:pt x="2274" y="1042"/>
                  </a:lnTo>
                  <a:cubicBezTo>
                    <a:pt x="2358" y="971"/>
                    <a:pt x="2322" y="852"/>
                    <a:pt x="2239" y="840"/>
                  </a:cubicBezTo>
                  <a:lnTo>
                    <a:pt x="1643" y="697"/>
                  </a:lnTo>
                  <a:cubicBezTo>
                    <a:pt x="1608" y="685"/>
                    <a:pt x="1584" y="661"/>
                    <a:pt x="1560" y="626"/>
                  </a:cubicBezTo>
                  <a:lnTo>
                    <a:pt x="1346" y="78"/>
                  </a:lnTo>
                  <a:cubicBezTo>
                    <a:pt x="1320" y="27"/>
                    <a:pt x="1275" y="0"/>
                    <a:pt x="1231" y="0"/>
                  </a:cubicBezTo>
                  <a:close/>
                </a:path>
              </a:pathLst>
            </a:custGeom>
            <a:solidFill>
              <a:schemeClr val="accent4"/>
            </a:solidFill>
            <a:ln>
              <a:noFill/>
            </a:ln>
            <a:effectLst>
              <a:outerShdw dist="76200" dir="5400000" algn="bl" rotWithShape="0">
                <a:schemeClr val="lt1">
                  <a:alpha val="18823"/>
                </a:scheme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29" name="Google Shape;529;p12"/>
            <p:cNvSpPr/>
            <p:nvPr/>
          </p:nvSpPr>
          <p:spPr>
            <a:xfrm rot="1305284">
              <a:off x="2487572" y="-154950"/>
              <a:ext cx="642378" cy="607502"/>
            </a:xfrm>
            <a:custGeom>
              <a:avLst/>
              <a:gdLst/>
              <a:ahLst/>
              <a:cxnLst/>
              <a:rect l="l" t="t" r="r" b="b"/>
              <a:pathLst>
                <a:path w="2358" h="2230" extrusionOk="0">
                  <a:moveTo>
                    <a:pt x="1231" y="0"/>
                  </a:moveTo>
                  <a:cubicBezTo>
                    <a:pt x="1192" y="0"/>
                    <a:pt x="1154" y="21"/>
                    <a:pt x="1131" y="66"/>
                  </a:cubicBezTo>
                  <a:lnTo>
                    <a:pt x="822" y="566"/>
                  </a:lnTo>
                  <a:cubicBezTo>
                    <a:pt x="810" y="602"/>
                    <a:pt x="774" y="626"/>
                    <a:pt x="726" y="626"/>
                  </a:cubicBezTo>
                  <a:lnTo>
                    <a:pt x="131" y="661"/>
                  </a:lnTo>
                  <a:cubicBezTo>
                    <a:pt x="48" y="673"/>
                    <a:pt x="0" y="780"/>
                    <a:pt x="60" y="852"/>
                  </a:cubicBezTo>
                  <a:lnTo>
                    <a:pt x="453" y="1292"/>
                  </a:lnTo>
                  <a:cubicBezTo>
                    <a:pt x="476" y="1328"/>
                    <a:pt x="488" y="1376"/>
                    <a:pt x="476" y="1399"/>
                  </a:cubicBezTo>
                  <a:lnTo>
                    <a:pt x="334" y="1983"/>
                  </a:lnTo>
                  <a:cubicBezTo>
                    <a:pt x="314" y="2051"/>
                    <a:pt x="374" y="2127"/>
                    <a:pt x="442" y="2127"/>
                  </a:cubicBezTo>
                  <a:cubicBezTo>
                    <a:pt x="457" y="2127"/>
                    <a:pt x="473" y="2123"/>
                    <a:pt x="488" y="2114"/>
                  </a:cubicBezTo>
                  <a:lnTo>
                    <a:pt x="1048" y="1876"/>
                  </a:lnTo>
                  <a:cubicBezTo>
                    <a:pt x="1055" y="1872"/>
                    <a:pt x="1064" y="1871"/>
                    <a:pt x="1074" y="1871"/>
                  </a:cubicBezTo>
                  <a:cubicBezTo>
                    <a:pt x="1098" y="1871"/>
                    <a:pt x="1126" y="1879"/>
                    <a:pt x="1143" y="1888"/>
                  </a:cubicBezTo>
                  <a:lnTo>
                    <a:pt x="1655" y="2209"/>
                  </a:lnTo>
                  <a:cubicBezTo>
                    <a:pt x="1672" y="2223"/>
                    <a:pt x="1691" y="2229"/>
                    <a:pt x="1710" y="2229"/>
                  </a:cubicBezTo>
                  <a:cubicBezTo>
                    <a:pt x="1770" y="2229"/>
                    <a:pt x="1828" y="2168"/>
                    <a:pt x="1810" y="2114"/>
                  </a:cubicBezTo>
                  <a:lnTo>
                    <a:pt x="1774" y="1519"/>
                  </a:lnTo>
                  <a:cubicBezTo>
                    <a:pt x="1774" y="1471"/>
                    <a:pt x="1786" y="1447"/>
                    <a:pt x="1810" y="1411"/>
                  </a:cubicBezTo>
                  <a:lnTo>
                    <a:pt x="2274" y="1042"/>
                  </a:lnTo>
                  <a:cubicBezTo>
                    <a:pt x="2358" y="971"/>
                    <a:pt x="2322" y="852"/>
                    <a:pt x="2239" y="840"/>
                  </a:cubicBezTo>
                  <a:lnTo>
                    <a:pt x="1643" y="697"/>
                  </a:lnTo>
                  <a:cubicBezTo>
                    <a:pt x="1608" y="685"/>
                    <a:pt x="1584" y="661"/>
                    <a:pt x="1560" y="626"/>
                  </a:cubicBezTo>
                  <a:lnTo>
                    <a:pt x="1346" y="78"/>
                  </a:lnTo>
                  <a:cubicBezTo>
                    <a:pt x="1320" y="27"/>
                    <a:pt x="1275" y="0"/>
                    <a:pt x="1231" y="0"/>
                  </a:cubicBezTo>
                  <a:close/>
                </a:path>
              </a:pathLst>
            </a:custGeom>
            <a:solidFill>
              <a:schemeClr val="accent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Tree>
  </p:cSld>
  <p:clrMapOvr>
    <a:masterClrMapping/>
  </p:clrMapOvr>
  <p:transition spd="med">
    <p:comb/>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868"/>
        <p:cNvGrpSpPr/>
        <p:nvPr/>
      </p:nvGrpSpPr>
      <p:grpSpPr>
        <a:xfrm>
          <a:off x="0" y="0"/>
          <a:ext cx="0" cy="0"/>
          <a:chOff x="0" y="0"/>
          <a:chExt cx="0" cy="0"/>
        </a:xfrm>
      </p:grpSpPr>
      <p:grpSp>
        <p:nvGrpSpPr>
          <p:cNvPr id="869" name="Google Shape;869;p34"/>
          <p:cNvGrpSpPr/>
          <p:nvPr/>
        </p:nvGrpSpPr>
        <p:grpSpPr>
          <a:xfrm>
            <a:off x="1341786" y="765906"/>
            <a:ext cx="6460427" cy="3387296"/>
            <a:chOff x="2746075" y="637800"/>
            <a:chExt cx="5685032" cy="3426600"/>
          </a:xfrm>
        </p:grpSpPr>
        <p:grpSp>
          <p:nvGrpSpPr>
            <p:cNvPr id="870" name="Google Shape;870;p34"/>
            <p:cNvGrpSpPr/>
            <p:nvPr/>
          </p:nvGrpSpPr>
          <p:grpSpPr>
            <a:xfrm>
              <a:off x="2746075" y="637800"/>
              <a:ext cx="5685032" cy="3426600"/>
              <a:chOff x="2746075" y="637800"/>
              <a:chExt cx="5685032" cy="3426600"/>
            </a:xfrm>
          </p:grpSpPr>
          <p:sp>
            <p:nvSpPr>
              <p:cNvPr id="871" name="Google Shape;871;p34"/>
              <p:cNvSpPr/>
              <p:nvPr/>
            </p:nvSpPr>
            <p:spPr>
              <a:xfrm>
                <a:off x="2746075" y="963600"/>
                <a:ext cx="5684700" cy="3100800"/>
              </a:xfrm>
              <a:prstGeom prst="rect">
                <a:avLst/>
              </a:prstGeom>
              <a:solidFill>
                <a:schemeClr val="lt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72" name="Google Shape;872;p34"/>
              <p:cNvSpPr/>
              <p:nvPr/>
            </p:nvSpPr>
            <p:spPr>
              <a:xfrm>
                <a:off x="2746407" y="637800"/>
                <a:ext cx="5684700" cy="330300"/>
              </a:xfrm>
              <a:prstGeom prst="round2SameRect">
                <a:avLst>
                  <a:gd name="adj1" fmla="val 50000"/>
                  <a:gd name="adj2" fmla="val 0"/>
                </a:avLst>
              </a:prstGeom>
              <a:solidFill>
                <a:schemeClr val="dk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873" name="Google Shape;873;p34"/>
            <p:cNvGrpSpPr/>
            <p:nvPr/>
          </p:nvGrpSpPr>
          <p:grpSpPr>
            <a:xfrm>
              <a:off x="7478003" y="729844"/>
              <a:ext cx="784907" cy="155297"/>
              <a:chOff x="7189925" y="928775"/>
              <a:chExt cx="699000" cy="138300"/>
            </a:xfrm>
          </p:grpSpPr>
          <p:sp>
            <p:nvSpPr>
              <p:cNvPr id="874" name="Google Shape;874;p34"/>
              <p:cNvSpPr/>
              <p:nvPr/>
            </p:nvSpPr>
            <p:spPr>
              <a:xfrm>
                <a:off x="7189925" y="928775"/>
                <a:ext cx="138300" cy="138300"/>
              </a:xfrm>
              <a:prstGeom prst="ellipse">
                <a:avLst/>
              </a:prstGeom>
              <a:solidFill>
                <a:schemeClr val="lt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75" name="Google Shape;875;p34"/>
              <p:cNvSpPr/>
              <p:nvPr/>
            </p:nvSpPr>
            <p:spPr>
              <a:xfrm>
                <a:off x="7470275" y="928775"/>
                <a:ext cx="138300" cy="138300"/>
              </a:xfrm>
              <a:prstGeom prst="ellipse">
                <a:avLst/>
              </a:prstGeom>
              <a:solidFill>
                <a:schemeClr val="accent1"/>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76" name="Google Shape;876;p34"/>
              <p:cNvSpPr/>
              <p:nvPr/>
            </p:nvSpPr>
            <p:spPr>
              <a:xfrm>
                <a:off x="7750625" y="928775"/>
                <a:ext cx="138300" cy="138300"/>
              </a:xfrm>
              <a:prstGeom prst="ellipse">
                <a:avLst/>
              </a:prstGeom>
              <a:solidFill>
                <a:schemeClr val="accent3"/>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grpSp>
        <p:nvGrpSpPr>
          <p:cNvPr id="877" name="Google Shape;877;p34"/>
          <p:cNvGrpSpPr/>
          <p:nvPr/>
        </p:nvGrpSpPr>
        <p:grpSpPr>
          <a:xfrm flipH="1">
            <a:off x="6454132" y="3474008"/>
            <a:ext cx="1206193" cy="1177624"/>
            <a:chOff x="2180273" y="-464800"/>
            <a:chExt cx="1256975" cy="1227203"/>
          </a:xfrm>
        </p:grpSpPr>
        <p:sp>
          <p:nvSpPr>
            <p:cNvPr id="878" name="Google Shape;878;p34"/>
            <p:cNvSpPr/>
            <p:nvPr/>
          </p:nvSpPr>
          <p:spPr>
            <a:xfrm rot="1305289">
              <a:off x="2317483" y="-315805"/>
              <a:ext cx="982555" cy="929213"/>
            </a:xfrm>
            <a:custGeom>
              <a:avLst/>
              <a:gdLst/>
              <a:ahLst/>
              <a:cxnLst/>
              <a:rect l="l" t="t" r="r" b="b"/>
              <a:pathLst>
                <a:path w="2358" h="2230" extrusionOk="0">
                  <a:moveTo>
                    <a:pt x="1231" y="0"/>
                  </a:moveTo>
                  <a:cubicBezTo>
                    <a:pt x="1192" y="0"/>
                    <a:pt x="1154" y="21"/>
                    <a:pt x="1131" y="66"/>
                  </a:cubicBezTo>
                  <a:lnTo>
                    <a:pt x="822" y="566"/>
                  </a:lnTo>
                  <a:cubicBezTo>
                    <a:pt x="810" y="602"/>
                    <a:pt x="774" y="626"/>
                    <a:pt x="726" y="626"/>
                  </a:cubicBezTo>
                  <a:lnTo>
                    <a:pt x="131" y="661"/>
                  </a:lnTo>
                  <a:cubicBezTo>
                    <a:pt x="48" y="673"/>
                    <a:pt x="0" y="780"/>
                    <a:pt x="60" y="852"/>
                  </a:cubicBezTo>
                  <a:lnTo>
                    <a:pt x="453" y="1292"/>
                  </a:lnTo>
                  <a:cubicBezTo>
                    <a:pt x="476" y="1328"/>
                    <a:pt x="488" y="1376"/>
                    <a:pt x="476" y="1399"/>
                  </a:cubicBezTo>
                  <a:lnTo>
                    <a:pt x="334" y="1983"/>
                  </a:lnTo>
                  <a:cubicBezTo>
                    <a:pt x="314" y="2051"/>
                    <a:pt x="374" y="2127"/>
                    <a:pt x="442" y="2127"/>
                  </a:cubicBezTo>
                  <a:cubicBezTo>
                    <a:pt x="457" y="2127"/>
                    <a:pt x="473" y="2123"/>
                    <a:pt x="488" y="2114"/>
                  </a:cubicBezTo>
                  <a:lnTo>
                    <a:pt x="1048" y="1876"/>
                  </a:lnTo>
                  <a:cubicBezTo>
                    <a:pt x="1055" y="1872"/>
                    <a:pt x="1064" y="1871"/>
                    <a:pt x="1074" y="1871"/>
                  </a:cubicBezTo>
                  <a:cubicBezTo>
                    <a:pt x="1098" y="1871"/>
                    <a:pt x="1126" y="1879"/>
                    <a:pt x="1143" y="1888"/>
                  </a:cubicBezTo>
                  <a:lnTo>
                    <a:pt x="1655" y="2209"/>
                  </a:lnTo>
                  <a:cubicBezTo>
                    <a:pt x="1672" y="2223"/>
                    <a:pt x="1691" y="2229"/>
                    <a:pt x="1710" y="2229"/>
                  </a:cubicBezTo>
                  <a:cubicBezTo>
                    <a:pt x="1770" y="2229"/>
                    <a:pt x="1828" y="2168"/>
                    <a:pt x="1810" y="2114"/>
                  </a:cubicBezTo>
                  <a:lnTo>
                    <a:pt x="1774" y="1519"/>
                  </a:lnTo>
                  <a:cubicBezTo>
                    <a:pt x="1774" y="1471"/>
                    <a:pt x="1786" y="1447"/>
                    <a:pt x="1810" y="1411"/>
                  </a:cubicBezTo>
                  <a:lnTo>
                    <a:pt x="2274" y="1042"/>
                  </a:lnTo>
                  <a:cubicBezTo>
                    <a:pt x="2358" y="971"/>
                    <a:pt x="2322" y="852"/>
                    <a:pt x="2239" y="840"/>
                  </a:cubicBezTo>
                  <a:lnTo>
                    <a:pt x="1643" y="697"/>
                  </a:lnTo>
                  <a:cubicBezTo>
                    <a:pt x="1608" y="685"/>
                    <a:pt x="1584" y="661"/>
                    <a:pt x="1560" y="626"/>
                  </a:cubicBezTo>
                  <a:lnTo>
                    <a:pt x="1346" y="78"/>
                  </a:lnTo>
                  <a:cubicBezTo>
                    <a:pt x="1320" y="27"/>
                    <a:pt x="1275" y="0"/>
                    <a:pt x="1231" y="0"/>
                  </a:cubicBezTo>
                  <a:close/>
                </a:path>
              </a:pathLst>
            </a:custGeom>
            <a:solidFill>
              <a:schemeClr val="accent4"/>
            </a:solidFill>
            <a:ln>
              <a:noFill/>
            </a:ln>
            <a:effectLst>
              <a:outerShdw dist="76200" dir="5400000" algn="bl" rotWithShape="0">
                <a:schemeClr val="lt1">
                  <a:alpha val="18823"/>
                </a:scheme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79" name="Google Shape;879;p34"/>
            <p:cNvSpPr/>
            <p:nvPr/>
          </p:nvSpPr>
          <p:spPr>
            <a:xfrm rot="1305284">
              <a:off x="2487572" y="-154950"/>
              <a:ext cx="642378" cy="607502"/>
            </a:xfrm>
            <a:custGeom>
              <a:avLst/>
              <a:gdLst/>
              <a:ahLst/>
              <a:cxnLst/>
              <a:rect l="l" t="t" r="r" b="b"/>
              <a:pathLst>
                <a:path w="2358" h="2230" extrusionOk="0">
                  <a:moveTo>
                    <a:pt x="1231" y="0"/>
                  </a:moveTo>
                  <a:cubicBezTo>
                    <a:pt x="1192" y="0"/>
                    <a:pt x="1154" y="21"/>
                    <a:pt x="1131" y="66"/>
                  </a:cubicBezTo>
                  <a:lnTo>
                    <a:pt x="822" y="566"/>
                  </a:lnTo>
                  <a:cubicBezTo>
                    <a:pt x="810" y="602"/>
                    <a:pt x="774" y="626"/>
                    <a:pt x="726" y="626"/>
                  </a:cubicBezTo>
                  <a:lnTo>
                    <a:pt x="131" y="661"/>
                  </a:lnTo>
                  <a:cubicBezTo>
                    <a:pt x="48" y="673"/>
                    <a:pt x="0" y="780"/>
                    <a:pt x="60" y="852"/>
                  </a:cubicBezTo>
                  <a:lnTo>
                    <a:pt x="453" y="1292"/>
                  </a:lnTo>
                  <a:cubicBezTo>
                    <a:pt x="476" y="1328"/>
                    <a:pt x="488" y="1376"/>
                    <a:pt x="476" y="1399"/>
                  </a:cubicBezTo>
                  <a:lnTo>
                    <a:pt x="334" y="1983"/>
                  </a:lnTo>
                  <a:cubicBezTo>
                    <a:pt x="314" y="2051"/>
                    <a:pt x="374" y="2127"/>
                    <a:pt x="442" y="2127"/>
                  </a:cubicBezTo>
                  <a:cubicBezTo>
                    <a:pt x="457" y="2127"/>
                    <a:pt x="473" y="2123"/>
                    <a:pt x="488" y="2114"/>
                  </a:cubicBezTo>
                  <a:lnTo>
                    <a:pt x="1048" y="1876"/>
                  </a:lnTo>
                  <a:cubicBezTo>
                    <a:pt x="1055" y="1872"/>
                    <a:pt x="1064" y="1871"/>
                    <a:pt x="1074" y="1871"/>
                  </a:cubicBezTo>
                  <a:cubicBezTo>
                    <a:pt x="1098" y="1871"/>
                    <a:pt x="1126" y="1879"/>
                    <a:pt x="1143" y="1888"/>
                  </a:cubicBezTo>
                  <a:lnTo>
                    <a:pt x="1655" y="2209"/>
                  </a:lnTo>
                  <a:cubicBezTo>
                    <a:pt x="1672" y="2223"/>
                    <a:pt x="1691" y="2229"/>
                    <a:pt x="1710" y="2229"/>
                  </a:cubicBezTo>
                  <a:cubicBezTo>
                    <a:pt x="1770" y="2229"/>
                    <a:pt x="1828" y="2168"/>
                    <a:pt x="1810" y="2114"/>
                  </a:cubicBezTo>
                  <a:lnTo>
                    <a:pt x="1774" y="1519"/>
                  </a:lnTo>
                  <a:cubicBezTo>
                    <a:pt x="1774" y="1471"/>
                    <a:pt x="1786" y="1447"/>
                    <a:pt x="1810" y="1411"/>
                  </a:cubicBezTo>
                  <a:lnTo>
                    <a:pt x="2274" y="1042"/>
                  </a:lnTo>
                  <a:cubicBezTo>
                    <a:pt x="2358" y="971"/>
                    <a:pt x="2322" y="852"/>
                    <a:pt x="2239" y="840"/>
                  </a:cubicBezTo>
                  <a:lnTo>
                    <a:pt x="1643" y="697"/>
                  </a:lnTo>
                  <a:cubicBezTo>
                    <a:pt x="1608" y="685"/>
                    <a:pt x="1584" y="661"/>
                    <a:pt x="1560" y="626"/>
                  </a:cubicBezTo>
                  <a:lnTo>
                    <a:pt x="1346" y="78"/>
                  </a:lnTo>
                  <a:cubicBezTo>
                    <a:pt x="1320" y="27"/>
                    <a:pt x="1275" y="0"/>
                    <a:pt x="1231" y="0"/>
                  </a:cubicBezTo>
                  <a:close/>
                </a:path>
              </a:pathLst>
            </a:custGeom>
            <a:solidFill>
              <a:schemeClr val="accent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880" name="Google Shape;880;p34"/>
          <p:cNvGrpSpPr/>
          <p:nvPr/>
        </p:nvGrpSpPr>
        <p:grpSpPr>
          <a:xfrm flipH="1">
            <a:off x="617664" y="1092881"/>
            <a:ext cx="1206193" cy="1177624"/>
            <a:chOff x="2180273" y="-464800"/>
            <a:chExt cx="1256975" cy="1227203"/>
          </a:xfrm>
        </p:grpSpPr>
        <p:sp>
          <p:nvSpPr>
            <p:cNvPr id="881" name="Google Shape;881;p34"/>
            <p:cNvSpPr/>
            <p:nvPr/>
          </p:nvSpPr>
          <p:spPr>
            <a:xfrm rot="1305289">
              <a:off x="2317483" y="-315805"/>
              <a:ext cx="982555" cy="929213"/>
            </a:xfrm>
            <a:custGeom>
              <a:avLst/>
              <a:gdLst/>
              <a:ahLst/>
              <a:cxnLst/>
              <a:rect l="l" t="t" r="r" b="b"/>
              <a:pathLst>
                <a:path w="2358" h="2230" extrusionOk="0">
                  <a:moveTo>
                    <a:pt x="1231" y="0"/>
                  </a:moveTo>
                  <a:cubicBezTo>
                    <a:pt x="1192" y="0"/>
                    <a:pt x="1154" y="21"/>
                    <a:pt x="1131" y="66"/>
                  </a:cubicBezTo>
                  <a:lnTo>
                    <a:pt x="822" y="566"/>
                  </a:lnTo>
                  <a:cubicBezTo>
                    <a:pt x="810" y="602"/>
                    <a:pt x="774" y="626"/>
                    <a:pt x="726" y="626"/>
                  </a:cubicBezTo>
                  <a:lnTo>
                    <a:pt x="131" y="661"/>
                  </a:lnTo>
                  <a:cubicBezTo>
                    <a:pt x="48" y="673"/>
                    <a:pt x="0" y="780"/>
                    <a:pt x="60" y="852"/>
                  </a:cubicBezTo>
                  <a:lnTo>
                    <a:pt x="453" y="1292"/>
                  </a:lnTo>
                  <a:cubicBezTo>
                    <a:pt x="476" y="1328"/>
                    <a:pt x="488" y="1376"/>
                    <a:pt x="476" y="1399"/>
                  </a:cubicBezTo>
                  <a:lnTo>
                    <a:pt x="334" y="1983"/>
                  </a:lnTo>
                  <a:cubicBezTo>
                    <a:pt x="314" y="2051"/>
                    <a:pt x="374" y="2127"/>
                    <a:pt x="442" y="2127"/>
                  </a:cubicBezTo>
                  <a:cubicBezTo>
                    <a:pt x="457" y="2127"/>
                    <a:pt x="473" y="2123"/>
                    <a:pt x="488" y="2114"/>
                  </a:cubicBezTo>
                  <a:lnTo>
                    <a:pt x="1048" y="1876"/>
                  </a:lnTo>
                  <a:cubicBezTo>
                    <a:pt x="1055" y="1872"/>
                    <a:pt x="1064" y="1871"/>
                    <a:pt x="1074" y="1871"/>
                  </a:cubicBezTo>
                  <a:cubicBezTo>
                    <a:pt x="1098" y="1871"/>
                    <a:pt x="1126" y="1879"/>
                    <a:pt x="1143" y="1888"/>
                  </a:cubicBezTo>
                  <a:lnTo>
                    <a:pt x="1655" y="2209"/>
                  </a:lnTo>
                  <a:cubicBezTo>
                    <a:pt x="1672" y="2223"/>
                    <a:pt x="1691" y="2229"/>
                    <a:pt x="1710" y="2229"/>
                  </a:cubicBezTo>
                  <a:cubicBezTo>
                    <a:pt x="1770" y="2229"/>
                    <a:pt x="1828" y="2168"/>
                    <a:pt x="1810" y="2114"/>
                  </a:cubicBezTo>
                  <a:lnTo>
                    <a:pt x="1774" y="1519"/>
                  </a:lnTo>
                  <a:cubicBezTo>
                    <a:pt x="1774" y="1471"/>
                    <a:pt x="1786" y="1447"/>
                    <a:pt x="1810" y="1411"/>
                  </a:cubicBezTo>
                  <a:lnTo>
                    <a:pt x="2274" y="1042"/>
                  </a:lnTo>
                  <a:cubicBezTo>
                    <a:pt x="2358" y="971"/>
                    <a:pt x="2322" y="852"/>
                    <a:pt x="2239" y="840"/>
                  </a:cubicBezTo>
                  <a:lnTo>
                    <a:pt x="1643" y="697"/>
                  </a:lnTo>
                  <a:cubicBezTo>
                    <a:pt x="1608" y="685"/>
                    <a:pt x="1584" y="661"/>
                    <a:pt x="1560" y="626"/>
                  </a:cubicBezTo>
                  <a:lnTo>
                    <a:pt x="1346" y="78"/>
                  </a:lnTo>
                  <a:cubicBezTo>
                    <a:pt x="1320" y="27"/>
                    <a:pt x="1275" y="0"/>
                    <a:pt x="1231" y="0"/>
                  </a:cubicBezTo>
                  <a:close/>
                </a:path>
              </a:pathLst>
            </a:custGeom>
            <a:solidFill>
              <a:schemeClr val="accent4"/>
            </a:solidFill>
            <a:ln>
              <a:noFill/>
            </a:ln>
            <a:effectLst>
              <a:outerShdw dist="76200" dir="5400000" algn="bl" rotWithShape="0">
                <a:schemeClr val="lt1">
                  <a:alpha val="18823"/>
                </a:scheme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82" name="Google Shape;882;p34"/>
            <p:cNvSpPr/>
            <p:nvPr/>
          </p:nvSpPr>
          <p:spPr>
            <a:xfrm rot="1305284">
              <a:off x="2487572" y="-154950"/>
              <a:ext cx="642378" cy="607502"/>
            </a:xfrm>
            <a:custGeom>
              <a:avLst/>
              <a:gdLst/>
              <a:ahLst/>
              <a:cxnLst/>
              <a:rect l="l" t="t" r="r" b="b"/>
              <a:pathLst>
                <a:path w="2358" h="2230" extrusionOk="0">
                  <a:moveTo>
                    <a:pt x="1231" y="0"/>
                  </a:moveTo>
                  <a:cubicBezTo>
                    <a:pt x="1192" y="0"/>
                    <a:pt x="1154" y="21"/>
                    <a:pt x="1131" y="66"/>
                  </a:cubicBezTo>
                  <a:lnTo>
                    <a:pt x="822" y="566"/>
                  </a:lnTo>
                  <a:cubicBezTo>
                    <a:pt x="810" y="602"/>
                    <a:pt x="774" y="626"/>
                    <a:pt x="726" y="626"/>
                  </a:cubicBezTo>
                  <a:lnTo>
                    <a:pt x="131" y="661"/>
                  </a:lnTo>
                  <a:cubicBezTo>
                    <a:pt x="48" y="673"/>
                    <a:pt x="0" y="780"/>
                    <a:pt x="60" y="852"/>
                  </a:cubicBezTo>
                  <a:lnTo>
                    <a:pt x="453" y="1292"/>
                  </a:lnTo>
                  <a:cubicBezTo>
                    <a:pt x="476" y="1328"/>
                    <a:pt x="488" y="1376"/>
                    <a:pt x="476" y="1399"/>
                  </a:cubicBezTo>
                  <a:lnTo>
                    <a:pt x="334" y="1983"/>
                  </a:lnTo>
                  <a:cubicBezTo>
                    <a:pt x="314" y="2051"/>
                    <a:pt x="374" y="2127"/>
                    <a:pt x="442" y="2127"/>
                  </a:cubicBezTo>
                  <a:cubicBezTo>
                    <a:pt x="457" y="2127"/>
                    <a:pt x="473" y="2123"/>
                    <a:pt x="488" y="2114"/>
                  </a:cubicBezTo>
                  <a:lnTo>
                    <a:pt x="1048" y="1876"/>
                  </a:lnTo>
                  <a:cubicBezTo>
                    <a:pt x="1055" y="1872"/>
                    <a:pt x="1064" y="1871"/>
                    <a:pt x="1074" y="1871"/>
                  </a:cubicBezTo>
                  <a:cubicBezTo>
                    <a:pt x="1098" y="1871"/>
                    <a:pt x="1126" y="1879"/>
                    <a:pt x="1143" y="1888"/>
                  </a:cubicBezTo>
                  <a:lnTo>
                    <a:pt x="1655" y="2209"/>
                  </a:lnTo>
                  <a:cubicBezTo>
                    <a:pt x="1672" y="2223"/>
                    <a:pt x="1691" y="2229"/>
                    <a:pt x="1710" y="2229"/>
                  </a:cubicBezTo>
                  <a:cubicBezTo>
                    <a:pt x="1770" y="2229"/>
                    <a:pt x="1828" y="2168"/>
                    <a:pt x="1810" y="2114"/>
                  </a:cubicBezTo>
                  <a:lnTo>
                    <a:pt x="1774" y="1519"/>
                  </a:lnTo>
                  <a:cubicBezTo>
                    <a:pt x="1774" y="1471"/>
                    <a:pt x="1786" y="1447"/>
                    <a:pt x="1810" y="1411"/>
                  </a:cubicBezTo>
                  <a:lnTo>
                    <a:pt x="2274" y="1042"/>
                  </a:lnTo>
                  <a:cubicBezTo>
                    <a:pt x="2358" y="971"/>
                    <a:pt x="2322" y="852"/>
                    <a:pt x="2239" y="840"/>
                  </a:cubicBezTo>
                  <a:lnTo>
                    <a:pt x="1643" y="697"/>
                  </a:lnTo>
                  <a:cubicBezTo>
                    <a:pt x="1608" y="685"/>
                    <a:pt x="1584" y="661"/>
                    <a:pt x="1560" y="626"/>
                  </a:cubicBezTo>
                  <a:lnTo>
                    <a:pt x="1346" y="78"/>
                  </a:lnTo>
                  <a:cubicBezTo>
                    <a:pt x="1320" y="27"/>
                    <a:pt x="1275" y="0"/>
                    <a:pt x="1231" y="0"/>
                  </a:cubicBezTo>
                  <a:close/>
                </a:path>
              </a:pathLst>
            </a:custGeom>
            <a:solidFill>
              <a:schemeClr val="accent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883" name="Google Shape;883;p34"/>
          <p:cNvSpPr/>
          <p:nvPr/>
        </p:nvSpPr>
        <p:spPr>
          <a:xfrm>
            <a:off x="6677107" y="4440429"/>
            <a:ext cx="292502" cy="327348"/>
          </a:xfrm>
          <a:custGeom>
            <a:avLst/>
            <a:gdLst/>
            <a:ahLst/>
            <a:cxnLst/>
            <a:rect l="l" t="t" r="r" b="b"/>
            <a:pathLst>
              <a:path w="3871" h="4332" extrusionOk="0">
                <a:moveTo>
                  <a:pt x="1942" y="1"/>
                </a:moveTo>
                <a:cubicBezTo>
                  <a:pt x="1894" y="1"/>
                  <a:pt x="1846" y="24"/>
                  <a:pt x="1823" y="72"/>
                </a:cubicBezTo>
                <a:cubicBezTo>
                  <a:pt x="1596" y="572"/>
                  <a:pt x="1513" y="1167"/>
                  <a:pt x="1465" y="1703"/>
                </a:cubicBezTo>
                <a:cubicBezTo>
                  <a:pt x="1001" y="1739"/>
                  <a:pt x="513" y="1834"/>
                  <a:pt x="108" y="2037"/>
                </a:cubicBezTo>
                <a:cubicBezTo>
                  <a:pt x="1" y="2084"/>
                  <a:pt x="1" y="2239"/>
                  <a:pt x="108" y="2299"/>
                </a:cubicBezTo>
                <a:cubicBezTo>
                  <a:pt x="513" y="2501"/>
                  <a:pt x="1001" y="2596"/>
                  <a:pt x="1465" y="2632"/>
                </a:cubicBezTo>
                <a:cubicBezTo>
                  <a:pt x="1513" y="3215"/>
                  <a:pt x="1704" y="4239"/>
                  <a:pt x="1882" y="4323"/>
                </a:cubicBezTo>
                <a:cubicBezTo>
                  <a:pt x="1899" y="4328"/>
                  <a:pt x="1917" y="4331"/>
                  <a:pt x="1934" y="4331"/>
                </a:cubicBezTo>
                <a:cubicBezTo>
                  <a:pt x="1986" y="4331"/>
                  <a:pt x="2034" y="4302"/>
                  <a:pt x="2061" y="4239"/>
                </a:cubicBezTo>
                <a:cubicBezTo>
                  <a:pt x="2287" y="3751"/>
                  <a:pt x="2370" y="3156"/>
                  <a:pt x="2406" y="2620"/>
                </a:cubicBezTo>
                <a:cubicBezTo>
                  <a:pt x="2858" y="2572"/>
                  <a:pt x="3347" y="2477"/>
                  <a:pt x="3751" y="2275"/>
                </a:cubicBezTo>
                <a:cubicBezTo>
                  <a:pt x="3787" y="2263"/>
                  <a:pt x="3799" y="2251"/>
                  <a:pt x="3811" y="2215"/>
                </a:cubicBezTo>
                <a:cubicBezTo>
                  <a:pt x="3870" y="2144"/>
                  <a:pt x="3847" y="2072"/>
                  <a:pt x="3787" y="2037"/>
                </a:cubicBezTo>
                <a:cubicBezTo>
                  <a:pt x="3382" y="1834"/>
                  <a:pt x="2882" y="1727"/>
                  <a:pt x="2418" y="1703"/>
                </a:cubicBezTo>
                <a:cubicBezTo>
                  <a:pt x="2382" y="1167"/>
                  <a:pt x="2287" y="572"/>
                  <a:pt x="2061" y="72"/>
                </a:cubicBezTo>
                <a:cubicBezTo>
                  <a:pt x="2037" y="24"/>
                  <a:pt x="1989" y="1"/>
                  <a:pt x="194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84" name="Google Shape;884;p34"/>
          <p:cNvSpPr/>
          <p:nvPr/>
        </p:nvSpPr>
        <p:spPr>
          <a:xfrm>
            <a:off x="1677607" y="279629"/>
            <a:ext cx="292502" cy="327348"/>
          </a:xfrm>
          <a:custGeom>
            <a:avLst/>
            <a:gdLst/>
            <a:ahLst/>
            <a:cxnLst/>
            <a:rect l="l" t="t" r="r" b="b"/>
            <a:pathLst>
              <a:path w="3871" h="4332" extrusionOk="0">
                <a:moveTo>
                  <a:pt x="1942" y="1"/>
                </a:moveTo>
                <a:cubicBezTo>
                  <a:pt x="1894" y="1"/>
                  <a:pt x="1846" y="24"/>
                  <a:pt x="1823" y="72"/>
                </a:cubicBezTo>
                <a:cubicBezTo>
                  <a:pt x="1596" y="572"/>
                  <a:pt x="1513" y="1167"/>
                  <a:pt x="1465" y="1703"/>
                </a:cubicBezTo>
                <a:cubicBezTo>
                  <a:pt x="1001" y="1739"/>
                  <a:pt x="513" y="1834"/>
                  <a:pt x="108" y="2037"/>
                </a:cubicBezTo>
                <a:cubicBezTo>
                  <a:pt x="1" y="2084"/>
                  <a:pt x="1" y="2239"/>
                  <a:pt x="108" y="2299"/>
                </a:cubicBezTo>
                <a:cubicBezTo>
                  <a:pt x="513" y="2501"/>
                  <a:pt x="1001" y="2596"/>
                  <a:pt x="1465" y="2632"/>
                </a:cubicBezTo>
                <a:cubicBezTo>
                  <a:pt x="1513" y="3215"/>
                  <a:pt x="1704" y="4239"/>
                  <a:pt x="1882" y="4323"/>
                </a:cubicBezTo>
                <a:cubicBezTo>
                  <a:pt x="1899" y="4328"/>
                  <a:pt x="1917" y="4331"/>
                  <a:pt x="1934" y="4331"/>
                </a:cubicBezTo>
                <a:cubicBezTo>
                  <a:pt x="1986" y="4331"/>
                  <a:pt x="2034" y="4302"/>
                  <a:pt x="2061" y="4239"/>
                </a:cubicBezTo>
                <a:cubicBezTo>
                  <a:pt x="2287" y="3751"/>
                  <a:pt x="2370" y="3156"/>
                  <a:pt x="2406" y="2620"/>
                </a:cubicBezTo>
                <a:cubicBezTo>
                  <a:pt x="2858" y="2572"/>
                  <a:pt x="3347" y="2477"/>
                  <a:pt x="3751" y="2275"/>
                </a:cubicBezTo>
                <a:cubicBezTo>
                  <a:pt x="3787" y="2263"/>
                  <a:pt x="3799" y="2251"/>
                  <a:pt x="3811" y="2215"/>
                </a:cubicBezTo>
                <a:cubicBezTo>
                  <a:pt x="3870" y="2144"/>
                  <a:pt x="3847" y="2072"/>
                  <a:pt x="3787" y="2037"/>
                </a:cubicBezTo>
                <a:cubicBezTo>
                  <a:pt x="3382" y="1834"/>
                  <a:pt x="2882" y="1727"/>
                  <a:pt x="2418" y="1703"/>
                </a:cubicBezTo>
                <a:cubicBezTo>
                  <a:pt x="2382" y="1167"/>
                  <a:pt x="2287" y="572"/>
                  <a:pt x="2061" y="72"/>
                </a:cubicBezTo>
                <a:cubicBezTo>
                  <a:pt x="2037" y="24"/>
                  <a:pt x="1989" y="1"/>
                  <a:pt x="194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85" name="Google Shape;885;p34"/>
          <p:cNvSpPr/>
          <p:nvPr/>
        </p:nvSpPr>
        <p:spPr>
          <a:xfrm rot="1917594">
            <a:off x="1971805" y="3799126"/>
            <a:ext cx="520851" cy="708153"/>
          </a:xfrm>
          <a:prstGeom prst="upArrow">
            <a:avLst>
              <a:gd name="adj1" fmla="val 25005"/>
              <a:gd name="adj2" fmla="val 100000"/>
            </a:avLst>
          </a:prstGeom>
          <a:solidFill>
            <a:schemeClr val="accent4"/>
          </a:solidFill>
          <a:ln w="28575" cap="flat" cmpd="sng">
            <a:solidFill>
              <a:schemeClr val="lt1"/>
            </a:solidFill>
            <a:prstDash val="solid"/>
            <a:round/>
            <a:headEnd type="none" w="sm" len="sm"/>
            <a:tailEnd type="none" w="sm" len="sm"/>
          </a:ln>
          <a:effectLst>
            <a:outerShdw dist="85725" dir="3000000" algn="bl" rotWithShape="0">
              <a:schemeClr val="lt1">
                <a:alpha val="23921"/>
              </a:scheme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86" name="Google Shape;886;p34"/>
          <p:cNvSpPr txBox="1"/>
          <p:nvPr/>
        </p:nvSpPr>
        <p:spPr>
          <a:xfrm>
            <a:off x="0" y="1499933"/>
            <a:ext cx="9144000" cy="1694951"/>
          </a:xfrm>
          <a:prstGeom prst="rect">
            <a:avLst/>
          </a:prstGeom>
          <a:noFill/>
          <a:ln>
            <a:noFill/>
          </a:ln>
        </p:spPr>
        <p:txBody>
          <a:bodyPr spcFirstLastPara="1" wrap="square" lIns="91425" tIns="45700" rIns="91425" bIns="45700" anchor="t" anchorCtr="0">
            <a:spAutoFit/>
          </a:bodyPr>
          <a:lstStyle/>
          <a:p>
            <a:pPr marL="0" marR="0" lvl="0" indent="0" algn="ctr" rtl="0">
              <a:lnSpc>
                <a:spcPct val="150000"/>
              </a:lnSpc>
              <a:spcBef>
                <a:spcPts val="0"/>
              </a:spcBef>
              <a:spcAft>
                <a:spcPts val="0"/>
              </a:spcAft>
              <a:buNone/>
            </a:pPr>
            <a:r>
              <a:rPr lang="en-US" sz="3700" b="1" i="0" u="none" strike="noStrike" cap="none">
                <a:solidFill>
                  <a:srgbClr val="000000"/>
                </a:solidFill>
                <a:latin typeface="Arial"/>
                <a:ea typeface="Arial"/>
                <a:cs typeface="Arial"/>
                <a:sym typeface="Arial"/>
              </a:rPr>
              <a:t>CẢM ƠN CẢ LỚP ĐÃ </a:t>
            </a:r>
            <a:endParaRPr/>
          </a:p>
          <a:p>
            <a:pPr marL="0" marR="0" lvl="0" indent="0" algn="ctr" rtl="0">
              <a:lnSpc>
                <a:spcPct val="150000"/>
              </a:lnSpc>
              <a:spcBef>
                <a:spcPts val="0"/>
              </a:spcBef>
              <a:spcAft>
                <a:spcPts val="0"/>
              </a:spcAft>
              <a:buNone/>
            </a:pPr>
            <a:r>
              <a:rPr lang="en-US" sz="3700" b="1" i="0" u="none" strike="noStrike" cap="none">
                <a:solidFill>
                  <a:srgbClr val="000000"/>
                </a:solidFill>
                <a:latin typeface="Arial"/>
                <a:ea typeface="Arial"/>
                <a:cs typeface="Arial"/>
                <a:sym typeface="Arial"/>
              </a:rPr>
              <a:t>CHÚ Ý LẮNG NGHE!</a:t>
            </a:r>
            <a:endParaRPr sz="3700" b="1"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2"/>
          <p:cNvSpPr/>
          <p:nvPr/>
        </p:nvSpPr>
        <p:spPr>
          <a:xfrm>
            <a:off x="241229" y="268505"/>
            <a:ext cx="8661542" cy="4620996"/>
          </a:xfrm>
          <a:prstGeom prst="rect">
            <a:avLst/>
          </a:prstGeom>
          <a:solidFill>
            <a:schemeClr val="accent5"/>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0" name="Google Shape;230;p2"/>
          <p:cNvSpPr txBox="1"/>
          <p:nvPr/>
        </p:nvSpPr>
        <p:spPr>
          <a:xfrm>
            <a:off x="0" y="338355"/>
            <a:ext cx="9144000" cy="60016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3300" b="1" i="0" u="none" strike="noStrike" cap="none">
                <a:solidFill>
                  <a:srgbClr val="000000"/>
                </a:solidFill>
                <a:latin typeface="Arial"/>
                <a:ea typeface="Arial"/>
                <a:cs typeface="Arial"/>
                <a:sym typeface="Arial"/>
              </a:rPr>
              <a:t>KHỞI ĐỘNG</a:t>
            </a:r>
            <a:endParaRPr sz="3300" b="1" i="0" u="none" strike="noStrike" cap="none">
              <a:solidFill>
                <a:srgbClr val="000000"/>
              </a:solidFill>
              <a:latin typeface="Arial"/>
              <a:ea typeface="Arial"/>
              <a:cs typeface="Arial"/>
              <a:sym typeface="Arial"/>
            </a:endParaRPr>
          </a:p>
        </p:txBody>
      </p:sp>
      <p:sp>
        <p:nvSpPr>
          <p:cNvPr id="231" name="Google Shape;231;p2"/>
          <p:cNvSpPr txBox="1"/>
          <p:nvPr/>
        </p:nvSpPr>
        <p:spPr>
          <a:xfrm>
            <a:off x="752457" y="1446350"/>
            <a:ext cx="7639086" cy="341632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None/>
            </a:pPr>
            <a:r>
              <a:rPr lang="en-US" sz="1800" b="0" i="0" u="none" strike="noStrike" cap="none">
                <a:solidFill>
                  <a:srgbClr val="000000"/>
                </a:solidFill>
                <a:latin typeface="Arial"/>
                <a:ea typeface="Arial"/>
                <a:cs typeface="Arial"/>
                <a:sym typeface="Arial"/>
              </a:rPr>
              <a:t>Vào đầu năm học, cô giáo giao cho mỗi nhóm ba bạn hoàn thành một bài trình chiếu về kì nghỉ hè vừa qua và nêu những kinh nghiệm, bài học rút ra từ kì nghỉ đó. Cả ba bạn An, Minh, Khoa đều được bố mẹ cho đi nghỉ hè. An đi Nha Trang, Khoa đi Đà Lạt, Minh đi thăm họ hàng ở Úc. Vấn đề cần giải quyết của các bạn là chuẩn bị đồ dùng mang theo. Như mọi kì nghỉ hè trước đó, cả ba bạn đều háo hức chuẩn bị và xếp vào va li những đồ dùng như: quần áo bơi, ô, kính bơi, kem chống nắng, những bộ quần áo mùa hè mát mẻ,… và hi vọng sẽ tận hưởng một chuyến đi thú vị. </a:t>
            </a:r>
            <a:endParaRPr sz="1800" b="0" i="0" u="none" strike="noStrike" cap="none">
              <a:solidFill>
                <a:srgbClr val="000000"/>
              </a:solidFill>
              <a:latin typeface="Arial"/>
              <a:ea typeface="Arial"/>
              <a:cs typeface="Arial"/>
              <a:sym typeface="Arial"/>
            </a:endParaRPr>
          </a:p>
        </p:txBody>
      </p:sp>
      <p:sp>
        <p:nvSpPr>
          <p:cNvPr id="232" name="Google Shape;232;p2"/>
          <p:cNvSpPr txBox="1"/>
          <p:nvPr/>
        </p:nvSpPr>
        <p:spPr>
          <a:xfrm>
            <a:off x="0" y="938519"/>
            <a:ext cx="9144000" cy="507831"/>
          </a:xfrm>
          <a:prstGeom prst="rect">
            <a:avLst/>
          </a:prstGeom>
          <a:noFill/>
          <a:ln>
            <a:noFill/>
          </a:ln>
        </p:spPr>
        <p:txBody>
          <a:bodyPr spcFirstLastPara="1" wrap="square" lIns="91425" tIns="45700" rIns="91425" bIns="45700" anchor="t" anchorCtr="0">
            <a:spAutoFit/>
          </a:bodyPr>
          <a:lstStyle/>
          <a:p>
            <a:pPr marL="0" marR="0" lvl="0" indent="0" algn="ctr" rtl="0">
              <a:lnSpc>
                <a:spcPct val="150000"/>
              </a:lnSpc>
              <a:spcBef>
                <a:spcPts val="0"/>
              </a:spcBef>
              <a:spcAft>
                <a:spcPts val="0"/>
              </a:spcAft>
              <a:buNone/>
            </a:pPr>
            <a:r>
              <a:rPr lang="en-US" sz="1800" b="1" i="0" u="none" strike="noStrike" cap="none">
                <a:solidFill>
                  <a:srgbClr val="C00000"/>
                </a:solidFill>
                <a:latin typeface="Arial"/>
                <a:ea typeface="Arial"/>
                <a:cs typeface="Arial"/>
                <a:sym typeface="Arial"/>
              </a:rPr>
              <a:t>Đọc tình huống phần Khởi động – SGK tr.14:</a:t>
            </a:r>
            <a:endParaRPr sz="1800" b="1" i="0" u="none" strike="noStrike" cap="none">
              <a:solidFill>
                <a:srgbClr val="C00000"/>
              </a:solidFill>
              <a:latin typeface="Arial"/>
              <a:ea typeface="Arial"/>
              <a:cs typeface="Arial"/>
              <a:sym typeface="Arial"/>
            </a:endParaRPr>
          </a:p>
        </p:txBody>
      </p:sp>
      <p:pic>
        <p:nvPicPr>
          <p:cNvPr id="233" name="Google Shape;233;p2"/>
          <p:cNvPicPr preferRelativeResize="0"/>
          <p:nvPr/>
        </p:nvPicPr>
        <p:blipFill rotWithShape="1">
          <a:blip r:embed="rId3">
            <a:alphaModFix/>
          </a:blip>
          <a:srcRect/>
          <a:stretch/>
        </p:blipFill>
        <p:spPr>
          <a:xfrm rot="5607192">
            <a:off x="83837" y="2305964"/>
            <a:ext cx="532453" cy="532453"/>
          </a:xfrm>
          <a:prstGeom prst="rect">
            <a:avLst/>
          </a:prstGeom>
          <a:noFill/>
          <a:ln>
            <a:noFill/>
          </a:ln>
        </p:spPr>
      </p:pic>
      <p:pic>
        <p:nvPicPr>
          <p:cNvPr id="234" name="Google Shape;234;p2"/>
          <p:cNvPicPr preferRelativeResize="0"/>
          <p:nvPr/>
        </p:nvPicPr>
        <p:blipFill rotWithShape="1">
          <a:blip r:embed="rId4">
            <a:alphaModFix/>
          </a:blip>
          <a:srcRect/>
          <a:stretch/>
        </p:blipFill>
        <p:spPr>
          <a:xfrm rot="1761610">
            <a:off x="8322281" y="4398505"/>
            <a:ext cx="705420" cy="560846"/>
          </a:xfrm>
          <a:prstGeom prst="rect">
            <a:avLst/>
          </a:prstGeom>
          <a:noFill/>
          <a:ln>
            <a:noFill/>
          </a:ln>
        </p:spPr>
      </p:pic>
      <p:sp>
        <p:nvSpPr>
          <p:cNvPr id="235" name="Google Shape;235;p2"/>
          <p:cNvSpPr/>
          <p:nvPr/>
        </p:nvSpPr>
        <p:spPr>
          <a:xfrm rot="-1305284" flipH="1">
            <a:off x="8291112" y="432203"/>
            <a:ext cx="436949" cy="413226"/>
          </a:xfrm>
          <a:custGeom>
            <a:avLst/>
            <a:gdLst/>
            <a:ahLst/>
            <a:cxnLst/>
            <a:rect l="l" t="t" r="r" b="b"/>
            <a:pathLst>
              <a:path w="2358" h="2230" extrusionOk="0">
                <a:moveTo>
                  <a:pt x="1231" y="0"/>
                </a:moveTo>
                <a:cubicBezTo>
                  <a:pt x="1192" y="0"/>
                  <a:pt x="1154" y="21"/>
                  <a:pt x="1131" y="66"/>
                </a:cubicBezTo>
                <a:lnTo>
                  <a:pt x="822" y="566"/>
                </a:lnTo>
                <a:cubicBezTo>
                  <a:pt x="810" y="602"/>
                  <a:pt x="774" y="626"/>
                  <a:pt x="726" y="626"/>
                </a:cubicBezTo>
                <a:lnTo>
                  <a:pt x="131" y="661"/>
                </a:lnTo>
                <a:cubicBezTo>
                  <a:pt x="48" y="673"/>
                  <a:pt x="0" y="780"/>
                  <a:pt x="60" y="852"/>
                </a:cubicBezTo>
                <a:lnTo>
                  <a:pt x="453" y="1292"/>
                </a:lnTo>
                <a:cubicBezTo>
                  <a:pt x="476" y="1328"/>
                  <a:pt x="488" y="1376"/>
                  <a:pt x="476" y="1399"/>
                </a:cubicBezTo>
                <a:lnTo>
                  <a:pt x="334" y="1983"/>
                </a:lnTo>
                <a:cubicBezTo>
                  <a:pt x="314" y="2051"/>
                  <a:pt x="374" y="2127"/>
                  <a:pt x="442" y="2127"/>
                </a:cubicBezTo>
                <a:cubicBezTo>
                  <a:pt x="457" y="2127"/>
                  <a:pt x="473" y="2123"/>
                  <a:pt x="488" y="2114"/>
                </a:cubicBezTo>
                <a:lnTo>
                  <a:pt x="1048" y="1876"/>
                </a:lnTo>
                <a:cubicBezTo>
                  <a:pt x="1055" y="1872"/>
                  <a:pt x="1064" y="1871"/>
                  <a:pt x="1074" y="1871"/>
                </a:cubicBezTo>
                <a:cubicBezTo>
                  <a:pt x="1098" y="1871"/>
                  <a:pt x="1126" y="1879"/>
                  <a:pt x="1143" y="1888"/>
                </a:cubicBezTo>
                <a:lnTo>
                  <a:pt x="1655" y="2209"/>
                </a:lnTo>
                <a:cubicBezTo>
                  <a:pt x="1672" y="2223"/>
                  <a:pt x="1691" y="2229"/>
                  <a:pt x="1710" y="2229"/>
                </a:cubicBezTo>
                <a:cubicBezTo>
                  <a:pt x="1770" y="2229"/>
                  <a:pt x="1828" y="2168"/>
                  <a:pt x="1810" y="2114"/>
                </a:cubicBezTo>
                <a:lnTo>
                  <a:pt x="1774" y="1519"/>
                </a:lnTo>
                <a:cubicBezTo>
                  <a:pt x="1774" y="1471"/>
                  <a:pt x="1786" y="1447"/>
                  <a:pt x="1810" y="1411"/>
                </a:cubicBezTo>
                <a:lnTo>
                  <a:pt x="2274" y="1042"/>
                </a:lnTo>
                <a:cubicBezTo>
                  <a:pt x="2358" y="971"/>
                  <a:pt x="2322" y="852"/>
                  <a:pt x="2239" y="840"/>
                </a:cubicBezTo>
                <a:lnTo>
                  <a:pt x="1643" y="697"/>
                </a:lnTo>
                <a:cubicBezTo>
                  <a:pt x="1608" y="685"/>
                  <a:pt x="1584" y="661"/>
                  <a:pt x="1560" y="626"/>
                </a:cubicBezTo>
                <a:lnTo>
                  <a:pt x="1346" y="78"/>
                </a:lnTo>
                <a:cubicBezTo>
                  <a:pt x="1320" y="27"/>
                  <a:pt x="1275" y="0"/>
                  <a:pt x="1231" y="0"/>
                </a:cubicBezTo>
                <a:close/>
              </a:path>
            </a:pathLst>
          </a:custGeom>
          <a:solidFill>
            <a:schemeClr val="accent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6" name="Google Shape;236;p2"/>
          <p:cNvSpPr/>
          <p:nvPr/>
        </p:nvSpPr>
        <p:spPr>
          <a:xfrm rot="1305284">
            <a:off x="411081" y="427707"/>
            <a:ext cx="436949" cy="413226"/>
          </a:xfrm>
          <a:custGeom>
            <a:avLst/>
            <a:gdLst/>
            <a:ahLst/>
            <a:cxnLst/>
            <a:rect l="l" t="t" r="r" b="b"/>
            <a:pathLst>
              <a:path w="2358" h="2230" extrusionOk="0">
                <a:moveTo>
                  <a:pt x="1231" y="0"/>
                </a:moveTo>
                <a:cubicBezTo>
                  <a:pt x="1192" y="0"/>
                  <a:pt x="1154" y="21"/>
                  <a:pt x="1131" y="66"/>
                </a:cubicBezTo>
                <a:lnTo>
                  <a:pt x="822" y="566"/>
                </a:lnTo>
                <a:cubicBezTo>
                  <a:pt x="810" y="602"/>
                  <a:pt x="774" y="626"/>
                  <a:pt x="726" y="626"/>
                </a:cubicBezTo>
                <a:lnTo>
                  <a:pt x="131" y="661"/>
                </a:lnTo>
                <a:cubicBezTo>
                  <a:pt x="48" y="673"/>
                  <a:pt x="0" y="780"/>
                  <a:pt x="60" y="852"/>
                </a:cubicBezTo>
                <a:lnTo>
                  <a:pt x="453" y="1292"/>
                </a:lnTo>
                <a:cubicBezTo>
                  <a:pt x="476" y="1328"/>
                  <a:pt x="488" y="1376"/>
                  <a:pt x="476" y="1399"/>
                </a:cubicBezTo>
                <a:lnTo>
                  <a:pt x="334" y="1983"/>
                </a:lnTo>
                <a:cubicBezTo>
                  <a:pt x="314" y="2051"/>
                  <a:pt x="374" y="2127"/>
                  <a:pt x="442" y="2127"/>
                </a:cubicBezTo>
                <a:cubicBezTo>
                  <a:pt x="457" y="2127"/>
                  <a:pt x="473" y="2123"/>
                  <a:pt x="488" y="2114"/>
                </a:cubicBezTo>
                <a:lnTo>
                  <a:pt x="1048" y="1876"/>
                </a:lnTo>
                <a:cubicBezTo>
                  <a:pt x="1055" y="1872"/>
                  <a:pt x="1064" y="1871"/>
                  <a:pt x="1074" y="1871"/>
                </a:cubicBezTo>
                <a:cubicBezTo>
                  <a:pt x="1098" y="1871"/>
                  <a:pt x="1126" y="1879"/>
                  <a:pt x="1143" y="1888"/>
                </a:cubicBezTo>
                <a:lnTo>
                  <a:pt x="1655" y="2209"/>
                </a:lnTo>
                <a:cubicBezTo>
                  <a:pt x="1672" y="2223"/>
                  <a:pt x="1691" y="2229"/>
                  <a:pt x="1710" y="2229"/>
                </a:cubicBezTo>
                <a:cubicBezTo>
                  <a:pt x="1770" y="2229"/>
                  <a:pt x="1828" y="2168"/>
                  <a:pt x="1810" y="2114"/>
                </a:cubicBezTo>
                <a:lnTo>
                  <a:pt x="1774" y="1519"/>
                </a:lnTo>
                <a:cubicBezTo>
                  <a:pt x="1774" y="1471"/>
                  <a:pt x="1786" y="1447"/>
                  <a:pt x="1810" y="1411"/>
                </a:cubicBezTo>
                <a:lnTo>
                  <a:pt x="2274" y="1042"/>
                </a:lnTo>
                <a:cubicBezTo>
                  <a:pt x="2358" y="971"/>
                  <a:pt x="2322" y="852"/>
                  <a:pt x="2239" y="840"/>
                </a:cubicBezTo>
                <a:lnTo>
                  <a:pt x="1643" y="697"/>
                </a:lnTo>
                <a:cubicBezTo>
                  <a:pt x="1608" y="685"/>
                  <a:pt x="1584" y="661"/>
                  <a:pt x="1560" y="626"/>
                </a:cubicBezTo>
                <a:lnTo>
                  <a:pt x="1346" y="78"/>
                </a:lnTo>
                <a:cubicBezTo>
                  <a:pt x="1320" y="27"/>
                  <a:pt x="1275" y="0"/>
                  <a:pt x="1231" y="0"/>
                </a:cubicBezTo>
                <a:close/>
              </a:path>
            </a:pathLst>
          </a:custGeom>
          <a:solidFill>
            <a:schemeClr val="accent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ransition spd="med">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32"/>
                                        </p:tgtEl>
                                        <p:attrNameLst>
                                          <p:attrName>style.visibility</p:attrName>
                                        </p:attrNameLst>
                                      </p:cBhvr>
                                      <p:to>
                                        <p:strVal val="visible"/>
                                      </p:to>
                                    </p:set>
                                    <p:anim calcmode="lin" valueType="num">
                                      <p:cBhvr additive="base">
                                        <p:cTn id="7" dur="500"/>
                                        <p:tgtEl>
                                          <p:spTgt spid="232"/>
                                        </p:tgtEl>
                                        <p:attrNameLst>
                                          <p:attrName>ppt_y</p:attrName>
                                        </p:attrNameLst>
                                      </p:cBhvr>
                                      <p:tavLst>
                                        <p:tav tm="0">
                                          <p:val>
                                            <p:strVal val="#ppt_y+1"/>
                                          </p:val>
                                        </p:tav>
                                        <p:tav tm="100000">
                                          <p:val>
                                            <p:strVal val="#ppt_y"/>
                                          </p:val>
                                        </p:tav>
                                      </p:tavLst>
                                    </p:anim>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231"/>
                                        </p:tgtEl>
                                        <p:attrNameLst>
                                          <p:attrName>style.visibility</p:attrName>
                                        </p:attrNameLst>
                                      </p:cBhvr>
                                      <p:to>
                                        <p:strVal val="visible"/>
                                      </p:to>
                                    </p:set>
                                    <p:animEffect transition="in" filter="fade">
                                      <p:cBhvr>
                                        <p:cTn id="11" dur="500"/>
                                        <p:tgtEl>
                                          <p:spTgt spid="2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40"/>
        <p:cNvGrpSpPr/>
        <p:nvPr/>
      </p:nvGrpSpPr>
      <p:grpSpPr>
        <a:xfrm>
          <a:off x="0" y="0"/>
          <a:ext cx="0" cy="0"/>
          <a:chOff x="0" y="0"/>
          <a:chExt cx="0" cy="0"/>
        </a:xfrm>
      </p:grpSpPr>
      <p:grpSp>
        <p:nvGrpSpPr>
          <p:cNvPr id="241" name="Google Shape;241;p3"/>
          <p:cNvGrpSpPr/>
          <p:nvPr/>
        </p:nvGrpSpPr>
        <p:grpSpPr>
          <a:xfrm>
            <a:off x="1938222" y="2181421"/>
            <a:ext cx="4244122" cy="620834"/>
            <a:chOff x="716850" y="1864738"/>
            <a:chExt cx="1700700" cy="620400"/>
          </a:xfrm>
        </p:grpSpPr>
        <p:sp>
          <p:nvSpPr>
            <p:cNvPr id="242" name="Google Shape;242;p3"/>
            <p:cNvSpPr/>
            <p:nvPr/>
          </p:nvSpPr>
          <p:spPr>
            <a:xfrm>
              <a:off x="716850" y="1864738"/>
              <a:ext cx="1700700" cy="620400"/>
            </a:xfrm>
            <a:prstGeom prst="roundRect">
              <a:avLst>
                <a:gd name="adj" fmla="val 50000"/>
              </a:avLst>
            </a:prstGeom>
            <a:solidFill>
              <a:schemeClr val="accent1"/>
            </a:solidFill>
            <a:ln w="228600" cap="flat" cmpd="sng">
              <a:solidFill>
                <a:schemeClr val="accent4"/>
              </a:solidFill>
              <a:prstDash val="solid"/>
              <a:round/>
              <a:headEnd type="none" w="sm" len="sm"/>
              <a:tailEnd type="none" w="sm" len="sm"/>
            </a:ln>
            <a:effectLst>
              <a:outerShdw dist="76200" dir="3420000" algn="bl" rotWithShape="0">
                <a:schemeClr val="lt1">
                  <a:alpha val="25882"/>
                </a:schemeClr>
              </a:outerShdw>
            </a:effectLst>
          </p:spPr>
          <p:txBody>
            <a:bodyPr spcFirstLastPara="1" wrap="square" lIns="91425" tIns="91425" rIns="91425" bIns="91425" anchor="ctr" anchorCtr="0">
              <a:noAutofit/>
            </a:bodyPr>
            <a:lstStyle/>
            <a:p>
              <a:pPr marL="0" marR="0" lvl="0" indent="0" algn="ctr" rtl="0">
                <a:lnSpc>
                  <a:spcPct val="150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p:txBody>
        </p:sp>
        <p:sp>
          <p:nvSpPr>
            <p:cNvPr id="243" name="Google Shape;243;p3"/>
            <p:cNvSpPr/>
            <p:nvPr/>
          </p:nvSpPr>
          <p:spPr>
            <a:xfrm>
              <a:off x="716850" y="1864738"/>
              <a:ext cx="1700700" cy="620400"/>
            </a:xfrm>
            <a:prstGeom prst="roundRect">
              <a:avLst>
                <a:gd name="adj" fmla="val 50000"/>
              </a:avLst>
            </a:prstGeom>
            <a:solidFill>
              <a:srgbClr val="E4EDF8"/>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50000"/>
                </a:lnSpc>
                <a:spcBef>
                  <a:spcPts val="0"/>
                </a:spcBef>
                <a:spcAft>
                  <a:spcPts val="0"/>
                </a:spcAft>
                <a:buNone/>
              </a:pPr>
              <a:r>
                <a:rPr lang="en-US" sz="2000" b="0" i="0" u="none" strike="noStrike" cap="none">
                  <a:solidFill>
                    <a:schemeClr val="dk1"/>
                  </a:solidFill>
                  <a:latin typeface="Arial"/>
                  <a:ea typeface="Arial"/>
                  <a:cs typeface="Arial"/>
                  <a:sym typeface="Arial"/>
                </a:rPr>
                <a:t>Kì nghỉ hè của An thành công. </a:t>
              </a:r>
              <a:endParaRPr sz="2000" b="0" i="0" u="none" strike="noStrike" cap="none">
                <a:solidFill>
                  <a:schemeClr val="dk1"/>
                </a:solidFill>
                <a:latin typeface="Arial"/>
                <a:ea typeface="Arial"/>
                <a:cs typeface="Arial"/>
                <a:sym typeface="Arial"/>
              </a:endParaRPr>
            </a:p>
          </p:txBody>
        </p:sp>
      </p:grpSp>
      <p:grpSp>
        <p:nvGrpSpPr>
          <p:cNvPr id="244" name="Google Shape;244;p3"/>
          <p:cNvGrpSpPr/>
          <p:nvPr/>
        </p:nvGrpSpPr>
        <p:grpSpPr>
          <a:xfrm>
            <a:off x="1153378" y="3417766"/>
            <a:ext cx="6263422" cy="620834"/>
            <a:chOff x="716850" y="1864738"/>
            <a:chExt cx="1700700" cy="620400"/>
          </a:xfrm>
        </p:grpSpPr>
        <p:sp>
          <p:nvSpPr>
            <p:cNvPr id="245" name="Google Shape;245;p3"/>
            <p:cNvSpPr/>
            <p:nvPr/>
          </p:nvSpPr>
          <p:spPr>
            <a:xfrm>
              <a:off x="716850" y="1864738"/>
              <a:ext cx="1700700" cy="620400"/>
            </a:xfrm>
            <a:prstGeom prst="roundRect">
              <a:avLst>
                <a:gd name="adj" fmla="val 50000"/>
              </a:avLst>
            </a:prstGeom>
            <a:solidFill>
              <a:schemeClr val="accent6"/>
            </a:solidFill>
            <a:ln w="228600" cap="flat" cmpd="sng">
              <a:solidFill>
                <a:schemeClr val="accent4"/>
              </a:solidFill>
              <a:prstDash val="solid"/>
              <a:round/>
              <a:headEnd type="none" w="sm" len="sm"/>
              <a:tailEnd type="none" w="sm" len="sm"/>
            </a:ln>
            <a:effectLst>
              <a:outerShdw dist="76200" dir="3420000" algn="bl" rotWithShape="0">
                <a:schemeClr val="lt1">
                  <a:alpha val="25882"/>
                </a:schemeClr>
              </a:outerShdw>
            </a:effectLst>
          </p:spPr>
          <p:txBody>
            <a:bodyPr spcFirstLastPara="1" wrap="square" lIns="91425" tIns="91425" rIns="91425" bIns="91425" anchor="ctr" anchorCtr="0">
              <a:noAutofit/>
            </a:bodyPr>
            <a:lstStyle/>
            <a:p>
              <a:pPr marL="0" marR="0" lvl="0" indent="0" algn="ctr" rtl="0">
                <a:lnSpc>
                  <a:spcPct val="150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p:txBody>
        </p:sp>
        <p:sp>
          <p:nvSpPr>
            <p:cNvPr id="246" name="Google Shape;246;p3"/>
            <p:cNvSpPr/>
            <p:nvPr/>
          </p:nvSpPr>
          <p:spPr>
            <a:xfrm>
              <a:off x="716850" y="1864738"/>
              <a:ext cx="1700700" cy="620400"/>
            </a:xfrm>
            <a:prstGeom prst="roundRect">
              <a:avLst>
                <a:gd name="adj" fmla="val 50000"/>
              </a:avLst>
            </a:prstGeom>
            <a:solidFill>
              <a:srgbClr val="E4EDF8"/>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50000"/>
                </a:lnSpc>
                <a:spcBef>
                  <a:spcPts val="0"/>
                </a:spcBef>
                <a:spcAft>
                  <a:spcPts val="0"/>
                </a:spcAft>
                <a:buNone/>
              </a:pPr>
              <a:r>
                <a:rPr lang="en-US" sz="2000" b="0" i="0" u="none" strike="noStrike" cap="none">
                  <a:solidFill>
                    <a:schemeClr val="dk1"/>
                  </a:solidFill>
                  <a:latin typeface="Arial"/>
                  <a:ea typeface="Arial"/>
                  <a:cs typeface="Arial"/>
                  <a:sym typeface="Arial"/>
                </a:rPr>
                <a:t>Kì nghỉ hè của Khoa và Minh không thành công.</a:t>
              </a:r>
              <a:endParaRPr sz="2000" b="0" i="0" u="none" strike="noStrike" cap="none">
                <a:solidFill>
                  <a:schemeClr val="dk1"/>
                </a:solidFill>
                <a:latin typeface="Arial"/>
                <a:ea typeface="Arial"/>
                <a:cs typeface="Arial"/>
                <a:sym typeface="Arial"/>
              </a:endParaRPr>
            </a:p>
          </p:txBody>
        </p:sp>
      </p:grpSp>
      <p:grpSp>
        <p:nvGrpSpPr>
          <p:cNvPr id="247" name="Google Shape;247;p3"/>
          <p:cNvGrpSpPr/>
          <p:nvPr/>
        </p:nvGrpSpPr>
        <p:grpSpPr>
          <a:xfrm>
            <a:off x="0" y="460312"/>
            <a:ext cx="6877444" cy="1114781"/>
            <a:chOff x="0" y="460312"/>
            <a:chExt cx="6877444" cy="1114781"/>
          </a:xfrm>
        </p:grpSpPr>
        <p:grpSp>
          <p:nvGrpSpPr>
            <p:cNvPr id="248" name="Google Shape;248;p3"/>
            <p:cNvGrpSpPr/>
            <p:nvPr/>
          </p:nvGrpSpPr>
          <p:grpSpPr>
            <a:xfrm>
              <a:off x="733268" y="469496"/>
              <a:ext cx="6144176" cy="1096414"/>
              <a:chOff x="716850" y="1864738"/>
              <a:chExt cx="1700700" cy="620400"/>
            </a:xfrm>
          </p:grpSpPr>
          <p:sp>
            <p:nvSpPr>
              <p:cNvPr id="249" name="Google Shape;249;p3"/>
              <p:cNvSpPr/>
              <p:nvPr/>
            </p:nvSpPr>
            <p:spPr>
              <a:xfrm>
                <a:off x="716850" y="1864738"/>
                <a:ext cx="1700700" cy="620400"/>
              </a:xfrm>
              <a:prstGeom prst="roundRect">
                <a:avLst>
                  <a:gd name="adj" fmla="val 16667"/>
                </a:avLst>
              </a:prstGeom>
              <a:solidFill>
                <a:schemeClr val="accent1"/>
              </a:solidFill>
              <a:ln w="228600" cap="flat" cmpd="sng">
                <a:solidFill>
                  <a:schemeClr val="accent4"/>
                </a:solidFill>
                <a:prstDash val="solid"/>
                <a:round/>
                <a:headEnd type="none" w="sm" len="sm"/>
                <a:tailEnd type="none" w="sm" len="sm"/>
              </a:ln>
              <a:effectLst>
                <a:outerShdw dist="76200" dir="3420000" algn="bl" rotWithShape="0">
                  <a:schemeClr val="lt1">
                    <a:alpha val="25882"/>
                  </a:scheme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endParaRPr sz="2000" b="0" i="0" u="none" strike="noStrike" cap="none">
                  <a:solidFill>
                    <a:schemeClr val="dk1"/>
                  </a:solidFill>
                  <a:latin typeface="Fredoka"/>
                  <a:ea typeface="Fredoka"/>
                  <a:cs typeface="Fredoka"/>
                  <a:sym typeface="Fredoka"/>
                </a:endParaRPr>
              </a:p>
            </p:txBody>
          </p:sp>
          <p:sp>
            <p:nvSpPr>
              <p:cNvPr id="250" name="Google Shape;250;p3"/>
              <p:cNvSpPr/>
              <p:nvPr/>
            </p:nvSpPr>
            <p:spPr>
              <a:xfrm>
                <a:off x="716850" y="1864738"/>
                <a:ext cx="1700700" cy="620400"/>
              </a:xfrm>
              <a:prstGeom prst="roundRect">
                <a:avLst>
                  <a:gd name="adj" fmla="val 16667"/>
                </a:avLst>
              </a:prstGeom>
              <a:solidFill>
                <a:srgbClr val="FFF3D9"/>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just" rtl="0">
                  <a:lnSpc>
                    <a:spcPct val="150000"/>
                  </a:lnSpc>
                  <a:spcBef>
                    <a:spcPts val="0"/>
                  </a:spcBef>
                  <a:spcAft>
                    <a:spcPts val="0"/>
                  </a:spcAft>
                  <a:buNone/>
                </a:pPr>
                <a:r>
                  <a:rPr lang="en-US" sz="2000" b="1" i="1" u="none" strike="noStrike" cap="none">
                    <a:solidFill>
                      <a:srgbClr val="000000"/>
                    </a:solidFill>
                    <a:latin typeface="Arial"/>
                    <a:ea typeface="Arial"/>
                    <a:cs typeface="Arial"/>
                    <a:sym typeface="Arial"/>
                  </a:rPr>
                  <a:t>  Thảo luận nhóm và trả lời câu hỏi: </a:t>
                </a:r>
                <a:r>
                  <a:rPr lang="en-US" sz="2000" b="0" i="0" u="none" strike="noStrike" cap="none">
                    <a:solidFill>
                      <a:srgbClr val="000000"/>
                    </a:solidFill>
                    <a:latin typeface="Arial"/>
                    <a:ea typeface="Arial"/>
                    <a:cs typeface="Arial"/>
                    <a:sym typeface="Arial"/>
                  </a:rPr>
                  <a:t>Em hãy đoán xem kì nghỉ hè của ba bạn có thành công không.</a:t>
                </a:r>
                <a:endParaRPr sz="2000" b="0" i="0" u="none" strike="noStrike" cap="none">
                  <a:solidFill>
                    <a:srgbClr val="000000"/>
                  </a:solidFill>
                  <a:latin typeface="Arial"/>
                  <a:ea typeface="Arial"/>
                  <a:cs typeface="Arial"/>
                  <a:sym typeface="Arial"/>
                </a:endParaRPr>
              </a:p>
            </p:txBody>
          </p:sp>
        </p:grpSp>
        <p:pic>
          <p:nvPicPr>
            <p:cNvPr id="251" name="Google Shape;251;p3"/>
            <p:cNvPicPr preferRelativeResize="0"/>
            <p:nvPr/>
          </p:nvPicPr>
          <p:blipFill rotWithShape="1">
            <a:blip r:embed="rId3">
              <a:alphaModFix/>
            </a:blip>
            <a:srcRect/>
            <a:stretch/>
          </p:blipFill>
          <p:spPr>
            <a:xfrm>
              <a:off x="0" y="460312"/>
              <a:ext cx="1153378" cy="1114781"/>
            </a:xfrm>
            <a:prstGeom prst="rect">
              <a:avLst/>
            </a:prstGeom>
            <a:noFill/>
            <a:ln>
              <a:noFill/>
            </a:ln>
          </p:spPr>
        </p:pic>
      </p:grpSp>
      <p:pic>
        <p:nvPicPr>
          <p:cNvPr id="252" name="Google Shape;252;p3"/>
          <p:cNvPicPr preferRelativeResize="0"/>
          <p:nvPr/>
        </p:nvPicPr>
        <p:blipFill rotWithShape="1">
          <a:blip r:embed="rId4">
            <a:alphaModFix/>
          </a:blip>
          <a:srcRect/>
          <a:stretch/>
        </p:blipFill>
        <p:spPr>
          <a:xfrm>
            <a:off x="6525245" y="2164518"/>
            <a:ext cx="704397" cy="654640"/>
          </a:xfrm>
          <a:prstGeom prst="rect">
            <a:avLst/>
          </a:prstGeom>
          <a:noFill/>
          <a:ln>
            <a:noFill/>
          </a:ln>
        </p:spPr>
      </p:pic>
      <p:pic>
        <p:nvPicPr>
          <p:cNvPr id="253" name="Google Shape;253;p3"/>
          <p:cNvPicPr preferRelativeResize="0"/>
          <p:nvPr/>
        </p:nvPicPr>
        <p:blipFill rotWithShape="1">
          <a:blip r:embed="rId5">
            <a:alphaModFix/>
          </a:blip>
          <a:srcRect/>
          <a:stretch/>
        </p:blipFill>
        <p:spPr>
          <a:xfrm>
            <a:off x="7747271" y="3445547"/>
            <a:ext cx="565272" cy="565272"/>
          </a:xfrm>
          <a:prstGeom prst="rect">
            <a:avLst/>
          </a:prstGeom>
          <a:noFill/>
          <a:ln>
            <a:noFill/>
          </a:ln>
        </p:spPr>
      </p:pic>
    </p:spTree>
  </p:cSld>
  <p:clrMapOvr>
    <a:masterClrMapping/>
  </p:clrMapOvr>
  <p:transition spd="med">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47"/>
                                        </p:tgtEl>
                                        <p:attrNameLst>
                                          <p:attrName>style.visibility</p:attrName>
                                        </p:attrNameLst>
                                      </p:cBhvr>
                                      <p:to>
                                        <p:strVal val="visible"/>
                                      </p:to>
                                    </p:set>
                                    <p:anim calcmode="lin" valueType="num">
                                      <p:cBhvr additive="base">
                                        <p:cTn id="7" dur="500"/>
                                        <p:tgtEl>
                                          <p:spTgt spid="247"/>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241"/>
                                        </p:tgtEl>
                                        <p:attrNameLst>
                                          <p:attrName>style.visibility</p:attrName>
                                        </p:attrNameLst>
                                      </p:cBhvr>
                                      <p:to>
                                        <p:strVal val="visible"/>
                                      </p:to>
                                    </p:set>
                                    <p:anim calcmode="lin" valueType="num">
                                      <p:cBhvr additive="base">
                                        <p:cTn id="12" dur="500"/>
                                        <p:tgtEl>
                                          <p:spTgt spid="241"/>
                                        </p:tgtEl>
                                        <p:attrNameLst>
                                          <p:attrName>ppt_y</p:attrName>
                                        </p:attrNameLst>
                                      </p:cBhvr>
                                      <p:tavLst>
                                        <p:tav tm="0">
                                          <p:val>
                                            <p:strVal val="#ppt_y+1"/>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52"/>
                                        </p:tgtEl>
                                        <p:attrNameLst>
                                          <p:attrName>style.visibility</p:attrName>
                                        </p:attrNameLst>
                                      </p:cBhvr>
                                      <p:to>
                                        <p:strVal val="visible"/>
                                      </p:to>
                                    </p:set>
                                    <p:anim calcmode="lin" valueType="num">
                                      <p:cBhvr additive="base">
                                        <p:cTn id="15" dur="500"/>
                                        <p:tgtEl>
                                          <p:spTgt spid="252"/>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244"/>
                                        </p:tgtEl>
                                        <p:attrNameLst>
                                          <p:attrName>style.visibility</p:attrName>
                                        </p:attrNameLst>
                                      </p:cBhvr>
                                      <p:to>
                                        <p:strVal val="visible"/>
                                      </p:to>
                                    </p:set>
                                    <p:anim calcmode="lin" valueType="num">
                                      <p:cBhvr additive="base">
                                        <p:cTn id="20" dur="500"/>
                                        <p:tgtEl>
                                          <p:spTgt spid="244"/>
                                        </p:tgtEl>
                                        <p:attrNameLst>
                                          <p:attrName>ppt_y</p:attrName>
                                        </p:attrNameLst>
                                      </p:cBhvr>
                                      <p:tavLst>
                                        <p:tav tm="0">
                                          <p:val>
                                            <p:strVal val="#ppt_y+1"/>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53"/>
                                        </p:tgtEl>
                                        <p:attrNameLst>
                                          <p:attrName>style.visibility</p:attrName>
                                        </p:attrNameLst>
                                      </p:cBhvr>
                                      <p:to>
                                        <p:strVal val="visible"/>
                                      </p:to>
                                    </p:set>
                                    <p:anim calcmode="lin" valueType="num">
                                      <p:cBhvr additive="base">
                                        <p:cTn id="23" dur="500"/>
                                        <p:tgtEl>
                                          <p:spTgt spid="25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57"/>
        <p:cNvGrpSpPr/>
        <p:nvPr/>
      </p:nvGrpSpPr>
      <p:grpSpPr>
        <a:xfrm>
          <a:off x="0" y="0"/>
          <a:ext cx="0" cy="0"/>
          <a:chOff x="0" y="0"/>
          <a:chExt cx="0" cy="0"/>
        </a:xfrm>
      </p:grpSpPr>
      <p:grpSp>
        <p:nvGrpSpPr>
          <p:cNvPr id="258" name="Google Shape;258;p4"/>
          <p:cNvGrpSpPr/>
          <p:nvPr/>
        </p:nvGrpSpPr>
        <p:grpSpPr>
          <a:xfrm>
            <a:off x="366344" y="352375"/>
            <a:ext cx="8462596" cy="4421453"/>
            <a:chOff x="716650" y="637800"/>
            <a:chExt cx="7714350" cy="3867900"/>
          </a:xfrm>
        </p:grpSpPr>
        <p:sp>
          <p:nvSpPr>
            <p:cNvPr id="259" name="Google Shape;259;p4"/>
            <p:cNvSpPr/>
            <p:nvPr/>
          </p:nvSpPr>
          <p:spPr>
            <a:xfrm>
              <a:off x="716650" y="963600"/>
              <a:ext cx="7713900" cy="3542100"/>
            </a:xfrm>
            <a:prstGeom prst="rect">
              <a:avLst/>
            </a:prstGeom>
            <a:solidFill>
              <a:schemeClr val="lt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60" name="Google Shape;260;p4"/>
            <p:cNvSpPr/>
            <p:nvPr/>
          </p:nvSpPr>
          <p:spPr>
            <a:xfrm>
              <a:off x="717100" y="637800"/>
              <a:ext cx="7713900" cy="330300"/>
            </a:xfrm>
            <a:prstGeom prst="round2SameRect">
              <a:avLst>
                <a:gd name="adj1" fmla="val 50000"/>
                <a:gd name="adj2" fmla="val 0"/>
              </a:avLst>
            </a:prstGeom>
            <a:solidFill>
              <a:schemeClr val="dk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261" name="Google Shape;261;p4"/>
          <p:cNvGrpSpPr/>
          <p:nvPr/>
        </p:nvGrpSpPr>
        <p:grpSpPr>
          <a:xfrm>
            <a:off x="16224" y="-69280"/>
            <a:ext cx="1256975" cy="1227203"/>
            <a:chOff x="2180273" y="-464800"/>
            <a:chExt cx="1256975" cy="1227203"/>
          </a:xfrm>
        </p:grpSpPr>
        <p:sp>
          <p:nvSpPr>
            <p:cNvPr id="262" name="Google Shape;262;p4"/>
            <p:cNvSpPr/>
            <p:nvPr/>
          </p:nvSpPr>
          <p:spPr>
            <a:xfrm rot="1305289">
              <a:off x="2317483" y="-315805"/>
              <a:ext cx="982555" cy="929213"/>
            </a:xfrm>
            <a:custGeom>
              <a:avLst/>
              <a:gdLst/>
              <a:ahLst/>
              <a:cxnLst/>
              <a:rect l="l" t="t" r="r" b="b"/>
              <a:pathLst>
                <a:path w="2358" h="2230" extrusionOk="0">
                  <a:moveTo>
                    <a:pt x="1231" y="0"/>
                  </a:moveTo>
                  <a:cubicBezTo>
                    <a:pt x="1192" y="0"/>
                    <a:pt x="1154" y="21"/>
                    <a:pt x="1131" y="66"/>
                  </a:cubicBezTo>
                  <a:lnTo>
                    <a:pt x="822" y="566"/>
                  </a:lnTo>
                  <a:cubicBezTo>
                    <a:pt x="810" y="602"/>
                    <a:pt x="774" y="626"/>
                    <a:pt x="726" y="626"/>
                  </a:cubicBezTo>
                  <a:lnTo>
                    <a:pt x="131" y="661"/>
                  </a:lnTo>
                  <a:cubicBezTo>
                    <a:pt x="48" y="673"/>
                    <a:pt x="0" y="780"/>
                    <a:pt x="60" y="852"/>
                  </a:cubicBezTo>
                  <a:lnTo>
                    <a:pt x="453" y="1292"/>
                  </a:lnTo>
                  <a:cubicBezTo>
                    <a:pt x="476" y="1328"/>
                    <a:pt x="488" y="1376"/>
                    <a:pt x="476" y="1399"/>
                  </a:cubicBezTo>
                  <a:lnTo>
                    <a:pt x="334" y="1983"/>
                  </a:lnTo>
                  <a:cubicBezTo>
                    <a:pt x="314" y="2051"/>
                    <a:pt x="374" y="2127"/>
                    <a:pt x="442" y="2127"/>
                  </a:cubicBezTo>
                  <a:cubicBezTo>
                    <a:pt x="457" y="2127"/>
                    <a:pt x="473" y="2123"/>
                    <a:pt x="488" y="2114"/>
                  </a:cubicBezTo>
                  <a:lnTo>
                    <a:pt x="1048" y="1876"/>
                  </a:lnTo>
                  <a:cubicBezTo>
                    <a:pt x="1055" y="1872"/>
                    <a:pt x="1064" y="1871"/>
                    <a:pt x="1074" y="1871"/>
                  </a:cubicBezTo>
                  <a:cubicBezTo>
                    <a:pt x="1098" y="1871"/>
                    <a:pt x="1126" y="1879"/>
                    <a:pt x="1143" y="1888"/>
                  </a:cubicBezTo>
                  <a:lnTo>
                    <a:pt x="1655" y="2209"/>
                  </a:lnTo>
                  <a:cubicBezTo>
                    <a:pt x="1672" y="2223"/>
                    <a:pt x="1691" y="2229"/>
                    <a:pt x="1710" y="2229"/>
                  </a:cubicBezTo>
                  <a:cubicBezTo>
                    <a:pt x="1770" y="2229"/>
                    <a:pt x="1828" y="2168"/>
                    <a:pt x="1810" y="2114"/>
                  </a:cubicBezTo>
                  <a:lnTo>
                    <a:pt x="1774" y="1519"/>
                  </a:lnTo>
                  <a:cubicBezTo>
                    <a:pt x="1774" y="1471"/>
                    <a:pt x="1786" y="1447"/>
                    <a:pt x="1810" y="1411"/>
                  </a:cubicBezTo>
                  <a:lnTo>
                    <a:pt x="2274" y="1042"/>
                  </a:lnTo>
                  <a:cubicBezTo>
                    <a:pt x="2358" y="971"/>
                    <a:pt x="2322" y="852"/>
                    <a:pt x="2239" y="840"/>
                  </a:cubicBezTo>
                  <a:lnTo>
                    <a:pt x="1643" y="697"/>
                  </a:lnTo>
                  <a:cubicBezTo>
                    <a:pt x="1608" y="685"/>
                    <a:pt x="1584" y="661"/>
                    <a:pt x="1560" y="626"/>
                  </a:cubicBezTo>
                  <a:lnTo>
                    <a:pt x="1346" y="78"/>
                  </a:lnTo>
                  <a:cubicBezTo>
                    <a:pt x="1320" y="27"/>
                    <a:pt x="1275" y="0"/>
                    <a:pt x="1231" y="0"/>
                  </a:cubicBezTo>
                  <a:close/>
                </a:path>
              </a:pathLst>
            </a:custGeom>
            <a:solidFill>
              <a:schemeClr val="accent4"/>
            </a:solidFill>
            <a:ln>
              <a:noFill/>
            </a:ln>
            <a:effectLst>
              <a:outerShdw dist="76200" dir="5400000" algn="bl" rotWithShape="0">
                <a:schemeClr val="lt1">
                  <a:alpha val="18823"/>
                </a:scheme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63" name="Google Shape;263;p4"/>
            <p:cNvSpPr/>
            <p:nvPr/>
          </p:nvSpPr>
          <p:spPr>
            <a:xfrm rot="1305284">
              <a:off x="2487572" y="-154950"/>
              <a:ext cx="642378" cy="607502"/>
            </a:xfrm>
            <a:custGeom>
              <a:avLst/>
              <a:gdLst/>
              <a:ahLst/>
              <a:cxnLst/>
              <a:rect l="l" t="t" r="r" b="b"/>
              <a:pathLst>
                <a:path w="2358" h="2230" extrusionOk="0">
                  <a:moveTo>
                    <a:pt x="1231" y="0"/>
                  </a:moveTo>
                  <a:cubicBezTo>
                    <a:pt x="1192" y="0"/>
                    <a:pt x="1154" y="21"/>
                    <a:pt x="1131" y="66"/>
                  </a:cubicBezTo>
                  <a:lnTo>
                    <a:pt x="822" y="566"/>
                  </a:lnTo>
                  <a:cubicBezTo>
                    <a:pt x="810" y="602"/>
                    <a:pt x="774" y="626"/>
                    <a:pt x="726" y="626"/>
                  </a:cubicBezTo>
                  <a:lnTo>
                    <a:pt x="131" y="661"/>
                  </a:lnTo>
                  <a:cubicBezTo>
                    <a:pt x="48" y="673"/>
                    <a:pt x="0" y="780"/>
                    <a:pt x="60" y="852"/>
                  </a:cubicBezTo>
                  <a:lnTo>
                    <a:pt x="453" y="1292"/>
                  </a:lnTo>
                  <a:cubicBezTo>
                    <a:pt x="476" y="1328"/>
                    <a:pt x="488" y="1376"/>
                    <a:pt x="476" y="1399"/>
                  </a:cubicBezTo>
                  <a:lnTo>
                    <a:pt x="334" y="1983"/>
                  </a:lnTo>
                  <a:cubicBezTo>
                    <a:pt x="314" y="2051"/>
                    <a:pt x="374" y="2127"/>
                    <a:pt x="442" y="2127"/>
                  </a:cubicBezTo>
                  <a:cubicBezTo>
                    <a:pt x="457" y="2127"/>
                    <a:pt x="473" y="2123"/>
                    <a:pt x="488" y="2114"/>
                  </a:cubicBezTo>
                  <a:lnTo>
                    <a:pt x="1048" y="1876"/>
                  </a:lnTo>
                  <a:cubicBezTo>
                    <a:pt x="1055" y="1872"/>
                    <a:pt x="1064" y="1871"/>
                    <a:pt x="1074" y="1871"/>
                  </a:cubicBezTo>
                  <a:cubicBezTo>
                    <a:pt x="1098" y="1871"/>
                    <a:pt x="1126" y="1879"/>
                    <a:pt x="1143" y="1888"/>
                  </a:cubicBezTo>
                  <a:lnTo>
                    <a:pt x="1655" y="2209"/>
                  </a:lnTo>
                  <a:cubicBezTo>
                    <a:pt x="1672" y="2223"/>
                    <a:pt x="1691" y="2229"/>
                    <a:pt x="1710" y="2229"/>
                  </a:cubicBezTo>
                  <a:cubicBezTo>
                    <a:pt x="1770" y="2229"/>
                    <a:pt x="1828" y="2168"/>
                    <a:pt x="1810" y="2114"/>
                  </a:cubicBezTo>
                  <a:lnTo>
                    <a:pt x="1774" y="1519"/>
                  </a:lnTo>
                  <a:cubicBezTo>
                    <a:pt x="1774" y="1471"/>
                    <a:pt x="1786" y="1447"/>
                    <a:pt x="1810" y="1411"/>
                  </a:cubicBezTo>
                  <a:lnTo>
                    <a:pt x="2274" y="1042"/>
                  </a:lnTo>
                  <a:cubicBezTo>
                    <a:pt x="2358" y="971"/>
                    <a:pt x="2322" y="852"/>
                    <a:pt x="2239" y="840"/>
                  </a:cubicBezTo>
                  <a:lnTo>
                    <a:pt x="1643" y="697"/>
                  </a:lnTo>
                  <a:cubicBezTo>
                    <a:pt x="1608" y="685"/>
                    <a:pt x="1584" y="661"/>
                    <a:pt x="1560" y="626"/>
                  </a:cubicBezTo>
                  <a:lnTo>
                    <a:pt x="1346" y="78"/>
                  </a:lnTo>
                  <a:cubicBezTo>
                    <a:pt x="1320" y="27"/>
                    <a:pt x="1275" y="0"/>
                    <a:pt x="1231" y="0"/>
                  </a:cubicBezTo>
                  <a:close/>
                </a:path>
              </a:pathLst>
            </a:custGeom>
            <a:solidFill>
              <a:schemeClr val="accent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264" name="Google Shape;264;p4"/>
          <p:cNvGrpSpPr/>
          <p:nvPr/>
        </p:nvGrpSpPr>
        <p:grpSpPr>
          <a:xfrm rot="894781">
            <a:off x="221488" y="4255187"/>
            <a:ext cx="1342144" cy="493968"/>
            <a:chOff x="419375" y="2109025"/>
            <a:chExt cx="1137975" cy="418825"/>
          </a:xfrm>
        </p:grpSpPr>
        <p:sp>
          <p:nvSpPr>
            <p:cNvPr id="265" name="Google Shape;265;p4"/>
            <p:cNvSpPr/>
            <p:nvPr/>
          </p:nvSpPr>
          <p:spPr>
            <a:xfrm>
              <a:off x="434575" y="2109025"/>
              <a:ext cx="1122775" cy="418825"/>
            </a:xfrm>
            <a:custGeom>
              <a:avLst/>
              <a:gdLst/>
              <a:ahLst/>
              <a:cxnLst/>
              <a:rect l="l" t="t" r="r" b="b"/>
              <a:pathLst>
                <a:path w="44911" h="16753" extrusionOk="0">
                  <a:moveTo>
                    <a:pt x="393" y="0"/>
                  </a:moveTo>
                  <a:cubicBezTo>
                    <a:pt x="179" y="0"/>
                    <a:pt x="0" y="179"/>
                    <a:pt x="0" y="393"/>
                  </a:cubicBezTo>
                  <a:lnTo>
                    <a:pt x="0" y="16359"/>
                  </a:lnTo>
                  <a:cubicBezTo>
                    <a:pt x="0" y="16574"/>
                    <a:pt x="179" y="16752"/>
                    <a:pt x="393" y="16752"/>
                  </a:cubicBezTo>
                  <a:lnTo>
                    <a:pt x="44518" y="16752"/>
                  </a:lnTo>
                  <a:cubicBezTo>
                    <a:pt x="44732" y="16752"/>
                    <a:pt x="44911" y="16574"/>
                    <a:pt x="44911" y="16359"/>
                  </a:cubicBezTo>
                  <a:lnTo>
                    <a:pt x="44911" y="393"/>
                  </a:lnTo>
                  <a:cubicBezTo>
                    <a:pt x="44911" y="179"/>
                    <a:pt x="44732" y="0"/>
                    <a:pt x="44518" y="0"/>
                  </a:cubicBezTo>
                  <a:close/>
                </a:path>
              </a:pathLst>
            </a:custGeom>
            <a:solidFill>
              <a:schemeClr val="accent2"/>
            </a:solidFill>
            <a:ln w="2857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66" name="Google Shape;266;p4"/>
            <p:cNvSpPr/>
            <p:nvPr/>
          </p:nvSpPr>
          <p:spPr>
            <a:xfrm>
              <a:off x="419375" y="2109025"/>
              <a:ext cx="1098675" cy="418825"/>
            </a:xfrm>
            <a:custGeom>
              <a:avLst/>
              <a:gdLst/>
              <a:ahLst/>
              <a:cxnLst/>
              <a:rect l="l" t="t" r="r" b="b"/>
              <a:pathLst>
                <a:path w="43947" h="16753" extrusionOk="0">
                  <a:moveTo>
                    <a:pt x="394" y="0"/>
                  </a:moveTo>
                  <a:cubicBezTo>
                    <a:pt x="180" y="0"/>
                    <a:pt x="1" y="179"/>
                    <a:pt x="1" y="393"/>
                  </a:cubicBezTo>
                  <a:lnTo>
                    <a:pt x="1" y="16359"/>
                  </a:lnTo>
                  <a:cubicBezTo>
                    <a:pt x="1" y="16574"/>
                    <a:pt x="180" y="16752"/>
                    <a:pt x="394" y="16752"/>
                  </a:cubicBezTo>
                  <a:lnTo>
                    <a:pt x="43554" y="16752"/>
                  </a:lnTo>
                  <a:cubicBezTo>
                    <a:pt x="43780" y="16752"/>
                    <a:pt x="43947" y="16574"/>
                    <a:pt x="43947" y="16359"/>
                  </a:cubicBezTo>
                  <a:lnTo>
                    <a:pt x="43947" y="393"/>
                  </a:lnTo>
                  <a:cubicBezTo>
                    <a:pt x="43947" y="179"/>
                    <a:pt x="43780" y="0"/>
                    <a:pt x="43554" y="0"/>
                  </a:cubicBezTo>
                  <a:close/>
                </a:path>
              </a:pathLst>
            </a:custGeom>
            <a:solidFill>
              <a:schemeClr val="accent1"/>
            </a:solidFill>
            <a:ln w="2857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67" name="Google Shape;267;p4"/>
            <p:cNvSpPr/>
            <p:nvPr/>
          </p:nvSpPr>
          <p:spPr>
            <a:xfrm>
              <a:off x="700075" y="2428400"/>
              <a:ext cx="522125" cy="55400"/>
            </a:xfrm>
            <a:custGeom>
              <a:avLst/>
              <a:gdLst/>
              <a:ahLst/>
              <a:cxnLst/>
              <a:rect l="l" t="t" r="r" b="b"/>
              <a:pathLst>
                <a:path w="20885" h="2216" extrusionOk="0">
                  <a:moveTo>
                    <a:pt x="179" y="1"/>
                  </a:moveTo>
                  <a:cubicBezTo>
                    <a:pt x="84" y="1"/>
                    <a:pt x="1" y="72"/>
                    <a:pt x="1" y="179"/>
                  </a:cubicBezTo>
                  <a:lnTo>
                    <a:pt x="1" y="2037"/>
                  </a:lnTo>
                  <a:cubicBezTo>
                    <a:pt x="1" y="2132"/>
                    <a:pt x="84" y="2215"/>
                    <a:pt x="179" y="2215"/>
                  </a:cubicBezTo>
                  <a:lnTo>
                    <a:pt x="20694" y="2215"/>
                  </a:lnTo>
                  <a:cubicBezTo>
                    <a:pt x="20801" y="2215"/>
                    <a:pt x="20884" y="2132"/>
                    <a:pt x="20884" y="2037"/>
                  </a:cubicBezTo>
                  <a:lnTo>
                    <a:pt x="20884" y="179"/>
                  </a:lnTo>
                  <a:cubicBezTo>
                    <a:pt x="20884" y="72"/>
                    <a:pt x="20801" y="1"/>
                    <a:pt x="20694" y="1"/>
                  </a:cubicBezTo>
                  <a:close/>
                </a:path>
              </a:pathLst>
            </a:custGeom>
            <a:solidFill>
              <a:schemeClr val="accent4"/>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68" name="Google Shape;268;p4"/>
            <p:cNvSpPr/>
            <p:nvPr/>
          </p:nvSpPr>
          <p:spPr>
            <a:xfrm>
              <a:off x="467000" y="2157825"/>
              <a:ext cx="55400" cy="55400"/>
            </a:xfrm>
            <a:custGeom>
              <a:avLst/>
              <a:gdLst/>
              <a:ahLst/>
              <a:cxnLst/>
              <a:rect l="l" t="t" r="r" b="b"/>
              <a:pathLst>
                <a:path w="2216" h="2216" extrusionOk="0">
                  <a:moveTo>
                    <a:pt x="191" y="1"/>
                  </a:moveTo>
                  <a:cubicBezTo>
                    <a:pt x="84" y="1"/>
                    <a:pt x="1" y="84"/>
                    <a:pt x="1" y="191"/>
                  </a:cubicBezTo>
                  <a:lnTo>
                    <a:pt x="1" y="2025"/>
                  </a:lnTo>
                  <a:cubicBezTo>
                    <a:pt x="1" y="2132"/>
                    <a:pt x="84" y="2215"/>
                    <a:pt x="191" y="2215"/>
                  </a:cubicBezTo>
                  <a:lnTo>
                    <a:pt x="2025" y="2215"/>
                  </a:lnTo>
                  <a:cubicBezTo>
                    <a:pt x="2132" y="2215"/>
                    <a:pt x="2215" y="2132"/>
                    <a:pt x="2215" y="2025"/>
                  </a:cubicBezTo>
                  <a:lnTo>
                    <a:pt x="2215" y="191"/>
                  </a:lnTo>
                  <a:cubicBezTo>
                    <a:pt x="2215" y="84"/>
                    <a:pt x="2132" y="1"/>
                    <a:pt x="2025" y="1"/>
                  </a:cubicBezTo>
                  <a:close/>
                </a:path>
              </a:pathLst>
            </a:custGeom>
            <a:solidFill>
              <a:schemeClr val="accent4"/>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69" name="Google Shape;269;p4"/>
            <p:cNvSpPr/>
            <p:nvPr/>
          </p:nvSpPr>
          <p:spPr>
            <a:xfrm>
              <a:off x="587550" y="2248625"/>
              <a:ext cx="55400" cy="55375"/>
            </a:xfrm>
            <a:custGeom>
              <a:avLst/>
              <a:gdLst/>
              <a:ahLst/>
              <a:cxnLst/>
              <a:rect l="l" t="t" r="r" b="b"/>
              <a:pathLst>
                <a:path w="2216" h="2215" extrusionOk="0">
                  <a:moveTo>
                    <a:pt x="191" y="0"/>
                  </a:moveTo>
                  <a:cubicBezTo>
                    <a:pt x="84" y="0"/>
                    <a:pt x="1" y="84"/>
                    <a:pt x="1" y="191"/>
                  </a:cubicBezTo>
                  <a:lnTo>
                    <a:pt x="1" y="2024"/>
                  </a:lnTo>
                  <a:cubicBezTo>
                    <a:pt x="1" y="2132"/>
                    <a:pt x="84" y="2215"/>
                    <a:pt x="191" y="2215"/>
                  </a:cubicBezTo>
                  <a:lnTo>
                    <a:pt x="2025" y="2215"/>
                  </a:lnTo>
                  <a:cubicBezTo>
                    <a:pt x="2132" y="2215"/>
                    <a:pt x="2216" y="2132"/>
                    <a:pt x="2216" y="2024"/>
                  </a:cubicBezTo>
                  <a:lnTo>
                    <a:pt x="2216" y="191"/>
                  </a:lnTo>
                  <a:cubicBezTo>
                    <a:pt x="2216" y="84"/>
                    <a:pt x="2132" y="0"/>
                    <a:pt x="2025" y="0"/>
                  </a:cubicBezTo>
                  <a:close/>
                </a:path>
              </a:pathLst>
            </a:custGeom>
            <a:solidFill>
              <a:schemeClr val="accent4"/>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70" name="Google Shape;270;p4"/>
            <p:cNvSpPr/>
            <p:nvPr/>
          </p:nvSpPr>
          <p:spPr>
            <a:xfrm>
              <a:off x="665250" y="2248625"/>
              <a:ext cx="55400" cy="55375"/>
            </a:xfrm>
            <a:custGeom>
              <a:avLst/>
              <a:gdLst/>
              <a:ahLst/>
              <a:cxnLst/>
              <a:rect l="l" t="t" r="r" b="b"/>
              <a:pathLst>
                <a:path w="2216" h="2215" extrusionOk="0">
                  <a:moveTo>
                    <a:pt x="191" y="0"/>
                  </a:moveTo>
                  <a:cubicBezTo>
                    <a:pt x="84" y="0"/>
                    <a:pt x="0" y="84"/>
                    <a:pt x="0" y="191"/>
                  </a:cubicBezTo>
                  <a:lnTo>
                    <a:pt x="0" y="2024"/>
                  </a:lnTo>
                  <a:cubicBezTo>
                    <a:pt x="0" y="2132"/>
                    <a:pt x="84" y="2215"/>
                    <a:pt x="191" y="2215"/>
                  </a:cubicBezTo>
                  <a:lnTo>
                    <a:pt x="2025" y="2215"/>
                  </a:lnTo>
                  <a:cubicBezTo>
                    <a:pt x="2132" y="2215"/>
                    <a:pt x="2215" y="2132"/>
                    <a:pt x="2215" y="2024"/>
                  </a:cubicBezTo>
                  <a:lnTo>
                    <a:pt x="2215" y="191"/>
                  </a:lnTo>
                  <a:cubicBezTo>
                    <a:pt x="2215" y="84"/>
                    <a:pt x="2132" y="0"/>
                    <a:pt x="2025" y="0"/>
                  </a:cubicBezTo>
                  <a:close/>
                </a:path>
              </a:pathLst>
            </a:custGeom>
            <a:solidFill>
              <a:schemeClr val="accent4"/>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71" name="Google Shape;271;p4"/>
            <p:cNvSpPr/>
            <p:nvPr/>
          </p:nvSpPr>
          <p:spPr>
            <a:xfrm>
              <a:off x="742950" y="2248625"/>
              <a:ext cx="55675" cy="55375"/>
            </a:xfrm>
            <a:custGeom>
              <a:avLst/>
              <a:gdLst/>
              <a:ahLst/>
              <a:cxnLst/>
              <a:rect l="l" t="t" r="r" b="b"/>
              <a:pathLst>
                <a:path w="2227" h="2215" extrusionOk="0">
                  <a:moveTo>
                    <a:pt x="191" y="0"/>
                  </a:moveTo>
                  <a:cubicBezTo>
                    <a:pt x="83" y="0"/>
                    <a:pt x="0" y="84"/>
                    <a:pt x="0" y="191"/>
                  </a:cubicBezTo>
                  <a:lnTo>
                    <a:pt x="0" y="2024"/>
                  </a:lnTo>
                  <a:cubicBezTo>
                    <a:pt x="0" y="2132"/>
                    <a:pt x="83" y="2215"/>
                    <a:pt x="191" y="2215"/>
                  </a:cubicBezTo>
                  <a:lnTo>
                    <a:pt x="2024" y="2215"/>
                  </a:lnTo>
                  <a:cubicBezTo>
                    <a:pt x="2131" y="2215"/>
                    <a:pt x="2226" y="2132"/>
                    <a:pt x="2226" y="2024"/>
                  </a:cubicBezTo>
                  <a:lnTo>
                    <a:pt x="2226" y="191"/>
                  </a:lnTo>
                  <a:cubicBezTo>
                    <a:pt x="2226" y="84"/>
                    <a:pt x="2131" y="0"/>
                    <a:pt x="2024" y="0"/>
                  </a:cubicBezTo>
                  <a:close/>
                </a:path>
              </a:pathLst>
            </a:custGeom>
            <a:solidFill>
              <a:schemeClr val="accent4"/>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72" name="Google Shape;272;p4"/>
            <p:cNvSpPr/>
            <p:nvPr/>
          </p:nvSpPr>
          <p:spPr>
            <a:xfrm>
              <a:off x="820625" y="2248625"/>
              <a:ext cx="55675" cy="55375"/>
            </a:xfrm>
            <a:custGeom>
              <a:avLst/>
              <a:gdLst/>
              <a:ahLst/>
              <a:cxnLst/>
              <a:rect l="l" t="t" r="r" b="b"/>
              <a:pathLst>
                <a:path w="2227" h="2215" extrusionOk="0">
                  <a:moveTo>
                    <a:pt x="203" y="0"/>
                  </a:moveTo>
                  <a:cubicBezTo>
                    <a:pt x="96" y="0"/>
                    <a:pt x="1" y="84"/>
                    <a:pt x="1" y="191"/>
                  </a:cubicBezTo>
                  <a:lnTo>
                    <a:pt x="1" y="2024"/>
                  </a:lnTo>
                  <a:cubicBezTo>
                    <a:pt x="1" y="2132"/>
                    <a:pt x="96" y="2215"/>
                    <a:pt x="203" y="2215"/>
                  </a:cubicBezTo>
                  <a:lnTo>
                    <a:pt x="2025" y="2215"/>
                  </a:lnTo>
                  <a:cubicBezTo>
                    <a:pt x="2132" y="2215"/>
                    <a:pt x="2227" y="2132"/>
                    <a:pt x="2227" y="2024"/>
                  </a:cubicBezTo>
                  <a:lnTo>
                    <a:pt x="2227" y="191"/>
                  </a:lnTo>
                  <a:cubicBezTo>
                    <a:pt x="2227" y="84"/>
                    <a:pt x="2132" y="0"/>
                    <a:pt x="2025" y="0"/>
                  </a:cubicBezTo>
                  <a:close/>
                </a:path>
              </a:pathLst>
            </a:custGeom>
            <a:solidFill>
              <a:schemeClr val="accent4"/>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73" name="Google Shape;273;p4"/>
            <p:cNvSpPr/>
            <p:nvPr/>
          </p:nvSpPr>
          <p:spPr>
            <a:xfrm>
              <a:off x="898325" y="2248625"/>
              <a:ext cx="55675" cy="55375"/>
            </a:xfrm>
            <a:custGeom>
              <a:avLst/>
              <a:gdLst/>
              <a:ahLst/>
              <a:cxnLst/>
              <a:rect l="l" t="t" r="r" b="b"/>
              <a:pathLst>
                <a:path w="2227" h="2215" extrusionOk="0">
                  <a:moveTo>
                    <a:pt x="202" y="0"/>
                  </a:moveTo>
                  <a:cubicBezTo>
                    <a:pt x="95" y="0"/>
                    <a:pt x="0" y="84"/>
                    <a:pt x="0" y="191"/>
                  </a:cubicBezTo>
                  <a:lnTo>
                    <a:pt x="0" y="2024"/>
                  </a:lnTo>
                  <a:cubicBezTo>
                    <a:pt x="0" y="2132"/>
                    <a:pt x="95" y="2215"/>
                    <a:pt x="202" y="2215"/>
                  </a:cubicBezTo>
                  <a:lnTo>
                    <a:pt x="2024" y="2215"/>
                  </a:lnTo>
                  <a:cubicBezTo>
                    <a:pt x="2143" y="2215"/>
                    <a:pt x="2227" y="2132"/>
                    <a:pt x="2227" y="2024"/>
                  </a:cubicBezTo>
                  <a:lnTo>
                    <a:pt x="2227" y="191"/>
                  </a:lnTo>
                  <a:cubicBezTo>
                    <a:pt x="2227" y="84"/>
                    <a:pt x="2131" y="0"/>
                    <a:pt x="2024" y="0"/>
                  </a:cubicBezTo>
                  <a:close/>
                </a:path>
              </a:pathLst>
            </a:custGeom>
            <a:solidFill>
              <a:schemeClr val="accent4"/>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74" name="Google Shape;274;p4"/>
            <p:cNvSpPr/>
            <p:nvPr/>
          </p:nvSpPr>
          <p:spPr>
            <a:xfrm>
              <a:off x="976300" y="2248625"/>
              <a:ext cx="55400" cy="55375"/>
            </a:xfrm>
            <a:custGeom>
              <a:avLst/>
              <a:gdLst/>
              <a:ahLst/>
              <a:cxnLst/>
              <a:rect l="l" t="t" r="r" b="b"/>
              <a:pathLst>
                <a:path w="2216" h="2215" extrusionOk="0">
                  <a:moveTo>
                    <a:pt x="191" y="0"/>
                  </a:moveTo>
                  <a:cubicBezTo>
                    <a:pt x="84" y="0"/>
                    <a:pt x="1" y="84"/>
                    <a:pt x="1" y="191"/>
                  </a:cubicBezTo>
                  <a:lnTo>
                    <a:pt x="1" y="2024"/>
                  </a:lnTo>
                  <a:cubicBezTo>
                    <a:pt x="1" y="2132"/>
                    <a:pt x="84" y="2215"/>
                    <a:pt x="191" y="2215"/>
                  </a:cubicBezTo>
                  <a:lnTo>
                    <a:pt x="2025" y="2215"/>
                  </a:lnTo>
                  <a:cubicBezTo>
                    <a:pt x="2132" y="2215"/>
                    <a:pt x="2215" y="2132"/>
                    <a:pt x="2215" y="2024"/>
                  </a:cubicBezTo>
                  <a:lnTo>
                    <a:pt x="2215" y="191"/>
                  </a:lnTo>
                  <a:cubicBezTo>
                    <a:pt x="2215" y="84"/>
                    <a:pt x="2132" y="0"/>
                    <a:pt x="2025" y="0"/>
                  </a:cubicBezTo>
                  <a:close/>
                </a:path>
              </a:pathLst>
            </a:custGeom>
            <a:solidFill>
              <a:schemeClr val="accent4"/>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75" name="Google Shape;275;p4"/>
            <p:cNvSpPr/>
            <p:nvPr/>
          </p:nvSpPr>
          <p:spPr>
            <a:xfrm>
              <a:off x="1054000" y="2248625"/>
              <a:ext cx="55375" cy="55375"/>
            </a:xfrm>
            <a:custGeom>
              <a:avLst/>
              <a:gdLst/>
              <a:ahLst/>
              <a:cxnLst/>
              <a:rect l="l" t="t" r="r" b="b"/>
              <a:pathLst>
                <a:path w="2215" h="2215" extrusionOk="0">
                  <a:moveTo>
                    <a:pt x="191" y="0"/>
                  </a:moveTo>
                  <a:cubicBezTo>
                    <a:pt x="83" y="0"/>
                    <a:pt x="0" y="84"/>
                    <a:pt x="0" y="191"/>
                  </a:cubicBezTo>
                  <a:lnTo>
                    <a:pt x="0" y="2024"/>
                  </a:lnTo>
                  <a:cubicBezTo>
                    <a:pt x="0" y="2132"/>
                    <a:pt x="83" y="2215"/>
                    <a:pt x="191" y="2215"/>
                  </a:cubicBezTo>
                  <a:lnTo>
                    <a:pt x="2024" y="2215"/>
                  </a:lnTo>
                  <a:cubicBezTo>
                    <a:pt x="2131" y="2215"/>
                    <a:pt x="2215" y="2132"/>
                    <a:pt x="2215" y="2024"/>
                  </a:cubicBezTo>
                  <a:lnTo>
                    <a:pt x="2215" y="191"/>
                  </a:lnTo>
                  <a:cubicBezTo>
                    <a:pt x="2215" y="84"/>
                    <a:pt x="2131" y="0"/>
                    <a:pt x="2024" y="0"/>
                  </a:cubicBezTo>
                  <a:close/>
                </a:path>
              </a:pathLst>
            </a:custGeom>
            <a:solidFill>
              <a:schemeClr val="accent4"/>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76" name="Google Shape;276;p4"/>
            <p:cNvSpPr/>
            <p:nvPr/>
          </p:nvSpPr>
          <p:spPr>
            <a:xfrm>
              <a:off x="1131675" y="2248625"/>
              <a:ext cx="55400" cy="55375"/>
            </a:xfrm>
            <a:custGeom>
              <a:avLst/>
              <a:gdLst/>
              <a:ahLst/>
              <a:cxnLst/>
              <a:rect l="l" t="t" r="r" b="b"/>
              <a:pathLst>
                <a:path w="2216" h="2215" extrusionOk="0">
                  <a:moveTo>
                    <a:pt x="191" y="0"/>
                  </a:moveTo>
                  <a:cubicBezTo>
                    <a:pt x="84" y="0"/>
                    <a:pt x="1" y="84"/>
                    <a:pt x="1" y="191"/>
                  </a:cubicBezTo>
                  <a:lnTo>
                    <a:pt x="1" y="2024"/>
                  </a:lnTo>
                  <a:cubicBezTo>
                    <a:pt x="1" y="2132"/>
                    <a:pt x="84" y="2215"/>
                    <a:pt x="191" y="2215"/>
                  </a:cubicBezTo>
                  <a:lnTo>
                    <a:pt x="2025" y="2215"/>
                  </a:lnTo>
                  <a:cubicBezTo>
                    <a:pt x="2132" y="2215"/>
                    <a:pt x="2215" y="2132"/>
                    <a:pt x="2215" y="2024"/>
                  </a:cubicBezTo>
                  <a:lnTo>
                    <a:pt x="2215" y="191"/>
                  </a:lnTo>
                  <a:cubicBezTo>
                    <a:pt x="2215" y="84"/>
                    <a:pt x="2132" y="0"/>
                    <a:pt x="2025" y="0"/>
                  </a:cubicBezTo>
                  <a:close/>
                </a:path>
              </a:pathLst>
            </a:custGeom>
            <a:solidFill>
              <a:schemeClr val="accent4"/>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77" name="Google Shape;277;p4"/>
            <p:cNvSpPr/>
            <p:nvPr/>
          </p:nvSpPr>
          <p:spPr>
            <a:xfrm>
              <a:off x="1209375" y="2248625"/>
              <a:ext cx="55375" cy="55375"/>
            </a:xfrm>
            <a:custGeom>
              <a:avLst/>
              <a:gdLst/>
              <a:ahLst/>
              <a:cxnLst/>
              <a:rect l="l" t="t" r="r" b="b"/>
              <a:pathLst>
                <a:path w="2215" h="2215" extrusionOk="0">
                  <a:moveTo>
                    <a:pt x="191" y="0"/>
                  </a:moveTo>
                  <a:cubicBezTo>
                    <a:pt x="83" y="0"/>
                    <a:pt x="0" y="84"/>
                    <a:pt x="0" y="191"/>
                  </a:cubicBezTo>
                  <a:lnTo>
                    <a:pt x="0" y="2024"/>
                  </a:lnTo>
                  <a:cubicBezTo>
                    <a:pt x="0" y="2132"/>
                    <a:pt x="83" y="2215"/>
                    <a:pt x="191" y="2215"/>
                  </a:cubicBezTo>
                  <a:lnTo>
                    <a:pt x="2024" y="2215"/>
                  </a:lnTo>
                  <a:cubicBezTo>
                    <a:pt x="2131" y="2215"/>
                    <a:pt x="2215" y="2132"/>
                    <a:pt x="2215" y="2024"/>
                  </a:cubicBezTo>
                  <a:lnTo>
                    <a:pt x="2215" y="191"/>
                  </a:lnTo>
                  <a:cubicBezTo>
                    <a:pt x="2215" y="84"/>
                    <a:pt x="2131" y="0"/>
                    <a:pt x="2024" y="0"/>
                  </a:cubicBezTo>
                  <a:close/>
                </a:path>
              </a:pathLst>
            </a:custGeom>
            <a:solidFill>
              <a:schemeClr val="accent4"/>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78" name="Google Shape;278;p4"/>
            <p:cNvSpPr/>
            <p:nvPr/>
          </p:nvSpPr>
          <p:spPr>
            <a:xfrm>
              <a:off x="1287050" y="2248625"/>
              <a:ext cx="55700" cy="55375"/>
            </a:xfrm>
            <a:custGeom>
              <a:avLst/>
              <a:gdLst/>
              <a:ahLst/>
              <a:cxnLst/>
              <a:rect l="l" t="t" r="r" b="b"/>
              <a:pathLst>
                <a:path w="2228" h="2215" extrusionOk="0">
                  <a:moveTo>
                    <a:pt x="191" y="0"/>
                  </a:moveTo>
                  <a:cubicBezTo>
                    <a:pt x="84" y="0"/>
                    <a:pt x="1" y="84"/>
                    <a:pt x="1" y="191"/>
                  </a:cubicBezTo>
                  <a:lnTo>
                    <a:pt x="1" y="2024"/>
                  </a:lnTo>
                  <a:cubicBezTo>
                    <a:pt x="1" y="2132"/>
                    <a:pt x="84" y="2215"/>
                    <a:pt x="191" y="2215"/>
                  </a:cubicBezTo>
                  <a:lnTo>
                    <a:pt x="2025" y="2215"/>
                  </a:lnTo>
                  <a:cubicBezTo>
                    <a:pt x="2132" y="2215"/>
                    <a:pt x="2227" y="2132"/>
                    <a:pt x="2215" y="2024"/>
                  </a:cubicBezTo>
                  <a:lnTo>
                    <a:pt x="2215" y="191"/>
                  </a:lnTo>
                  <a:cubicBezTo>
                    <a:pt x="2215" y="84"/>
                    <a:pt x="2132" y="0"/>
                    <a:pt x="2025" y="0"/>
                  </a:cubicBezTo>
                  <a:close/>
                </a:path>
              </a:pathLst>
            </a:custGeom>
            <a:solidFill>
              <a:schemeClr val="accent4"/>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79" name="Google Shape;279;p4"/>
            <p:cNvSpPr/>
            <p:nvPr/>
          </p:nvSpPr>
          <p:spPr>
            <a:xfrm>
              <a:off x="467000" y="2248325"/>
              <a:ext cx="95275" cy="55675"/>
            </a:xfrm>
            <a:custGeom>
              <a:avLst/>
              <a:gdLst/>
              <a:ahLst/>
              <a:cxnLst/>
              <a:rect l="l" t="t" r="r" b="b"/>
              <a:pathLst>
                <a:path w="3811" h="2227" extrusionOk="0">
                  <a:moveTo>
                    <a:pt x="251" y="0"/>
                  </a:moveTo>
                  <a:cubicBezTo>
                    <a:pt x="108" y="0"/>
                    <a:pt x="1" y="119"/>
                    <a:pt x="1" y="262"/>
                  </a:cubicBezTo>
                  <a:lnTo>
                    <a:pt x="1" y="1977"/>
                  </a:lnTo>
                  <a:cubicBezTo>
                    <a:pt x="1" y="2108"/>
                    <a:pt x="108" y="2227"/>
                    <a:pt x="251" y="2227"/>
                  </a:cubicBezTo>
                  <a:lnTo>
                    <a:pt x="3549" y="2227"/>
                  </a:lnTo>
                  <a:cubicBezTo>
                    <a:pt x="3692" y="2227"/>
                    <a:pt x="3811" y="2108"/>
                    <a:pt x="3811" y="1977"/>
                  </a:cubicBezTo>
                  <a:lnTo>
                    <a:pt x="3811" y="262"/>
                  </a:lnTo>
                  <a:cubicBezTo>
                    <a:pt x="3811" y="119"/>
                    <a:pt x="3692" y="0"/>
                    <a:pt x="3549" y="0"/>
                  </a:cubicBezTo>
                  <a:close/>
                </a:path>
              </a:pathLst>
            </a:custGeom>
            <a:solidFill>
              <a:schemeClr val="accent4"/>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0" name="Google Shape;280;p4"/>
            <p:cNvSpPr/>
            <p:nvPr/>
          </p:nvSpPr>
          <p:spPr>
            <a:xfrm>
              <a:off x="544700" y="2157825"/>
              <a:ext cx="55375" cy="55400"/>
            </a:xfrm>
            <a:custGeom>
              <a:avLst/>
              <a:gdLst/>
              <a:ahLst/>
              <a:cxnLst/>
              <a:rect l="l" t="t" r="r" b="b"/>
              <a:pathLst>
                <a:path w="2215" h="2216" extrusionOk="0">
                  <a:moveTo>
                    <a:pt x="191" y="1"/>
                  </a:moveTo>
                  <a:cubicBezTo>
                    <a:pt x="84" y="1"/>
                    <a:pt x="0" y="84"/>
                    <a:pt x="0" y="191"/>
                  </a:cubicBezTo>
                  <a:lnTo>
                    <a:pt x="0" y="2025"/>
                  </a:lnTo>
                  <a:cubicBezTo>
                    <a:pt x="0" y="2132"/>
                    <a:pt x="84" y="2215"/>
                    <a:pt x="191" y="2215"/>
                  </a:cubicBezTo>
                  <a:lnTo>
                    <a:pt x="2025" y="2215"/>
                  </a:lnTo>
                  <a:cubicBezTo>
                    <a:pt x="2132" y="2215"/>
                    <a:pt x="2215" y="2132"/>
                    <a:pt x="2215" y="2025"/>
                  </a:cubicBezTo>
                  <a:lnTo>
                    <a:pt x="2215" y="191"/>
                  </a:lnTo>
                  <a:cubicBezTo>
                    <a:pt x="2215" y="84"/>
                    <a:pt x="2132" y="1"/>
                    <a:pt x="2025" y="1"/>
                  </a:cubicBezTo>
                  <a:close/>
                </a:path>
              </a:pathLst>
            </a:custGeom>
            <a:solidFill>
              <a:schemeClr val="accent4"/>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1" name="Google Shape;281;p4"/>
            <p:cNvSpPr/>
            <p:nvPr/>
          </p:nvSpPr>
          <p:spPr>
            <a:xfrm>
              <a:off x="622375" y="2157825"/>
              <a:ext cx="55400" cy="55400"/>
            </a:xfrm>
            <a:custGeom>
              <a:avLst/>
              <a:gdLst/>
              <a:ahLst/>
              <a:cxnLst/>
              <a:rect l="l" t="t" r="r" b="b"/>
              <a:pathLst>
                <a:path w="2216" h="2216" extrusionOk="0">
                  <a:moveTo>
                    <a:pt x="191" y="1"/>
                  </a:moveTo>
                  <a:cubicBezTo>
                    <a:pt x="84" y="1"/>
                    <a:pt x="1" y="84"/>
                    <a:pt x="1" y="191"/>
                  </a:cubicBezTo>
                  <a:lnTo>
                    <a:pt x="1" y="2025"/>
                  </a:lnTo>
                  <a:cubicBezTo>
                    <a:pt x="1" y="2132"/>
                    <a:pt x="84" y="2215"/>
                    <a:pt x="191" y="2215"/>
                  </a:cubicBezTo>
                  <a:lnTo>
                    <a:pt x="2025" y="2215"/>
                  </a:lnTo>
                  <a:cubicBezTo>
                    <a:pt x="2132" y="2215"/>
                    <a:pt x="2216" y="2132"/>
                    <a:pt x="2216" y="2025"/>
                  </a:cubicBezTo>
                  <a:lnTo>
                    <a:pt x="2216" y="191"/>
                  </a:lnTo>
                  <a:cubicBezTo>
                    <a:pt x="2216" y="84"/>
                    <a:pt x="2132" y="1"/>
                    <a:pt x="2025" y="1"/>
                  </a:cubicBezTo>
                  <a:close/>
                </a:path>
              </a:pathLst>
            </a:custGeom>
            <a:solidFill>
              <a:schemeClr val="accent4"/>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2" name="Google Shape;282;p4"/>
            <p:cNvSpPr/>
            <p:nvPr/>
          </p:nvSpPr>
          <p:spPr>
            <a:xfrm>
              <a:off x="700075" y="2157825"/>
              <a:ext cx="55675" cy="55400"/>
            </a:xfrm>
            <a:custGeom>
              <a:avLst/>
              <a:gdLst/>
              <a:ahLst/>
              <a:cxnLst/>
              <a:rect l="l" t="t" r="r" b="b"/>
              <a:pathLst>
                <a:path w="2227" h="2216" extrusionOk="0">
                  <a:moveTo>
                    <a:pt x="203" y="1"/>
                  </a:moveTo>
                  <a:cubicBezTo>
                    <a:pt x="96" y="1"/>
                    <a:pt x="1" y="84"/>
                    <a:pt x="1" y="191"/>
                  </a:cubicBezTo>
                  <a:lnTo>
                    <a:pt x="1" y="2025"/>
                  </a:lnTo>
                  <a:cubicBezTo>
                    <a:pt x="1" y="2132"/>
                    <a:pt x="96" y="2215"/>
                    <a:pt x="203" y="2215"/>
                  </a:cubicBezTo>
                  <a:lnTo>
                    <a:pt x="2025" y="2215"/>
                  </a:lnTo>
                  <a:cubicBezTo>
                    <a:pt x="2132" y="2215"/>
                    <a:pt x="2227" y="2132"/>
                    <a:pt x="2227" y="2025"/>
                  </a:cubicBezTo>
                  <a:lnTo>
                    <a:pt x="2227" y="191"/>
                  </a:lnTo>
                  <a:cubicBezTo>
                    <a:pt x="2227" y="84"/>
                    <a:pt x="2132" y="1"/>
                    <a:pt x="2025" y="1"/>
                  </a:cubicBezTo>
                  <a:close/>
                </a:path>
              </a:pathLst>
            </a:custGeom>
            <a:solidFill>
              <a:schemeClr val="accent4"/>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3" name="Google Shape;283;p4"/>
            <p:cNvSpPr/>
            <p:nvPr/>
          </p:nvSpPr>
          <p:spPr>
            <a:xfrm>
              <a:off x="777775" y="2157825"/>
              <a:ext cx="55675" cy="55400"/>
            </a:xfrm>
            <a:custGeom>
              <a:avLst/>
              <a:gdLst/>
              <a:ahLst/>
              <a:cxnLst/>
              <a:rect l="l" t="t" r="r" b="b"/>
              <a:pathLst>
                <a:path w="2227" h="2216" extrusionOk="0">
                  <a:moveTo>
                    <a:pt x="202" y="1"/>
                  </a:moveTo>
                  <a:cubicBezTo>
                    <a:pt x="95" y="1"/>
                    <a:pt x="0" y="84"/>
                    <a:pt x="0" y="191"/>
                  </a:cubicBezTo>
                  <a:lnTo>
                    <a:pt x="0" y="2025"/>
                  </a:lnTo>
                  <a:cubicBezTo>
                    <a:pt x="0" y="2132"/>
                    <a:pt x="95" y="2215"/>
                    <a:pt x="202" y="2215"/>
                  </a:cubicBezTo>
                  <a:lnTo>
                    <a:pt x="2024" y="2215"/>
                  </a:lnTo>
                  <a:cubicBezTo>
                    <a:pt x="2131" y="2215"/>
                    <a:pt x="2227" y="2132"/>
                    <a:pt x="2227" y="2025"/>
                  </a:cubicBezTo>
                  <a:lnTo>
                    <a:pt x="2227" y="191"/>
                  </a:lnTo>
                  <a:cubicBezTo>
                    <a:pt x="2227" y="84"/>
                    <a:pt x="2131" y="1"/>
                    <a:pt x="2024" y="1"/>
                  </a:cubicBezTo>
                  <a:close/>
                </a:path>
              </a:pathLst>
            </a:custGeom>
            <a:solidFill>
              <a:schemeClr val="accent4"/>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4" name="Google Shape;284;p4"/>
            <p:cNvSpPr/>
            <p:nvPr/>
          </p:nvSpPr>
          <p:spPr>
            <a:xfrm>
              <a:off x="855450" y="2157825"/>
              <a:ext cx="55700" cy="55400"/>
            </a:xfrm>
            <a:custGeom>
              <a:avLst/>
              <a:gdLst/>
              <a:ahLst/>
              <a:cxnLst/>
              <a:rect l="l" t="t" r="r" b="b"/>
              <a:pathLst>
                <a:path w="2228" h="2216" extrusionOk="0">
                  <a:moveTo>
                    <a:pt x="203" y="1"/>
                  </a:moveTo>
                  <a:cubicBezTo>
                    <a:pt x="96" y="1"/>
                    <a:pt x="1" y="84"/>
                    <a:pt x="1" y="191"/>
                  </a:cubicBezTo>
                  <a:lnTo>
                    <a:pt x="1" y="2025"/>
                  </a:lnTo>
                  <a:cubicBezTo>
                    <a:pt x="1" y="2132"/>
                    <a:pt x="96" y="2215"/>
                    <a:pt x="203" y="2215"/>
                  </a:cubicBezTo>
                  <a:lnTo>
                    <a:pt x="2037" y="2215"/>
                  </a:lnTo>
                  <a:cubicBezTo>
                    <a:pt x="2144" y="2215"/>
                    <a:pt x="2227" y="2132"/>
                    <a:pt x="2227" y="2025"/>
                  </a:cubicBezTo>
                  <a:lnTo>
                    <a:pt x="2227" y="191"/>
                  </a:lnTo>
                  <a:cubicBezTo>
                    <a:pt x="2227" y="84"/>
                    <a:pt x="2144" y="1"/>
                    <a:pt x="2037" y="1"/>
                  </a:cubicBezTo>
                  <a:close/>
                </a:path>
              </a:pathLst>
            </a:custGeom>
            <a:solidFill>
              <a:schemeClr val="accent4"/>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5" name="Google Shape;285;p4"/>
            <p:cNvSpPr/>
            <p:nvPr/>
          </p:nvSpPr>
          <p:spPr>
            <a:xfrm>
              <a:off x="933150" y="2157825"/>
              <a:ext cx="55675" cy="55400"/>
            </a:xfrm>
            <a:custGeom>
              <a:avLst/>
              <a:gdLst/>
              <a:ahLst/>
              <a:cxnLst/>
              <a:rect l="l" t="t" r="r" b="b"/>
              <a:pathLst>
                <a:path w="2227" h="2216" extrusionOk="0">
                  <a:moveTo>
                    <a:pt x="203" y="1"/>
                  </a:moveTo>
                  <a:cubicBezTo>
                    <a:pt x="95" y="1"/>
                    <a:pt x="0" y="84"/>
                    <a:pt x="0" y="191"/>
                  </a:cubicBezTo>
                  <a:lnTo>
                    <a:pt x="0" y="2025"/>
                  </a:lnTo>
                  <a:cubicBezTo>
                    <a:pt x="0" y="2132"/>
                    <a:pt x="95" y="2215"/>
                    <a:pt x="203" y="2215"/>
                  </a:cubicBezTo>
                  <a:lnTo>
                    <a:pt x="2036" y="2215"/>
                  </a:lnTo>
                  <a:cubicBezTo>
                    <a:pt x="2143" y="2215"/>
                    <a:pt x="2227" y="2132"/>
                    <a:pt x="2227" y="2025"/>
                  </a:cubicBezTo>
                  <a:lnTo>
                    <a:pt x="2227" y="191"/>
                  </a:lnTo>
                  <a:cubicBezTo>
                    <a:pt x="2227" y="84"/>
                    <a:pt x="2143" y="1"/>
                    <a:pt x="2036" y="1"/>
                  </a:cubicBezTo>
                  <a:close/>
                </a:path>
              </a:pathLst>
            </a:custGeom>
            <a:solidFill>
              <a:schemeClr val="accent4"/>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6" name="Google Shape;286;p4"/>
            <p:cNvSpPr/>
            <p:nvPr/>
          </p:nvSpPr>
          <p:spPr>
            <a:xfrm>
              <a:off x="1011125" y="2157825"/>
              <a:ext cx="55400" cy="55400"/>
            </a:xfrm>
            <a:custGeom>
              <a:avLst/>
              <a:gdLst/>
              <a:ahLst/>
              <a:cxnLst/>
              <a:rect l="l" t="t" r="r" b="b"/>
              <a:pathLst>
                <a:path w="2216" h="2216" extrusionOk="0">
                  <a:moveTo>
                    <a:pt x="191" y="1"/>
                  </a:moveTo>
                  <a:cubicBezTo>
                    <a:pt x="84" y="1"/>
                    <a:pt x="1" y="84"/>
                    <a:pt x="1" y="191"/>
                  </a:cubicBezTo>
                  <a:lnTo>
                    <a:pt x="1" y="2025"/>
                  </a:lnTo>
                  <a:cubicBezTo>
                    <a:pt x="1" y="2132"/>
                    <a:pt x="84" y="2215"/>
                    <a:pt x="191" y="2215"/>
                  </a:cubicBezTo>
                  <a:lnTo>
                    <a:pt x="2025" y="2215"/>
                  </a:lnTo>
                  <a:cubicBezTo>
                    <a:pt x="2132" y="2215"/>
                    <a:pt x="2215" y="2132"/>
                    <a:pt x="2215" y="2025"/>
                  </a:cubicBezTo>
                  <a:lnTo>
                    <a:pt x="2215" y="191"/>
                  </a:lnTo>
                  <a:cubicBezTo>
                    <a:pt x="2215" y="84"/>
                    <a:pt x="2132" y="1"/>
                    <a:pt x="2025" y="1"/>
                  </a:cubicBezTo>
                  <a:close/>
                </a:path>
              </a:pathLst>
            </a:custGeom>
            <a:solidFill>
              <a:schemeClr val="accent4"/>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7" name="Google Shape;287;p4"/>
            <p:cNvSpPr/>
            <p:nvPr/>
          </p:nvSpPr>
          <p:spPr>
            <a:xfrm>
              <a:off x="1088825" y="2157825"/>
              <a:ext cx="55375" cy="55400"/>
            </a:xfrm>
            <a:custGeom>
              <a:avLst/>
              <a:gdLst/>
              <a:ahLst/>
              <a:cxnLst/>
              <a:rect l="l" t="t" r="r" b="b"/>
              <a:pathLst>
                <a:path w="2215" h="2216" extrusionOk="0">
                  <a:moveTo>
                    <a:pt x="191" y="1"/>
                  </a:moveTo>
                  <a:cubicBezTo>
                    <a:pt x="83" y="1"/>
                    <a:pt x="0" y="84"/>
                    <a:pt x="0" y="191"/>
                  </a:cubicBezTo>
                  <a:lnTo>
                    <a:pt x="0" y="2025"/>
                  </a:lnTo>
                  <a:cubicBezTo>
                    <a:pt x="0" y="2132"/>
                    <a:pt x="83" y="2215"/>
                    <a:pt x="191" y="2215"/>
                  </a:cubicBezTo>
                  <a:lnTo>
                    <a:pt x="2024" y="2215"/>
                  </a:lnTo>
                  <a:cubicBezTo>
                    <a:pt x="2131" y="2215"/>
                    <a:pt x="2215" y="2132"/>
                    <a:pt x="2215" y="2025"/>
                  </a:cubicBezTo>
                  <a:lnTo>
                    <a:pt x="2215" y="191"/>
                  </a:lnTo>
                  <a:cubicBezTo>
                    <a:pt x="2215" y="84"/>
                    <a:pt x="2131" y="1"/>
                    <a:pt x="2024" y="1"/>
                  </a:cubicBezTo>
                  <a:close/>
                </a:path>
              </a:pathLst>
            </a:custGeom>
            <a:solidFill>
              <a:schemeClr val="accent4"/>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8" name="Google Shape;288;p4"/>
            <p:cNvSpPr/>
            <p:nvPr/>
          </p:nvSpPr>
          <p:spPr>
            <a:xfrm>
              <a:off x="1166500" y="2157825"/>
              <a:ext cx="55700" cy="55400"/>
            </a:xfrm>
            <a:custGeom>
              <a:avLst/>
              <a:gdLst/>
              <a:ahLst/>
              <a:cxnLst/>
              <a:rect l="l" t="t" r="r" b="b"/>
              <a:pathLst>
                <a:path w="2228" h="2216" extrusionOk="0">
                  <a:moveTo>
                    <a:pt x="191" y="1"/>
                  </a:moveTo>
                  <a:cubicBezTo>
                    <a:pt x="84" y="1"/>
                    <a:pt x="1" y="84"/>
                    <a:pt x="1" y="191"/>
                  </a:cubicBezTo>
                  <a:lnTo>
                    <a:pt x="1" y="2025"/>
                  </a:lnTo>
                  <a:cubicBezTo>
                    <a:pt x="1" y="2132"/>
                    <a:pt x="84" y="2215"/>
                    <a:pt x="191" y="2215"/>
                  </a:cubicBezTo>
                  <a:lnTo>
                    <a:pt x="2025" y="2215"/>
                  </a:lnTo>
                  <a:cubicBezTo>
                    <a:pt x="2132" y="2215"/>
                    <a:pt x="2227" y="2132"/>
                    <a:pt x="2227" y="2025"/>
                  </a:cubicBezTo>
                  <a:lnTo>
                    <a:pt x="2227" y="191"/>
                  </a:lnTo>
                  <a:cubicBezTo>
                    <a:pt x="2227" y="84"/>
                    <a:pt x="2132" y="1"/>
                    <a:pt x="2025" y="1"/>
                  </a:cubicBezTo>
                  <a:close/>
                </a:path>
              </a:pathLst>
            </a:custGeom>
            <a:solidFill>
              <a:schemeClr val="accent4"/>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9" name="Google Shape;289;p4"/>
            <p:cNvSpPr/>
            <p:nvPr/>
          </p:nvSpPr>
          <p:spPr>
            <a:xfrm>
              <a:off x="1244200" y="2157825"/>
              <a:ext cx="55675" cy="55400"/>
            </a:xfrm>
            <a:custGeom>
              <a:avLst/>
              <a:gdLst/>
              <a:ahLst/>
              <a:cxnLst/>
              <a:rect l="l" t="t" r="r" b="b"/>
              <a:pathLst>
                <a:path w="2227" h="2216" extrusionOk="0">
                  <a:moveTo>
                    <a:pt x="191" y="1"/>
                  </a:moveTo>
                  <a:cubicBezTo>
                    <a:pt x="83" y="1"/>
                    <a:pt x="0" y="84"/>
                    <a:pt x="0" y="191"/>
                  </a:cubicBezTo>
                  <a:lnTo>
                    <a:pt x="0" y="2025"/>
                  </a:lnTo>
                  <a:cubicBezTo>
                    <a:pt x="0" y="2132"/>
                    <a:pt x="83" y="2215"/>
                    <a:pt x="191" y="2215"/>
                  </a:cubicBezTo>
                  <a:lnTo>
                    <a:pt x="2024" y="2215"/>
                  </a:lnTo>
                  <a:cubicBezTo>
                    <a:pt x="2131" y="2215"/>
                    <a:pt x="2227" y="2132"/>
                    <a:pt x="2227" y="2025"/>
                  </a:cubicBezTo>
                  <a:lnTo>
                    <a:pt x="2227" y="191"/>
                  </a:lnTo>
                  <a:cubicBezTo>
                    <a:pt x="2227" y="84"/>
                    <a:pt x="2131" y="1"/>
                    <a:pt x="2024" y="1"/>
                  </a:cubicBezTo>
                  <a:close/>
                </a:path>
              </a:pathLst>
            </a:custGeom>
            <a:solidFill>
              <a:schemeClr val="accent4"/>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90" name="Google Shape;290;p4"/>
            <p:cNvSpPr/>
            <p:nvPr/>
          </p:nvSpPr>
          <p:spPr>
            <a:xfrm>
              <a:off x="1321875" y="2157825"/>
              <a:ext cx="55700" cy="55400"/>
            </a:xfrm>
            <a:custGeom>
              <a:avLst/>
              <a:gdLst/>
              <a:ahLst/>
              <a:cxnLst/>
              <a:rect l="l" t="t" r="r" b="b"/>
              <a:pathLst>
                <a:path w="2228" h="2216" extrusionOk="0">
                  <a:moveTo>
                    <a:pt x="203" y="1"/>
                  </a:moveTo>
                  <a:cubicBezTo>
                    <a:pt x="96" y="1"/>
                    <a:pt x="1" y="84"/>
                    <a:pt x="1" y="191"/>
                  </a:cubicBezTo>
                  <a:lnTo>
                    <a:pt x="1" y="2025"/>
                  </a:lnTo>
                  <a:cubicBezTo>
                    <a:pt x="1" y="2132"/>
                    <a:pt x="96" y="2215"/>
                    <a:pt x="203" y="2215"/>
                  </a:cubicBezTo>
                  <a:lnTo>
                    <a:pt x="2025" y="2215"/>
                  </a:lnTo>
                  <a:cubicBezTo>
                    <a:pt x="2144" y="2215"/>
                    <a:pt x="2227" y="2132"/>
                    <a:pt x="2227" y="2025"/>
                  </a:cubicBezTo>
                  <a:lnTo>
                    <a:pt x="2227" y="191"/>
                  </a:lnTo>
                  <a:cubicBezTo>
                    <a:pt x="2227" y="84"/>
                    <a:pt x="2132" y="1"/>
                    <a:pt x="2025" y="1"/>
                  </a:cubicBezTo>
                  <a:close/>
                </a:path>
              </a:pathLst>
            </a:custGeom>
            <a:solidFill>
              <a:schemeClr val="accent4"/>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91" name="Google Shape;291;p4"/>
            <p:cNvSpPr/>
            <p:nvPr/>
          </p:nvSpPr>
          <p:spPr>
            <a:xfrm>
              <a:off x="1399875" y="2157825"/>
              <a:ext cx="55375" cy="55400"/>
            </a:xfrm>
            <a:custGeom>
              <a:avLst/>
              <a:gdLst/>
              <a:ahLst/>
              <a:cxnLst/>
              <a:rect l="l" t="t" r="r" b="b"/>
              <a:pathLst>
                <a:path w="2215" h="2216" extrusionOk="0">
                  <a:moveTo>
                    <a:pt x="191" y="1"/>
                  </a:moveTo>
                  <a:cubicBezTo>
                    <a:pt x="83" y="1"/>
                    <a:pt x="0" y="84"/>
                    <a:pt x="0" y="191"/>
                  </a:cubicBezTo>
                  <a:lnTo>
                    <a:pt x="0" y="2025"/>
                  </a:lnTo>
                  <a:cubicBezTo>
                    <a:pt x="0" y="2132"/>
                    <a:pt x="83" y="2215"/>
                    <a:pt x="191" y="2215"/>
                  </a:cubicBezTo>
                  <a:lnTo>
                    <a:pt x="2024" y="2215"/>
                  </a:lnTo>
                  <a:cubicBezTo>
                    <a:pt x="2131" y="2215"/>
                    <a:pt x="2215" y="2132"/>
                    <a:pt x="2215" y="2025"/>
                  </a:cubicBezTo>
                  <a:lnTo>
                    <a:pt x="2215" y="191"/>
                  </a:lnTo>
                  <a:cubicBezTo>
                    <a:pt x="2215" y="84"/>
                    <a:pt x="2131" y="1"/>
                    <a:pt x="2024" y="1"/>
                  </a:cubicBezTo>
                  <a:close/>
                </a:path>
              </a:pathLst>
            </a:custGeom>
            <a:solidFill>
              <a:schemeClr val="accent4"/>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92" name="Google Shape;292;p4"/>
            <p:cNvSpPr/>
            <p:nvPr/>
          </p:nvSpPr>
          <p:spPr>
            <a:xfrm>
              <a:off x="467000" y="2338525"/>
              <a:ext cx="55400" cy="55375"/>
            </a:xfrm>
            <a:custGeom>
              <a:avLst/>
              <a:gdLst/>
              <a:ahLst/>
              <a:cxnLst/>
              <a:rect l="l" t="t" r="r" b="b"/>
              <a:pathLst>
                <a:path w="2216" h="2215" extrusionOk="0">
                  <a:moveTo>
                    <a:pt x="191" y="0"/>
                  </a:moveTo>
                  <a:cubicBezTo>
                    <a:pt x="84" y="0"/>
                    <a:pt x="1" y="83"/>
                    <a:pt x="1" y="191"/>
                  </a:cubicBezTo>
                  <a:lnTo>
                    <a:pt x="1" y="2024"/>
                  </a:lnTo>
                  <a:cubicBezTo>
                    <a:pt x="1" y="2131"/>
                    <a:pt x="84" y="2215"/>
                    <a:pt x="191" y="2215"/>
                  </a:cubicBezTo>
                  <a:lnTo>
                    <a:pt x="2025" y="2215"/>
                  </a:lnTo>
                  <a:cubicBezTo>
                    <a:pt x="2132" y="2215"/>
                    <a:pt x="2215" y="2131"/>
                    <a:pt x="2215" y="2024"/>
                  </a:cubicBezTo>
                  <a:lnTo>
                    <a:pt x="2215" y="191"/>
                  </a:lnTo>
                  <a:cubicBezTo>
                    <a:pt x="2215" y="83"/>
                    <a:pt x="2132" y="0"/>
                    <a:pt x="2025" y="0"/>
                  </a:cubicBezTo>
                  <a:close/>
                </a:path>
              </a:pathLst>
            </a:custGeom>
            <a:solidFill>
              <a:schemeClr val="accent4"/>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93" name="Google Shape;293;p4"/>
            <p:cNvSpPr/>
            <p:nvPr/>
          </p:nvSpPr>
          <p:spPr>
            <a:xfrm>
              <a:off x="544700" y="2338525"/>
              <a:ext cx="55375" cy="55375"/>
            </a:xfrm>
            <a:custGeom>
              <a:avLst/>
              <a:gdLst/>
              <a:ahLst/>
              <a:cxnLst/>
              <a:rect l="l" t="t" r="r" b="b"/>
              <a:pathLst>
                <a:path w="2215" h="2215" extrusionOk="0">
                  <a:moveTo>
                    <a:pt x="191" y="0"/>
                  </a:moveTo>
                  <a:cubicBezTo>
                    <a:pt x="84" y="0"/>
                    <a:pt x="0" y="83"/>
                    <a:pt x="0" y="191"/>
                  </a:cubicBezTo>
                  <a:lnTo>
                    <a:pt x="0" y="2024"/>
                  </a:lnTo>
                  <a:cubicBezTo>
                    <a:pt x="0" y="2131"/>
                    <a:pt x="84" y="2215"/>
                    <a:pt x="191" y="2215"/>
                  </a:cubicBezTo>
                  <a:lnTo>
                    <a:pt x="2025" y="2215"/>
                  </a:lnTo>
                  <a:cubicBezTo>
                    <a:pt x="2132" y="2215"/>
                    <a:pt x="2215" y="2131"/>
                    <a:pt x="2215" y="2024"/>
                  </a:cubicBezTo>
                  <a:lnTo>
                    <a:pt x="2215" y="191"/>
                  </a:lnTo>
                  <a:cubicBezTo>
                    <a:pt x="2215" y="83"/>
                    <a:pt x="2132" y="0"/>
                    <a:pt x="2025" y="0"/>
                  </a:cubicBezTo>
                  <a:close/>
                </a:path>
              </a:pathLst>
            </a:custGeom>
            <a:solidFill>
              <a:schemeClr val="accent4"/>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94" name="Google Shape;294;p4"/>
            <p:cNvSpPr/>
            <p:nvPr/>
          </p:nvSpPr>
          <p:spPr>
            <a:xfrm>
              <a:off x="622375" y="2338525"/>
              <a:ext cx="55400" cy="55375"/>
            </a:xfrm>
            <a:custGeom>
              <a:avLst/>
              <a:gdLst/>
              <a:ahLst/>
              <a:cxnLst/>
              <a:rect l="l" t="t" r="r" b="b"/>
              <a:pathLst>
                <a:path w="2216" h="2215" extrusionOk="0">
                  <a:moveTo>
                    <a:pt x="191" y="0"/>
                  </a:moveTo>
                  <a:cubicBezTo>
                    <a:pt x="84" y="0"/>
                    <a:pt x="1" y="83"/>
                    <a:pt x="1" y="191"/>
                  </a:cubicBezTo>
                  <a:lnTo>
                    <a:pt x="1" y="2024"/>
                  </a:lnTo>
                  <a:cubicBezTo>
                    <a:pt x="1" y="2131"/>
                    <a:pt x="84" y="2215"/>
                    <a:pt x="191" y="2215"/>
                  </a:cubicBezTo>
                  <a:lnTo>
                    <a:pt x="2025" y="2215"/>
                  </a:lnTo>
                  <a:cubicBezTo>
                    <a:pt x="2132" y="2215"/>
                    <a:pt x="2216" y="2131"/>
                    <a:pt x="2216" y="2024"/>
                  </a:cubicBezTo>
                  <a:lnTo>
                    <a:pt x="2216" y="191"/>
                  </a:lnTo>
                  <a:cubicBezTo>
                    <a:pt x="2216" y="83"/>
                    <a:pt x="2132" y="0"/>
                    <a:pt x="2025" y="0"/>
                  </a:cubicBezTo>
                  <a:close/>
                </a:path>
              </a:pathLst>
            </a:custGeom>
            <a:solidFill>
              <a:schemeClr val="accent4"/>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95" name="Google Shape;295;p4"/>
            <p:cNvSpPr/>
            <p:nvPr/>
          </p:nvSpPr>
          <p:spPr>
            <a:xfrm>
              <a:off x="467000" y="2428400"/>
              <a:ext cx="55400" cy="55400"/>
            </a:xfrm>
            <a:custGeom>
              <a:avLst/>
              <a:gdLst/>
              <a:ahLst/>
              <a:cxnLst/>
              <a:rect l="l" t="t" r="r" b="b"/>
              <a:pathLst>
                <a:path w="2216" h="2216" extrusionOk="0">
                  <a:moveTo>
                    <a:pt x="191" y="1"/>
                  </a:moveTo>
                  <a:cubicBezTo>
                    <a:pt x="84" y="1"/>
                    <a:pt x="1" y="84"/>
                    <a:pt x="1" y="191"/>
                  </a:cubicBezTo>
                  <a:lnTo>
                    <a:pt x="1" y="2025"/>
                  </a:lnTo>
                  <a:cubicBezTo>
                    <a:pt x="1" y="2132"/>
                    <a:pt x="84" y="2215"/>
                    <a:pt x="191" y="2215"/>
                  </a:cubicBezTo>
                  <a:lnTo>
                    <a:pt x="2025" y="2215"/>
                  </a:lnTo>
                  <a:cubicBezTo>
                    <a:pt x="2132" y="2215"/>
                    <a:pt x="2215" y="2132"/>
                    <a:pt x="2215" y="2025"/>
                  </a:cubicBezTo>
                  <a:lnTo>
                    <a:pt x="2215" y="191"/>
                  </a:lnTo>
                  <a:cubicBezTo>
                    <a:pt x="2215" y="84"/>
                    <a:pt x="2132" y="1"/>
                    <a:pt x="2025" y="1"/>
                  </a:cubicBezTo>
                  <a:close/>
                </a:path>
              </a:pathLst>
            </a:custGeom>
            <a:solidFill>
              <a:schemeClr val="accent4"/>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96" name="Google Shape;296;p4"/>
            <p:cNvSpPr/>
            <p:nvPr/>
          </p:nvSpPr>
          <p:spPr>
            <a:xfrm>
              <a:off x="544700" y="2428400"/>
              <a:ext cx="55375" cy="55400"/>
            </a:xfrm>
            <a:custGeom>
              <a:avLst/>
              <a:gdLst/>
              <a:ahLst/>
              <a:cxnLst/>
              <a:rect l="l" t="t" r="r" b="b"/>
              <a:pathLst>
                <a:path w="2215" h="2216" extrusionOk="0">
                  <a:moveTo>
                    <a:pt x="191" y="1"/>
                  </a:moveTo>
                  <a:cubicBezTo>
                    <a:pt x="84" y="1"/>
                    <a:pt x="0" y="84"/>
                    <a:pt x="0" y="191"/>
                  </a:cubicBezTo>
                  <a:lnTo>
                    <a:pt x="0" y="2025"/>
                  </a:lnTo>
                  <a:cubicBezTo>
                    <a:pt x="0" y="2132"/>
                    <a:pt x="84" y="2215"/>
                    <a:pt x="191" y="2215"/>
                  </a:cubicBezTo>
                  <a:lnTo>
                    <a:pt x="2025" y="2215"/>
                  </a:lnTo>
                  <a:cubicBezTo>
                    <a:pt x="2132" y="2215"/>
                    <a:pt x="2215" y="2132"/>
                    <a:pt x="2215" y="2025"/>
                  </a:cubicBezTo>
                  <a:lnTo>
                    <a:pt x="2215" y="191"/>
                  </a:lnTo>
                  <a:cubicBezTo>
                    <a:pt x="2215" y="84"/>
                    <a:pt x="2132" y="1"/>
                    <a:pt x="2025" y="1"/>
                  </a:cubicBezTo>
                  <a:close/>
                </a:path>
              </a:pathLst>
            </a:custGeom>
            <a:solidFill>
              <a:schemeClr val="accent4"/>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97" name="Google Shape;297;p4"/>
            <p:cNvSpPr/>
            <p:nvPr/>
          </p:nvSpPr>
          <p:spPr>
            <a:xfrm>
              <a:off x="622375" y="2428400"/>
              <a:ext cx="55400" cy="55400"/>
            </a:xfrm>
            <a:custGeom>
              <a:avLst/>
              <a:gdLst/>
              <a:ahLst/>
              <a:cxnLst/>
              <a:rect l="l" t="t" r="r" b="b"/>
              <a:pathLst>
                <a:path w="2216" h="2216" extrusionOk="0">
                  <a:moveTo>
                    <a:pt x="191" y="1"/>
                  </a:moveTo>
                  <a:cubicBezTo>
                    <a:pt x="84" y="1"/>
                    <a:pt x="1" y="84"/>
                    <a:pt x="1" y="191"/>
                  </a:cubicBezTo>
                  <a:lnTo>
                    <a:pt x="1" y="2025"/>
                  </a:lnTo>
                  <a:cubicBezTo>
                    <a:pt x="1" y="2132"/>
                    <a:pt x="84" y="2215"/>
                    <a:pt x="191" y="2215"/>
                  </a:cubicBezTo>
                  <a:lnTo>
                    <a:pt x="2025" y="2215"/>
                  </a:lnTo>
                  <a:cubicBezTo>
                    <a:pt x="2132" y="2215"/>
                    <a:pt x="2216" y="2132"/>
                    <a:pt x="2216" y="2025"/>
                  </a:cubicBezTo>
                  <a:lnTo>
                    <a:pt x="2216" y="191"/>
                  </a:lnTo>
                  <a:cubicBezTo>
                    <a:pt x="2216" y="84"/>
                    <a:pt x="2132" y="1"/>
                    <a:pt x="2025" y="1"/>
                  </a:cubicBezTo>
                  <a:close/>
                </a:path>
              </a:pathLst>
            </a:custGeom>
            <a:solidFill>
              <a:schemeClr val="accent4"/>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98" name="Google Shape;298;p4"/>
            <p:cNvSpPr/>
            <p:nvPr/>
          </p:nvSpPr>
          <p:spPr>
            <a:xfrm>
              <a:off x="700075" y="2338525"/>
              <a:ext cx="55675" cy="55375"/>
            </a:xfrm>
            <a:custGeom>
              <a:avLst/>
              <a:gdLst/>
              <a:ahLst/>
              <a:cxnLst/>
              <a:rect l="l" t="t" r="r" b="b"/>
              <a:pathLst>
                <a:path w="2227" h="2215" extrusionOk="0">
                  <a:moveTo>
                    <a:pt x="203" y="0"/>
                  </a:moveTo>
                  <a:cubicBezTo>
                    <a:pt x="96" y="0"/>
                    <a:pt x="1" y="83"/>
                    <a:pt x="1" y="191"/>
                  </a:cubicBezTo>
                  <a:lnTo>
                    <a:pt x="1" y="2024"/>
                  </a:lnTo>
                  <a:cubicBezTo>
                    <a:pt x="1" y="2131"/>
                    <a:pt x="96" y="2215"/>
                    <a:pt x="203" y="2215"/>
                  </a:cubicBezTo>
                  <a:lnTo>
                    <a:pt x="2025" y="2215"/>
                  </a:lnTo>
                  <a:cubicBezTo>
                    <a:pt x="2132" y="2215"/>
                    <a:pt x="2227" y="2131"/>
                    <a:pt x="2227" y="2024"/>
                  </a:cubicBezTo>
                  <a:lnTo>
                    <a:pt x="2227" y="191"/>
                  </a:lnTo>
                  <a:cubicBezTo>
                    <a:pt x="2227" y="83"/>
                    <a:pt x="2132" y="0"/>
                    <a:pt x="2025" y="0"/>
                  </a:cubicBezTo>
                  <a:close/>
                </a:path>
              </a:pathLst>
            </a:custGeom>
            <a:solidFill>
              <a:schemeClr val="accent4"/>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99" name="Google Shape;299;p4"/>
            <p:cNvSpPr/>
            <p:nvPr/>
          </p:nvSpPr>
          <p:spPr>
            <a:xfrm>
              <a:off x="777775" y="2338525"/>
              <a:ext cx="55675" cy="55375"/>
            </a:xfrm>
            <a:custGeom>
              <a:avLst/>
              <a:gdLst/>
              <a:ahLst/>
              <a:cxnLst/>
              <a:rect l="l" t="t" r="r" b="b"/>
              <a:pathLst>
                <a:path w="2227" h="2215" extrusionOk="0">
                  <a:moveTo>
                    <a:pt x="202" y="0"/>
                  </a:moveTo>
                  <a:cubicBezTo>
                    <a:pt x="95" y="0"/>
                    <a:pt x="0" y="83"/>
                    <a:pt x="0" y="191"/>
                  </a:cubicBezTo>
                  <a:lnTo>
                    <a:pt x="0" y="2024"/>
                  </a:lnTo>
                  <a:cubicBezTo>
                    <a:pt x="0" y="2131"/>
                    <a:pt x="95" y="2215"/>
                    <a:pt x="202" y="2215"/>
                  </a:cubicBezTo>
                  <a:lnTo>
                    <a:pt x="2024" y="2215"/>
                  </a:lnTo>
                  <a:cubicBezTo>
                    <a:pt x="2131" y="2215"/>
                    <a:pt x="2227" y="2131"/>
                    <a:pt x="2227" y="2024"/>
                  </a:cubicBezTo>
                  <a:lnTo>
                    <a:pt x="2227" y="191"/>
                  </a:lnTo>
                  <a:cubicBezTo>
                    <a:pt x="2227" y="83"/>
                    <a:pt x="2131" y="0"/>
                    <a:pt x="2024" y="0"/>
                  </a:cubicBezTo>
                  <a:close/>
                </a:path>
              </a:pathLst>
            </a:custGeom>
            <a:solidFill>
              <a:schemeClr val="accent4"/>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00" name="Google Shape;300;p4"/>
            <p:cNvSpPr/>
            <p:nvPr/>
          </p:nvSpPr>
          <p:spPr>
            <a:xfrm>
              <a:off x="855450" y="2338525"/>
              <a:ext cx="55700" cy="55375"/>
            </a:xfrm>
            <a:custGeom>
              <a:avLst/>
              <a:gdLst/>
              <a:ahLst/>
              <a:cxnLst/>
              <a:rect l="l" t="t" r="r" b="b"/>
              <a:pathLst>
                <a:path w="2228" h="2215" extrusionOk="0">
                  <a:moveTo>
                    <a:pt x="203" y="0"/>
                  </a:moveTo>
                  <a:cubicBezTo>
                    <a:pt x="96" y="0"/>
                    <a:pt x="1" y="83"/>
                    <a:pt x="1" y="191"/>
                  </a:cubicBezTo>
                  <a:lnTo>
                    <a:pt x="1" y="2024"/>
                  </a:lnTo>
                  <a:cubicBezTo>
                    <a:pt x="1" y="2131"/>
                    <a:pt x="96" y="2215"/>
                    <a:pt x="203" y="2215"/>
                  </a:cubicBezTo>
                  <a:lnTo>
                    <a:pt x="2037" y="2215"/>
                  </a:lnTo>
                  <a:cubicBezTo>
                    <a:pt x="2144" y="2215"/>
                    <a:pt x="2227" y="2131"/>
                    <a:pt x="2227" y="2024"/>
                  </a:cubicBezTo>
                  <a:lnTo>
                    <a:pt x="2227" y="191"/>
                  </a:lnTo>
                  <a:cubicBezTo>
                    <a:pt x="2227" y="83"/>
                    <a:pt x="2144" y="0"/>
                    <a:pt x="2037" y="0"/>
                  </a:cubicBezTo>
                  <a:close/>
                </a:path>
              </a:pathLst>
            </a:custGeom>
            <a:solidFill>
              <a:schemeClr val="accent4"/>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01" name="Google Shape;301;p4"/>
            <p:cNvSpPr/>
            <p:nvPr/>
          </p:nvSpPr>
          <p:spPr>
            <a:xfrm>
              <a:off x="933150" y="2338525"/>
              <a:ext cx="55675" cy="55375"/>
            </a:xfrm>
            <a:custGeom>
              <a:avLst/>
              <a:gdLst/>
              <a:ahLst/>
              <a:cxnLst/>
              <a:rect l="l" t="t" r="r" b="b"/>
              <a:pathLst>
                <a:path w="2227" h="2215" extrusionOk="0">
                  <a:moveTo>
                    <a:pt x="203" y="0"/>
                  </a:moveTo>
                  <a:cubicBezTo>
                    <a:pt x="95" y="0"/>
                    <a:pt x="0" y="83"/>
                    <a:pt x="0" y="191"/>
                  </a:cubicBezTo>
                  <a:lnTo>
                    <a:pt x="0" y="2024"/>
                  </a:lnTo>
                  <a:cubicBezTo>
                    <a:pt x="0" y="2131"/>
                    <a:pt x="95" y="2215"/>
                    <a:pt x="203" y="2215"/>
                  </a:cubicBezTo>
                  <a:lnTo>
                    <a:pt x="2036" y="2215"/>
                  </a:lnTo>
                  <a:cubicBezTo>
                    <a:pt x="2143" y="2215"/>
                    <a:pt x="2227" y="2131"/>
                    <a:pt x="2227" y="2024"/>
                  </a:cubicBezTo>
                  <a:lnTo>
                    <a:pt x="2227" y="191"/>
                  </a:lnTo>
                  <a:cubicBezTo>
                    <a:pt x="2227" y="83"/>
                    <a:pt x="2143" y="0"/>
                    <a:pt x="2036" y="0"/>
                  </a:cubicBezTo>
                  <a:close/>
                </a:path>
              </a:pathLst>
            </a:custGeom>
            <a:solidFill>
              <a:schemeClr val="accent4"/>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02" name="Google Shape;302;p4"/>
            <p:cNvSpPr/>
            <p:nvPr/>
          </p:nvSpPr>
          <p:spPr>
            <a:xfrm>
              <a:off x="1011125" y="2338525"/>
              <a:ext cx="55400" cy="55375"/>
            </a:xfrm>
            <a:custGeom>
              <a:avLst/>
              <a:gdLst/>
              <a:ahLst/>
              <a:cxnLst/>
              <a:rect l="l" t="t" r="r" b="b"/>
              <a:pathLst>
                <a:path w="2216" h="2215" extrusionOk="0">
                  <a:moveTo>
                    <a:pt x="191" y="0"/>
                  </a:moveTo>
                  <a:cubicBezTo>
                    <a:pt x="84" y="0"/>
                    <a:pt x="1" y="83"/>
                    <a:pt x="1" y="191"/>
                  </a:cubicBezTo>
                  <a:lnTo>
                    <a:pt x="1" y="2024"/>
                  </a:lnTo>
                  <a:cubicBezTo>
                    <a:pt x="1" y="2131"/>
                    <a:pt x="84" y="2215"/>
                    <a:pt x="191" y="2215"/>
                  </a:cubicBezTo>
                  <a:lnTo>
                    <a:pt x="2025" y="2215"/>
                  </a:lnTo>
                  <a:cubicBezTo>
                    <a:pt x="2132" y="2215"/>
                    <a:pt x="2215" y="2131"/>
                    <a:pt x="2215" y="2024"/>
                  </a:cubicBezTo>
                  <a:lnTo>
                    <a:pt x="2215" y="191"/>
                  </a:lnTo>
                  <a:cubicBezTo>
                    <a:pt x="2215" y="83"/>
                    <a:pt x="2132" y="0"/>
                    <a:pt x="2025" y="0"/>
                  </a:cubicBezTo>
                  <a:close/>
                </a:path>
              </a:pathLst>
            </a:custGeom>
            <a:solidFill>
              <a:schemeClr val="accent4"/>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03" name="Google Shape;303;p4"/>
            <p:cNvSpPr/>
            <p:nvPr/>
          </p:nvSpPr>
          <p:spPr>
            <a:xfrm>
              <a:off x="1088825" y="2338525"/>
              <a:ext cx="55375" cy="55375"/>
            </a:xfrm>
            <a:custGeom>
              <a:avLst/>
              <a:gdLst/>
              <a:ahLst/>
              <a:cxnLst/>
              <a:rect l="l" t="t" r="r" b="b"/>
              <a:pathLst>
                <a:path w="2215" h="2215" extrusionOk="0">
                  <a:moveTo>
                    <a:pt x="191" y="0"/>
                  </a:moveTo>
                  <a:cubicBezTo>
                    <a:pt x="83" y="0"/>
                    <a:pt x="0" y="83"/>
                    <a:pt x="0" y="191"/>
                  </a:cubicBezTo>
                  <a:lnTo>
                    <a:pt x="0" y="2024"/>
                  </a:lnTo>
                  <a:cubicBezTo>
                    <a:pt x="0" y="2131"/>
                    <a:pt x="83" y="2215"/>
                    <a:pt x="191" y="2215"/>
                  </a:cubicBezTo>
                  <a:lnTo>
                    <a:pt x="2024" y="2215"/>
                  </a:lnTo>
                  <a:cubicBezTo>
                    <a:pt x="2131" y="2215"/>
                    <a:pt x="2215" y="2131"/>
                    <a:pt x="2215" y="2024"/>
                  </a:cubicBezTo>
                  <a:lnTo>
                    <a:pt x="2215" y="191"/>
                  </a:lnTo>
                  <a:cubicBezTo>
                    <a:pt x="2215" y="83"/>
                    <a:pt x="2131" y="0"/>
                    <a:pt x="2024" y="0"/>
                  </a:cubicBezTo>
                  <a:close/>
                </a:path>
              </a:pathLst>
            </a:custGeom>
            <a:solidFill>
              <a:schemeClr val="accent4"/>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04" name="Google Shape;304;p4"/>
            <p:cNvSpPr/>
            <p:nvPr/>
          </p:nvSpPr>
          <p:spPr>
            <a:xfrm>
              <a:off x="1166500" y="2338525"/>
              <a:ext cx="55700" cy="55375"/>
            </a:xfrm>
            <a:custGeom>
              <a:avLst/>
              <a:gdLst/>
              <a:ahLst/>
              <a:cxnLst/>
              <a:rect l="l" t="t" r="r" b="b"/>
              <a:pathLst>
                <a:path w="2228" h="2215" extrusionOk="0">
                  <a:moveTo>
                    <a:pt x="191" y="0"/>
                  </a:moveTo>
                  <a:cubicBezTo>
                    <a:pt x="84" y="0"/>
                    <a:pt x="1" y="83"/>
                    <a:pt x="1" y="191"/>
                  </a:cubicBezTo>
                  <a:lnTo>
                    <a:pt x="1" y="2024"/>
                  </a:lnTo>
                  <a:cubicBezTo>
                    <a:pt x="1" y="2131"/>
                    <a:pt x="84" y="2215"/>
                    <a:pt x="191" y="2215"/>
                  </a:cubicBezTo>
                  <a:lnTo>
                    <a:pt x="2025" y="2215"/>
                  </a:lnTo>
                  <a:cubicBezTo>
                    <a:pt x="2132" y="2215"/>
                    <a:pt x="2227" y="2131"/>
                    <a:pt x="2227" y="2024"/>
                  </a:cubicBezTo>
                  <a:lnTo>
                    <a:pt x="2227" y="191"/>
                  </a:lnTo>
                  <a:cubicBezTo>
                    <a:pt x="2227" y="83"/>
                    <a:pt x="2132" y="0"/>
                    <a:pt x="2025" y="0"/>
                  </a:cubicBezTo>
                  <a:close/>
                </a:path>
              </a:pathLst>
            </a:custGeom>
            <a:solidFill>
              <a:schemeClr val="accent4"/>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05" name="Google Shape;305;p4"/>
            <p:cNvSpPr/>
            <p:nvPr/>
          </p:nvSpPr>
          <p:spPr>
            <a:xfrm>
              <a:off x="1244200" y="2338525"/>
              <a:ext cx="55675" cy="55375"/>
            </a:xfrm>
            <a:custGeom>
              <a:avLst/>
              <a:gdLst/>
              <a:ahLst/>
              <a:cxnLst/>
              <a:rect l="l" t="t" r="r" b="b"/>
              <a:pathLst>
                <a:path w="2227" h="2215" extrusionOk="0">
                  <a:moveTo>
                    <a:pt x="191" y="0"/>
                  </a:moveTo>
                  <a:cubicBezTo>
                    <a:pt x="83" y="0"/>
                    <a:pt x="0" y="83"/>
                    <a:pt x="0" y="191"/>
                  </a:cubicBezTo>
                  <a:lnTo>
                    <a:pt x="0" y="2024"/>
                  </a:lnTo>
                  <a:cubicBezTo>
                    <a:pt x="0" y="2131"/>
                    <a:pt x="83" y="2215"/>
                    <a:pt x="191" y="2215"/>
                  </a:cubicBezTo>
                  <a:lnTo>
                    <a:pt x="2024" y="2215"/>
                  </a:lnTo>
                  <a:cubicBezTo>
                    <a:pt x="2131" y="2215"/>
                    <a:pt x="2227" y="2131"/>
                    <a:pt x="2227" y="2024"/>
                  </a:cubicBezTo>
                  <a:lnTo>
                    <a:pt x="2227" y="191"/>
                  </a:lnTo>
                  <a:cubicBezTo>
                    <a:pt x="2227" y="83"/>
                    <a:pt x="2131" y="0"/>
                    <a:pt x="2024" y="0"/>
                  </a:cubicBezTo>
                  <a:close/>
                </a:path>
              </a:pathLst>
            </a:custGeom>
            <a:solidFill>
              <a:schemeClr val="accent4"/>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06" name="Google Shape;306;p4"/>
            <p:cNvSpPr/>
            <p:nvPr/>
          </p:nvSpPr>
          <p:spPr>
            <a:xfrm>
              <a:off x="1321875" y="2338525"/>
              <a:ext cx="55700" cy="55375"/>
            </a:xfrm>
            <a:custGeom>
              <a:avLst/>
              <a:gdLst/>
              <a:ahLst/>
              <a:cxnLst/>
              <a:rect l="l" t="t" r="r" b="b"/>
              <a:pathLst>
                <a:path w="2228" h="2215" extrusionOk="0">
                  <a:moveTo>
                    <a:pt x="203" y="0"/>
                  </a:moveTo>
                  <a:cubicBezTo>
                    <a:pt x="96" y="0"/>
                    <a:pt x="1" y="83"/>
                    <a:pt x="1" y="191"/>
                  </a:cubicBezTo>
                  <a:lnTo>
                    <a:pt x="1" y="2024"/>
                  </a:lnTo>
                  <a:cubicBezTo>
                    <a:pt x="1" y="2131"/>
                    <a:pt x="96" y="2215"/>
                    <a:pt x="203" y="2215"/>
                  </a:cubicBezTo>
                  <a:lnTo>
                    <a:pt x="2025" y="2215"/>
                  </a:lnTo>
                  <a:cubicBezTo>
                    <a:pt x="2144" y="2215"/>
                    <a:pt x="2227" y="2131"/>
                    <a:pt x="2227" y="2024"/>
                  </a:cubicBezTo>
                  <a:lnTo>
                    <a:pt x="2227" y="191"/>
                  </a:lnTo>
                  <a:cubicBezTo>
                    <a:pt x="2227" y="83"/>
                    <a:pt x="2132" y="0"/>
                    <a:pt x="2025" y="0"/>
                  </a:cubicBezTo>
                  <a:close/>
                </a:path>
              </a:pathLst>
            </a:custGeom>
            <a:solidFill>
              <a:schemeClr val="accent4"/>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07" name="Google Shape;307;p4"/>
            <p:cNvSpPr/>
            <p:nvPr/>
          </p:nvSpPr>
          <p:spPr>
            <a:xfrm>
              <a:off x="1377550" y="2248325"/>
              <a:ext cx="77700" cy="145575"/>
            </a:xfrm>
            <a:custGeom>
              <a:avLst/>
              <a:gdLst/>
              <a:ahLst/>
              <a:cxnLst/>
              <a:rect l="l" t="t" r="r" b="b"/>
              <a:pathLst>
                <a:path w="3108" h="5823" extrusionOk="0">
                  <a:moveTo>
                    <a:pt x="655" y="0"/>
                  </a:moveTo>
                  <a:cubicBezTo>
                    <a:pt x="286" y="0"/>
                    <a:pt x="0" y="310"/>
                    <a:pt x="0" y="691"/>
                  </a:cubicBezTo>
                  <a:lnTo>
                    <a:pt x="0" y="1667"/>
                  </a:lnTo>
                  <a:cubicBezTo>
                    <a:pt x="0" y="2048"/>
                    <a:pt x="286" y="2358"/>
                    <a:pt x="655" y="2358"/>
                  </a:cubicBezTo>
                  <a:lnTo>
                    <a:pt x="893" y="2358"/>
                  </a:lnTo>
                  <a:lnTo>
                    <a:pt x="893" y="4965"/>
                  </a:lnTo>
                  <a:cubicBezTo>
                    <a:pt x="893" y="5442"/>
                    <a:pt x="1250" y="5823"/>
                    <a:pt x="1703" y="5823"/>
                  </a:cubicBezTo>
                  <a:lnTo>
                    <a:pt x="2298" y="5823"/>
                  </a:lnTo>
                  <a:cubicBezTo>
                    <a:pt x="2739" y="5823"/>
                    <a:pt x="3108" y="5442"/>
                    <a:pt x="3108" y="4965"/>
                  </a:cubicBezTo>
                  <a:lnTo>
                    <a:pt x="3108" y="1667"/>
                  </a:lnTo>
                  <a:lnTo>
                    <a:pt x="3108" y="1560"/>
                  </a:lnTo>
                  <a:lnTo>
                    <a:pt x="3108" y="691"/>
                  </a:lnTo>
                  <a:cubicBezTo>
                    <a:pt x="3108" y="310"/>
                    <a:pt x="2822" y="0"/>
                    <a:pt x="2453" y="0"/>
                  </a:cubicBezTo>
                  <a:close/>
                </a:path>
              </a:pathLst>
            </a:custGeom>
            <a:solidFill>
              <a:schemeClr val="accent4"/>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08" name="Google Shape;308;p4"/>
            <p:cNvSpPr/>
            <p:nvPr/>
          </p:nvSpPr>
          <p:spPr>
            <a:xfrm>
              <a:off x="1244200" y="2428400"/>
              <a:ext cx="55675" cy="55400"/>
            </a:xfrm>
            <a:custGeom>
              <a:avLst/>
              <a:gdLst/>
              <a:ahLst/>
              <a:cxnLst/>
              <a:rect l="l" t="t" r="r" b="b"/>
              <a:pathLst>
                <a:path w="2227" h="2216" extrusionOk="0">
                  <a:moveTo>
                    <a:pt x="191" y="1"/>
                  </a:moveTo>
                  <a:cubicBezTo>
                    <a:pt x="83" y="1"/>
                    <a:pt x="0" y="84"/>
                    <a:pt x="0" y="191"/>
                  </a:cubicBezTo>
                  <a:lnTo>
                    <a:pt x="0" y="2025"/>
                  </a:lnTo>
                  <a:cubicBezTo>
                    <a:pt x="0" y="2132"/>
                    <a:pt x="83" y="2215"/>
                    <a:pt x="191" y="2215"/>
                  </a:cubicBezTo>
                  <a:lnTo>
                    <a:pt x="2024" y="2215"/>
                  </a:lnTo>
                  <a:cubicBezTo>
                    <a:pt x="2131" y="2215"/>
                    <a:pt x="2227" y="2132"/>
                    <a:pt x="2227" y="2025"/>
                  </a:cubicBezTo>
                  <a:lnTo>
                    <a:pt x="2227" y="191"/>
                  </a:lnTo>
                  <a:cubicBezTo>
                    <a:pt x="2227" y="84"/>
                    <a:pt x="2131" y="1"/>
                    <a:pt x="2024" y="1"/>
                  </a:cubicBezTo>
                  <a:close/>
                </a:path>
              </a:pathLst>
            </a:custGeom>
            <a:solidFill>
              <a:schemeClr val="accent4"/>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09" name="Google Shape;309;p4"/>
            <p:cNvSpPr/>
            <p:nvPr/>
          </p:nvSpPr>
          <p:spPr>
            <a:xfrm>
              <a:off x="1321875" y="2428400"/>
              <a:ext cx="55700" cy="55400"/>
            </a:xfrm>
            <a:custGeom>
              <a:avLst/>
              <a:gdLst/>
              <a:ahLst/>
              <a:cxnLst/>
              <a:rect l="l" t="t" r="r" b="b"/>
              <a:pathLst>
                <a:path w="2228" h="2216" extrusionOk="0">
                  <a:moveTo>
                    <a:pt x="203" y="1"/>
                  </a:moveTo>
                  <a:cubicBezTo>
                    <a:pt x="96" y="1"/>
                    <a:pt x="1" y="84"/>
                    <a:pt x="1" y="191"/>
                  </a:cubicBezTo>
                  <a:lnTo>
                    <a:pt x="1" y="2025"/>
                  </a:lnTo>
                  <a:cubicBezTo>
                    <a:pt x="1" y="2132"/>
                    <a:pt x="96" y="2215"/>
                    <a:pt x="203" y="2215"/>
                  </a:cubicBezTo>
                  <a:lnTo>
                    <a:pt x="2025" y="2215"/>
                  </a:lnTo>
                  <a:cubicBezTo>
                    <a:pt x="2144" y="2215"/>
                    <a:pt x="2227" y="2132"/>
                    <a:pt x="2227" y="2025"/>
                  </a:cubicBezTo>
                  <a:lnTo>
                    <a:pt x="2227" y="191"/>
                  </a:lnTo>
                  <a:cubicBezTo>
                    <a:pt x="2227" y="84"/>
                    <a:pt x="2132" y="1"/>
                    <a:pt x="2025" y="1"/>
                  </a:cubicBezTo>
                  <a:close/>
                </a:path>
              </a:pathLst>
            </a:custGeom>
            <a:solidFill>
              <a:schemeClr val="accent4"/>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10" name="Google Shape;310;p4"/>
            <p:cNvSpPr/>
            <p:nvPr/>
          </p:nvSpPr>
          <p:spPr>
            <a:xfrm>
              <a:off x="1399875" y="2428400"/>
              <a:ext cx="55375" cy="55400"/>
            </a:xfrm>
            <a:custGeom>
              <a:avLst/>
              <a:gdLst/>
              <a:ahLst/>
              <a:cxnLst/>
              <a:rect l="l" t="t" r="r" b="b"/>
              <a:pathLst>
                <a:path w="2215" h="2216" extrusionOk="0">
                  <a:moveTo>
                    <a:pt x="191" y="1"/>
                  </a:moveTo>
                  <a:cubicBezTo>
                    <a:pt x="83" y="1"/>
                    <a:pt x="0" y="84"/>
                    <a:pt x="0" y="191"/>
                  </a:cubicBezTo>
                  <a:lnTo>
                    <a:pt x="0" y="2025"/>
                  </a:lnTo>
                  <a:cubicBezTo>
                    <a:pt x="0" y="2132"/>
                    <a:pt x="83" y="2215"/>
                    <a:pt x="191" y="2215"/>
                  </a:cubicBezTo>
                  <a:lnTo>
                    <a:pt x="2024" y="2215"/>
                  </a:lnTo>
                  <a:cubicBezTo>
                    <a:pt x="2131" y="2215"/>
                    <a:pt x="2215" y="2132"/>
                    <a:pt x="2215" y="2025"/>
                  </a:cubicBezTo>
                  <a:lnTo>
                    <a:pt x="2215" y="191"/>
                  </a:lnTo>
                  <a:cubicBezTo>
                    <a:pt x="2215" y="84"/>
                    <a:pt x="2131" y="1"/>
                    <a:pt x="2024" y="1"/>
                  </a:cubicBezTo>
                  <a:close/>
                </a:path>
              </a:pathLst>
            </a:custGeom>
            <a:solidFill>
              <a:schemeClr val="accent4"/>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11" name="Google Shape;311;p4"/>
            <p:cNvSpPr/>
            <p:nvPr/>
          </p:nvSpPr>
          <p:spPr>
            <a:xfrm>
              <a:off x="700075" y="2420675"/>
              <a:ext cx="522125" cy="55675"/>
            </a:xfrm>
            <a:custGeom>
              <a:avLst/>
              <a:gdLst/>
              <a:ahLst/>
              <a:cxnLst/>
              <a:rect l="l" t="t" r="r" b="b"/>
              <a:pathLst>
                <a:path w="20885" h="2227" extrusionOk="0">
                  <a:moveTo>
                    <a:pt x="179" y="0"/>
                  </a:moveTo>
                  <a:cubicBezTo>
                    <a:pt x="84" y="0"/>
                    <a:pt x="1" y="83"/>
                    <a:pt x="1" y="191"/>
                  </a:cubicBezTo>
                  <a:lnTo>
                    <a:pt x="1" y="2048"/>
                  </a:lnTo>
                  <a:cubicBezTo>
                    <a:pt x="1" y="2143"/>
                    <a:pt x="84" y="2227"/>
                    <a:pt x="179" y="2227"/>
                  </a:cubicBezTo>
                  <a:lnTo>
                    <a:pt x="20694" y="2227"/>
                  </a:lnTo>
                  <a:cubicBezTo>
                    <a:pt x="20801" y="2227"/>
                    <a:pt x="20884" y="2143"/>
                    <a:pt x="20884" y="2048"/>
                  </a:cubicBezTo>
                  <a:lnTo>
                    <a:pt x="20884" y="191"/>
                  </a:lnTo>
                  <a:cubicBezTo>
                    <a:pt x="20884" y="83"/>
                    <a:pt x="20801" y="0"/>
                    <a:pt x="20694" y="0"/>
                  </a:cubicBezTo>
                  <a:close/>
                </a:path>
              </a:pathLst>
            </a:custGeom>
            <a:solidFill>
              <a:schemeClr val="dk2"/>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12" name="Google Shape;312;p4"/>
            <p:cNvSpPr/>
            <p:nvPr/>
          </p:nvSpPr>
          <p:spPr>
            <a:xfrm>
              <a:off x="467000" y="2150100"/>
              <a:ext cx="55400" cy="55675"/>
            </a:xfrm>
            <a:custGeom>
              <a:avLst/>
              <a:gdLst/>
              <a:ahLst/>
              <a:cxnLst/>
              <a:rect l="l" t="t" r="r" b="b"/>
              <a:pathLst>
                <a:path w="2216" h="2227" extrusionOk="0">
                  <a:moveTo>
                    <a:pt x="191" y="0"/>
                  </a:moveTo>
                  <a:cubicBezTo>
                    <a:pt x="84" y="0"/>
                    <a:pt x="1" y="96"/>
                    <a:pt x="1" y="203"/>
                  </a:cubicBezTo>
                  <a:lnTo>
                    <a:pt x="1" y="2036"/>
                  </a:lnTo>
                  <a:cubicBezTo>
                    <a:pt x="1" y="2143"/>
                    <a:pt x="84" y="2227"/>
                    <a:pt x="191" y="2227"/>
                  </a:cubicBezTo>
                  <a:lnTo>
                    <a:pt x="2025" y="2227"/>
                  </a:lnTo>
                  <a:cubicBezTo>
                    <a:pt x="2132" y="2227"/>
                    <a:pt x="2215" y="2143"/>
                    <a:pt x="2215" y="2036"/>
                  </a:cubicBezTo>
                  <a:lnTo>
                    <a:pt x="2215" y="203"/>
                  </a:lnTo>
                  <a:cubicBezTo>
                    <a:pt x="2215" y="96"/>
                    <a:pt x="2132" y="0"/>
                    <a:pt x="2025" y="0"/>
                  </a:cubicBezTo>
                  <a:close/>
                </a:path>
              </a:pathLst>
            </a:custGeom>
            <a:solidFill>
              <a:schemeClr val="dk2"/>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13" name="Google Shape;313;p4"/>
            <p:cNvSpPr/>
            <p:nvPr/>
          </p:nvSpPr>
          <p:spPr>
            <a:xfrm>
              <a:off x="587550" y="2240875"/>
              <a:ext cx="55400" cy="55700"/>
            </a:xfrm>
            <a:custGeom>
              <a:avLst/>
              <a:gdLst/>
              <a:ahLst/>
              <a:cxnLst/>
              <a:rect l="l" t="t" r="r" b="b"/>
              <a:pathLst>
                <a:path w="2216" h="2228" extrusionOk="0">
                  <a:moveTo>
                    <a:pt x="191" y="1"/>
                  </a:moveTo>
                  <a:cubicBezTo>
                    <a:pt x="84" y="1"/>
                    <a:pt x="1" y="84"/>
                    <a:pt x="1" y="191"/>
                  </a:cubicBezTo>
                  <a:lnTo>
                    <a:pt x="1" y="2025"/>
                  </a:lnTo>
                  <a:cubicBezTo>
                    <a:pt x="1" y="2132"/>
                    <a:pt x="84" y="2227"/>
                    <a:pt x="191" y="2227"/>
                  </a:cubicBezTo>
                  <a:lnTo>
                    <a:pt x="2025" y="2227"/>
                  </a:lnTo>
                  <a:cubicBezTo>
                    <a:pt x="2132" y="2227"/>
                    <a:pt x="2216" y="2132"/>
                    <a:pt x="2216" y="2025"/>
                  </a:cubicBezTo>
                  <a:lnTo>
                    <a:pt x="2216" y="191"/>
                  </a:lnTo>
                  <a:cubicBezTo>
                    <a:pt x="2216" y="84"/>
                    <a:pt x="2132" y="1"/>
                    <a:pt x="2025" y="1"/>
                  </a:cubicBezTo>
                  <a:close/>
                </a:path>
              </a:pathLst>
            </a:custGeom>
            <a:solidFill>
              <a:schemeClr val="dk2"/>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14" name="Google Shape;314;p4"/>
            <p:cNvSpPr/>
            <p:nvPr/>
          </p:nvSpPr>
          <p:spPr>
            <a:xfrm>
              <a:off x="665250" y="2240875"/>
              <a:ext cx="55400" cy="55700"/>
            </a:xfrm>
            <a:custGeom>
              <a:avLst/>
              <a:gdLst/>
              <a:ahLst/>
              <a:cxnLst/>
              <a:rect l="l" t="t" r="r" b="b"/>
              <a:pathLst>
                <a:path w="2216" h="2228" extrusionOk="0">
                  <a:moveTo>
                    <a:pt x="191" y="1"/>
                  </a:moveTo>
                  <a:cubicBezTo>
                    <a:pt x="84" y="1"/>
                    <a:pt x="0" y="84"/>
                    <a:pt x="0" y="191"/>
                  </a:cubicBezTo>
                  <a:lnTo>
                    <a:pt x="0" y="2025"/>
                  </a:lnTo>
                  <a:cubicBezTo>
                    <a:pt x="0" y="2132"/>
                    <a:pt x="84" y="2227"/>
                    <a:pt x="191" y="2227"/>
                  </a:cubicBezTo>
                  <a:lnTo>
                    <a:pt x="2025" y="2227"/>
                  </a:lnTo>
                  <a:cubicBezTo>
                    <a:pt x="2132" y="2227"/>
                    <a:pt x="2215" y="2132"/>
                    <a:pt x="2215" y="2025"/>
                  </a:cubicBezTo>
                  <a:lnTo>
                    <a:pt x="2215" y="191"/>
                  </a:lnTo>
                  <a:cubicBezTo>
                    <a:pt x="2215" y="84"/>
                    <a:pt x="2132" y="1"/>
                    <a:pt x="2025" y="1"/>
                  </a:cubicBezTo>
                  <a:close/>
                </a:path>
              </a:pathLst>
            </a:custGeom>
            <a:solidFill>
              <a:schemeClr val="dk2"/>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15" name="Google Shape;315;p4"/>
            <p:cNvSpPr/>
            <p:nvPr/>
          </p:nvSpPr>
          <p:spPr>
            <a:xfrm>
              <a:off x="742950" y="2240875"/>
              <a:ext cx="55675" cy="55700"/>
            </a:xfrm>
            <a:custGeom>
              <a:avLst/>
              <a:gdLst/>
              <a:ahLst/>
              <a:cxnLst/>
              <a:rect l="l" t="t" r="r" b="b"/>
              <a:pathLst>
                <a:path w="2227" h="2228" extrusionOk="0">
                  <a:moveTo>
                    <a:pt x="191" y="1"/>
                  </a:moveTo>
                  <a:cubicBezTo>
                    <a:pt x="83" y="1"/>
                    <a:pt x="0" y="84"/>
                    <a:pt x="0" y="191"/>
                  </a:cubicBezTo>
                  <a:lnTo>
                    <a:pt x="0" y="2025"/>
                  </a:lnTo>
                  <a:cubicBezTo>
                    <a:pt x="0" y="2132"/>
                    <a:pt x="83" y="2227"/>
                    <a:pt x="191" y="2227"/>
                  </a:cubicBezTo>
                  <a:lnTo>
                    <a:pt x="2024" y="2227"/>
                  </a:lnTo>
                  <a:cubicBezTo>
                    <a:pt x="2131" y="2227"/>
                    <a:pt x="2226" y="2132"/>
                    <a:pt x="2226" y="2025"/>
                  </a:cubicBezTo>
                  <a:lnTo>
                    <a:pt x="2226" y="191"/>
                  </a:lnTo>
                  <a:cubicBezTo>
                    <a:pt x="2226" y="84"/>
                    <a:pt x="2131" y="1"/>
                    <a:pt x="2024" y="1"/>
                  </a:cubicBezTo>
                  <a:close/>
                </a:path>
              </a:pathLst>
            </a:custGeom>
            <a:solidFill>
              <a:schemeClr val="dk2"/>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16" name="Google Shape;316;p4"/>
            <p:cNvSpPr/>
            <p:nvPr/>
          </p:nvSpPr>
          <p:spPr>
            <a:xfrm>
              <a:off x="820625" y="2240875"/>
              <a:ext cx="55675" cy="55700"/>
            </a:xfrm>
            <a:custGeom>
              <a:avLst/>
              <a:gdLst/>
              <a:ahLst/>
              <a:cxnLst/>
              <a:rect l="l" t="t" r="r" b="b"/>
              <a:pathLst>
                <a:path w="2227" h="2228" extrusionOk="0">
                  <a:moveTo>
                    <a:pt x="203" y="1"/>
                  </a:moveTo>
                  <a:cubicBezTo>
                    <a:pt x="96" y="1"/>
                    <a:pt x="1" y="84"/>
                    <a:pt x="1" y="191"/>
                  </a:cubicBezTo>
                  <a:lnTo>
                    <a:pt x="1" y="2025"/>
                  </a:lnTo>
                  <a:cubicBezTo>
                    <a:pt x="1" y="2132"/>
                    <a:pt x="96" y="2227"/>
                    <a:pt x="203" y="2227"/>
                  </a:cubicBezTo>
                  <a:lnTo>
                    <a:pt x="2025" y="2227"/>
                  </a:lnTo>
                  <a:cubicBezTo>
                    <a:pt x="2132" y="2227"/>
                    <a:pt x="2227" y="2132"/>
                    <a:pt x="2227" y="2025"/>
                  </a:cubicBezTo>
                  <a:lnTo>
                    <a:pt x="2227" y="191"/>
                  </a:lnTo>
                  <a:cubicBezTo>
                    <a:pt x="2227" y="84"/>
                    <a:pt x="2132" y="1"/>
                    <a:pt x="2025" y="1"/>
                  </a:cubicBezTo>
                  <a:close/>
                </a:path>
              </a:pathLst>
            </a:custGeom>
            <a:solidFill>
              <a:schemeClr val="dk2"/>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17" name="Google Shape;317;p4"/>
            <p:cNvSpPr/>
            <p:nvPr/>
          </p:nvSpPr>
          <p:spPr>
            <a:xfrm>
              <a:off x="898325" y="2240875"/>
              <a:ext cx="55675" cy="55700"/>
            </a:xfrm>
            <a:custGeom>
              <a:avLst/>
              <a:gdLst/>
              <a:ahLst/>
              <a:cxnLst/>
              <a:rect l="l" t="t" r="r" b="b"/>
              <a:pathLst>
                <a:path w="2227" h="2228" extrusionOk="0">
                  <a:moveTo>
                    <a:pt x="202" y="1"/>
                  </a:moveTo>
                  <a:cubicBezTo>
                    <a:pt x="95" y="1"/>
                    <a:pt x="0" y="84"/>
                    <a:pt x="0" y="191"/>
                  </a:cubicBezTo>
                  <a:lnTo>
                    <a:pt x="0" y="2025"/>
                  </a:lnTo>
                  <a:cubicBezTo>
                    <a:pt x="0" y="2132"/>
                    <a:pt x="95" y="2227"/>
                    <a:pt x="202" y="2227"/>
                  </a:cubicBezTo>
                  <a:lnTo>
                    <a:pt x="2024" y="2227"/>
                  </a:lnTo>
                  <a:cubicBezTo>
                    <a:pt x="2143" y="2227"/>
                    <a:pt x="2227" y="2132"/>
                    <a:pt x="2227" y="2025"/>
                  </a:cubicBezTo>
                  <a:lnTo>
                    <a:pt x="2227" y="191"/>
                  </a:lnTo>
                  <a:cubicBezTo>
                    <a:pt x="2227" y="84"/>
                    <a:pt x="2131" y="1"/>
                    <a:pt x="2024" y="1"/>
                  </a:cubicBezTo>
                  <a:close/>
                </a:path>
              </a:pathLst>
            </a:custGeom>
            <a:solidFill>
              <a:schemeClr val="dk2"/>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18" name="Google Shape;318;p4"/>
            <p:cNvSpPr/>
            <p:nvPr/>
          </p:nvSpPr>
          <p:spPr>
            <a:xfrm>
              <a:off x="976300" y="2240875"/>
              <a:ext cx="55400" cy="55700"/>
            </a:xfrm>
            <a:custGeom>
              <a:avLst/>
              <a:gdLst/>
              <a:ahLst/>
              <a:cxnLst/>
              <a:rect l="l" t="t" r="r" b="b"/>
              <a:pathLst>
                <a:path w="2216" h="2228" extrusionOk="0">
                  <a:moveTo>
                    <a:pt x="191" y="1"/>
                  </a:moveTo>
                  <a:cubicBezTo>
                    <a:pt x="84" y="1"/>
                    <a:pt x="1" y="84"/>
                    <a:pt x="1" y="191"/>
                  </a:cubicBezTo>
                  <a:lnTo>
                    <a:pt x="1" y="2025"/>
                  </a:lnTo>
                  <a:cubicBezTo>
                    <a:pt x="1" y="2132"/>
                    <a:pt x="84" y="2227"/>
                    <a:pt x="191" y="2227"/>
                  </a:cubicBezTo>
                  <a:lnTo>
                    <a:pt x="2025" y="2227"/>
                  </a:lnTo>
                  <a:cubicBezTo>
                    <a:pt x="2132" y="2227"/>
                    <a:pt x="2215" y="2132"/>
                    <a:pt x="2215" y="2025"/>
                  </a:cubicBezTo>
                  <a:lnTo>
                    <a:pt x="2215" y="191"/>
                  </a:lnTo>
                  <a:cubicBezTo>
                    <a:pt x="2215" y="84"/>
                    <a:pt x="2132" y="1"/>
                    <a:pt x="2025" y="1"/>
                  </a:cubicBezTo>
                  <a:close/>
                </a:path>
              </a:pathLst>
            </a:custGeom>
            <a:solidFill>
              <a:schemeClr val="dk2"/>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19" name="Google Shape;319;p4"/>
            <p:cNvSpPr/>
            <p:nvPr/>
          </p:nvSpPr>
          <p:spPr>
            <a:xfrm>
              <a:off x="1054000" y="2240875"/>
              <a:ext cx="55375" cy="55700"/>
            </a:xfrm>
            <a:custGeom>
              <a:avLst/>
              <a:gdLst/>
              <a:ahLst/>
              <a:cxnLst/>
              <a:rect l="l" t="t" r="r" b="b"/>
              <a:pathLst>
                <a:path w="2215" h="2228" extrusionOk="0">
                  <a:moveTo>
                    <a:pt x="191" y="1"/>
                  </a:moveTo>
                  <a:cubicBezTo>
                    <a:pt x="83" y="1"/>
                    <a:pt x="0" y="84"/>
                    <a:pt x="0" y="191"/>
                  </a:cubicBezTo>
                  <a:lnTo>
                    <a:pt x="0" y="2025"/>
                  </a:lnTo>
                  <a:cubicBezTo>
                    <a:pt x="0" y="2132"/>
                    <a:pt x="83" y="2227"/>
                    <a:pt x="191" y="2227"/>
                  </a:cubicBezTo>
                  <a:lnTo>
                    <a:pt x="2024" y="2227"/>
                  </a:lnTo>
                  <a:cubicBezTo>
                    <a:pt x="2131" y="2227"/>
                    <a:pt x="2215" y="2132"/>
                    <a:pt x="2215" y="2025"/>
                  </a:cubicBezTo>
                  <a:lnTo>
                    <a:pt x="2215" y="191"/>
                  </a:lnTo>
                  <a:cubicBezTo>
                    <a:pt x="2215" y="84"/>
                    <a:pt x="2131" y="1"/>
                    <a:pt x="2024" y="1"/>
                  </a:cubicBezTo>
                  <a:close/>
                </a:path>
              </a:pathLst>
            </a:custGeom>
            <a:solidFill>
              <a:schemeClr val="dk2"/>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20" name="Google Shape;320;p4"/>
            <p:cNvSpPr/>
            <p:nvPr/>
          </p:nvSpPr>
          <p:spPr>
            <a:xfrm>
              <a:off x="1131675" y="2240875"/>
              <a:ext cx="55400" cy="55700"/>
            </a:xfrm>
            <a:custGeom>
              <a:avLst/>
              <a:gdLst/>
              <a:ahLst/>
              <a:cxnLst/>
              <a:rect l="l" t="t" r="r" b="b"/>
              <a:pathLst>
                <a:path w="2216" h="2228" extrusionOk="0">
                  <a:moveTo>
                    <a:pt x="191" y="1"/>
                  </a:moveTo>
                  <a:cubicBezTo>
                    <a:pt x="84" y="1"/>
                    <a:pt x="1" y="84"/>
                    <a:pt x="1" y="191"/>
                  </a:cubicBezTo>
                  <a:lnTo>
                    <a:pt x="1" y="2025"/>
                  </a:lnTo>
                  <a:cubicBezTo>
                    <a:pt x="1" y="2132"/>
                    <a:pt x="84" y="2227"/>
                    <a:pt x="191" y="2227"/>
                  </a:cubicBezTo>
                  <a:lnTo>
                    <a:pt x="2025" y="2227"/>
                  </a:lnTo>
                  <a:cubicBezTo>
                    <a:pt x="2132" y="2227"/>
                    <a:pt x="2215" y="2132"/>
                    <a:pt x="2215" y="2025"/>
                  </a:cubicBezTo>
                  <a:lnTo>
                    <a:pt x="2215" y="191"/>
                  </a:lnTo>
                  <a:cubicBezTo>
                    <a:pt x="2215" y="84"/>
                    <a:pt x="2132" y="1"/>
                    <a:pt x="2025" y="1"/>
                  </a:cubicBezTo>
                  <a:close/>
                </a:path>
              </a:pathLst>
            </a:custGeom>
            <a:solidFill>
              <a:schemeClr val="dk2"/>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21" name="Google Shape;321;p4"/>
            <p:cNvSpPr/>
            <p:nvPr/>
          </p:nvSpPr>
          <p:spPr>
            <a:xfrm>
              <a:off x="1209375" y="2240875"/>
              <a:ext cx="55375" cy="55700"/>
            </a:xfrm>
            <a:custGeom>
              <a:avLst/>
              <a:gdLst/>
              <a:ahLst/>
              <a:cxnLst/>
              <a:rect l="l" t="t" r="r" b="b"/>
              <a:pathLst>
                <a:path w="2215" h="2228" extrusionOk="0">
                  <a:moveTo>
                    <a:pt x="191" y="1"/>
                  </a:moveTo>
                  <a:cubicBezTo>
                    <a:pt x="83" y="1"/>
                    <a:pt x="0" y="84"/>
                    <a:pt x="0" y="191"/>
                  </a:cubicBezTo>
                  <a:lnTo>
                    <a:pt x="0" y="2025"/>
                  </a:lnTo>
                  <a:cubicBezTo>
                    <a:pt x="0" y="2132"/>
                    <a:pt x="83" y="2227"/>
                    <a:pt x="191" y="2227"/>
                  </a:cubicBezTo>
                  <a:lnTo>
                    <a:pt x="2024" y="2227"/>
                  </a:lnTo>
                  <a:cubicBezTo>
                    <a:pt x="2131" y="2227"/>
                    <a:pt x="2215" y="2132"/>
                    <a:pt x="2215" y="2025"/>
                  </a:cubicBezTo>
                  <a:lnTo>
                    <a:pt x="2215" y="191"/>
                  </a:lnTo>
                  <a:cubicBezTo>
                    <a:pt x="2215" y="84"/>
                    <a:pt x="2131" y="1"/>
                    <a:pt x="2024" y="1"/>
                  </a:cubicBezTo>
                  <a:close/>
                </a:path>
              </a:pathLst>
            </a:custGeom>
            <a:solidFill>
              <a:schemeClr val="dk2"/>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22" name="Google Shape;322;p4"/>
            <p:cNvSpPr/>
            <p:nvPr/>
          </p:nvSpPr>
          <p:spPr>
            <a:xfrm>
              <a:off x="1287050" y="2240875"/>
              <a:ext cx="55700" cy="55700"/>
            </a:xfrm>
            <a:custGeom>
              <a:avLst/>
              <a:gdLst/>
              <a:ahLst/>
              <a:cxnLst/>
              <a:rect l="l" t="t" r="r" b="b"/>
              <a:pathLst>
                <a:path w="2228" h="2228" extrusionOk="0">
                  <a:moveTo>
                    <a:pt x="191" y="1"/>
                  </a:moveTo>
                  <a:cubicBezTo>
                    <a:pt x="84" y="1"/>
                    <a:pt x="1" y="84"/>
                    <a:pt x="1" y="191"/>
                  </a:cubicBezTo>
                  <a:lnTo>
                    <a:pt x="1" y="2025"/>
                  </a:lnTo>
                  <a:cubicBezTo>
                    <a:pt x="1" y="2132"/>
                    <a:pt x="84" y="2227"/>
                    <a:pt x="191" y="2227"/>
                  </a:cubicBezTo>
                  <a:lnTo>
                    <a:pt x="2025" y="2227"/>
                  </a:lnTo>
                  <a:cubicBezTo>
                    <a:pt x="2132" y="2227"/>
                    <a:pt x="2227" y="2132"/>
                    <a:pt x="2215" y="2025"/>
                  </a:cubicBezTo>
                  <a:lnTo>
                    <a:pt x="2215" y="191"/>
                  </a:lnTo>
                  <a:cubicBezTo>
                    <a:pt x="2215" y="84"/>
                    <a:pt x="2132" y="1"/>
                    <a:pt x="2025" y="1"/>
                  </a:cubicBezTo>
                  <a:close/>
                </a:path>
              </a:pathLst>
            </a:custGeom>
            <a:solidFill>
              <a:schemeClr val="dk2"/>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23" name="Google Shape;323;p4"/>
            <p:cNvSpPr/>
            <p:nvPr/>
          </p:nvSpPr>
          <p:spPr>
            <a:xfrm>
              <a:off x="467000" y="2240875"/>
              <a:ext cx="95275" cy="55700"/>
            </a:xfrm>
            <a:custGeom>
              <a:avLst/>
              <a:gdLst/>
              <a:ahLst/>
              <a:cxnLst/>
              <a:rect l="l" t="t" r="r" b="b"/>
              <a:pathLst>
                <a:path w="3811" h="2228" extrusionOk="0">
                  <a:moveTo>
                    <a:pt x="251" y="1"/>
                  </a:moveTo>
                  <a:cubicBezTo>
                    <a:pt x="108" y="1"/>
                    <a:pt x="1" y="108"/>
                    <a:pt x="1" y="251"/>
                  </a:cubicBezTo>
                  <a:lnTo>
                    <a:pt x="1" y="1965"/>
                  </a:lnTo>
                  <a:cubicBezTo>
                    <a:pt x="1" y="2108"/>
                    <a:pt x="108" y="2227"/>
                    <a:pt x="251" y="2227"/>
                  </a:cubicBezTo>
                  <a:lnTo>
                    <a:pt x="3549" y="2227"/>
                  </a:lnTo>
                  <a:cubicBezTo>
                    <a:pt x="3692" y="2227"/>
                    <a:pt x="3811" y="2108"/>
                    <a:pt x="3811" y="1965"/>
                  </a:cubicBezTo>
                  <a:lnTo>
                    <a:pt x="3811" y="251"/>
                  </a:lnTo>
                  <a:cubicBezTo>
                    <a:pt x="3811" y="108"/>
                    <a:pt x="3692" y="1"/>
                    <a:pt x="3549" y="1"/>
                  </a:cubicBezTo>
                  <a:close/>
                </a:path>
              </a:pathLst>
            </a:custGeom>
            <a:solidFill>
              <a:schemeClr val="dk2"/>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24" name="Google Shape;324;p4"/>
            <p:cNvSpPr/>
            <p:nvPr/>
          </p:nvSpPr>
          <p:spPr>
            <a:xfrm>
              <a:off x="544700" y="2150100"/>
              <a:ext cx="55375" cy="55675"/>
            </a:xfrm>
            <a:custGeom>
              <a:avLst/>
              <a:gdLst/>
              <a:ahLst/>
              <a:cxnLst/>
              <a:rect l="l" t="t" r="r" b="b"/>
              <a:pathLst>
                <a:path w="2215" h="2227" extrusionOk="0">
                  <a:moveTo>
                    <a:pt x="191" y="0"/>
                  </a:moveTo>
                  <a:cubicBezTo>
                    <a:pt x="84" y="0"/>
                    <a:pt x="0" y="96"/>
                    <a:pt x="0" y="203"/>
                  </a:cubicBezTo>
                  <a:lnTo>
                    <a:pt x="0" y="2036"/>
                  </a:lnTo>
                  <a:cubicBezTo>
                    <a:pt x="0" y="2143"/>
                    <a:pt x="84" y="2227"/>
                    <a:pt x="191" y="2227"/>
                  </a:cubicBezTo>
                  <a:lnTo>
                    <a:pt x="2025" y="2227"/>
                  </a:lnTo>
                  <a:cubicBezTo>
                    <a:pt x="2132" y="2227"/>
                    <a:pt x="2215" y="2143"/>
                    <a:pt x="2215" y="2036"/>
                  </a:cubicBezTo>
                  <a:lnTo>
                    <a:pt x="2215" y="203"/>
                  </a:lnTo>
                  <a:cubicBezTo>
                    <a:pt x="2215" y="96"/>
                    <a:pt x="2132" y="0"/>
                    <a:pt x="2025" y="0"/>
                  </a:cubicBezTo>
                  <a:close/>
                </a:path>
              </a:pathLst>
            </a:custGeom>
            <a:solidFill>
              <a:schemeClr val="dk2"/>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25" name="Google Shape;325;p4"/>
            <p:cNvSpPr/>
            <p:nvPr/>
          </p:nvSpPr>
          <p:spPr>
            <a:xfrm>
              <a:off x="622375" y="2150100"/>
              <a:ext cx="55400" cy="55675"/>
            </a:xfrm>
            <a:custGeom>
              <a:avLst/>
              <a:gdLst/>
              <a:ahLst/>
              <a:cxnLst/>
              <a:rect l="l" t="t" r="r" b="b"/>
              <a:pathLst>
                <a:path w="2216" h="2227" extrusionOk="0">
                  <a:moveTo>
                    <a:pt x="191" y="0"/>
                  </a:moveTo>
                  <a:cubicBezTo>
                    <a:pt x="84" y="0"/>
                    <a:pt x="1" y="96"/>
                    <a:pt x="1" y="203"/>
                  </a:cubicBezTo>
                  <a:lnTo>
                    <a:pt x="1" y="2036"/>
                  </a:lnTo>
                  <a:cubicBezTo>
                    <a:pt x="1" y="2143"/>
                    <a:pt x="84" y="2227"/>
                    <a:pt x="191" y="2227"/>
                  </a:cubicBezTo>
                  <a:lnTo>
                    <a:pt x="2025" y="2227"/>
                  </a:lnTo>
                  <a:cubicBezTo>
                    <a:pt x="2132" y="2227"/>
                    <a:pt x="2216" y="2143"/>
                    <a:pt x="2216" y="2036"/>
                  </a:cubicBezTo>
                  <a:lnTo>
                    <a:pt x="2216" y="203"/>
                  </a:lnTo>
                  <a:cubicBezTo>
                    <a:pt x="2216" y="96"/>
                    <a:pt x="2132" y="0"/>
                    <a:pt x="2025" y="0"/>
                  </a:cubicBezTo>
                  <a:close/>
                </a:path>
              </a:pathLst>
            </a:custGeom>
            <a:solidFill>
              <a:schemeClr val="dk2"/>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26" name="Google Shape;326;p4"/>
            <p:cNvSpPr/>
            <p:nvPr/>
          </p:nvSpPr>
          <p:spPr>
            <a:xfrm>
              <a:off x="700075" y="2150100"/>
              <a:ext cx="55675" cy="55675"/>
            </a:xfrm>
            <a:custGeom>
              <a:avLst/>
              <a:gdLst/>
              <a:ahLst/>
              <a:cxnLst/>
              <a:rect l="l" t="t" r="r" b="b"/>
              <a:pathLst>
                <a:path w="2227" h="2227" extrusionOk="0">
                  <a:moveTo>
                    <a:pt x="203" y="0"/>
                  </a:moveTo>
                  <a:cubicBezTo>
                    <a:pt x="96" y="0"/>
                    <a:pt x="1" y="96"/>
                    <a:pt x="1" y="203"/>
                  </a:cubicBezTo>
                  <a:lnTo>
                    <a:pt x="1" y="2036"/>
                  </a:lnTo>
                  <a:cubicBezTo>
                    <a:pt x="1" y="2143"/>
                    <a:pt x="96" y="2227"/>
                    <a:pt x="203" y="2227"/>
                  </a:cubicBezTo>
                  <a:lnTo>
                    <a:pt x="2025" y="2227"/>
                  </a:lnTo>
                  <a:cubicBezTo>
                    <a:pt x="2132" y="2227"/>
                    <a:pt x="2227" y="2143"/>
                    <a:pt x="2227" y="2036"/>
                  </a:cubicBezTo>
                  <a:lnTo>
                    <a:pt x="2227" y="203"/>
                  </a:lnTo>
                  <a:cubicBezTo>
                    <a:pt x="2227" y="96"/>
                    <a:pt x="2132" y="0"/>
                    <a:pt x="2025" y="0"/>
                  </a:cubicBezTo>
                  <a:close/>
                </a:path>
              </a:pathLst>
            </a:custGeom>
            <a:solidFill>
              <a:schemeClr val="dk2"/>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27" name="Google Shape;327;p4"/>
            <p:cNvSpPr/>
            <p:nvPr/>
          </p:nvSpPr>
          <p:spPr>
            <a:xfrm>
              <a:off x="777775" y="2150100"/>
              <a:ext cx="55675" cy="55675"/>
            </a:xfrm>
            <a:custGeom>
              <a:avLst/>
              <a:gdLst/>
              <a:ahLst/>
              <a:cxnLst/>
              <a:rect l="l" t="t" r="r" b="b"/>
              <a:pathLst>
                <a:path w="2227" h="2227" extrusionOk="0">
                  <a:moveTo>
                    <a:pt x="202" y="0"/>
                  </a:moveTo>
                  <a:cubicBezTo>
                    <a:pt x="95" y="0"/>
                    <a:pt x="0" y="96"/>
                    <a:pt x="0" y="203"/>
                  </a:cubicBezTo>
                  <a:lnTo>
                    <a:pt x="0" y="2036"/>
                  </a:lnTo>
                  <a:cubicBezTo>
                    <a:pt x="0" y="2143"/>
                    <a:pt x="95" y="2227"/>
                    <a:pt x="202" y="2227"/>
                  </a:cubicBezTo>
                  <a:lnTo>
                    <a:pt x="2024" y="2227"/>
                  </a:lnTo>
                  <a:cubicBezTo>
                    <a:pt x="2131" y="2227"/>
                    <a:pt x="2227" y="2143"/>
                    <a:pt x="2227" y="2036"/>
                  </a:cubicBezTo>
                  <a:lnTo>
                    <a:pt x="2227" y="203"/>
                  </a:lnTo>
                  <a:cubicBezTo>
                    <a:pt x="2227" y="96"/>
                    <a:pt x="2131" y="0"/>
                    <a:pt x="2024" y="0"/>
                  </a:cubicBezTo>
                  <a:close/>
                </a:path>
              </a:pathLst>
            </a:custGeom>
            <a:solidFill>
              <a:schemeClr val="dk2"/>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28" name="Google Shape;328;p4"/>
            <p:cNvSpPr/>
            <p:nvPr/>
          </p:nvSpPr>
          <p:spPr>
            <a:xfrm>
              <a:off x="855450" y="2150100"/>
              <a:ext cx="55700" cy="55675"/>
            </a:xfrm>
            <a:custGeom>
              <a:avLst/>
              <a:gdLst/>
              <a:ahLst/>
              <a:cxnLst/>
              <a:rect l="l" t="t" r="r" b="b"/>
              <a:pathLst>
                <a:path w="2228" h="2227" extrusionOk="0">
                  <a:moveTo>
                    <a:pt x="203" y="0"/>
                  </a:moveTo>
                  <a:cubicBezTo>
                    <a:pt x="96" y="0"/>
                    <a:pt x="1" y="96"/>
                    <a:pt x="1" y="203"/>
                  </a:cubicBezTo>
                  <a:lnTo>
                    <a:pt x="1" y="2036"/>
                  </a:lnTo>
                  <a:cubicBezTo>
                    <a:pt x="1" y="2143"/>
                    <a:pt x="96" y="2227"/>
                    <a:pt x="203" y="2227"/>
                  </a:cubicBezTo>
                  <a:lnTo>
                    <a:pt x="2037" y="2227"/>
                  </a:lnTo>
                  <a:cubicBezTo>
                    <a:pt x="2144" y="2227"/>
                    <a:pt x="2227" y="2143"/>
                    <a:pt x="2227" y="2036"/>
                  </a:cubicBezTo>
                  <a:lnTo>
                    <a:pt x="2227" y="203"/>
                  </a:lnTo>
                  <a:cubicBezTo>
                    <a:pt x="2227" y="96"/>
                    <a:pt x="2144" y="0"/>
                    <a:pt x="2037" y="0"/>
                  </a:cubicBezTo>
                  <a:close/>
                </a:path>
              </a:pathLst>
            </a:custGeom>
            <a:solidFill>
              <a:schemeClr val="dk2"/>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29" name="Google Shape;329;p4"/>
            <p:cNvSpPr/>
            <p:nvPr/>
          </p:nvSpPr>
          <p:spPr>
            <a:xfrm>
              <a:off x="933150" y="2150100"/>
              <a:ext cx="55675" cy="55675"/>
            </a:xfrm>
            <a:custGeom>
              <a:avLst/>
              <a:gdLst/>
              <a:ahLst/>
              <a:cxnLst/>
              <a:rect l="l" t="t" r="r" b="b"/>
              <a:pathLst>
                <a:path w="2227" h="2227" extrusionOk="0">
                  <a:moveTo>
                    <a:pt x="203" y="0"/>
                  </a:moveTo>
                  <a:cubicBezTo>
                    <a:pt x="95" y="0"/>
                    <a:pt x="0" y="96"/>
                    <a:pt x="0" y="203"/>
                  </a:cubicBezTo>
                  <a:lnTo>
                    <a:pt x="0" y="2036"/>
                  </a:lnTo>
                  <a:cubicBezTo>
                    <a:pt x="0" y="2143"/>
                    <a:pt x="95" y="2227"/>
                    <a:pt x="203" y="2227"/>
                  </a:cubicBezTo>
                  <a:lnTo>
                    <a:pt x="2036" y="2227"/>
                  </a:lnTo>
                  <a:cubicBezTo>
                    <a:pt x="2143" y="2227"/>
                    <a:pt x="2227" y="2143"/>
                    <a:pt x="2227" y="2036"/>
                  </a:cubicBezTo>
                  <a:lnTo>
                    <a:pt x="2227" y="203"/>
                  </a:lnTo>
                  <a:cubicBezTo>
                    <a:pt x="2227" y="96"/>
                    <a:pt x="2143" y="0"/>
                    <a:pt x="2036" y="0"/>
                  </a:cubicBezTo>
                  <a:close/>
                </a:path>
              </a:pathLst>
            </a:custGeom>
            <a:solidFill>
              <a:schemeClr val="dk2"/>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0" name="Google Shape;330;p4"/>
            <p:cNvSpPr/>
            <p:nvPr/>
          </p:nvSpPr>
          <p:spPr>
            <a:xfrm>
              <a:off x="1011125" y="2150100"/>
              <a:ext cx="55400" cy="55675"/>
            </a:xfrm>
            <a:custGeom>
              <a:avLst/>
              <a:gdLst/>
              <a:ahLst/>
              <a:cxnLst/>
              <a:rect l="l" t="t" r="r" b="b"/>
              <a:pathLst>
                <a:path w="2216" h="2227" extrusionOk="0">
                  <a:moveTo>
                    <a:pt x="191" y="0"/>
                  </a:moveTo>
                  <a:cubicBezTo>
                    <a:pt x="84" y="0"/>
                    <a:pt x="1" y="96"/>
                    <a:pt x="1" y="203"/>
                  </a:cubicBezTo>
                  <a:lnTo>
                    <a:pt x="1" y="2036"/>
                  </a:lnTo>
                  <a:cubicBezTo>
                    <a:pt x="1" y="2143"/>
                    <a:pt x="84" y="2227"/>
                    <a:pt x="191" y="2227"/>
                  </a:cubicBezTo>
                  <a:lnTo>
                    <a:pt x="2025" y="2227"/>
                  </a:lnTo>
                  <a:cubicBezTo>
                    <a:pt x="2132" y="2227"/>
                    <a:pt x="2215" y="2143"/>
                    <a:pt x="2215" y="2036"/>
                  </a:cubicBezTo>
                  <a:lnTo>
                    <a:pt x="2215" y="203"/>
                  </a:lnTo>
                  <a:cubicBezTo>
                    <a:pt x="2215" y="96"/>
                    <a:pt x="2132" y="0"/>
                    <a:pt x="2025" y="0"/>
                  </a:cubicBezTo>
                  <a:close/>
                </a:path>
              </a:pathLst>
            </a:custGeom>
            <a:solidFill>
              <a:schemeClr val="dk2"/>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1" name="Google Shape;331;p4"/>
            <p:cNvSpPr/>
            <p:nvPr/>
          </p:nvSpPr>
          <p:spPr>
            <a:xfrm>
              <a:off x="1088825" y="2150100"/>
              <a:ext cx="55375" cy="55675"/>
            </a:xfrm>
            <a:custGeom>
              <a:avLst/>
              <a:gdLst/>
              <a:ahLst/>
              <a:cxnLst/>
              <a:rect l="l" t="t" r="r" b="b"/>
              <a:pathLst>
                <a:path w="2215" h="2227" extrusionOk="0">
                  <a:moveTo>
                    <a:pt x="191" y="0"/>
                  </a:moveTo>
                  <a:cubicBezTo>
                    <a:pt x="83" y="0"/>
                    <a:pt x="0" y="96"/>
                    <a:pt x="0" y="203"/>
                  </a:cubicBezTo>
                  <a:lnTo>
                    <a:pt x="0" y="2036"/>
                  </a:lnTo>
                  <a:cubicBezTo>
                    <a:pt x="0" y="2143"/>
                    <a:pt x="83" y="2227"/>
                    <a:pt x="191" y="2227"/>
                  </a:cubicBezTo>
                  <a:lnTo>
                    <a:pt x="2024" y="2227"/>
                  </a:lnTo>
                  <a:cubicBezTo>
                    <a:pt x="2131" y="2227"/>
                    <a:pt x="2215" y="2143"/>
                    <a:pt x="2215" y="2036"/>
                  </a:cubicBezTo>
                  <a:lnTo>
                    <a:pt x="2215" y="203"/>
                  </a:lnTo>
                  <a:cubicBezTo>
                    <a:pt x="2215" y="96"/>
                    <a:pt x="2131" y="0"/>
                    <a:pt x="2024" y="0"/>
                  </a:cubicBezTo>
                  <a:close/>
                </a:path>
              </a:pathLst>
            </a:custGeom>
            <a:solidFill>
              <a:schemeClr val="dk2"/>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2" name="Google Shape;332;p4"/>
            <p:cNvSpPr/>
            <p:nvPr/>
          </p:nvSpPr>
          <p:spPr>
            <a:xfrm>
              <a:off x="1166500" y="2150100"/>
              <a:ext cx="55700" cy="55675"/>
            </a:xfrm>
            <a:custGeom>
              <a:avLst/>
              <a:gdLst/>
              <a:ahLst/>
              <a:cxnLst/>
              <a:rect l="l" t="t" r="r" b="b"/>
              <a:pathLst>
                <a:path w="2228" h="2227" extrusionOk="0">
                  <a:moveTo>
                    <a:pt x="191" y="0"/>
                  </a:moveTo>
                  <a:cubicBezTo>
                    <a:pt x="84" y="0"/>
                    <a:pt x="1" y="96"/>
                    <a:pt x="1" y="203"/>
                  </a:cubicBezTo>
                  <a:lnTo>
                    <a:pt x="1" y="2036"/>
                  </a:lnTo>
                  <a:cubicBezTo>
                    <a:pt x="1" y="2143"/>
                    <a:pt x="84" y="2227"/>
                    <a:pt x="191" y="2227"/>
                  </a:cubicBezTo>
                  <a:lnTo>
                    <a:pt x="2025" y="2227"/>
                  </a:lnTo>
                  <a:cubicBezTo>
                    <a:pt x="2132" y="2227"/>
                    <a:pt x="2227" y="2143"/>
                    <a:pt x="2227" y="2036"/>
                  </a:cubicBezTo>
                  <a:lnTo>
                    <a:pt x="2227" y="203"/>
                  </a:lnTo>
                  <a:cubicBezTo>
                    <a:pt x="2227" y="96"/>
                    <a:pt x="2132" y="0"/>
                    <a:pt x="2025" y="0"/>
                  </a:cubicBezTo>
                  <a:close/>
                </a:path>
              </a:pathLst>
            </a:custGeom>
            <a:solidFill>
              <a:schemeClr val="dk2"/>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3" name="Google Shape;333;p4"/>
            <p:cNvSpPr/>
            <p:nvPr/>
          </p:nvSpPr>
          <p:spPr>
            <a:xfrm>
              <a:off x="1244200" y="2150100"/>
              <a:ext cx="55675" cy="55675"/>
            </a:xfrm>
            <a:custGeom>
              <a:avLst/>
              <a:gdLst/>
              <a:ahLst/>
              <a:cxnLst/>
              <a:rect l="l" t="t" r="r" b="b"/>
              <a:pathLst>
                <a:path w="2227" h="2227" extrusionOk="0">
                  <a:moveTo>
                    <a:pt x="191" y="0"/>
                  </a:moveTo>
                  <a:cubicBezTo>
                    <a:pt x="83" y="0"/>
                    <a:pt x="0" y="96"/>
                    <a:pt x="0" y="203"/>
                  </a:cubicBezTo>
                  <a:lnTo>
                    <a:pt x="0" y="2036"/>
                  </a:lnTo>
                  <a:cubicBezTo>
                    <a:pt x="0" y="2143"/>
                    <a:pt x="83" y="2227"/>
                    <a:pt x="191" y="2227"/>
                  </a:cubicBezTo>
                  <a:lnTo>
                    <a:pt x="2024" y="2227"/>
                  </a:lnTo>
                  <a:cubicBezTo>
                    <a:pt x="2131" y="2227"/>
                    <a:pt x="2227" y="2143"/>
                    <a:pt x="2227" y="2036"/>
                  </a:cubicBezTo>
                  <a:lnTo>
                    <a:pt x="2227" y="203"/>
                  </a:lnTo>
                  <a:cubicBezTo>
                    <a:pt x="2227" y="96"/>
                    <a:pt x="2131" y="0"/>
                    <a:pt x="2024" y="0"/>
                  </a:cubicBezTo>
                  <a:close/>
                </a:path>
              </a:pathLst>
            </a:custGeom>
            <a:solidFill>
              <a:schemeClr val="dk2"/>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4" name="Google Shape;334;p4"/>
            <p:cNvSpPr/>
            <p:nvPr/>
          </p:nvSpPr>
          <p:spPr>
            <a:xfrm>
              <a:off x="1321875" y="2150100"/>
              <a:ext cx="55700" cy="55675"/>
            </a:xfrm>
            <a:custGeom>
              <a:avLst/>
              <a:gdLst/>
              <a:ahLst/>
              <a:cxnLst/>
              <a:rect l="l" t="t" r="r" b="b"/>
              <a:pathLst>
                <a:path w="2228" h="2227" extrusionOk="0">
                  <a:moveTo>
                    <a:pt x="203" y="0"/>
                  </a:moveTo>
                  <a:cubicBezTo>
                    <a:pt x="96" y="0"/>
                    <a:pt x="1" y="96"/>
                    <a:pt x="1" y="203"/>
                  </a:cubicBezTo>
                  <a:lnTo>
                    <a:pt x="1" y="2036"/>
                  </a:lnTo>
                  <a:cubicBezTo>
                    <a:pt x="1" y="2143"/>
                    <a:pt x="96" y="2227"/>
                    <a:pt x="203" y="2227"/>
                  </a:cubicBezTo>
                  <a:lnTo>
                    <a:pt x="2037" y="2227"/>
                  </a:lnTo>
                  <a:cubicBezTo>
                    <a:pt x="2144" y="2227"/>
                    <a:pt x="2227" y="2143"/>
                    <a:pt x="2227" y="2036"/>
                  </a:cubicBezTo>
                  <a:lnTo>
                    <a:pt x="2227" y="203"/>
                  </a:lnTo>
                  <a:cubicBezTo>
                    <a:pt x="2227" y="96"/>
                    <a:pt x="2144" y="0"/>
                    <a:pt x="2037" y="0"/>
                  </a:cubicBezTo>
                  <a:close/>
                </a:path>
              </a:pathLst>
            </a:custGeom>
            <a:solidFill>
              <a:schemeClr val="dk2"/>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5" name="Google Shape;335;p4"/>
            <p:cNvSpPr/>
            <p:nvPr/>
          </p:nvSpPr>
          <p:spPr>
            <a:xfrm>
              <a:off x="1399875" y="2150100"/>
              <a:ext cx="55375" cy="55675"/>
            </a:xfrm>
            <a:custGeom>
              <a:avLst/>
              <a:gdLst/>
              <a:ahLst/>
              <a:cxnLst/>
              <a:rect l="l" t="t" r="r" b="b"/>
              <a:pathLst>
                <a:path w="2215" h="2227" extrusionOk="0">
                  <a:moveTo>
                    <a:pt x="191" y="0"/>
                  </a:moveTo>
                  <a:cubicBezTo>
                    <a:pt x="83" y="0"/>
                    <a:pt x="0" y="96"/>
                    <a:pt x="0" y="203"/>
                  </a:cubicBezTo>
                  <a:lnTo>
                    <a:pt x="0" y="2036"/>
                  </a:lnTo>
                  <a:cubicBezTo>
                    <a:pt x="0" y="2143"/>
                    <a:pt x="83" y="2227"/>
                    <a:pt x="191" y="2227"/>
                  </a:cubicBezTo>
                  <a:lnTo>
                    <a:pt x="2024" y="2227"/>
                  </a:lnTo>
                  <a:cubicBezTo>
                    <a:pt x="2131" y="2227"/>
                    <a:pt x="2215" y="2143"/>
                    <a:pt x="2215" y="2036"/>
                  </a:cubicBezTo>
                  <a:lnTo>
                    <a:pt x="2215" y="203"/>
                  </a:lnTo>
                  <a:cubicBezTo>
                    <a:pt x="2215" y="96"/>
                    <a:pt x="2131" y="0"/>
                    <a:pt x="2024" y="0"/>
                  </a:cubicBezTo>
                  <a:close/>
                </a:path>
              </a:pathLst>
            </a:custGeom>
            <a:solidFill>
              <a:schemeClr val="dk2"/>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6" name="Google Shape;336;p4"/>
            <p:cNvSpPr/>
            <p:nvPr/>
          </p:nvSpPr>
          <p:spPr>
            <a:xfrm>
              <a:off x="467000" y="2330775"/>
              <a:ext cx="55400" cy="55675"/>
            </a:xfrm>
            <a:custGeom>
              <a:avLst/>
              <a:gdLst/>
              <a:ahLst/>
              <a:cxnLst/>
              <a:rect l="l" t="t" r="r" b="b"/>
              <a:pathLst>
                <a:path w="2216" h="2227" extrusionOk="0">
                  <a:moveTo>
                    <a:pt x="191" y="0"/>
                  </a:moveTo>
                  <a:cubicBezTo>
                    <a:pt x="84" y="0"/>
                    <a:pt x="1" y="84"/>
                    <a:pt x="1" y="203"/>
                  </a:cubicBezTo>
                  <a:lnTo>
                    <a:pt x="1" y="2024"/>
                  </a:lnTo>
                  <a:cubicBezTo>
                    <a:pt x="1" y="2132"/>
                    <a:pt x="84" y="2227"/>
                    <a:pt x="191" y="2227"/>
                  </a:cubicBezTo>
                  <a:lnTo>
                    <a:pt x="2025" y="2227"/>
                  </a:lnTo>
                  <a:cubicBezTo>
                    <a:pt x="2132" y="2227"/>
                    <a:pt x="2215" y="2132"/>
                    <a:pt x="2215" y="2024"/>
                  </a:cubicBezTo>
                  <a:lnTo>
                    <a:pt x="2215" y="203"/>
                  </a:lnTo>
                  <a:cubicBezTo>
                    <a:pt x="2215" y="84"/>
                    <a:pt x="2132" y="0"/>
                    <a:pt x="2025" y="0"/>
                  </a:cubicBezTo>
                  <a:close/>
                </a:path>
              </a:pathLst>
            </a:custGeom>
            <a:solidFill>
              <a:schemeClr val="dk2"/>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7" name="Google Shape;337;p4"/>
            <p:cNvSpPr/>
            <p:nvPr/>
          </p:nvSpPr>
          <p:spPr>
            <a:xfrm>
              <a:off x="544700" y="2330775"/>
              <a:ext cx="55375" cy="55675"/>
            </a:xfrm>
            <a:custGeom>
              <a:avLst/>
              <a:gdLst/>
              <a:ahLst/>
              <a:cxnLst/>
              <a:rect l="l" t="t" r="r" b="b"/>
              <a:pathLst>
                <a:path w="2215" h="2227" extrusionOk="0">
                  <a:moveTo>
                    <a:pt x="191" y="0"/>
                  </a:moveTo>
                  <a:cubicBezTo>
                    <a:pt x="84" y="0"/>
                    <a:pt x="0" y="84"/>
                    <a:pt x="0" y="203"/>
                  </a:cubicBezTo>
                  <a:lnTo>
                    <a:pt x="0" y="2024"/>
                  </a:lnTo>
                  <a:cubicBezTo>
                    <a:pt x="0" y="2132"/>
                    <a:pt x="84" y="2227"/>
                    <a:pt x="191" y="2227"/>
                  </a:cubicBezTo>
                  <a:lnTo>
                    <a:pt x="2025" y="2227"/>
                  </a:lnTo>
                  <a:cubicBezTo>
                    <a:pt x="2132" y="2227"/>
                    <a:pt x="2215" y="2132"/>
                    <a:pt x="2215" y="2024"/>
                  </a:cubicBezTo>
                  <a:lnTo>
                    <a:pt x="2215" y="203"/>
                  </a:lnTo>
                  <a:cubicBezTo>
                    <a:pt x="2215" y="84"/>
                    <a:pt x="2132" y="0"/>
                    <a:pt x="2025" y="0"/>
                  </a:cubicBezTo>
                  <a:close/>
                </a:path>
              </a:pathLst>
            </a:custGeom>
            <a:solidFill>
              <a:schemeClr val="dk2"/>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8" name="Google Shape;338;p4"/>
            <p:cNvSpPr/>
            <p:nvPr/>
          </p:nvSpPr>
          <p:spPr>
            <a:xfrm>
              <a:off x="622375" y="2330775"/>
              <a:ext cx="55400" cy="55675"/>
            </a:xfrm>
            <a:custGeom>
              <a:avLst/>
              <a:gdLst/>
              <a:ahLst/>
              <a:cxnLst/>
              <a:rect l="l" t="t" r="r" b="b"/>
              <a:pathLst>
                <a:path w="2216" h="2227" extrusionOk="0">
                  <a:moveTo>
                    <a:pt x="191" y="0"/>
                  </a:moveTo>
                  <a:cubicBezTo>
                    <a:pt x="84" y="0"/>
                    <a:pt x="1" y="84"/>
                    <a:pt x="1" y="203"/>
                  </a:cubicBezTo>
                  <a:lnTo>
                    <a:pt x="1" y="2024"/>
                  </a:lnTo>
                  <a:cubicBezTo>
                    <a:pt x="1" y="2132"/>
                    <a:pt x="84" y="2227"/>
                    <a:pt x="191" y="2227"/>
                  </a:cubicBezTo>
                  <a:lnTo>
                    <a:pt x="2025" y="2227"/>
                  </a:lnTo>
                  <a:cubicBezTo>
                    <a:pt x="2132" y="2227"/>
                    <a:pt x="2216" y="2132"/>
                    <a:pt x="2216" y="2024"/>
                  </a:cubicBezTo>
                  <a:lnTo>
                    <a:pt x="2216" y="203"/>
                  </a:lnTo>
                  <a:cubicBezTo>
                    <a:pt x="2216" y="84"/>
                    <a:pt x="2132" y="0"/>
                    <a:pt x="2025" y="0"/>
                  </a:cubicBezTo>
                  <a:close/>
                </a:path>
              </a:pathLst>
            </a:custGeom>
            <a:solidFill>
              <a:schemeClr val="dk2"/>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9" name="Google Shape;339;p4"/>
            <p:cNvSpPr/>
            <p:nvPr/>
          </p:nvSpPr>
          <p:spPr>
            <a:xfrm>
              <a:off x="467000" y="2420675"/>
              <a:ext cx="55400" cy="55675"/>
            </a:xfrm>
            <a:custGeom>
              <a:avLst/>
              <a:gdLst/>
              <a:ahLst/>
              <a:cxnLst/>
              <a:rect l="l" t="t" r="r" b="b"/>
              <a:pathLst>
                <a:path w="2216" h="2227" extrusionOk="0">
                  <a:moveTo>
                    <a:pt x="191" y="0"/>
                  </a:moveTo>
                  <a:cubicBezTo>
                    <a:pt x="84" y="0"/>
                    <a:pt x="1" y="95"/>
                    <a:pt x="1" y="203"/>
                  </a:cubicBezTo>
                  <a:lnTo>
                    <a:pt x="1" y="2024"/>
                  </a:lnTo>
                  <a:cubicBezTo>
                    <a:pt x="1" y="2131"/>
                    <a:pt x="84" y="2227"/>
                    <a:pt x="191" y="2227"/>
                  </a:cubicBezTo>
                  <a:lnTo>
                    <a:pt x="2025" y="2227"/>
                  </a:lnTo>
                  <a:cubicBezTo>
                    <a:pt x="2132" y="2227"/>
                    <a:pt x="2215" y="2131"/>
                    <a:pt x="2215" y="2024"/>
                  </a:cubicBezTo>
                  <a:lnTo>
                    <a:pt x="2215" y="203"/>
                  </a:lnTo>
                  <a:cubicBezTo>
                    <a:pt x="2215" y="95"/>
                    <a:pt x="2132" y="0"/>
                    <a:pt x="2025" y="0"/>
                  </a:cubicBezTo>
                  <a:close/>
                </a:path>
              </a:pathLst>
            </a:custGeom>
            <a:solidFill>
              <a:schemeClr val="dk2"/>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0" name="Google Shape;340;p4"/>
            <p:cNvSpPr/>
            <p:nvPr/>
          </p:nvSpPr>
          <p:spPr>
            <a:xfrm>
              <a:off x="544700" y="2420675"/>
              <a:ext cx="55375" cy="55675"/>
            </a:xfrm>
            <a:custGeom>
              <a:avLst/>
              <a:gdLst/>
              <a:ahLst/>
              <a:cxnLst/>
              <a:rect l="l" t="t" r="r" b="b"/>
              <a:pathLst>
                <a:path w="2215" h="2227" extrusionOk="0">
                  <a:moveTo>
                    <a:pt x="191" y="0"/>
                  </a:moveTo>
                  <a:cubicBezTo>
                    <a:pt x="84" y="0"/>
                    <a:pt x="0" y="95"/>
                    <a:pt x="0" y="203"/>
                  </a:cubicBezTo>
                  <a:lnTo>
                    <a:pt x="0" y="2024"/>
                  </a:lnTo>
                  <a:cubicBezTo>
                    <a:pt x="0" y="2131"/>
                    <a:pt x="84" y="2227"/>
                    <a:pt x="191" y="2227"/>
                  </a:cubicBezTo>
                  <a:lnTo>
                    <a:pt x="2025" y="2227"/>
                  </a:lnTo>
                  <a:cubicBezTo>
                    <a:pt x="2132" y="2227"/>
                    <a:pt x="2215" y="2131"/>
                    <a:pt x="2215" y="2024"/>
                  </a:cubicBezTo>
                  <a:lnTo>
                    <a:pt x="2215" y="203"/>
                  </a:lnTo>
                  <a:cubicBezTo>
                    <a:pt x="2215" y="95"/>
                    <a:pt x="2132" y="0"/>
                    <a:pt x="2025" y="0"/>
                  </a:cubicBezTo>
                  <a:close/>
                </a:path>
              </a:pathLst>
            </a:custGeom>
            <a:solidFill>
              <a:schemeClr val="dk2"/>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1" name="Google Shape;341;p4"/>
            <p:cNvSpPr/>
            <p:nvPr/>
          </p:nvSpPr>
          <p:spPr>
            <a:xfrm>
              <a:off x="622375" y="2420675"/>
              <a:ext cx="55400" cy="55675"/>
            </a:xfrm>
            <a:custGeom>
              <a:avLst/>
              <a:gdLst/>
              <a:ahLst/>
              <a:cxnLst/>
              <a:rect l="l" t="t" r="r" b="b"/>
              <a:pathLst>
                <a:path w="2216" h="2227" extrusionOk="0">
                  <a:moveTo>
                    <a:pt x="191" y="0"/>
                  </a:moveTo>
                  <a:cubicBezTo>
                    <a:pt x="84" y="0"/>
                    <a:pt x="1" y="95"/>
                    <a:pt x="1" y="203"/>
                  </a:cubicBezTo>
                  <a:lnTo>
                    <a:pt x="1" y="2024"/>
                  </a:lnTo>
                  <a:cubicBezTo>
                    <a:pt x="1" y="2131"/>
                    <a:pt x="84" y="2227"/>
                    <a:pt x="191" y="2227"/>
                  </a:cubicBezTo>
                  <a:lnTo>
                    <a:pt x="2025" y="2227"/>
                  </a:lnTo>
                  <a:cubicBezTo>
                    <a:pt x="2132" y="2227"/>
                    <a:pt x="2216" y="2131"/>
                    <a:pt x="2216" y="2024"/>
                  </a:cubicBezTo>
                  <a:lnTo>
                    <a:pt x="2216" y="203"/>
                  </a:lnTo>
                  <a:cubicBezTo>
                    <a:pt x="2216" y="95"/>
                    <a:pt x="2132" y="0"/>
                    <a:pt x="2025" y="0"/>
                  </a:cubicBezTo>
                  <a:close/>
                </a:path>
              </a:pathLst>
            </a:custGeom>
            <a:solidFill>
              <a:schemeClr val="dk2"/>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2" name="Google Shape;342;p4"/>
            <p:cNvSpPr/>
            <p:nvPr/>
          </p:nvSpPr>
          <p:spPr>
            <a:xfrm>
              <a:off x="700075" y="2330775"/>
              <a:ext cx="55675" cy="55675"/>
            </a:xfrm>
            <a:custGeom>
              <a:avLst/>
              <a:gdLst/>
              <a:ahLst/>
              <a:cxnLst/>
              <a:rect l="l" t="t" r="r" b="b"/>
              <a:pathLst>
                <a:path w="2227" h="2227" extrusionOk="0">
                  <a:moveTo>
                    <a:pt x="203" y="0"/>
                  </a:moveTo>
                  <a:cubicBezTo>
                    <a:pt x="96" y="0"/>
                    <a:pt x="1" y="84"/>
                    <a:pt x="1" y="203"/>
                  </a:cubicBezTo>
                  <a:lnTo>
                    <a:pt x="1" y="2024"/>
                  </a:lnTo>
                  <a:cubicBezTo>
                    <a:pt x="1" y="2132"/>
                    <a:pt x="96" y="2227"/>
                    <a:pt x="203" y="2227"/>
                  </a:cubicBezTo>
                  <a:lnTo>
                    <a:pt x="2025" y="2227"/>
                  </a:lnTo>
                  <a:cubicBezTo>
                    <a:pt x="2132" y="2227"/>
                    <a:pt x="2227" y="2132"/>
                    <a:pt x="2227" y="2024"/>
                  </a:cubicBezTo>
                  <a:lnTo>
                    <a:pt x="2227" y="203"/>
                  </a:lnTo>
                  <a:cubicBezTo>
                    <a:pt x="2227" y="84"/>
                    <a:pt x="2132" y="0"/>
                    <a:pt x="2025" y="0"/>
                  </a:cubicBezTo>
                  <a:close/>
                </a:path>
              </a:pathLst>
            </a:custGeom>
            <a:solidFill>
              <a:schemeClr val="dk2"/>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3" name="Google Shape;343;p4"/>
            <p:cNvSpPr/>
            <p:nvPr/>
          </p:nvSpPr>
          <p:spPr>
            <a:xfrm>
              <a:off x="777775" y="2330775"/>
              <a:ext cx="55675" cy="55675"/>
            </a:xfrm>
            <a:custGeom>
              <a:avLst/>
              <a:gdLst/>
              <a:ahLst/>
              <a:cxnLst/>
              <a:rect l="l" t="t" r="r" b="b"/>
              <a:pathLst>
                <a:path w="2227" h="2227" extrusionOk="0">
                  <a:moveTo>
                    <a:pt x="202" y="0"/>
                  </a:moveTo>
                  <a:cubicBezTo>
                    <a:pt x="95" y="0"/>
                    <a:pt x="0" y="84"/>
                    <a:pt x="0" y="203"/>
                  </a:cubicBezTo>
                  <a:lnTo>
                    <a:pt x="0" y="2024"/>
                  </a:lnTo>
                  <a:cubicBezTo>
                    <a:pt x="0" y="2132"/>
                    <a:pt x="95" y="2227"/>
                    <a:pt x="202" y="2227"/>
                  </a:cubicBezTo>
                  <a:lnTo>
                    <a:pt x="2024" y="2227"/>
                  </a:lnTo>
                  <a:cubicBezTo>
                    <a:pt x="2131" y="2227"/>
                    <a:pt x="2227" y="2132"/>
                    <a:pt x="2227" y="2024"/>
                  </a:cubicBezTo>
                  <a:lnTo>
                    <a:pt x="2227" y="203"/>
                  </a:lnTo>
                  <a:cubicBezTo>
                    <a:pt x="2227" y="84"/>
                    <a:pt x="2131" y="0"/>
                    <a:pt x="2024" y="0"/>
                  </a:cubicBezTo>
                  <a:close/>
                </a:path>
              </a:pathLst>
            </a:custGeom>
            <a:solidFill>
              <a:schemeClr val="dk2"/>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4" name="Google Shape;344;p4"/>
            <p:cNvSpPr/>
            <p:nvPr/>
          </p:nvSpPr>
          <p:spPr>
            <a:xfrm>
              <a:off x="855450" y="2330775"/>
              <a:ext cx="55700" cy="55675"/>
            </a:xfrm>
            <a:custGeom>
              <a:avLst/>
              <a:gdLst/>
              <a:ahLst/>
              <a:cxnLst/>
              <a:rect l="l" t="t" r="r" b="b"/>
              <a:pathLst>
                <a:path w="2228" h="2227" extrusionOk="0">
                  <a:moveTo>
                    <a:pt x="203" y="0"/>
                  </a:moveTo>
                  <a:cubicBezTo>
                    <a:pt x="96" y="0"/>
                    <a:pt x="1" y="84"/>
                    <a:pt x="1" y="203"/>
                  </a:cubicBezTo>
                  <a:lnTo>
                    <a:pt x="1" y="2024"/>
                  </a:lnTo>
                  <a:cubicBezTo>
                    <a:pt x="1" y="2132"/>
                    <a:pt x="96" y="2227"/>
                    <a:pt x="203" y="2227"/>
                  </a:cubicBezTo>
                  <a:lnTo>
                    <a:pt x="2037" y="2227"/>
                  </a:lnTo>
                  <a:cubicBezTo>
                    <a:pt x="2144" y="2227"/>
                    <a:pt x="2227" y="2132"/>
                    <a:pt x="2227" y="2024"/>
                  </a:cubicBezTo>
                  <a:lnTo>
                    <a:pt x="2227" y="203"/>
                  </a:lnTo>
                  <a:cubicBezTo>
                    <a:pt x="2227" y="84"/>
                    <a:pt x="2144" y="0"/>
                    <a:pt x="2037" y="0"/>
                  </a:cubicBezTo>
                  <a:close/>
                </a:path>
              </a:pathLst>
            </a:custGeom>
            <a:solidFill>
              <a:schemeClr val="dk2"/>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5" name="Google Shape;345;p4"/>
            <p:cNvSpPr/>
            <p:nvPr/>
          </p:nvSpPr>
          <p:spPr>
            <a:xfrm>
              <a:off x="933150" y="2330775"/>
              <a:ext cx="55675" cy="55675"/>
            </a:xfrm>
            <a:custGeom>
              <a:avLst/>
              <a:gdLst/>
              <a:ahLst/>
              <a:cxnLst/>
              <a:rect l="l" t="t" r="r" b="b"/>
              <a:pathLst>
                <a:path w="2227" h="2227" extrusionOk="0">
                  <a:moveTo>
                    <a:pt x="203" y="0"/>
                  </a:moveTo>
                  <a:cubicBezTo>
                    <a:pt x="95" y="0"/>
                    <a:pt x="0" y="84"/>
                    <a:pt x="0" y="203"/>
                  </a:cubicBezTo>
                  <a:lnTo>
                    <a:pt x="0" y="2024"/>
                  </a:lnTo>
                  <a:cubicBezTo>
                    <a:pt x="0" y="2132"/>
                    <a:pt x="95" y="2227"/>
                    <a:pt x="203" y="2227"/>
                  </a:cubicBezTo>
                  <a:lnTo>
                    <a:pt x="2036" y="2227"/>
                  </a:lnTo>
                  <a:cubicBezTo>
                    <a:pt x="2143" y="2227"/>
                    <a:pt x="2227" y="2132"/>
                    <a:pt x="2227" y="2024"/>
                  </a:cubicBezTo>
                  <a:lnTo>
                    <a:pt x="2227" y="203"/>
                  </a:lnTo>
                  <a:cubicBezTo>
                    <a:pt x="2227" y="84"/>
                    <a:pt x="2143" y="0"/>
                    <a:pt x="2036" y="0"/>
                  </a:cubicBezTo>
                  <a:close/>
                </a:path>
              </a:pathLst>
            </a:custGeom>
            <a:solidFill>
              <a:schemeClr val="dk2"/>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6" name="Google Shape;346;p4"/>
            <p:cNvSpPr/>
            <p:nvPr/>
          </p:nvSpPr>
          <p:spPr>
            <a:xfrm>
              <a:off x="1011125" y="2330775"/>
              <a:ext cx="55400" cy="55675"/>
            </a:xfrm>
            <a:custGeom>
              <a:avLst/>
              <a:gdLst/>
              <a:ahLst/>
              <a:cxnLst/>
              <a:rect l="l" t="t" r="r" b="b"/>
              <a:pathLst>
                <a:path w="2216" h="2227" extrusionOk="0">
                  <a:moveTo>
                    <a:pt x="191" y="0"/>
                  </a:moveTo>
                  <a:cubicBezTo>
                    <a:pt x="84" y="0"/>
                    <a:pt x="1" y="84"/>
                    <a:pt x="1" y="203"/>
                  </a:cubicBezTo>
                  <a:lnTo>
                    <a:pt x="1" y="2024"/>
                  </a:lnTo>
                  <a:cubicBezTo>
                    <a:pt x="1" y="2132"/>
                    <a:pt x="84" y="2227"/>
                    <a:pt x="191" y="2227"/>
                  </a:cubicBezTo>
                  <a:lnTo>
                    <a:pt x="2025" y="2227"/>
                  </a:lnTo>
                  <a:cubicBezTo>
                    <a:pt x="2132" y="2227"/>
                    <a:pt x="2215" y="2132"/>
                    <a:pt x="2215" y="2024"/>
                  </a:cubicBezTo>
                  <a:lnTo>
                    <a:pt x="2215" y="203"/>
                  </a:lnTo>
                  <a:cubicBezTo>
                    <a:pt x="2215" y="84"/>
                    <a:pt x="2132" y="0"/>
                    <a:pt x="2025" y="0"/>
                  </a:cubicBezTo>
                  <a:close/>
                </a:path>
              </a:pathLst>
            </a:custGeom>
            <a:solidFill>
              <a:schemeClr val="dk2"/>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7" name="Google Shape;347;p4"/>
            <p:cNvSpPr/>
            <p:nvPr/>
          </p:nvSpPr>
          <p:spPr>
            <a:xfrm>
              <a:off x="1088825" y="2330775"/>
              <a:ext cx="55375" cy="55675"/>
            </a:xfrm>
            <a:custGeom>
              <a:avLst/>
              <a:gdLst/>
              <a:ahLst/>
              <a:cxnLst/>
              <a:rect l="l" t="t" r="r" b="b"/>
              <a:pathLst>
                <a:path w="2215" h="2227" extrusionOk="0">
                  <a:moveTo>
                    <a:pt x="191" y="0"/>
                  </a:moveTo>
                  <a:cubicBezTo>
                    <a:pt x="83" y="0"/>
                    <a:pt x="0" y="84"/>
                    <a:pt x="0" y="203"/>
                  </a:cubicBezTo>
                  <a:lnTo>
                    <a:pt x="0" y="2024"/>
                  </a:lnTo>
                  <a:cubicBezTo>
                    <a:pt x="0" y="2132"/>
                    <a:pt x="83" y="2227"/>
                    <a:pt x="191" y="2227"/>
                  </a:cubicBezTo>
                  <a:lnTo>
                    <a:pt x="2024" y="2227"/>
                  </a:lnTo>
                  <a:cubicBezTo>
                    <a:pt x="2131" y="2227"/>
                    <a:pt x="2215" y="2132"/>
                    <a:pt x="2215" y="2024"/>
                  </a:cubicBezTo>
                  <a:lnTo>
                    <a:pt x="2215" y="203"/>
                  </a:lnTo>
                  <a:cubicBezTo>
                    <a:pt x="2215" y="84"/>
                    <a:pt x="2131" y="0"/>
                    <a:pt x="2024" y="0"/>
                  </a:cubicBezTo>
                  <a:close/>
                </a:path>
              </a:pathLst>
            </a:custGeom>
            <a:solidFill>
              <a:schemeClr val="dk2"/>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8" name="Google Shape;348;p4"/>
            <p:cNvSpPr/>
            <p:nvPr/>
          </p:nvSpPr>
          <p:spPr>
            <a:xfrm>
              <a:off x="1166500" y="2330775"/>
              <a:ext cx="55700" cy="55675"/>
            </a:xfrm>
            <a:custGeom>
              <a:avLst/>
              <a:gdLst/>
              <a:ahLst/>
              <a:cxnLst/>
              <a:rect l="l" t="t" r="r" b="b"/>
              <a:pathLst>
                <a:path w="2228" h="2227" extrusionOk="0">
                  <a:moveTo>
                    <a:pt x="191" y="0"/>
                  </a:moveTo>
                  <a:cubicBezTo>
                    <a:pt x="84" y="0"/>
                    <a:pt x="1" y="84"/>
                    <a:pt x="1" y="203"/>
                  </a:cubicBezTo>
                  <a:lnTo>
                    <a:pt x="1" y="2024"/>
                  </a:lnTo>
                  <a:cubicBezTo>
                    <a:pt x="1" y="2132"/>
                    <a:pt x="84" y="2227"/>
                    <a:pt x="191" y="2227"/>
                  </a:cubicBezTo>
                  <a:lnTo>
                    <a:pt x="2025" y="2227"/>
                  </a:lnTo>
                  <a:cubicBezTo>
                    <a:pt x="2132" y="2227"/>
                    <a:pt x="2227" y="2132"/>
                    <a:pt x="2227" y="2024"/>
                  </a:cubicBezTo>
                  <a:lnTo>
                    <a:pt x="2227" y="203"/>
                  </a:lnTo>
                  <a:cubicBezTo>
                    <a:pt x="2227" y="84"/>
                    <a:pt x="2132" y="0"/>
                    <a:pt x="2025" y="0"/>
                  </a:cubicBezTo>
                  <a:close/>
                </a:path>
              </a:pathLst>
            </a:custGeom>
            <a:solidFill>
              <a:schemeClr val="dk2"/>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9" name="Google Shape;349;p4"/>
            <p:cNvSpPr/>
            <p:nvPr/>
          </p:nvSpPr>
          <p:spPr>
            <a:xfrm>
              <a:off x="1244200" y="2330775"/>
              <a:ext cx="55675" cy="55675"/>
            </a:xfrm>
            <a:custGeom>
              <a:avLst/>
              <a:gdLst/>
              <a:ahLst/>
              <a:cxnLst/>
              <a:rect l="l" t="t" r="r" b="b"/>
              <a:pathLst>
                <a:path w="2227" h="2227" extrusionOk="0">
                  <a:moveTo>
                    <a:pt x="191" y="0"/>
                  </a:moveTo>
                  <a:cubicBezTo>
                    <a:pt x="83" y="0"/>
                    <a:pt x="0" y="84"/>
                    <a:pt x="0" y="203"/>
                  </a:cubicBezTo>
                  <a:lnTo>
                    <a:pt x="0" y="2024"/>
                  </a:lnTo>
                  <a:cubicBezTo>
                    <a:pt x="0" y="2132"/>
                    <a:pt x="83" y="2227"/>
                    <a:pt x="191" y="2227"/>
                  </a:cubicBezTo>
                  <a:lnTo>
                    <a:pt x="2024" y="2227"/>
                  </a:lnTo>
                  <a:cubicBezTo>
                    <a:pt x="2131" y="2227"/>
                    <a:pt x="2227" y="2132"/>
                    <a:pt x="2227" y="2024"/>
                  </a:cubicBezTo>
                  <a:lnTo>
                    <a:pt x="2227" y="203"/>
                  </a:lnTo>
                  <a:cubicBezTo>
                    <a:pt x="2227" y="84"/>
                    <a:pt x="2131" y="0"/>
                    <a:pt x="2024" y="0"/>
                  </a:cubicBezTo>
                  <a:close/>
                </a:path>
              </a:pathLst>
            </a:custGeom>
            <a:solidFill>
              <a:schemeClr val="dk2"/>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50" name="Google Shape;350;p4"/>
            <p:cNvSpPr/>
            <p:nvPr/>
          </p:nvSpPr>
          <p:spPr>
            <a:xfrm>
              <a:off x="1321875" y="2330775"/>
              <a:ext cx="55700" cy="55675"/>
            </a:xfrm>
            <a:custGeom>
              <a:avLst/>
              <a:gdLst/>
              <a:ahLst/>
              <a:cxnLst/>
              <a:rect l="l" t="t" r="r" b="b"/>
              <a:pathLst>
                <a:path w="2228" h="2227" extrusionOk="0">
                  <a:moveTo>
                    <a:pt x="203" y="0"/>
                  </a:moveTo>
                  <a:cubicBezTo>
                    <a:pt x="96" y="0"/>
                    <a:pt x="1" y="84"/>
                    <a:pt x="1" y="203"/>
                  </a:cubicBezTo>
                  <a:lnTo>
                    <a:pt x="1" y="2024"/>
                  </a:lnTo>
                  <a:cubicBezTo>
                    <a:pt x="1" y="2132"/>
                    <a:pt x="96" y="2227"/>
                    <a:pt x="203" y="2227"/>
                  </a:cubicBezTo>
                  <a:lnTo>
                    <a:pt x="2037" y="2227"/>
                  </a:lnTo>
                  <a:cubicBezTo>
                    <a:pt x="2144" y="2227"/>
                    <a:pt x="2227" y="2132"/>
                    <a:pt x="2227" y="2024"/>
                  </a:cubicBezTo>
                  <a:lnTo>
                    <a:pt x="2227" y="203"/>
                  </a:lnTo>
                  <a:cubicBezTo>
                    <a:pt x="2227" y="84"/>
                    <a:pt x="2144" y="0"/>
                    <a:pt x="2037" y="0"/>
                  </a:cubicBezTo>
                  <a:close/>
                </a:path>
              </a:pathLst>
            </a:custGeom>
            <a:solidFill>
              <a:schemeClr val="dk2"/>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51" name="Google Shape;351;p4"/>
            <p:cNvSpPr/>
            <p:nvPr/>
          </p:nvSpPr>
          <p:spPr>
            <a:xfrm>
              <a:off x="1377550" y="2240875"/>
              <a:ext cx="77700" cy="145575"/>
            </a:xfrm>
            <a:custGeom>
              <a:avLst/>
              <a:gdLst/>
              <a:ahLst/>
              <a:cxnLst/>
              <a:rect l="l" t="t" r="r" b="b"/>
              <a:pathLst>
                <a:path w="3108" h="5823" extrusionOk="0">
                  <a:moveTo>
                    <a:pt x="655" y="1"/>
                  </a:moveTo>
                  <a:cubicBezTo>
                    <a:pt x="286" y="1"/>
                    <a:pt x="0" y="310"/>
                    <a:pt x="0" y="691"/>
                  </a:cubicBezTo>
                  <a:lnTo>
                    <a:pt x="0" y="1668"/>
                  </a:lnTo>
                  <a:cubicBezTo>
                    <a:pt x="0" y="2049"/>
                    <a:pt x="286" y="2358"/>
                    <a:pt x="655" y="2358"/>
                  </a:cubicBezTo>
                  <a:lnTo>
                    <a:pt x="893" y="2358"/>
                  </a:lnTo>
                  <a:lnTo>
                    <a:pt x="893" y="4954"/>
                  </a:lnTo>
                  <a:cubicBezTo>
                    <a:pt x="893" y="5430"/>
                    <a:pt x="1250" y="5823"/>
                    <a:pt x="1703" y="5823"/>
                  </a:cubicBezTo>
                  <a:lnTo>
                    <a:pt x="2298" y="5823"/>
                  </a:lnTo>
                  <a:cubicBezTo>
                    <a:pt x="2739" y="5823"/>
                    <a:pt x="3108" y="5430"/>
                    <a:pt x="3108" y="4954"/>
                  </a:cubicBezTo>
                  <a:lnTo>
                    <a:pt x="3108" y="1668"/>
                  </a:lnTo>
                  <a:lnTo>
                    <a:pt x="3108" y="1560"/>
                  </a:lnTo>
                  <a:lnTo>
                    <a:pt x="3108" y="691"/>
                  </a:lnTo>
                  <a:cubicBezTo>
                    <a:pt x="3108" y="310"/>
                    <a:pt x="2822" y="1"/>
                    <a:pt x="2453" y="1"/>
                  </a:cubicBezTo>
                  <a:close/>
                </a:path>
              </a:pathLst>
            </a:custGeom>
            <a:solidFill>
              <a:schemeClr val="dk2"/>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52" name="Google Shape;352;p4"/>
            <p:cNvSpPr/>
            <p:nvPr/>
          </p:nvSpPr>
          <p:spPr>
            <a:xfrm>
              <a:off x="1244200" y="2420675"/>
              <a:ext cx="55675" cy="55675"/>
            </a:xfrm>
            <a:custGeom>
              <a:avLst/>
              <a:gdLst/>
              <a:ahLst/>
              <a:cxnLst/>
              <a:rect l="l" t="t" r="r" b="b"/>
              <a:pathLst>
                <a:path w="2227" h="2227" extrusionOk="0">
                  <a:moveTo>
                    <a:pt x="191" y="0"/>
                  </a:moveTo>
                  <a:cubicBezTo>
                    <a:pt x="83" y="0"/>
                    <a:pt x="0" y="95"/>
                    <a:pt x="0" y="203"/>
                  </a:cubicBezTo>
                  <a:lnTo>
                    <a:pt x="0" y="2024"/>
                  </a:lnTo>
                  <a:cubicBezTo>
                    <a:pt x="0" y="2131"/>
                    <a:pt x="83" y="2227"/>
                    <a:pt x="191" y="2227"/>
                  </a:cubicBezTo>
                  <a:lnTo>
                    <a:pt x="2024" y="2227"/>
                  </a:lnTo>
                  <a:cubicBezTo>
                    <a:pt x="2131" y="2227"/>
                    <a:pt x="2227" y="2131"/>
                    <a:pt x="2227" y="2024"/>
                  </a:cubicBezTo>
                  <a:lnTo>
                    <a:pt x="2227" y="203"/>
                  </a:lnTo>
                  <a:cubicBezTo>
                    <a:pt x="2227" y="95"/>
                    <a:pt x="2131" y="0"/>
                    <a:pt x="2024" y="0"/>
                  </a:cubicBezTo>
                  <a:close/>
                </a:path>
              </a:pathLst>
            </a:custGeom>
            <a:solidFill>
              <a:schemeClr val="dk2"/>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53" name="Google Shape;353;p4"/>
            <p:cNvSpPr/>
            <p:nvPr/>
          </p:nvSpPr>
          <p:spPr>
            <a:xfrm>
              <a:off x="1321875" y="2420675"/>
              <a:ext cx="55700" cy="55675"/>
            </a:xfrm>
            <a:custGeom>
              <a:avLst/>
              <a:gdLst/>
              <a:ahLst/>
              <a:cxnLst/>
              <a:rect l="l" t="t" r="r" b="b"/>
              <a:pathLst>
                <a:path w="2228" h="2227" extrusionOk="0">
                  <a:moveTo>
                    <a:pt x="203" y="0"/>
                  </a:moveTo>
                  <a:cubicBezTo>
                    <a:pt x="96" y="0"/>
                    <a:pt x="1" y="95"/>
                    <a:pt x="1" y="203"/>
                  </a:cubicBezTo>
                  <a:lnTo>
                    <a:pt x="1" y="2024"/>
                  </a:lnTo>
                  <a:cubicBezTo>
                    <a:pt x="1" y="2131"/>
                    <a:pt x="96" y="2227"/>
                    <a:pt x="203" y="2227"/>
                  </a:cubicBezTo>
                  <a:lnTo>
                    <a:pt x="2037" y="2227"/>
                  </a:lnTo>
                  <a:cubicBezTo>
                    <a:pt x="2144" y="2227"/>
                    <a:pt x="2227" y="2131"/>
                    <a:pt x="2227" y="2024"/>
                  </a:cubicBezTo>
                  <a:lnTo>
                    <a:pt x="2227" y="203"/>
                  </a:lnTo>
                  <a:cubicBezTo>
                    <a:pt x="2227" y="95"/>
                    <a:pt x="2144" y="0"/>
                    <a:pt x="2037" y="0"/>
                  </a:cubicBezTo>
                  <a:close/>
                </a:path>
              </a:pathLst>
            </a:custGeom>
            <a:solidFill>
              <a:schemeClr val="dk2"/>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54" name="Google Shape;354;p4"/>
            <p:cNvSpPr/>
            <p:nvPr/>
          </p:nvSpPr>
          <p:spPr>
            <a:xfrm>
              <a:off x="1399875" y="2420675"/>
              <a:ext cx="55375" cy="55675"/>
            </a:xfrm>
            <a:custGeom>
              <a:avLst/>
              <a:gdLst/>
              <a:ahLst/>
              <a:cxnLst/>
              <a:rect l="l" t="t" r="r" b="b"/>
              <a:pathLst>
                <a:path w="2215" h="2227" extrusionOk="0">
                  <a:moveTo>
                    <a:pt x="191" y="0"/>
                  </a:moveTo>
                  <a:cubicBezTo>
                    <a:pt x="83" y="0"/>
                    <a:pt x="0" y="95"/>
                    <a:pt x="0" y="203"/>
                  </a:cubicBezTo>
                  <a:lnTo>
                    <a:pt x="0" y="2024"/>
                  </a:lnTo>
                  <a:cubicBezTo>
                    <a:pt x="0" y="2131"/>
                    <a:pt x="83" y="2227"/>
                    <a:pt x="191" y="2227"/>
                  </a:cubicBezTo>
                  <a:lnTo>
                    <a:pt x="2024" y="2227"/>
                  </a:lnTo>
                  <a:cubicBezTo>
                    <a:pt x="2131" y="2227"/>
                    <a:pt x="2215" y="2131"/>
                    <a:pt x="2215" y="2024"/>
                  </a:cubicBezTo>
                  <a:lnTo>
                    <a:pt x="2215" y="203"/>
                  </a:lnTo>
                  <a:cubicBezTo>
                    <a:pt x="2215" y="95"/>
                    <a:pt x="2131" y="0"/>
                    <a:pt x="2024" y="0"/>
                  </a:cubicBezTo>
                  <a:close/>
                </a:path>
              </a:pathLst>
            </a:custGeom>
            <a:solidFill>
              <a:schemeClr val="dk2"/>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355" name="Google Shape;355;p4"/>
          <p:cNvGrpSpPr/>
          <p:nvPr/>
        </p:nvGrpSpPr>
        <p:grpSpPr>
          <a:xfrm flipH="1">
            <a:off x="8115725" y="4104070"/>
            <a:ext cx="973177" cy="950127"/>
            <a:chOff x="2180273" y="-464800"/>
            <a:chExt cx="1256975" cy="1227203"/>
          </a:xfrm>
        </p:grpSpPr>
        <p:sp>
          <p:nvSpPr>
            <p:cNvPr id="356" name="Google Shape;356;p4"/>
            <p:cNvSpPr/>
            <p:nvPr/>
          </p:nvSpPr>
          <p:spPr>
            <a:xfrm rot="1305289">
              <a:off x="2317483" y="-315805"/>
              <a:ext cx="982555" cy="929213"/>
            </a:xfrm>
            <a:custGeom>
              <a:avLst/>
              <a:gdLst/>
              <a:ahLst/>
              <a:cxnLst/>
              <a:rect l="l" t="t" r="r" b="b"/>
              <a:pathLst>
                <a:path w="2358" h="2230" extrusionOk="0">
                  <a:moveTo>
                    <a:pt x="1231" y="0"/>
                  </a:moveTo>
                  <a:cubicBezTo>
                    <a:pt x="1192" y="0"/>
                    <a:pt x="1154" y="21"/>
                    <a:pt x="1131" y="66"/>
                  </a:cubicBezTo>
                  <a:lnTo>
                    <a:pt x="822" y="566"/>
                  </a:lnTo>
                  <a:cubicBezTo>
                    <a:pt x="810" y="602"/>
                    <a:pt x="774" y="626"/>
                    <a:pt x="726" y="626"/>
                  </a:cubicBezTo>
                  <a:lnTo>
                    <a:pt x="131" y="661"/>
                  </a:lnTo>
                  <a:cubicBezTo>
                    <a:pt x="48" y="673"/>
                    <a:pt x="0" y="780"/>
                    <a:pt x="60" y="852"/>
                  </a:cubicBezTo>
                  <a:lnTo>
                    <a:pt x="453" y="1292"/>
                  </a:lnTo>
                  <a:cubicBezTo>
                    <a:pt x="476" y="1328"/>
                    <a:pt x="488" y="1376"/>
                    <a:pt x="476" y="1399"/>
                  </a:cubicBezTo>
                  <a:lnTo>
                    <a:pt x="334" y="1983"/>
                  </a:lnTo>
                  <a:cubicBezTo>
                    <a:pt x="314" y="2051"/>
                    <a:pt x="374" y="2127"/>
                    <a:pt x="442" y="2127"/>
                  </a:cubicBezTo>
                  <a:cubicBezTo>
                    <a:pt x="457" y="2127"/>
                    <a:pt x="473" y="2123"/>
                    <a:pt x="488" y="2114"/>
                  </a:cubicBezTo>
                  <a:lnTo>
                    <a:pt x="1048" y="1876"/>
                  </a:lnTo>
                  <a:cubicBezTo>
                    <a:pt x="1055" y="1872"/>
                    <a:pt x="1064" y="1871"/>
                    <a:pt x="1074" y="1871"/>
                  </a:cubicBezTo>
                  <a:cubicBezTo>
                    <a:pt x="1098" y="1871"/>
                    <a:pt x="1126" y="1879"/>
                    <a:pt x="1143" y="1888"/>
                  </a:cubicBezTo>
                  <a:lnTo>
                    <a:pt x="1655" y="2209"/>
                  </a:lnTo>
                  <a:cubicBezTo>
                    <a:pt x="1672" y="2223"/>
                    <a:pt x="1691" y="2229"/>
                    <a:pt x="1710" y="2229"/>
                  </a:cubicBezTo>
                  <a:cubicBezTo>
                    <a:pt x="1770" y="2229"/>
                    <a:pt x="1828" y="2168"/>
                    <a:pt x="1810" y="2114"/>
                  </a:cubicBezTo>
                  <a:lnTo>
                    <a:pt x="1774" y="1519"/>
                  </a:lnTo>
                  <a:cubicBezTo>
                    <a:pt x="1774" y="1471"/>
                    <a:pt x="1786" y="1447"/>
                    <a:pt x="1810" y="1411"/>
                  </a:cubicBezTo>
                  <a:lnTo>
                    <a:pt x="2274" y="1042"/>
                  </a:lnTo>
                  <a:cubicBezTo>
                    <a:pt x="2358" y="971"/>
                    <a:pt x="2322" y="852"/>
                    <a:pt x="2239" y="840"/>
                  </a:cubicBezTo>
                  <a:lnTo>
                    <a:pt x="1643" y="697"/>
                  </a:lnTo>
                  <a:cubicBezTo>
                    <a:pt x="1608" y="685"/>
                    <a:pt x="1584" y="661"/>
                    <a:pt x="1560" y="626"/>
                  </a:cubicBezTo>
                  <a:lnTo>
                    <a:pt x="1346" y="78"/>
                  </a:lnTo>
                  <a:cubicBezTo>
                    <a:pt x="1320" y="27"/>
                    <a:pt x="1275" y="0"/>
                    <a:pt x="1231" y="0"/>
                  </a:cubicBezTo>
                  <a:close/>
                </a:path>
              </a:pathLst>
            </a:custGeom>
            <a:solidFill>
              <a:schemeClr val="accent4"/>
            </a:solidFill>
            <a:ln>
              <a:noFill/>
            </a:ln>
            <a:effectLst>
              <a:outerShdw dist="76200" dir="5400000" algn="bl" rotWithShape="0">
                <a:schemeClr val="lt1">
                  <a:alpha val="18823"/>
                </a:scheme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57" name="Google Shape;357;p4"/>
            <p:cNvSpPr/>
            <p:nvPr/>
          </p:nvSpPr>
          <p:spPr>
            <a:xfrm rot="1305284">
              <a:off x="2487572" y="-154950"/>
              <a:ext cx="642378" cy="607502"/>
            </a:xfrm>
            <a:custGeom>
              <a:avLst/>
              <a:gdLst/>
              <a:ahLst/>
              <a:cxnLst/>
              <a:rect l="l" t="t" r="r" b="b"/>
              <a:pathLst>
                <a:path w="2358" h="2230" extrusionOk="0">
                  <a:moveTo>
                    <a:pt x="1231" y="0"/>
                  </a:moveTo>
                  <a:cubicBezTo>
                    <a:pt x="1192" y="0"/>
                    <a:pt x="1154" y="21"/>
                    <a:pt x="1131" y="66"/>
                  </a:cubicBezTo>
                  <a:lnTo>
                    <a:pt x="822" y="566"/>
                  </a:lnTo>
                  <a:cubicBezTo>
                    <a:pt x="810" y="602"/>
                    <a:pt x="774" y="626"/>
                    <a:pt x="726" y="626"/>
                  </a:cubicBezTo>
                  <a:lnTo>
                    <a:pt x="131" y="661"/>
                  </a:lnTo>
                  <a:cubicBezTo>
                    <a:pt x="48" y="673"/>
                    <a:pt x="0" y="780"/>
                    <a:pt x="60" y="852"/>
                  </a:cubicBezTo>
                  <a:lnTo>
                    <a:pt x="453" y="1292"/>
                  </a:lnTo>
                  <a:cubicBezTo>
                    <a:pt x="476" y="1328"/>
                    <a:pt x="488" y="1376"/>
                    <a:pt x="476" y="1399"/>
                  </a:cubicBezTo>
                  <a:lnTo>
                    <a:pt x="334" y="1983"/>
                  </a:lnTo>
                  <a:cubicBezTo>
                    <a:pt x="314" y="2051"/>
                    <a:pt x="374" y="2127"/>
                    <a:pt x="442" y="2127"/>
                  </a:cubicBezTo>
                  <a:cubicBezTo>
                    <a:pt x="457" y="2127"/>
                    <a:pt x="473" y="2123"/>
                    <a:pt x="488" y="2114"/>
                  </a:cubicBezTo>
                  <a:lnTo>
                    <a:pt x="1048" y="1876"/>
                  </a:lnTo>
                  <a:cubicBezTo>
                    <a:pt x="1055" y="1872"/>
                    <a:pt x="1064" y="1871"/>
                    <a:pt x="1074" y="1871"/>
                  </a:cubicBezTo>
                  <a:cubicBezTo>
                    <a:pt x="1098" y="1871"/>
                    <a:pt x="1126" y="1879"/>
                    <a:pt x="1143" y="1888"/>
                  </a:cubicBezTo>
                  <a:lnTo>
                    <a:pt x="1655" y="2209"/>
                  </a:lnTo>
                  <a:cubicBezTo>
                    <a:pt x="1672" y="2223"/>
                    <a:pt x="1691" y="2229"/>
                    <a:pt x="1710" y="2229"/>
                  </a:cubicBezTo>
                  <a:cubicBezTo>
                    <a:pt x="1770" y="2229"/>
                    <a:pt x="1828" y="2168"/>
                    <a:pt x="1810" y="2114"/>
                  </a:cubicBezTo>
                  <a:lnTo>
                    <a:pt x="1774" y="1519"/>
                  </a:lnTo>
                  <a:cubicBezTo>
                    <a:pt x="1774" y="1471"/>
                    <a:pt x="1786" y="1447"/>
                    <a:pt x="1810" y="1411"/>
                  </a:cubicBezTo>
                  <a:lnTo>
                    <a:pt x="2274" y="1042"/>
                  </a:lnTo>
                  <a:cubicBezTo>
                    <a:pt x="2358" y="971"/>
                    <a:pt x="2322" y="852"/>
                    <a:pt x="2239" y="840"/>
                  </a:cubicBezTo>
                  <a:lnTo>
                    <a:pt x="1643" y="697"/>
                  </a:lnTo>
                  <a:cubicBezTo>
                    <a:pt x="1608" y="685"/>
                    <a:pt x="1584" y="661"/>
                    <a:pt x="1560" y="626"/>
                  </a:cubicBezTo>
                  <a:lnTo>
                    <a:pt x="1346" y="78"/>
                  </a:lnTo>
                  <a:cubicBezTo>
                    <a:pt x="1320" y="27"/>
                    <a:pt x="1275" y="0"/>
                    <a:pt x="1231" y="0"/>
                  </a:cubicBezTo>
                  <a:close/>
                </a:path>
              </a:pathLst>
            </a:custGeom>
            <a:solidFill>
              <a:schemeClr val="accent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358" name="Google Shape;358;p4"/>
          <p:cNvGrpSpPr/>
          <p:nvPr/>
        </p:nvGrpSpPr>
        <p:grpSpPr>
          <a:xfrm rot="-3251362" flipH="1">
            <a:off x="8151936" y="411035"/>
            <a:ext cx="694224" cy="985363"/>
            <a:chOff x="1801400" y="1718664"/>
            <a:chExt cx="640972" cy="909778"/>
          </a:xfrm>
        </p:grpSpPr>
        <p:sp>
          <p:nvSpPr>
            <p:cNvPr id="359" name="Google Shape;359;p4"/>
            <p:cNvSpPr/>
            <p:nvPr/>
          </p:nvSpPr>
          <p:spPr>
            <a:xfrm>
              <a:off x="2087331" y="1718664"/>
              <a:ext cx="355041" cy="909778"/>
            </a:xfrm>
            <a:custGeom>
              <a:avLst/>
              <a:gdLst/>
              <a:ahLst/>
              <a:cxnLst/>
              <a:rect l="l" t="t" r="r" b="b"/>
              <a:pathLst>
                <a:path w="6180" h="15836" extrusionOk="0">
                  <a:moveTo>
                    <a:pt x="0" y="0"/>
                  </a:moveTo>
                  <a:lnTo>
                    <a:pt x="0" y="15836"/>
                  </a:lnTo>
                  <a:lnTo>
                    <a:pt x="1298" y="15836"/>
                  </a:lnTo>
                  <a:cubicBezTo>
                    <a:pt x="2417" y="15836"/>
                    <a:pt x="3418" y="15383"/>
                    <a:pt x="4251" y="14645"/>
                  </a:cubicBezTo>
                  <a:cubicBezTo>
                    <a:pt x="5525" y="13550"/>
                    <a:pt x="6180" y="11895"/>
                    <a:pt x="6180" y="10216"/>
                  </a:cubicBezTo>
                  <a:lnTo>
                    <a:pt x="6180" y="5608"/>
                  </a:lnTo>
                  <a:cubicBezTo>
                    <a:pt x="6180" y="3929"/>
                    <a:pt x="5525" y="2286"/>
                    <a:pt x="4251" y="1179"/>
                  </a:cubicBezTo>
                  <a:cubicBezTo>
                    <a:pt x="3418" y="441"/>
                    <a:pt x="2417" y="0"/>
                    <a:pt x="1298" y="0"/>
                  </a:cubicBezTo>
                  <a:close/>
                </a:path>
              </a:pathLst>
            </a:custGeom>
            <a:solidFill>
              <a:schemeClr val="accent1"/>
            </a:solidFill>
            <a:ln w="2857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60" name="Google Shape;360;p4"/>
            <p:cNvSpPr/>
            <p:nvPr/>
          </p:nvSpPr>
          <p:spPr>
            <a:xfrm>
              <a:off x="1801400" y="1718664"/>
              <a:ext cx="560252" cy="909778"/>
            </a:xfrm>
            <a:custGeom>
              <a:avLst/>
              <a:gdLst/>
              <a:ahLst/>
              <a:cxnLst/>
              <a:rect l="l" t="t" r="r" b="b"/>
              <a:pathLst>
                <a:path w="9752" h="15836" extrusionOk="0">
                  <a:moveTo>
                    <a:pt x="4977" y="0"/>
                  </a:moveTo>
                  <a:cubicBezTo>
                    <a:pt x="2977" y="0"/>
                    <a:pt x="1227" y="1370"/>
                    <a:pt x="751" y="3310"/>
                  </a:cubicBezTo>
                  <a:cubicBezTo>
                    <a:pt x="13" y="6263"/>
                    <a:pt x="1" y="9347"/>
                    <a:pt x="810" y="12561"/>
                  </a:cubicBezTo>
                  <a:cubicBezTo>
                    <a:pt x="1287" y="14490"/>
                    <a:pt x="3037" y="15836"/>
                    <a:pt x="5025" y="15836"/>
                  </a:cubicBezTo>
                  <a:cubicBezTo>
                    <a:pt x="7692" y="15836"/>
                    <a:pt x="9752" y="13443"/>
                    <a:pt x="9323" y="10811"/>
                  </a:cubicBezTo>
                  <a:cubicBezTo>
                    <a:pt x="9002" y="8882"/>
                    <a:pt x="9002" y="6942"/>
                    <a:pt x="9323" y="5013"/>
                  </a:cubicBezTo>
                  <a:cubicBezTo>
                    <a:pt x="9752" y="2382"/>
                    <a:pt x="7692" y="0"/>
                    <a:pt x="5025" y="0"/>
                  </a:cubicBezTo>
                  <a:close/>
                </a:path>
              </a:pathLst>
            </a:custGeom>
            <a:solidFill>
              <a:schemeClr val="lt2"/>
            </a:solidFill>
            <a:ln w="2857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61" name="Google Shape;361;p4"/>
            <p:cNvSpPr/>
            <p:nvPr/>
          </p:nvSpPr>
          <p:spPr>
            <a:xfrm>
              <a:off x="2058606" y="1718664"/>
              <a:ext cx="37687" cy="253814"/>
            </a:xfrm>
            <a:custGeom>
              <a:avLst/>
              <a:gdLst/>
              <a:ahLst/>
              <a:cxnLst/>
              <a:rect l="l" t="t" r="r" b="b"/>
              <a:pathLst>
                <a:path w="656" h="4418" extrusionOk="0">
                  <a:moveTo>
                    <a:pt x="655" y="0"/>
                  </a:moveTo>
                  <a:lnTo>
                    <a:pt x="655" y="0"/>
                  </a:lnTo>
                  <a:cubicBezTo>
                    <a:pt x="655" y="1"/>
                    <a:pt x="0" y="1894"/>
                    <a:pt x="60" y="4418"/>
                  </a:cubicBezTo>
                  <a:lnTo>
                    <a:pt x="655" y="0"/>
                  </a:lnTo>
                  <a:close/>
                </a:path>
              </a:pathLst>
            </a:custGeom>
            <a:no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62" name="Google Shape;362;p4"/>
            <p:cNvSpPr/>
            <p:nvPr/>
          </p:nvSpPr>
          <p:spPr>
            <a:xfrm>
              <a:off x="2058606" y="1718664"/>
              <a:ext cx="37687" cy="253814"/>
            </a:xfrm>
            <a:custGeom>
              <a:avLst/>
              <a:gdLst/>
              <a:ahLst/>
              <a:cxnLst/>
              <a:rect l="l" t="t" r="r" b="b"/>
              <a:pathLst>
                <a:path w="656" h="4418" fill="none" extrusionOk="0">
                  <a:moveTo>
                    <a:pt x="655" y="0"/>
                  </a:moveTo>
                  <a:cubicBezTo>
                    <a:pt x="655" y="0"/>
                    <a:pt x="0" y="1893"/>
                    <a:pt x="60" y="4418"/>
                  </a:cubicBezTo>
                </a:path>
              </a:pathLst>
            </a:custGeom>
            <a:noFill/>
            <a:ln w="2857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363" name="Google Shape;363;p4"/>
          <p:cNvSpPr txBox="1"/>
          <p:nvPr/>
        </p:nvSpPr>
        <p:spPr>
          <a:xfrm>
            <a:off x="-25624" y="905318"/>
            <a:ext cx="9144000" cy="1391728"/>
          </a:xfrm>
          <a:prstGeom prst="rect">
            <a:avLst/>
          </a:prstGeom>
          <a:noFill/>
          <a:ln>
            <a:noFill/>
          </a:ln>
        </p:spPr>
        <p:txBody>
          <a:bodyPr spcFirstLastPara="1" wrap="square" lIns="91425" tIns="45700" rIns="91425" bIns="45700" anchor="t" anchorCtr="0">
            <a:spAutoFit/>
          </a:bodyPr>
          <a:lstStyle/>
          <a:p>
            <a:pPr marL="0" marR="0" lvl="0" indent="0" algn="ctr" rtl="0">
              <a:lnSpc>
                <a:spcPct val="150000"/>
              </a:lnSpc>
              <a:spcBef>
                <a:spcPts val="0"/>
              </a:spcBef>
              <a:spcAft>
                <a:spcPts val="0"/>
              </a:spcAft>
              <a:buNone/>
            </a:pPr>
            <a:r>
              <a:rPr lang="en-US" sz="3000" b="1" i="0" u="none" strike="noStrike" cap="none">
                <a:solidFill>
                  <a:srgbClr val="000000"/>
                </a:solidFill>
                <a:latin typeface="Arial"/>
                <a:ea typeface="Arial"/>
                <a:cs typeface="Arial"/>
                <a:sym typeface="Arial"/>
              </a:rPr>
              <a:t>CHỦ ĐỀ 3: TỔ CHỨC LƯU TRỮ, </a:t>
            </a:r>
            <a:endParaRPr sz="3000" b="1" i="0" u="none" strike="noStrike" cap="none">
              <a:solidFill>
                <a:srgbClr val="000000"/>
              </a:solidFill>
              <a:latin typeface="Arial"/>
              <a:ea typeface="Arial"/>
              <a:cs typeface="Arial"/>
              <a:sym typeface="Arial"/>
            </a:endParaRPr>
          </a:p>
          <a:p>
            <a:pPr marL="0" marR="0" lvl="0" indent="0" algn="ctr" rtl="0">
              <a:lnSpc>
                <a:spcPct val="150000"/>
              </a:lnSpc>
              <a:spcBef>
                <a:spcPts val="0"/>
              </a:spcBef>
              <a:spcAft>
                <a:spcPts val="0"/>
              </a:spcAft>
              <a:buNone/>
            </a:pPr>
            <a:r>
              <a:rPr lang="en-US" sz="3000" b="1" i="0" u="none" strike="noStrike" cap="none">
                <a:solidFill>
                  <a:srgbClr val="000000"/>
                </a:solidFill>
                <a:latin typeface="Arial"/>
                <a:ea typeface="Arial"/>
                <a:cs typeface="Arial"/>
                <a:sym typeface="Arial"/>
              </a:rPr>
              <a:t>TÌM KIẾM VÀ TRAO ĐỔI THÔNG TIN</a:t>
            </a:r>
            <a:endParaRPr sz="3000" b="1" i="0" u="none" strike="noStrike" cap="none">
              <a:solidFill>
                <a:srgbClr val="000000"/>
              </a:solidFill>
              <a:latin typeface="Arial"/>
              <a:ea typeface="Arial"/>
              <a:cs typeface="Arial"/>
              <a:sym typeface="Arial"/>
            </a:endParaRPr>
          </a:p>
        </p:txBody>
      </p:sp>
      <p:sp>
        <p:nvSpPr>
          <p:cNvPr id="364" name="Google Shape;364;p4"/>
          <p:cNvSpPr txBox="1"/>
          <p:nvPr/>
        </p:nvSpPr>
        <p:spPr>
          <a:xfrm>
            <a:off x="16223" y="2372813"/>
            <a:ext cx="9144000" cy="1824923"/>
          </a:xfrm>
          <a:prstGeom prst="rect">
            <a:avLst/>
          </a:prstGeom>
          <a:noFill/>
          <a:ln>
            <a:noFill/>
          </a:ln>
        </p:spPr>
        <p:txBody>
          <a:bodyPr spcFirstLastPara="1" wrap="square" lIns="91425" tIns="45700" rIns="91425" bIns="45700" anchor="t" anchorCtr="0">
            <a:spAutoFit/>
          </a:bodyPr>
          <a:lstStyle/>
          <a:p>
            <a:pPr marL="0" marR="0" lvl="0" indent="0" algn="ctr" rtl="0">
              <a:lnSpc>
                <a:spcPct val="150000"/>
              </a:lnSpc>
              <a:spcBef>
                <a:spcPts val="0"/>
              </a:spcBef>
              <a:spcAft>
                <a:spcPts val="0"/>
              </a:spcAft>
              <a:buNone/>
            </a:pPr>
            <a:r>
              <a:rPr lang="en-US" sz="4000" b="1" i="0" u="none" strike="noStrike" cap="none">
                <a:solidFill>
                  <a:srgbClr val="C00000"/>
                </a:solidFill>
                <a:latin typeface="Arial"/>
                <a:ea typeface="Arial"/>
                <a:cs typeface="Arial"/>
                <a:sym typeface="Arial"/>
              </a:rPr>
              <a:t>BÀI 3. TÌM KIẾM THÔNG TIN </a:t>
            </a:r>
            <a:endParaRPr sz="4000" b="1" i="0" u="none" strike="noStrike" cap="none">
              <a:solidFill>
                <a:srgbClr val="C00000"/>
              </a:solidFill>
              <a:latin typeface="Arial"/>
              <a:ea typeface="Arial"/>
              <a:cs typeface="Arial"/>
              <a:sym typeface="Arial"/>
            </a:endParaRPr>
          </a:p>
          <a:p>
            <a:pPr marL="0" marR="0" lvl="0" indent="0" algn="ctr" rtl="0">
              <a:lnSpc>
                <a:spcPct val="150000"/>
              </a:lnSpc>
              <a:spcBef>
                <a:spcPts val="0"/>
              </a:spcBef>
              <a:spcAft>
                <a:spcPts val="0"/>
              </a:spcAft>
              <a:buNone/>
            </a:pPr>
            <a:r>
              <a:rPr lang="en-US" sz="4000" b="1" i="0" u="none" strike="noStrike" cap="none">
                <a:solidFill>
                  <a:srgbClr val="C00000"/>
                </a:solidFill>
                <a:latin typeface="Arial"/>
                <a:ea typeface="Arial"/>
                <a:cs typeface="Arial"/>
                <a:sym typeface="Arial"/>
              </a:rPr>
              <a:t>TRONG GIẢI QUYẾT VẤN ĐỀ</a:t>
            </a:r>
            <a:endParaRPr sz="4000" b="1" i="0" u="none" strike="noStrike" cap="none">
              <a:solidFill>
                <a:srgbClr val="C00000"/>
              </a:solidFill>
              <a:latin typeface="Arial"/>
              <a:ea typeface="Arial"/>
              <a:cs typeface="Arial"/>
              <a:sym typeface="Arial"/>
            </a:endParaRPr>
          </a:p>
        </p:txBody>
      </p:sp>
    </p:spTree>
  </p:cSld>
  <p:clrMapOvr>
    <a:masterClrMapping/>
  </p:clrMapOvr>
  <mc:AlternateContent xmlns:mc="http://schemas.openxmlformats.org/markup-compatibility/2006" xmlns:p14="http://schemas.microsoft.com/office/powerpoint/2010/main">
    <mc:Choice Requires="p14">
      <p:transition spd="med">
        <p14:doors dir="vert"/>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363"/>
                                        </p:tgtEl>
                                        <p:attrNameLst>
                                          <p:attrName>style.visibility</p:attrName>
                                        </p:attrNameLst>
                                      </p:cBhvr>
                                      <p:to>
                                        <p:strVal val="visible"/>
                                      </p:to>
                                    </p:set>
                                    <p:anim calcmode="lin" valueType="num">
                                      <p:cBhvr additive="base">
                                        <p:cTn id="7" dur="500"/>
                                        <p:tgtEl>
                                          <p:spTgt spid="363"/>
                                        </p:tgtEl>
                                        <p:attrNameLst>
                                          <p:attrName>ppt_w</p:attrName>
                                        </p:attrNameLst>
                                      </p:cBhvr>
                                      <p:tavLst>
                                        <p:tav tm="0">
                                          <p:val>
                                            <p:strVal val="0"/>
                                          </p:val>
                                        </p:tav>
                                        <p:tav tm="100000">
                                          <p:val>
                                            <p:strVal val="#ppt_w"/>
                                          </p:val>
                                        </p:tav>
                                      </p:tavLst>
                                    </p:anim>
                                    <p:anim calcmode="lin" valueType="num">
                                      <p:cBhvr additive="base">
                                        <p:cTn id="8" dur="500"/>
                                        <p:tgtEl>
                                          <p:spTgt spid="363"/>
                                        </p:tgtEl>
                                        <p:attrNameLst>
                                          <p:attrName>ppt_h</p:attrName>
                                        </p:attrNameLst>
                                      </p:cBhvr>
                                      <p:tavLst>
                                        <p:tav tm="0">
                                          <p:val>
                                            <p:strVal val="0"/>
                                          </p:val>
                                        </p:tav>
                                        <p:tav tm="100000">
                                          <p:val>
                                            <p:strVal val="#ppt_h"/>
                                          </p:val>
                                        </p:tav>
                                      </p:tavLst>
                                    </p:anim>
                                  </p:childTnLst>
                                </p:cTn>
                              </p:par>
                            </p:childTnLst>
                          </p:cTn>
                        </p:par>
                        <p:par>
                          <p:cTn id="9" fill="hold">
                            <p:stCondLst>
                              <p:cond delay="500"/>
                            </p:stCondLst>
                            <p:childTnLst>
                              <p:par>
                                <p:cTn id="10" presetID="10" presetClass="entr" presetSubtype="0" fill="hold" nodeType="afterEffect">
                                  <p:stCondLst>
                                    <p:cond delay="0"/>
                                  </p:stCondLst>
                                  <p:childTnLst>
                                    <p:set>
                                      <p:cBhvr>
                                        <p:cTn id="11" dur="1" fill="hold">
                                          <p:stCondLst>
                                            <p:cond delay="0"/>
                                          </p:stCondLst>
                                        </p:cTn>
                                        <p:tgtEl>
                                          <p:spTgt spid="364"/>
                                        </p:tgtEl>
                                        <p:attrNameLst>
                                          <p:attrName>style.visibility</p:attrName>
                                        </p:attrNameLst>
                                      </p:cBhvr>
                                      <p:to>
                                        <p:strVal val="visible"/>
                                      </p:to>
                                    </p:set>
                                    <p:animEffect transition="in" filter="fade">
                                      <p:cBhvr>
                                        <p:cTn id="12" dur="500"/>
                                        <p:tgtEl>
                                          <p:spTgt spid="3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68"/>
        <p:cNvGrpSpPr/>
        <p:nvPr/>
      </p:nvGrpSpPr>
      <p:grpSpPr>
        <a:xfrm>
          <a:off x="0" y="0"/>
          <a:ext cx="0" cy="0"/>
          <a:chOff x="0" y="0"/>
          <a:chExt cx="0" cy="0"/>
        </a:xfrm>
      </p:grpSpPr>
      <p:grpSp>
        <p:nvGrpSpPr>
          <p:cNvPr id="369" name="Google Shape;369;p5"/>
          <p:cNvGrpSpPr/>
          <p:nvPr/>
        </p:nvGrpSpPr>
        <p:grpSpPr>
          <a:xfrm>
            <a:off x="1013152" y="1653103"/>
            <a:ext cx="829600" cy="829600"/>
            <a:chOff x="811900" y="1708600"/>
            <a:chExt cx="968100" cy="968100"/>
          </a:xfrm>
        </p:grpSpPr>
        <p:sp>
          <p:nvSpPr>
            <p:cNvPr id="370" name="Google Shape;370;p5"/>
            <p:cNvSpPr/>
            <p:nvPr/>
          </p:nvSpPr>
          <p:spPr>
            <a:xfrm>
              <a:off x="811900" y="1708600"/>
              <a:ext cx="968100" cy="968100"/>
            </a:xfrm>
            <a:prstGeom prst="roundRect">
              <a:avLst>
                <a:gd name="adj" fmla="val 22963"/>
              </a:avLst>
            </a:prstGeom>
            <a:solidFill>
              <a:schemeClr val="accent4"/>
            </a:solidFill>
            <a:ln>
              <a:noFill/>
            </a:ln>
            <a:effectLst>
              <a:outerShdw dist="57150" dir="2820000" algn="bl" rotWithShape="0">
                <a:schemeClr val="lt1">
                  <a:alpha val="23921"/>
                </a:scheme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1" name="Google Shape;371;p5"/>
            <p:cNvSpPr/>
            <p:nvPr/>
          </p:nvSpPr>
          <p:spPr>
            <a:xfrm>
              <a:off x="913425" y="1810125"/>
              <a:ext cx="765000" cy="765000"/>
            </a:xfrm>
            <a:prstGeom prst="roundRect">
              <a:avLst>
                <a:gd name="adj" fmla="val 16667"/>
              </a:avLst>
            </a:prstGeom>
            <a:solidFill>
              <a:schemeClr val="lt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372" name="Google Shape;372;p5"/>
          <p:cNvSpPr txBox="1">
            <a:spLocks noGrp="1"/>
          </p:cNvSpPr>
          <p:nvPr>
            <p:ph type="title" idx="2"/>
          </p:nvPr>
        </p:nvSpPr>
        <p:spPr>
          <a:xfrm>
            <a:off x="1062177" y="1856266"/>
            <a:ext cx="745535" cy="311147"/>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1000"/>
              </a:spcBef>
              <a:spcAft>
                <a:spcPts val="0"/>
              </a:spcAft>
              <a:buSzPts val="2400"/>
              <a:buNone/>
            </a:pPr>
            <a:r>
              <a:rPr lang="en-US" sz="2500" b="1">
                <a:latin typeface="Arial"/>
                <a:ea typeface="Arial"/>
                <a:cs typeface="Arial"/>
                <a:sym typeface="Arial"/>
              </a:rPr>
              <a:t>01</a:t>
            </a:r>
            <a:endParaRPr sz="2500" b="1">
              <a:latin typeface="Arial"/>
              <a:ea typeface="Arial"/>
              <a:cs typeface="Arial"/>
              <a:sym typeface="Arial"/>
            </a:endParaRPr>
          </a:p>
        </p:txBody>
      </p:sp>
      <p:grpSp>
        <p:nvGrpSpPr>
          <p:cNvPr id="373" name="Google Shape;373;p5"/>
          <p:cNvGrpSpPr/>
          <p:nvPr/>
        </p:nvGrpSpPr>
        <p:grpSpPr>
          <a:xfrm flipH="1">
            <a:off x="6089170" y="-408"/>
            <a:ext cx="1206193" cy="1177624"/>
            <a:chOff x="2180273" y="-464800"/>
            <a:chExt cx="1256975" cy="1227203"/>
          </a:xfrm>
        </p:grpSpPr>
        <p:sp>
          <p:nvSpPr>
            <p:cNvPr id="374" name="Google Shape;374;p5"/>
            <p:cNvSpPr/>
            <p:nvPr/>
          </p:nvSpPr>
          <p:spPr>
            <a:xfrm rot="1305289">
              <a:off x="2317483" y="-315805"/>
              <a:ext cx="982555" cy="929213"/>
            </a:xfrm>
            <a:custGeom>
              <a:avLst/>
              <a:gdLst/>
              <a:ahLst/>
              <a:cxnLst/>
              <a:rect l="l" t="t" r="r" b="b"/>
              <a:pathLst>
                <a:path w="2358" h="2230" extrusionOk="0">
                  <a:moveTo>
                    <a:pt x="1231" y="0"/>
                  </a:moveTo>
                  <a:cubicBezTo>
                    <a:pt x="1192" y="0"/>
                    <a:pt x="1154" y="21"/>
                    <a:pt x="1131" y="66"/>
                  </a:cubicBezTo>
                  <a:lnTo>
                    <a:pt x="822" y="566"/>
                  </a:lnTo>
                  <a:cubicBezTo>
                    <a:pt x="810" y="602"/>
                    <a:pt x="774" y="626"/>
                    <a:pt x="726" y="626"/>
                  </a:cubicBezTo>
                  <a:lnTo>
                    <a:pt x="131" y="661"/>
                  </a:lnTo>
                  <a:cubicBezTo>
                    <a:pt x="48" y="673"/>
                    <a:pt x="0" y="780"/>
                    <a:pt x="60" y="852"/>
                  </a:cubicBezTo>
                  <a:lnTo>
                    <a:pt x="453" y="1292"/>
                  </a:lnTo>
                  <a:cubicBezTo>
                    <a:pt x="476" y="1328"/>
                    <a:pt x="488" y="1376"/>
                    <a:pt x="476" y="1399"/>
                  </a:cubicBezTo>
                  <a:lnTo>
                    <a:pt x="334" y="1983"/>
                  </a:lnTo>
                  <a:cubicBezTo>
                    <a:pt x="314" y="2051"/>
                    <a:pt x="374" y="2127"/>
                    <a:pt x="442" y="2127"/>
                  </a:cubicBezTo>
                  <a:cubicBezTo>
                    <a:pt x="457" y="2127"/>
                    <a:pt x="473" y="2123"/>
                    <a:pt x="488" y="2114"/>
                  </a:cubicBezTo>
                  <a:lnTo>
                    <a:pt x="1048" y="1876"/>
                  </a:lnTo>
                  <a:cubicBezTo>
                    <a:pt x="1055" y="1872"/>
                    <a:pt x="1064" y="1871"/>
                    <a:pt x="1074" y="1871"/>
                  </a:cubicBezTo>
                  <a:cubicBezTo>
                    <a:pt x="1098" y="1871"/>
                    <a:pt x="1126" y="1879"/>
                    <a:pt x="1143" y="1888"/>
                  </a:cubicBezTo>
                  <a:lnTo>
                    <a:pt x="1655" y="2209"/>
                  </a:lnTo>
                  <a:cubicBezTo>
                    <a:pt x="1672" y="2223"/>
                    <a:pt x="1691" y="2229"/>
                    <a:pt x="1710" y="2229"/>
                  </a:cubicBezTo>
                  <a:cubicBezTo>
                    <a:pt x="1770" y="2229"/>
                    <a:pt x="1828" y="2168"/>
                    <a:pt x="1810" y="2114"/>
                  </a:cubicBezTo>
                  <a:lnTo>
                    <a:pt x="1774" y="1519"/>
                  </a:lnTo>
                  <a:cubicBezTo>
                    <a:pt x="1774" y="1471"/>
                    <a:pt x="1786" y="1447"/>
                    <a:pt x="1810" y="1411"/>
                  </a:cubicBezTo>
                  <a:lnTo>
                    <a:pt x="2274" y="1042"/>
                  </a:lnTo>
                  <a:cubicBezTo>
                    <a:pt x="2358" y="971"/>
                    <a:pt x="2322" y="852"/>
                    <a:pt x="2239" y="840"/>
                  </a:cubicBezTo>
                  <a:lnTo>
                    <a:pt x="1643" y="697"/>
                  </a:lnTo>
                  <a:cubicBezTo>
                    <a:pt x="1608" y="685"/>
                    <a:pt x="1584" y="661"/>
                    <a:pt x="1560" y="626"/>
                  </a:cubicBezTo>
                  <a:lnTo>
                    <a:pt x="1346" y="78"/>
                  </a:lnTo>
                  <a:cubicBezTo>
                    <a:pt x="1320" y="27"/>
                    <a:pt x="1275" y="0"/>
                    <a:pt x="1231" y="0"/>
                  </a:cubicBezTo>
                  <a:close/>
                </a:path>
              </a:pathLst>
            </a:custGeom>
            <a:solidFill>
              <a:schemeClr val="accent4"/>
            </a:solidFill>
            <a:ln>
              <a:noFill/>
            </a:ln>
            <a:effectLst>
              <a:outerShdw dist="76200" dir="5400000" algn="bl" rotWithShape="0">
                <a:schemeClr val="lt1">
                  <a:alpha val="18823"/>
                </a:scheme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5" name="Google Shape;375;p5"/>
            <p:cNvSpPr/>
            <p:nvPr/>
          </p:nvSpPr>
          <p:spPr>
            <a:xfrm rot="1305284">
              <a:off x="2487572" y="-154950"/>
              <a:ext cx="642378" cy="607502"/>
            </a:xfrm>
            <a:custGeom>
              <a:avLst/>
              <a:gdLst/>
              <a:ahLst/>
              <a:cxnLst/>
              <a:rect l="l" t="t" r="r" b="b"/>
              <a:pathLst>
                <a:path w="2358" h="2230" extrusionOk="0">
                  <a:moveTo>
                    <a:pt x="1231" y="0"/>
                  </a:moveTo>
                  <a:cubicBezTo>
                    <a:pt x="1192" y="0"/>
                    <a:pt x="1154" y="21"/>
                    <a:pt x="1131" y="66"/>
                  </a:cubicBezTo>
                  <a:lnTo>
                    <a:pt x="822" y="566"/>
                  </a:lnTo>
                  <a:cubicBezTo>
                    <a:pt x="810" y="602"/>
                    <a:pt x="774" y="626"/>
                    <a:pt x="726" y="626"/>
                  </a:cubicBezTo>
                  <a:lnTo>
                    <a:pt x="131" y="661"/>
                  </a:lnTo>
                  <a:cubicBezTo>
                    <a:pt x="48" y="673"/>
                    <a:pt x="0" y="780"/>
                    <a:pt x="60" y="852"/>
                  </a:cubicBezTo>
                  <a:lnTo>
                    <a:pt x="453" y="1292"/>
                  </a:lnTo>
                  <a:cubicBezTo>
                    <a:pt x="476" y="1328"/>
                    <a:pt x="488" y="1376"/>
                    <a:pt x="476" y="1399"/>
                  </a:cubicBezTo>
                  <a:lnTo>
                    <a:pt x="334" y="1983"/>
                  </a:lnTo>
                  <a:cubicBezTo>
                    <a:pt x="314" y="2051"/>
                    <a:pt x="374" y="2127"/>
                    <a:pt x="442" y="2127"/>
                  </a:cubicBezTo>
                  <a:cubicBezTo>
                    <a:pt x="457" y="2127"/>
                    <a:pt x="473" y="2123"/>
                    <a:pt x="488" y="2114"/>
                  </a:cubicBezTo>
                  <a:lnTo>
                    <a:pt x="1048" y="1876"/>
                  </a:lnTo>
                  <a:cubicBezTo>
                    <a:pt x="1055" y="1872"/>
                    <a:pt x="1064" y="1871"/>
                    <a:pt x="1074" y="1871"/>
                  </a:cubicBezTo>
                  <a:cubicBezTo>
                    <a:pt x="1098" y="1871"/>
                    <a:pt x="1126" y="1879"/>
                    <a:pt x="1143" y="1888"/>
                  </a:cubicBezTo>
                  <a:lnTo>
                    <a:pt x="1655" y="2209"/>
                  </a:lnTo>
                  <a:cubicBezTo>
                    <a:pt x="1672" y="2223"/>
                    <a:pt x="1691" y="2229"/>
                    <a:pt x="1710" y="2229"/>
                  </a:cubicBezTo>
                  <a:cubicBezTo>
                    <a:pt x="1770" y="2229"/>
                    <a:pt x="1828" y="2168"/>
                    <a:pt x="1810" y="2114"/>
                  </a:cubicBezTo>
                  <a:lnTo>
                    <a:pt x="1774" y="1519"/>
                  </a:lnTo>
                  <a:cubicBezTo>
                    <a:pt x="1774" y="1471"/>
                    <a:pt x="1786" y="1447"/>
                    <a:pt x="1810" y="1411"/>
                  </a:cubicBezTo>
                  <a:lnTo>
                    <a:pt x="2274" y="1042"/>
                  </a:lnTo>
                  <a:cubicBezTo>
                    <a:pt x="2358" y="971"/>
                    <a:pt x="2322" y="852"/>
                    <a:pt x="2239" y="840"/>
                  </a:cubicBezTo>
                  <a:lnTo>
                    <a:pt x="1643" y="697"/>
                  </a:lnTo>
                  <a:cubicBezTo>
                    <a:pt x="1608" y="685"/>
                    <a:pt x="1584" y="661"/>
                    <a:pt x="1560" y="626"/>
                  </a:cubicBezTo>
                  <a:lnTo>
                    <a:pt x="1346" y="78"/>
                  </a:lnTo>
                  <a:cubicBezTo>
                    <a:pt x="1320" y="27"/>
                    <a:pt x="1275" y="0"/>
                    <a:pt x="1231" y="0"/>
                  </a:cubicBezTo>
                  <a:close/>
                </a:path>
              </a:pathLst>
            </a:custGeom>
            <a:solidFill>
              <a:schemeClr val="accent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376" name="Google Shape;376;p5"/>
          <p:cNvSpPr/>
          <p:nvPr/>
        </p:nvSpPr>
        <p:spPr>
          <a:xfrm>
            <a:off x="8279173" y="2811364"/>
            <a:ext cx="350229" cy="391938"/>
          </a:xfrm>
          <a:custGeom>
            <a:avLst/>
            <a:gdLst/>
            <a:ahLst/>
            <a:cxnLst/>
            <a:rect l="l" t="t" r="r" b="b"/>
            <a:pathLst>
              <a:path w="3871" h="4332" extrusionOk="0">
                <a:moveTo>
                  <a:pt x="1942" y="1"/>
                </a:moveTo>
                <a:cubicBezTo>
                  <a:pt x="1894" y="1"/>
                  <a:pt x="1846" y="24"/>
                  <a:pt x="1823" y="72"/>
                </a:cubicBezTo>
                <a:cubicBezTo>
                  <a:pt x="1596" y="572"/>
                  <a:pt x="1513" y="1167"/>
                  <a:pt x="1465" y="1703"/>
                </a:cubicBezTo>
                <a:cubicBezTo>
                  <a:pt x="1001" y="1739"/>
                  <a:pt x="513" y="1834"/>
                  <a:pt x="108" y="2037"/>
                </a:cubicBezTo>
                <a:cubicBezTo>
                  <a:pt x="1" y="2084"/>
                  <a:pt x="1" y="2239"/>
                  <a:pt x="108" y="2299"/>
                </a:cubicBezTo>
                <a:cubicBezTo>
                  <a:pt x="513" y="2501"/>
                  <a:pt x="1001" y="2596"/>
                  <a:pt x="1465" y="2632"/>
                </a:cubicBezTo>
                <a:cubicBezTo>
                  <a:pt x="1513" y="3215"/>
                  <a:pt x="1704" y="4239"/>
                  <a:pt x="1882" y="4323"/>
                </a:cubicBezTo>
                <a:cubicBezTo>
                  <a:pt x="1899" y="4328"/>
                  <a:pt x="1917" y="4331"/>
                  <a:pt x="1934" y="4331"/>
                </a:cubicBezTo>
                <a:cubicBezTo>
                  <a:pt x="1986" y="4331"/>
                  <a:pt x="2034" y="4302"/>
                  <a:pt x="2061" y="4239"/>
                </a:cubicBezTo>
                <a:cubicBezTo>
                  <a:pt x="2287" y="3751"/>
                  <a:pt x="2370" y="3156"/>
                  <a:pt x="2406" y="2620"/>
                </a:cubicBezTo>
                <a:cubicBezTo>
                  <a:pt x="2858" y="2572"/>
                  <a:pt x="3347" y="2477"/>
                  <a:pt x="3751" y="2275"/>
                </a:cubicBezTo>
                <a:cubicBezTo>
                  <a:pt x="3787" y="2263"/>
                  <a:pt x="3799" y="2251"/>
                  <a:pt x="3811" y="2215"/>
                </a:cubicBezTo>
                <a:cubicBezTo>
                  <a:pt x="3870" y="2144"/>
                  <a:pt x="3847" y="2072"/>
                  <a:pt x="3787" y="2037"/>
                </a:cubicBezTo>
                <a:cubicBezTo>
                  <a:pt x="3382" y="1834"/>
                  <a:pt x="2882" y="1727"/>
                  <a:pt x="2418" y="1703"/>
                </a:cubicBezTo>
                <a:cubicBezTo>
                  <a:pt x="2382" y="1167"/>
                  <a:pt x="2287" y="572"/>
                  <a:pt x="2061" y="72"/>
                </a:cubicBezTo>
                <a:cubicBezTo>
                  <a:pt x="2037" y="24"/>
                  <a:pt x="1989" y="1"/>
                  <a:pt x="194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7" name="Google Shape;377;p5"/>
          <p:cNvSpPr txBox="1"/>
          <p:nvPr/>
        </p:nvSpPr>
        <p:spPr>
          <a:xfrm>
            <a:off x="0" y="466758"/>
            <a:ext cx="6297971" cy="60016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3300" b="1" i="0" u="none" strike="noStrike" cap="none">
                <a:solidFill>
                  <a:srgbClr val="000000"/>
                </a:solidFill>
                <a:latin typeface="Arial"/>
                <a:ea typeface="Arial"/>
                <a:cs typeface="Arial"/>
                <a:sym typeface="Arial"/>
              </a:rPr>
              <a:t>NỘI DUNG BÀI HỌC</a:t>
            </a:r>
            <a:endParaRPr sz="3300" b="1" i="0" u="none" strike="noStrike" cap="none">
              <a:solidFill>
                <a:srgbClr val="000000"/>
              </a:solidFill>
              <a:latin typeface="Arial"/>
              <a:ea typeface="Arial"/>
              <a:cs typeface="Arial"/>
              <a:sym typeface="Arial"/>
            </a:endParaRPr>
          </a:p>
        </p:txBody>
      </p:sp>
      <p:sp>
        <p:nvSpPr>
          <p:cNvPr id="378" name="Google Shape;378;p5"/>
          <p:cNvSpPr txBox="1"/>
          <p:nvPr/>
        </p:nvSpPr>
        <p:spPr>
          <a:xfrm>
            <a:off x="1929753" y="1518197"/>
            <a:ext cx="6009562" cy="1107996"/>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None/>
            </a:pPr>
            <a:r>
              <a:rPr lang="en-US" sz="2200" b="0" i="0" u="none" strike="noStrike" cap="none">
                <a:solidFill>
                  <a:srgbClr val="000000"/>
                </a:solidFill>
                <a:latin typeface="Arial"/>
                <a:ea typeface="Arial"/>
                <a:cs typeface="Arial"/>
                <a:sym typeface="Arial"/>
              </a:rPr>
              <a:t>Sự cần thiết, tầm quan trọng của việc thu thập, tìm kiếm thông tin</a:t>
            </a:r>
            <a:endParaRPr sz="2200" b="0" i="0" u="none" strike="noStrike" cap="none">
              <a:solidFill>
                <a:srgbClr val="000000"/>
              </a:solidFill>
              <a:latin typeface="Arial"/>
              <a:ea typeface="Arial"/>
              <a:cs typeface="Arial"/>
              <a:sym typeface="Arial"/>
            </a:endParaRPr>
          </a:p>
        </p:txBody>
      </p:sp>
      <p:grpSp>
        <p:nvGrpSpPr>
          <p:cNvPr id="379" name="Google Shape;379;p5"/>
          <p:cNvGrpSpPr/>
          <p:nvPr/>
        </p:nvGrpSpPr>
        <p:grpSpPr>
          <a:xfrm>
            <a:off x="1013152" y="2757171"/>
            <a:ext cx="829600" cy="829600"/>
            <a:chOff x="811900" y="1708600"/>
            <a:chExt cx="968100" cy="968100"/>
          </a:xfrm>
        </p:grpSpPr>
        <p:sp>
          <p:nvSpPr>
            <p:cNvPr id="380" name="Google Shape;380;p5"/>
            <p:cNvSpPr/>
            <p:nvPr/>
          </p:nvSpPr>
          <p:spPr>
            <a:xfrm>
              <a:off x="811900" y="1708600"/>
              <a:ext cx="968100" cy="968100"/>
            </a:xfrm>
            <a:prstGeom prst="roundRect">
              <a:avLst>
                <a:gd name="adj" fmla="val 22963"/>
              </a:avLst>
            </a:prstGeom>
            <a:solidFill>
              <a:schemeClr val="accent4"/>
            </a:solidFill>
            <a:ln>
              <a:noFill/>
            </a:ln>
            <a:effectLst>
              <a:outerShdw dist="57150" dir="2820000" algn="bl" rotWithShape="0">
                <a:schemeClr val="lt1">
                  <a:alpha val="23921"/>
                </a:scheme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81" name="Google Shape;381;p5"/>
            <p:cNvSpPr/>
            <p:nvPr/>
          </p:nvSpPr>
          <p:spPr>
            <a:xfrm>
              <a:off x="913425" y="1810125"/>
              <a:ext cx="765000" cy="765000"/>
            </a:xfrm>
            <a:prstGeom prst="roundRect">
              <a:avLst>
                <a:gd name="adj" fmla="val 16667"/>
              </a:avLst>
            </a:prstGeom>
            <a:solidFill>
              <a:schemeClr val="lt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382" name="Google Shape;382;p5"/>
          <p:cNvSpPr txBox="1">
            <a:spLocks noGrp="1"/>
          </p:cNvSpPr>
          <p:nvPr>
            <p:ph type="title" idx="2"/>
          </p:nvPr>
        </p:nvSpPr>
        <p:spPr>
          <a:xfrm>
            <a:off x="1062177" y="2960334"/>
            <a:ext cx="745535" cy="311147"/>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1000"/>
              </a:spcBef>
              <a:spcAft>
                <a:spcPts val="0"/>
              </a:spcAft>
              <a:buSzPts val="2400"/>
              <a:buNone/>
            </a:pPr>
            <a:r>
              <a:rPr lang="en-US" sz="2500" b="1">
                <a:latin typeface="Arial"/>
                <a:ea typeface="Arial"/>
                <a:cs typeface="Arial"/>
                <a:sym typeface="Arial"/>
              </a:rPr>
              <a:t>02</a:t>
            </a:r>
            <a:endParaRPr sz="2500" b="1">
              <a:latin typeface="Arial"/>
              <a:ea typeface="Arial"/>
              <a:cs typeface="Arial"/>
              <a:sym typeface="Arial"/>
            </a:endParaRPr>
          </a:p>
        </p:txBody>
      </p:sp>
      <p:sp>
        <p:nvSpPr>
          <p:cNvPr id="383" name="Google Shape;383;p5"/>
          <p:cNvSpPr txBox="1"/>
          <p:nvPr/>
        </p:nvSpPr>
        <p:spPr>
          <a:xfrm>
            <a:off x="1929753" y="2912712"/>
            <a:ext cx="6009562" cy="430887"/>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None/>
            </a:pPr>
            <a:r>
              <a:rPr lang="en-US" sz="2200" b="0" i="0" u="none" strike="noStrike" cap="none">
                <a:solidFill>
                  <a:srgbClr val="000000"/>
                </a:solidFill>
                <a:latin typeface="Arial"/>
                <a:ea typeface="Arial"/>
                <a:cs typeface="Arial"/>
                <a:sym typeface="Arial"/>
              </a:rPr>
              <a:t>Hợp tác để giải quyết vấn đề</a:t>
            </a:r>
            <a:endParaRPr sz="2200" b="0" i="0" u="none" strike="noStrike" cap="none">
              <a:solidFill>
                <a:srgbClr val="000000"/>
              </a:solidFill>
              <a:latin typeface="Arial"/>
              <a:ea typeface="Arial"/>
              <a:cs typeface="Arial"/>
              <a:sym typeface="Arial"/>
            </a:endParaRPr>
          </a:p>
        </p:txBody>
      </p:sp>
      <p:grpSp>
        <p:nvGrpSpPr>
          <p:cNvPr id="384" name="Google Shape;384;p5"/>
          <p:cNvGrpSpPr/>
          <p:nvPr/>
        </p:nvGrpSpPr>
        <p:grpSpPr>
          <a:xfrm>
            <a:off x="1013152" y="3861239"/>
            <a:ext cx="829600" cy="829600"/>
            <a:chOff x="811900" y="1708600"/>
            <a:chExt cx="968100" cy="968100"/>
          </a:xfrm>
        </p:grpSpPr>
        <p:sp>
          <p:nvSpPr>
            <p:cNvPr id="385" name="Google Shape;385;p5"/>
            <p:cNvSpPr/>
            <p:nvPr/>
          </p:nvSpPr>
          <p:spPr>
            <a:xfrm>
              <a:off x="811900" y="1708600"/>
              <a:ext cx="968100" cy="968100"/>
            </a:xfrm>
            <a:prstGeom prst="roundRect">
              <a:avLst>
                <a:gd name="adj" fmla="val 22963"/>
              </a:avLst>
            </a:prstGeom>
            <a:solidFill>
              <a:schemeClr val="accent4"/>
            </a:solidFill>
            <a:ln>
              <a:noFill/>
            </a:ln>
            <a:effectLst>
              <a:outerShdw dist="57150" dir="2820000" algn="bl" rotWithShape="0">
                <a:schemeClr val="lt1">
                  <a:alpha val="23921"/>
                </a:scheme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86" name="Google Shape;386;p5"/>
            <p:cNvSpPr/>
            <p:nvPr/>
          </p:nvSpPr>
          <p:spPr>
            <a:xfrm>
              <a:off x="913425" y="1810125"/>
              <a:ext cx="765000" cy="765000"/>
            </a:xfrm>
            <a:prstGeom prst="roundRect">
              <a:avLst>
                <a:gd name="adj" fmla="val 16667"/>
              </a:avLst>
            </a:prstGeom>
            <a:solidFill>
              <a:schemeClr val="lt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387" name="Google Shape;387;p5"/>
          <p:cNvSpPr txBox="1">
            <a:spLocks noGrp="1"/>
          </p:cNvSpPr>
          <p:nvPr>
            <p:ph type="title" idx="2"/>
          </p:nvPr>
        </p:nvSpPr>
        <p:spPr>
          <a:xfrm>
            <a:off x="1062177" y="4064402"/>
            <a:ext cx="745535" cy="311147"/>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1000"/>
              </a:spcBef>
              <a:spcAft>
                <a:spcPts val="0"/>
              </a:spcAft>
              <a:buSzPts val="2400"/>
              <a:buNone/>
            </a:pPr>
            <a:r>
              <a:rPr lang="en-US" sz="2500" b="1">
                <a:latin typeface="Arial"/>
                <a:ea typeface="Arial"/>
                <a:cs typeface="Arial"/>
                <a:sym typeface="Arial"/>
              </a:rPr>
              <a:t>03</a:t>
            </a:r>
            <a:endParaRPr sz="2500" b="1">
              <a:latin typeface="Arial"/>
              <a:ea typeface="Arial"/>
              <a:cs typeface="Arial"/>
              <a:sym typeface="Arial"/>
            </a:endParaRPr>
          </a:p>
        </p:txBody>
      </p:sp>
      <p:sp>
        <p:nvSpPr>
          <p:cNvPr id="388" name="Google Shape;388;p5"/>
          <p:cNvSpPr txBox="1"/>
          <p:nvPr/>
        </p:nvSpPr>
        <p:spPr>
          <a:xfrm>
            <a:off x="1929753" y="4016780"/>
            <a:ext cx="6009562" cy="430887"/>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None/>
            </a:pPr>
            <a:r>
              <a:rPr lang="en-US" sz="2200" b="0" i="0" u="none" strike="noStrike" cap="none">
                <a:solidFill>
                  <a:srgbClr val="000000"/>
                </a:solidFill>
                <a:latin typeface="Arial"/>
                <a:ea typeface="Arial"/>
                <a:cs typeface="Arial"/>
                <a:sym typeface="Arial"/>
              </a:rPr>
              <a:t>Thực hành tìm kiếm và lựa chọn thông tin</a:t>
            </a:r>
            <a:endParaRPr sz="2200" b="0" i="0" u="none" strike="noStrike" cap="none">
              <a:solidFill>
                <a:srgbClr val="000000"/>
              </a:solidFill>
              <a:latin typeface="Arial"/>
              <a:ea typeface="Arial"/>
              <a:cs typeface="Arial"/>
              <a:sym typeface="Arial"/>
            </a:endParaRPr>
          </a:p>
        </p:txBody>
      </p:sp>
    </p:spTree>
  </p:cSld>
  <p:clrMapOvr>
    <a:masterClrMapping/>
  </p:clrMapOvr>
  <p:transition spd="med">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69"/>
                                        </p:tgtEl>
                                        <p:attrNameLst>
                                          <p:attrName>style.visibility</p:attrName>
                                        </p:attrNameLst>
                                      </p:cBhvr>
                                      <p:to>
                                        <p:strVal val="visible"/>
                                      </p:to>
                                    </p:set>
                                    <p:anim calcmode="lin" valueType="num">
                                      <p:cBhvr additive="base">
                                        <p:cTn id="7" dur="500"/>
                                        <p:tgtEl>
                                          <p:spTgt spid="369"/>
                                        </p:tgtEl>
                                        <p:attrNameLst>
                                          <p:attrName>ppt_y</p:attrName>
                                        </p:attrNameLst>
                                      </p:cBhvr>
                                      <p:tavLst>
                                        <p:tav tm="0">
                                          <p:val>
                                            <p:strVal val="#ppt_y+1"/>
                                          </p:val>
                                        </p:tav>
                                        <p:tav tm="100000">
                                          <p:val>
                                            <p:strVal val="#ppt_y"/>
                                          </p:val>
                                        </p:tav>
                                      </p:tavLst>
                                    </p:anim>
                                  </p:childTnLst>
                                </p:cTn>
                              </p:par>
                              <p:par>
                                <p:cTn id="8" presetID="2" presetClass="entr" presetSubtype="4" fill="hold" nodeType="withEffect">
                                  <p:stCondLst>
                                    <p:cond delay="0"/>
                                  </p:stCondLst>
                                  <p:childTnLst>
                                    <p:set>
                                      <p:cBhvr>
                                        <p:cTn id="9" dur="1" fill="hold">
                                          <p:stCondLst>
                                            <p:cond delay="0"/>
                                          </p:stCondLst>
                                        </p:cTn>
                                        <p:tgtEl>
                                          <p:spTgt spid="372"/>
                                        </p:tgtEl>
                                        <p:attrNameLst>
                                          <p:attrName>style.visibility</p:attrName>
                                        </p:attrNameLst>
                                      </p:cBhvr>
                                      <p:to>
                                        <p:strVal val="visible"/>
                                      </p:to>
                                    </p:set>
                                    <p:anim calcmode="lin" valueType="num">
                                      <p:cBhvr additive="base">
                                        <p:cTn id="10" dur="500"/>
                                        <p:tgtEl>
                                          <p:spTgt spid="372"/>
                                        </p:tgtEl>
                                        <p:attrNameLst>
                                          <p:attrName>ppt_y</p:attrName>
                                        </p:attrNameLst>
                                      </p:cBhvr>
                                      <p:tavLst>
                                        <p:tav tm="0">
                                          <p:val>
                                            <p:strVal val="#ppt_y+1"/>
                                          </p:val>
                                        </p:tav>
                                        <p:tav tm="100000">
                                          <p:val>
                                            <p:strVal val="#ppt_y"/>
                                          </p:val>
                                        </p:tav>
                                      </p:tavLst>
                                    </p:anim>
                                  </p:childTnLst>
                                </p:cTn>
                              </p:par>
                              <p:par>
                                <p:cTn id="11" presetID="2" presetClass="entr" presetSubtype="4" fill="hold" nodeType="withEffect">
                                  <p:stCondLst>
                                    <p:cond delay="0"/>
                                  </p:stCondLst>
                                  <p:childTnLst>
                                    <p:set>
                                      <p:cBhvr>
                                        <p:cTn id="12" dur="1" fill="hold">
                                          <p:stCondLst>
                                            <p:cond delay="0"/>
                                          </p:stCondLst>
                                        </p:cTn>
                                        <p:tgtEl>
                                          <p:spTgt spid="378"/>
                                        </p:tgtEl>
                                        <p:attrNameLst>
                                          <p:attrName>style.visibility</p:attrName>
                                        </p:attrNameLst>
                                      </p:cBhvr>
                                      <p:to>
                                        <p:strVal val="visible"/>
                                      </p:to>
                                    </p:set>
                                    <p:anim calcmode="lin" valueType="num">
                                      <p:cBhvr additive="base">
                                        <p:cTn id="13" dur="500"/>
                                        <p:tgtEl>
                                          <p:spTgt spid="378"/>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79"/>
                                        </p:tgtEl>
                                        <p:attrNameLst>
                                          <p:attrName>style.visibility</p:attrName>
                                        </p:attrNameLst>
                                      </p:cBhvr>
                                      <p:to>
                                        <p:strVal val="visible"/>
                                      </p:to>
                                    </p:set>
                                    <p:anim calcmode="lin" valueType="num">
                                      <p:cBhvr additive="base">
                                        <p:cTn id="18" dur="500"/>
                                        <p:tgtEl>
                                          <p:spTgt spid="379"/>
                                        </p:tgtEl>
                                        <p:attrNameLst>
                                          <p:attrName>ppt_y</p:attrName>
                                        </p:attrNameLst>
                                      </p:cBhvr>
                                      <p:tavLst>
                                        <p:tav tm="0">
                                          <p:val>
                                            <p:strVal val="#ppt_y+1"/>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82"/>
                                        </p:tgtEl>
                                        <p:attrNameLst>
                                          <p:attrName>style.visibility</p:attrName>
                                        </p:attrNameLst>
                                      </p:cBhvr>
                                      <p:to>
                                        <p:strVal val="visible"/>
                                      </p:to>
                                    </p:set>
                                    <p:anim calcmode="lin" valueType="num">
                                      <p:cBhvr additive="base">
                                        <p:cTn id="21" dur="500"/>
                                        <p:tgtEl>
                                          <p:spTgt spid="382"/>
                                        </p:tgtEl>
                                        <p:attrNameLst>
                                          <p:attrName>ppt_y</p:attrName>
                                        </p:attrNameLst>
                                      </p:cBhvr>
                                      <p:tavLst>
                                        <p:tav tm="0">
                                          <p:val>
                                            <p:strVal val="#ppt_y+1"/>
                                          </p:val>
                                        </p:tav>
                                        <p:tav tm="100000">
                                          <p:val>
                                            <p:strVal val="#ppt_y"/>
                                          </p:val>
                                        </p:tav>
                                      </p:tavLst>
                                    </p:anim>
                                  </p:childTnLst>
                                </p:cTn>
                              </p:par>
                              <p:par>
                                <p:cTn id="22" presetID="2" presetClass="entr" presetSubtype="4" fill="hold" nodeType="withEffect">
                                  <p:stCondLst>
                                    <p:cond delay="0"/>
                                  </p:stCondLst>
                                  <p:childTnLst>
                                    <p:set>
                                      <p:cBhvr>
                                        <p:cTn id="23" dur="1" fill="hold">
                                          <p:stCondLst>
                                            <p:cond delay="0"/>
                                          </p:stCondLst>
                                        </p:cTn>
                                        <p:tgtEl>
                                          <p:spTgt spid="383"/>
                                        </p:tgtEl>
                                        <p:attrNameLst>
                                          <p:attrName>style.visibility</p:attrName>
                                        </p:attrNameLst>
                                      </p:cBhvr>
                                      <p:to>
                                        <p:strVal val="visible"/>
                                      </p:to>
                                    </p:set>
                                    <p:anim calcmode="lin" valueType="num">
                                      <p:cBhvr additive="base">
                                        <p:cTn id="24" dur="500"/>
                                        <p:tgtEl>
                                          <p:spTgt spid="383"/>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84"/>
                                        </p:tgtEl>
                                        <p:attrNameLst>
                                          <p:attrName>style.visibility</p:attrName>
                                        </p:attrNameLst>
                                      </p:cBhvr>
                                      <p:to>
                                        <p:strVal val="visible"/>
                                      </p:to>
                                    </p:set>
                                    <p:anim calcmode="lin" valueType="num">
                                      <p:cBhvr additive="base">
                                        <p:cTn id="29" dur="500"/>
                                        <p:tgtEl>
                                          <p:spTgt spid="384"/>
                                        </p:tgtEl>
                                        <p:attrNameLst>
                                          <p:attrName>ppt_y</p:attrName>
                                        </p:attrNameLst>
                                      </p:cBhvr>
                                      <p:tavLst>
                                        <p:tav tm="0">
                                          <p:val>
                                            <p:strVal val="#ppt_y+1"/>
                                          </p:val>
                                        </p:tav>
                                        <p:tav tm="100000">
                                          <p:val>
                                            <p:strVal val="#ppt_y"/>
                                          </p:val>
                                        </p:tav>
                                      </p:tavLst>
                                    </p:anim>
                                  </p:childTnLst>
                                </p:cTn>
                              </p:par>
                              <p:par>
                                <p:cTn id="30" presetID="2" presetClass="entr" presetSubtype="4" fill="hold" nodeType="withEffect">
                                  <p:stCondLst>
                                    <p:cond delay="0"/>
                                  </p:stCondLst>
                                  <p:childTnLst>
                                    <p:set>
                                      <p:cBhvr>
                                        <p:cTn id="31" dur="1" fill="hold">
                                          <p:stCondLst>
                                            <p:cond delay="0"/>
                                          </p:stCondLst>
                                        </p:cTn>
                                        <p:tgtEl>
                                          <p:spTgt spid="387"/>
                                        </p:tgtEl>
                                        <p:attrNameLst>
                                          <p:attrName>style.visibility</p:attrName>
                                        </p:attrNameLst>
                                      </p:cBhvr>
                                      <p:to>
                                        <p:strVal val="visible"/>
                                      </p:to>
                                    </p:set>
                                    <p:anim calcmode="lin" valueType="num">
                                      <p:cBhvr additive="base">
                                        <p:cTn id="32" dur="500"/>
                                        <p:tgtEl>
                                          <p:spTgt spid="387"/>
                                        </p:tgtEl>
                                        <p:attrNameLst>
                                          <p:attrName>ppt_y</p:attrName>
                                        </p:attrNameLst>
                                      </p:cBhvr>
                                      <p:tavLst>
                                        <p:tav tm="0">
                                          <p:val>
                                            <p:strVal val="#ppt_y+1"/>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88"/>
                                        </p:tgtEl>
                                        <p:attrNameLst>
                                          <p:attrName>style.visibility</p:attrName>
                                        </p:attrNameLst>
                                      </p:cBhvr>
                                      <p:to>
                                        <p:strVal val="visible"/>
                                      </p:to>
                                    </p:set>
                                    <p:anim calcmode="lin" valueType="num">
                                      <p:cBhvr additive="base">
                                        <p:cTn id="35" dur="500"/>
                                        <p:tgtEl>
                                          <p:spTgt spid="38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92"/>
        <p:cNvGrpSpPr/>
        <p:nvPr/>
      </p:nvGrpSpPr>
      <p:grpSpPr>
        <a:xfrm>
          <a:off x="0" y="0"/>
          <a:ext cx="0" cy="0"/>
          <a:chOff x="0" y="0"/>
          <a:chExt cx="0" cy="0"/>
        </a:xfrm>
      </p:grpSpPr>
      <p:grpSp>
        <p:nvGrpSpPr>
          <p:cNvPr id="393" name="Google Shape;393;p6"/>
          <p:cNvGrpSpPr/>
          <p:nvPr/>
        </p:nvGrpSpPr>
        <p:grpSpPr>
          <a:xfrm>
            <a:off x="1618688" y="849384"/>
            <a:ext cx="7135868" cy="3125489"/>
            <a:chOff x="1944678" y="839576"/>
            <a:chExt cx="6486225" cy="3464478"/>
          </a:xfrm>
        </p:grpSpPr>
        <p:grpSp>
          <p:nvGrpSpPr>
            <p:cNvPr id="394" name="Google Shape;394;p6"/>
            <p:cNvGrpSpPr/>
            <p:nvPr/>
          </p:nvGrpSpPr>
          <p:grpSpPr>
            <a:xfrm>
              <a:off x="1944678" y="839576"/>
              <a:ext cx="6486225" cy="3464478"/>
              <a:chOff x="716650" y="637800"/>
              <a:chExt cx="7714350" cy="3867900"/>
            </a:xfrm>
          </p:grpSpPr>
          <p:sp>
            <p:nvSpPr>
              <p:cNvPr id="395" name="Google Shape;395;p6"/>
              <p:cNvSpPr/>
              <p:nvPr/>
            </p:nvSpPr>
            <p:spPr>
              <a:xfrm>
                <a:off x="716650" y="963600"/>
                <a:ext cx="7713900" cy="3542100"/>
              </a:xfrm>
              <a:prstGeom prst="rect">
                <a:avLst/>
              </a:prstGeom>
              <a:solidFill>
                <a:schemeClr val="accent5"/>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96" name="Google Shape;396;p6"/>
              <p:cNvSpPr/>
              <p:nvPr/>
            </p:nvSpPr>
            <p:spPr>
              <a:xfrm>
                <a:off x="717100" y="637800"/>
                <a:ext cx="7713900" cy="330300"/>
              </a:xfrm>
              <a:prstGeom prst="round2SameRect">
                <a:avLst>
                  <a:gd name="adj1" fmla="val 0"/>
                  <a:gd name="adj2" fmla="val 0"/>
                </a:avLst>
              </a:prstGeom>
              <a:solidFill>
                <a:schemeClr val="dk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397" name="Google Shape;397;p6"/>
            <p:cNvGrpSpPr/>
            <p:nvPr/>
          </p:nvGrpSpPr>
          <p:grpSpPr>
            <a:xfrm>
              <a:off x="7636525" y="920633"/>
              <a:ext cx="699000" cy="138300"/>
              <a:chOff x="7189925" y="928775"/>
              <a:chExt cx="699000" cy="138300"/>
            </a:xfrm>
          </p:grpSpPr>
          <p:sp>
            <p:nvSpPr>
              <p:cNvPr id="398" name="Google Shape;398;p6"/>
              <p:cNvSpPr/>
              <p:nvPr/>
            </p:nvSpPr>
            <p:spPr>
              <a:xfrm>
                <a:off x="7189925" y="928775"/>
                <a:ext cx="138300" cy="138300"/>
              </a:xfrm>
              <a:prstGeom prst="ellipse">
                <a:avLst/>
              </a:prstGeom>
              <a:solidFill>
                <a:schemeClr val="lt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99" name="Google Shape;399;p6"/>
              <p:cNvSpPr/>
              <p:nvPr/>
            </p:nvSpPr>
            <p:spPr>
              <a:xfrm>
                <a:off x="7470275" y="928775"/>
                <a:ext cx="138300" cy="138300"/>
              </a:xfrm>
              <a:prstGeom prst="ellipse">
                <a:avLst/>
              </a:prstGeom>
              <a:solidFill>
                <a:schemeClr val="accent1"/>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00" name="Google Shape;400;p6"/>
              <p:cNvSpPr/>
              <p:nvPr/>
            </p:nvSpPr>
            <p:spPr>
              <a:xfrm>
                <a:off x="7750625" y="928775"/>
                <a:ext cx="138300" cy="138300"/>
              </a:xfrm>
              <a:prstGeom prst="ellipse">
                <a:avLst/>
              </a:prstGeom>
              <a:solidFill>
                <a:schemeClr val="accent3"/>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grpSp>
        <p:nvGrpSpPr>
          <p:cNvPr id="401" name="Google Shape;401;p6"/>
          <p:cNvGrpSpPr/>
          <p:nvPr/>
        </p:nvGrpSpPr>
        <p:grpSpPr>
          <a:xfrm>
            <a:off x="436160" y="255094"/>
            <a:ext cx="1417663" cy="1407212"/>
            <a:chOff x="716597" y="637800"/>
            <a:chExt cx="7714403" cy="1734906"/>
          </a:xfrm>
        </p:grpSpPr>
        <p:sp>
          <p:nvSpPr>
            <p:cNvPr id="402" name="Google Shape;402;p6"/>
            <p:cNvSpPr/>
            <p:nvPr/>
          </p:nvSpPr>
          <p:spPr>
            <a:xfrm>
              <a:off x="716597" y="963606"/>
              <a:ext cx="7713900" cy="1409100"/>
            </a:xfrm>
            <a:prstGeom prst="rect">
              <a:avLst/>
            </a:prstGeom>
            <a:solidFill>
              <a:schemeClr val="accent4"/>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03" name="Google Shape;403;p6"/>
            <p:cNvSpPr/>
            <p:nvPr/>
          </p:nvSpPr>
          <p:spPr>
            <a:xfrm>
              <a:off x="717100" y="637800"/>
              <a:ext cx="7713900" cy="330300"/>
            </a:xfrm>
            <a:prstGeom prst="round2SameRect">
              <a:avLst>
                <a:gd name="adj1" fmla="val 0"/>
                <a:gd name="adj2" fmla="val 0"/>
              </a:avLst>
            </a:prstGeom>
            <a:solidFill>
              <a:schemeClr val="dk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404" name="Google Shape;404;p6"/>
          <p:cNvSpPr txBox="1">
            <a:spLocks noGrp="1"/>
          </p:cNvSpPr>
          <p:nvPr>
            <p:ph type="ctrTitle"/>
          </p:nvPr>
        </p:nvSpPr>
        <p:spPr>
          <a:xfrm>
            <a:off x="1752639" y="1308659"/>
            <a:ext cx="6867549" cy="2401200"/>
          </a:xfrm>
          <a:prstGeom prst="rect">
            <a:avLst/>
          </a:prstGeom>
          <a:noFill/>
          <a:ln>
            <a:noFill/>
          </a:ln>
        </p:spPr>
        <p:txBody>
          <a:bodyPr spcFirstLastPara="1" wrap="square" lIns="91425" tIns="91425" rIns="91425" bIns="91425" anchor="b" anchorCtr="0">
            <a:noAutofit/>
          </a:bodyPr>
          <a:lstStyle/>
          <a:p>
            <a:pPr marL="0" lvl="0" indent="0" algn="ctr" rtl="0">
              <a:lnSpc>
                <a:spcPct val="150000"/>
              </a:lnSpc>
              <a:spcBef>
                <a:spcPts val="0"/>
              </a:spcBef>
              <a:spcAft>
                <a:spcPts val="0"/>
              </a:spcAft>
              <a:buSzPts val="5200"/>
              <a:buNone/>
            </a:pPr>
            <a:r>
              <a:rPr lang="en-US" sz="3000" b="1">
                <a:solidFill>
                  <a:srgbClr val="C00000"/>
                </a:solidFill>
                <a:latin typeface="Arial"/>
                <a:ea typeface="Arial"/>
                <a:cs typeface="Arial"/>
                <a:sym typeface="Arial"/>
              </a:rPr>
              <a:t>SỰ CẦN THIẾT, TẦM QUAN TRỌNG CỦA VIỆC THU THẬP, TÌM KIẾM THÔNG TIN</a:t>
            </a:r>
            <a:endParaRPr sz="3000" b="1">
              <a:solidFill>
                <a:srgbClr val="C00000"/>
              </a:solidFill>
              <a:latin typeface="Arial"/>
              <a:ea typeface="Arial"/>
              <a:cs typeface="Arial"/>
              <a:sym typeface="Arial"/>
            </a:endParaRPr>
          </a:p>
        </p:txBody>
      </p:sp>
      <p:sp>
        <p:nvSpPr>
          <p:cNvPr id="405" name="Google Shape;405;p6"/>
          <p:cNvSpPr txBox="1">
            <a:spLocks noGrp="1"/>
          </p:cNvSpPr>
          <p:nvPr>
            <p:ph type="title" idx="2"/>
          </p:nvPr>
        </p:nvSpPr>
        <p:spPr>
          <a:xfrm>
            <a:off x="658867" y="562198"/>
            <a:ext cx="982500" cy="9234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1000"/>
              </a:spcBef>
              <a:spcAft>
                <a:spcPts val="0"/>
              </a:spcAft>
              <a:buSzPts val="2400"/>
              <a:buNone/>
            </a:pPr>
            <a:r>
              <a:rPr lang="en-US" b="1">
                <a:latin typeface="Arial"/>
                <a:ea typeface="Arial"/>
                <a:cs typeface="Arial"/>
                <a:sym typeface="Arial"/>
              </a:rPr>
              <a:t>01</a:t>
            </a:r>
            <a:endParaRPr b="1">
              <a:latin typeface="Arial"/>
              <a:ea typeface="Arial"/>
              <a:cs typeface="Arial"/>
              <a:sym typeface="Arial"/>
            </a:endParaRPr>
          </a:p>
        </p:txBody>
      </p:sp>
      <p:grpSp>
        <p:nvGrpSpPr>
          <p:cNvPr id="406" name="Google Shape;406;p6"/>
          <p:cNvGrpSpPr/>
          <p:nvPr/>
        </p:nvGrpSpPr>
        <p:grpSpPr>
          <a:xfrm>
            <a:off x="1071239" y="326991"/>
            <a:ext cx="699000" cy="138300"/>
            <a:chOff x="7189925" y="928775"/>
            <a:chExt cx="699000" cy="138300"/>
          </a:xfrm>
        </p:grpSpPr>
        <p:sp>
          <p:nvSpPr>
            <p:cNvPr id="407" name="Google Shape;407;p6"/>
            <p:cNvSpPr/>
            <p:nvPr/>
          </p:nvSpPr>
          <p:spPr>
            <a:xfrm>
              <a:off x="7189925" y="928775"/>
              <a:ext cx="138300" cy="138300"/>
            </a:xfrm>
            <a:prstGeom prst="ellipse">
              <a:avLst/>
            </a:prstGeom>
            <a:solidFill>
              <a:schemeClr val="lt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08" name="Google Shape;408;p6"/>
            <p:cNvSpPr/>
            <p:nvPr/>
          </p:nvSpPr>
          <p:spPr>
            <a:xfrm>
              <a:off x="7470275" y="928775"/>
              <a:ext cx="138300" cy="138300"/>
            </a:xfrm>
            <a:prstGeom prst="ellipse">
              <a:avLst/>
            </a:prstGeom>
            <a:solidFill>
              <a:schemeClr val="accent1"/>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09" name="Google Shape;409;p6"/>
            <p:cNvSpPr/>
            <p:nvPr/>
          </p:nvSpPr>
          <p:spPr>
            <a:xfrm>
              <a:off x="7750625" y="928775"/>
              <a:ext cx="138300" cy="138300"/>
            </a:xfrm>
            <a:prstGeom prst="ellipse">
              <a:avLst/>
            </a:prstGeom>
            <a:solidFill>
              <a:schemeClr val="accent3"/>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410" name="Google Shape;410;p6"/>
          <p:cNvGrpSpPr/>
          <p:nvPr/>
        </p:nvGrpSpPr>
        <p:grpSpPr>
          <a:xfrm rot="-2700000" flipH="1">
            <a:off x="1260123" y="3093780"/>
            <a:ext cx="1020232" cy="1515270"/>
            <a:chOff x="1801400" y="1717721"/>
            <a:chExt cx="613189" cy="910721"/>
          </a:xfrm>
        </p:grpSpPr>
        <p:sp>
          <p:nvSpPr>
            <p:cNvPr id="411" name="Google Shape;411;p6"/>
            <p:cNvSpPr/>
            <p:nvPr/>
          </p:nvSpPr>
          <p:spPr>
            <a:xfrm>
              <a:off x="2059548" y="1717721"/>
              <a:ext cx="355041" cy="909778"/>
            </a:xfrm>
            <a:custGeom>
              <a:avLst/>
              <a:gdLst/>
              <a:ahLst/>
              <a:cxnLst/>
              <a:rect l="l" t="t" r="r" b="b"/>
              <a:pathLst>
                <a:path w="6180" h="15836" extrusionOk="0">
                  <a:moveTo>
                    <a:pt x="0" y="0"/>
                  </a:moveTo>
                  <a:lnTo>
                    <a:pt x="0" y="15836"/>
                  </a:lnTo>
                  <a:lnTo>
                    <a:pt x="1298" y="15836"/>
                  </a:lnTo>
                  <a:cubicBezTo>
                    <a:pt x="2417" y="15836"/>
                    <a:pt x="3418" y="15383"/>
                    <a:pt x="4251" y="14645"/>
                  </a:cubicBezTo>
                  <a:cubicBezTo>
                    <a:pt x="5525" y="13550"/>
                    <a:pt x="6180" y="11895"/>
                    <a:pt x="6180" y="10216"/>
                  </a:cubicBezTo>
                  <a:lnTo>
                    <a:pt x="6180" y="5608"/>
                  </a:lnTo>
                  <a:cubicBezTo>
                    <a:pt x="6180" y="3929"/>
                    <a:pt x="5525" y="2286"/>
                    <a:pt x="4251" y="1179"/>
                  </a:cubicBezTo>
                  <a:cubicBezTo>
                    <a:pt x="3418" y="441"/>
                    <a:pt x="2417" y="0"/>
                    <a:pt x="1298" y="0"/>
                  </a:cubicBezTo>
                  <a:close/>
                </a:path>
              </a:pathLst>
            </a:custGeom>
            <a:solidFill>
              <a:schemeClr val="lt1"/>
            </a:solidFill>
            <a:ln w="2857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12" name="Google Shape;412;p6"/>
            <p:cNvSpPr/>
            <p:nvPr/>
          </p:nvSpPr>
          <p:spPr>
            <a:xfrm>
              <a:off x="1801400" y="1718664"/>
              <a:ext cx="560252" cy="909778"/>
            </a:xfrm>
            <a:custGeom>
              <a:avLst/>
              <a:gdLst/>
              <a:ahLst/>
              <a:cxnLst/>
              <a:rect l="l" t="t" r="r" b="b"/>
              <a:pathLst>
                <a:path w="9752" h="15836" extrusionOk="0">
                  <a:moveTo>
                    <a:pt x="4977" y="0"/>
                  </a:moveTo>
                  <a:cubicBezTo>
                    <a:pt x="2977" y="0"/>
                    <a:pt x="1227" y="1370"/>
                    <a:pt x="751" y="3310"/>
                  </a:cubicBezTo>
                  <a:cubicBezTo>
                    <a:pt x="13" y="6263"/>
                    <a:pt x="1" y="9347"/>
                    <a:pt x="810" y="12561"/>
                  </a:cubicBezTo>
                  <a:cubicBezTo>
                    <a:pt x="1287" y="14490"/>
                    <a:pt x="3037" y="15836"/>
                    <a:pt x="5025" y="15836"/>
                  </a:cubicBezTo>
                  <a:cubicBezTo>
                    <a:pt x="7692" y="15836"/>
                    <a:pt x="9752" y="13443"/>
                    <a:pt x="9323" y="10811"/>
                  </a:cubicBezTo>
                  <a:cubicBezTo>
                    <a:pt x="9002" y="8882"/>
                    <a:pt x="9002" y="6942"/>
                    <a:pt x="9323" y="5013"/>
                  </a:cubicBezTo>
                  <a:cubicBezTo>
                    <a:pt x="9752" y="2382"/>
                    <a:pt x="7692" y="0"/>
                    <a:pt x="5025" y="0"/>
                  </a:cubicBezTo>
                  <a:close/>
                </a:path>
              </a:pathLst>
            </a:custGeom>
            <a:solidFill>
              <a:schemeClr val="accent4"/>
            </a:solidFill>
            <a:ln w="2857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13" name="Google Shape;413;p6"/>
            <p:cNvSpPr/>
            <p:nvPr/>
          </p:nvSpPr>
          <p:spPr>
            <a:xfrm>
              <a:off x="2058606" y="1718664"/>
              <a:ext cx="37687" cy="253814"/>
            </a:xfrm>
            <a:custGeom>
              <a:avLst/>
              <a:gdLst/>
              <a:ahLst/>
              <a:cxnLst/>
              <a:rect l="l" t="t" r="r" b="b"/>
              <a:pathLst>
                <a:path w="656" h="4418" extrusionOk="0">
                  <a:moveTo>
                    <a:pt x="655" y="0"/>
                  </a:moveTo>
                  <a:lnTo>
                    <a:pt x="655" y="0"/>
                  </a:lnTo>
                  <a:cubicBezTo>
                    <a:pt x="655" y="1"/>
                    <a:pt x="0" y="1894"/>
                    <a:pt x="60" y="4418"/>
                  </a:cubicBezTo>
                  <a:lnTo>
                    <a:pt x="655" y="0"/>
                  </a:lnTo>
                  <a:close/>
                </a:path>
              </a:pathLst>
            </a:custGeom>
            <a:solidFill>
              <a:srgbClr val="BDFFFF"/>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14" name="Google Shape;414;p6"/>
            <p:cNvSpPr/>
            <p:nvPr/>
          </p:nvSpPr>
          <p:spPr>
            <a:xfrm>
              <a:off x="2058606" y="1718664"/>
              <a:ext cx="37687" cy="253814"/>
            </a:xfrm>
            <a:custGeom>
              <a:avLst/>
              <a:gdLst/>
              <a:ahLst/>
              <a:cxnLst/>
              <a:rect l="l" t="t" r="r" b="b"/>
              <a:pathLst>
                <a:path w="656" h="4418" fill="none" extrusionOk="0">
                  <a:moveTo>
                    <a:pt x="655" y="0"/>
                  </a:moveTo>
                  <a:cubicBezTo>
                    <a:pt x="655" y="0"/>
                    <a:pt x="0" y="1893"/>
                    <a:pt x="60" y="4418"/>
                  </a:cubicBezTo>
                </a:path>
              </a:pathLst>
            </a:custGeom>
            <a:noFill/>
            <a:ln w="2857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415" name="Google Shape;415;p6"/>
          <p:cNvGrpSpPr/>
          <p:nvPr/>
        </p:nvGrpSpPr>
        <p:grpSpPr>
          <a:xfrm flipH="1">
            <a:off x="7454243" y="3451432"/>
            <a:ext cx="1206193" cy="1177624"/>
            <a:chOff x="2180273" y="-464800"/>
            <a:chExt cx="1256975" cy="1227203"/>
          </a:xfrm>
        </p:grpSpPr>
        <p:sp>
          <p:nvSpPr>
            <p:cNvPr id="416" name="Google Shape;416;p6"/>
            <p:cNvSpPr/>
            <p:nvPr/>
          </p:nvSpPr>
          <p:spPr>
            <a:xfrm rot="1305289">
              <a:off x="2317483" y="-315805"/>
              <a:ext cx="982555" cy="929213"/>
            </a:xfrm>
            <a:custGeom>
              <a:avLst/>
              <a:gdLst/>
              <a:ahLst/>
              <a:cxnLst/>
              <a:rect l="l" t="t" r="r" b="b"/>
              <a:pathLst>
                <a:path w="2358" h="2230" extrusionOk="0">
                  <a:moveTo>
                    <a:pt x="1231" y="0"/>
                  </a:moveTo>
                  <a:cubicBezTo>
                    <a:pt x="1192" y="0"/>
                    <a:pt x="1154" y="21"/>
                    <a:pt x="1131" y="66"/>
                  </a:cubicBezTo>
                  <a:lnTo>
                    <a:pt x="822" y="566"/>
                  </a:lnTo>
                  <a:cubicBezTo>
                    <a:pt x="810" y="602"/>
                    <a:pt x="774" y="626"/>
                    <a:pt x="726" y="626"/>
                  </a:cubicBezTo>
                  <a:lnTo>
                    <a:pt x="131" y="661"/>
                  </a:lnTo>
                  <a:cubicBezTo>
                    <a:pt x="48" y="673"/>
                    <a:pt x="0" y="780"/>
                    <a:pt x="60" y="852"/>
                  </a:cubicBezTo>
                  <a:lnTo>
                    <a:pt x="453" y="1292"/>
                  </a:lnTo>
                  <a:cubicBezTo>
                    <a:pt x="476" y="1328"/>
                    <a:pt x="488" y="1376"/>
                    <a:pt x="476" y="1399"/>
                  </a:cubicBezTo>
                  <a:lnTo>
                    <a:pt x="334" y="1983"/>
                  </a:lnTo>
                  <a:cubicBezTo>
                    <a:pt x="314" y="2051"/>
                    <a:pt x="374" y="2127"/>
                    <a:pt x="442" y="2127"/>
                  </a:cubicBezTo>
                  <a:cubicBezTo>
                    <a:pt x="457" y="2127"/>
                    <a:pt x="473" y="2123"/>
                    <a:pt x="488" y="2114"/>
                  </a:cubicBezTo>
                  <a:lnTo>
                    <a:pt x="1048" y="1876"/>
                  </a:lnTo>
                  <a:cubicBezTo>
                    <a:pt x="1055" y="1872"/>
                    <a:pt x="1064" y="1871"/>
                    <a:pt x="1074" y="1871"/>
                  </a:cubicBezTo>
                  <a:cubicBezTo>
                    <a:pt x="1098" y="1871"/>
                    <a:pt x="1126" y="1879"/>
                    <a:pt x="1143" y="1888"/>
                  </a:cubicBezTo>
                  <a:lnTo>
                    <a:pt x="1655" y="2209"/>
                  </a:lnTo>
                  <a:cubicBezTo>
                    <a:pt x="1672" y="2223"/>
                    <a:pt x="1691" y="2229"/>
                    <a:pt x="1710" y="2229"/>
                  </a:cubicBezTo>
                  <a:cubicBezTo>
                    <a:pt x="1770" y="2229"/>
                    <a:pt x="1828" y="2168"/>
                    <a:pt x="1810" y="2114"/>
                  </a:cubicBezTo>
                  <a:lnTo>
                    <a:pt x="1774" y="1519"/>
                  </a:lnTo>
                  <a:cubicBezTo>
                    <a:pt x="1774" y="1471"/>
                    <a:pt x="1786" y="1447"/>
                    <a:pt x="1810" y="1411"/>
                  </a:cubicBezTo>
                  <a:lnTo>
                    <a:pt x="2274" y="1042"/>
                  </a:lnTo>
                  <a:cubicBezTo>
                    <a:pt x="2358" y="971"/>
                    <a:pt x="2322" y="852"/>
                    <a:pt x="2239" y="840"/>
                  </a:cubicBezTo>
                  <a:lnTo>
                    <a:pt x="1643" y="697"/>
                  </a:lnTo>
                  <a:cubicBezTo>
                    <a:pt x="1608" y="685"/>
                    <a:pt x="1584" y="661"/>
                    <a:pt x="1560" y="626"/>
                  </a:cubicBezTo>
                  <a:lnTo>
                    <a:pt x="1346" y="78"/>
                  </a:lnTo>
                  <a:cubicBezTo>
                    <a:pt x="1320" y="27"/>
                    <a:pt x="1275" y="0"/>
                    <a:pt x="1231" y="0"/>
                  </a:cubicBezTo>
                  <a:close/>
                </a:path>
              </a:pathLst>
            </a:custGeom>
            <a:solidFill>
              <a:schemeClr val="accent4"/>
            </a:solidFill>
            <a:ln>
              <a:noFill/>
            </a:ln>
            <a:effectLst>
              <a:outerShdw dist="76200" dir="5400000" algn="bl" rotWithShape="0">
                <a:schemeClr val="lt1">
                  <a:alpha val="18823"/>
                </a:scheme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17" name="Google Shape;417;p6"/>
            <p:cNvSpPr/>
            <p:nvPr/>
          </p:nvSpPr>
          <p:spPr>
            <a:xfrm rot="1305284">
              <a:off x="2487572" y="-154950"/>
              <a:ext cx="642378" cy="607502"/>
            </a:xfrm>
            <a:custGeom>
              <a:avLst/>
              <a:gdLst/>
              <a:ahLst/>
              <a:cxnLst/>
              <a:rect l="l" t="t" r="r" b="b"/>
              <a:pathLst>
                <a:path w="2358" h="2230" extrusionOk="0">
                  <a:moveTo>
                    <a:pt x="1231" y="0"/>
                  </a:moveTo>
                  <a:cubicBezTo>
                    <a:pt x="1192" y="0"/>
                    <a:pt x="1154" y="21"/>
                    <a:pt x="1131" y="66"/>
                  </a:cubicBezTo>
                  <a:lnTo>
                    <a:pt x="822" y="566"/>
                  </a:lnTo>
                  <a:cubicBezTo>
                    <a:pt x="810" y="602"/>
                    <a:pt x="774" y="626"/>
                    <a:pt x="726" y="626"/>
                  </a:cubicBezTo>
                  <a:lnTo>
                    <a:pt x="131" y="661"/>
                  </a:lnTo>
                  <a:cubicBezTo>
                    <a:pt x="48" y="673"/>
                    <a:pt x="0" y="780"/>
                    <a:pt x="60" y="852"/>
                  </a:cubicBezTo>
                  <a:lnTo>
                    <a:pt x="453" y="1292"/>
                  </a:lnTo>
                  <a:cubicBezTo>
                    <a:pt x="476" y="1328"/>
                    <a:pt x="488" y="1376"/>
                    <a:pt x="476" y="1399"/>
                  </a:cubicBezTo>
                  <a:lnTo>
                    <a:pt x="334" y="1983"/>
                  </a:lnTo>
                  <a:cubicBezTo>
                    <a:pt x="314" y="2051"/>
                    <a:pt x="374" y="2127"/>
                    <a:pt x="442" y="2127"/>
                  </a:cubicBezTo>
                  <a:cubicBezTo>
                    <a:pt x="457" y="2127"/>
                    <a:pt x="473" y="2123"/>
                    <a:pt x="488" y="2114"/>
                  </a:cubicBezTo>
                  <a:lnTo>
                    <a:pt x="1048" y="1876"/>
                  </a:lnTo>
                  <a:cubicBezTo>
                    <a:pt x="1055" y="1872"/>
                    <a:pt x="1064" y="1871"/>
                    <a:pt x="1074" y="1871"/>
                  </a:cubicBezTo>
                  <a:cubicBezTo>
                    <a:pt x="1098" y="1871"/>
                    <a:pt x="1126" y="1879"/>
                    <a:pt x="1143" y="1888"/>
                  </a:cubicBezTo>
                  <a:lnTo>
                    <a:pt x="1655" y="2209"/>
                  </a:lnTo>
                  <a:cubicBezTo>
                    <a:pt x="1672" y="2223"/>
                    <a:pt x="1691" y="2229"/>
                    <a:pt x="1710" y="2229"/>
                  </a:cubicBezTo>
                  <a:cubicBezTo>
                    <a:pt x="1770" y="2229"/>
                    <a:pt x="1828" y="2168"/>
                    <a:pt x="1810" y="2114"/>
                  </a:cubicBezTo>
                  <a:lnTo>
                    <a:pt x="1774" y="1519"/>
                  </a:lnTo>
                  <a:cubicBezTo>
                    <a:pt x="1774" y="1471"/>
                    <a:pt x="1786" y="1447"/>
                    <a:pt x="1810" y="1411"/>
                  </a:cubicBezTo>
                  <a:lnTo>
                    <a:pt x="2274" y="1042"/>
                  </a:lnTo>
                  <a:cubicBezTo>
                    <a:pt x="2358" y="971"/>
                    <a:pt x="2322" y="852"/>
                    <a:pt x="2239" y="840"/>
                  </a:cubicBezTo>
                  <a:lnTo>
                    <a:pt x="1643" y="697"/>
                  </a:lnTo>
                  <a:cubicBezTo>
                    <a:pt x="1608" y="685"/>
                    <a:pt x="1584" y="661"/>
                    <a:pt x="1560" y="626"/>
                  </a:cubicBezTo>
                  <a:lnTo>
                    <a:pt x="1346" y="78"/>
                  </a:lnTo>
                  <a:cubicBezTo>
                    <a:pt x="1320" y="27"/>
                    <a:pt x="1275" y="0"/>
                    <a:pt x="1231" y="0"/>
                  </a:cubicBezTo>
                  <a:close/>
                </a:path>
              </a:pathLst>
            </a:custGeom>
            <a:solidFill>
              <a:schemeClr val="accent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418" name="Google Shape;418;p6"/>
          <p:cNvSpPr/>
          <p:nvPr/>
        </p:nvSpPr>
        <p:spPr>
          <a:xfrm>
            <a:off x="1048458" y="2068559"/>
            <a:ext cx="350229" cy="391938"/>
          </a:xfrm>
          <a:custGeom>
            <a:avLst/>
            <a:gdLst/>
            <a:ahLst/>
            <a:cxnLst/>
            <a:rect l="l" t="t" r="r" b="b"/>
            <a:pathLst>
              <a:path w="3871" h="4332" extrusionOk="0">
                <a:moveTo>
                  <a:pt x="1942" y="1"/>
                </a:moveTo>
                <a:cubicBezTo>
                  <a:pt x="1894" y="1"/>
                  <a:pt x="1846" y="24"/>
                  <a:pt x="1823" y="72"/>
                </a:cubicBezTo>
                <a:cubicBezTo>
                  <a:pt x="1596" y="572"/>
                  <a:pt x="1513" y="1167"/>
                  <a:pt x="1465" y="1703"/>
                </a:cubicBezTo>
                <a:cubicBezTo>
                  <a:pt x="1001" y="1739"/>
                  <a:pt x="513" y="1834"/>
                  <a:pt x="108" y="2037"/>
                </a:cubicBezTo>
                <a:cubicBezTo>
                  <a:pt x="1" y="2084"/>
                  <a:pt x="1" y="2239"/>
                  <a:pt x="108" y="2299"/>
                </a:cubicBezTo>
                <a:cubicBezTo>
                  <a:pt x="513" y="2501"/>
                  <a:pt x="1001" y="2596"/>
                  <a:pt x="1465" y="2632"/>
                </a:cubicBezTo>
                <a:cubicBezTo>
                  <a:pt x="1513" y="3215"/>
                  <a:pt x="1704" y="4239"/>
                  <a:pt x="1882" y="4323"/>
                </a:cubicBezTo>
                <a:cubicBezTo>
                  <a:pt x="1899" y="4328"/>
                  <a:pt x="1917" y="4331"/>
                  <a:pt x="1934" y="4331"/>
                </a:cubicBezTo>
                <a:cubicBezTo>
                  <a:pt x="1986" y="4331"/>
                  <a:pt x="2034" y="4302"/>
                  <a:pt x="2061" y="4239"/>
                </a:cubicBezTo>
                <a:cubicBezTo>
                  <a:pt x="2287" y="3751"/>
                  <a:pt x="2370" y="3156"/>
                  <a:pt x="2406" y="2620"/>
                </a:cubicBezTo>
                <a:cubicBezTo>
                  <a:pt x="2858" y="2572"/>
                  <a:pt x="3347" y="2477"/>
                  <a:pt x="3751" y="2275"/>
                </a:cubicBezTo>
                <a:cubicBezTo>
                  <a:pt x="3787" y="2263"/>
                  <a:pt x="3799" y="2251"/>
                  <a:pt x="3811" y="2215"/>
                </a:cubicBezTo>
                <a:cubicBezTo>
                  <a:pt x="3870" y="2144"/>
                  <a:pt x="3847" y="2072"/>
                  <a:pt x="3787" y="2037"/>
                </a:cubicBezTo>
                <a:cubicBezTo>
                  <a:pt x="3382" y="1834"/>
                  <a:pt x="2882" y="1727"/>
                  <a:pt x="2418" y="1703"/>
                </a:cubicBezTo>
                <a:cubicBezTo>
                  <a:pt x="2382" y="1167"/>
                  <a:pt x="2287" y="572"/>
                  <a:pt x="2061" y="72"/>
                </a:cubicBezTo>
                <a:cubicBezTo>
                  <a:pt x="2037" y="24"/>
                  <a:pt x="1989" y="1"/>
                  <a:pt x="194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419" name="Google Shape;419;p6"/>
          <p:cNvGrpSpPr/>
          <p:nvPr/>
        </p:nvGrpSpPr>
        <p:grpSpPr>
          <a:xfrm>
            <a:off x="6724126" y="481569"/>
            <a:ext cx="903278" cy="881883"/>
            <a:chOff x="2180273" y="-464800"/>
            <a:chExt cx="1256975" cy="1227203"/>
          </a:xfrm>
        </p:grpSpPr>
        <p:sp>
          <p:nvSpPr>
            <p:cNvPr id="420" name="Google Shape;420;p6"/>
            <p:cNvSpPr/>
            <p:nvPr/>
          </p:nvSpPr>
          <p:spPr>
            <a:xfrm rot="1305289">
              <a:off x="2317483" y="-315805"/>
              <a:ext cx="982555" cy="929213"/>
            </a:xfrm>
            <a:custGeom>
              <a:avLst/>
              <a:gdLst/>
              <a:ahLst/>
              <a:cxnLst/>
              <a:rect l="l" t="t" r="r" b="b"/>
              <a:pathLst>
                <a:path w="2358" h="2230" extrusionOk="0">
                  <a:moveTo>
                    <a:pt x="1231" y="0"/>
                  </a:moveTo>
                  <a:cubicBezTo>
                    <a:pt x="1192" y="0"/>
                    <a:pt x="1154" y="21"/>
                    <a:pt x="1131" y="66"/>
                  </a:cubicBezTo>
                  <a:lnTo>
                    <a:pt x="822" y="566"/>
                  </a:lnTo>
                  <a:cubicBezTo>
                    <a:pt x="810" y="602"/>
                    <a:pt x="774" y="626"/>
                    <a:pt x="726" y="626"/>
                  </a:cubicBezTo>
                  <a:lnTo>
                    <a:pt x="131" y="661"/>
                  </a:lnTo>
                  <a:cubicBezTo>
                    <a:pt x="48" y="673"/>
                    <a:pt x="0" y="780"/>
                    <a:pt x="60" y="852"/>
                  </a:cubicBezTo>
                  <a:lnTo>
                    <a:pt x="453" y="1292"/>
                  </a:lnTo>
                  <a:cubicBezTo>
                    <a:pt x="476" y="1328"/>
                    <a:pt x="488" y="1376"/>
                    <a:pt x="476" y="1399"/>
                  </a:cubicBezTo>
                  <a:lnTo>
                    <a:pt x="334" y="1983"/>
                  </a:lnTo>
                  <a:cubicBezTo>
                    <a:pt x="314" y="2051"/>
                    <a:pt x="374" y="2127"/>
                    <a:pt x="442" y="2127"/>
                  </a:cubicBezTo>
                  <a:cubicBezTo>
                    <a:pt x="457" y="2127"/>
                    <a:pt x="473" y="2123"/>
                    <a:pt x="488" y="2114"/>
                  </a:cubicBezTo>
                  <a:lnTo>
                    <a:pt x="1048" y="1876"/>
                  </a:lnTo>
                  <a:cubicBezTo>
                    <a:pt x="1055" y="1872"/>
                    <a:pt x="1064" y="1871"/>
                    <a:pt x="1074" y="1871"/>
                  </a:cubicBezTo>
                  <a:cubicBezTo>
                    <a:pt x="1098" y="1871"/>
                    <a:pt x="1126" y="1879"/>
                    <a:pt x="1143" y="1888"/>
                  </a:cubicBezTo>
                  <a:lnTo>
                    <a:pt x="1655" y="2209"/>
                  </a:lnTo>
                  <a:cubicBezTo>
                    <a:pt x="1672" y="2223"/>
                    <a:pt x="1691" y="2229"/>
                    <a:pt x="1710" y="2229"/>
                  </a:cubicBezTo>
                  <a:cubicBezTo>
                    <a:pt x="1770" y="2229"/>
                    <a:pt x="1828" y="2168"/>
                    <a:pt x="1810" y="2114"/>
                  </a:cubicBezTo>
                  <a:lnTo>
                    <a:pt x="1774" y="1519"/>
                  </a:lnTo>
                  <a:cubicBezTo>
                    <a:pt x="1774" y="1471"/>
                    <a:pt x="1786" y="1447"/>
                    <a:pt x="1810" y="1411"/>
                  </a:cubicBezTo>
                  <a:lnTo>
                    <a:pt x="2274" y="1042"/>
                  </a:lnTo>
                  <a:cubicBezTo>
                    <a:pt x="2358" y="971"/>
                    <a:pt x="2322" y="852"/>
                    <a:pt x="2239" y="840"/>
                  </a:cubicBezTo>
                  <a:lnTo>
                    <a:pt x="1643" y="697"/>
                  </a:lnTo>
                  <a:cubicBezTo>
                    <a:pt x="1608" y="685"/>
                    <a:pt x="1584" y="661"/>
                    <a:pt x="1560" y="626"/>
                  </a:cubicBezTo>
                  <a:lnTo>
                    <a:pt x="1346" y="78"/>
                  </a:lnTo>
                  <a:cubicBezTo>
                    <a:pt x="1320" y="27"/>
                    <a:pt x="1275" y="0"/>
                    <a:pt x="1231" y="0"/>
                  </a:cubicBezTo>
                  <a:close/>
                </a:path>
              </a:pathLst>
            </a:custGeom>
            <a:solidFill>
              <a:schemeClr val="accent4"/>
            </a:solidFill>
            <a:ln>
              <a:noFill/>
            </a:ln>
            <a:effectLst>
              <a:outerShdw dist="76200" dir="5400000" algn="bl" rotWithShape="0">
                <a:schemeClr val="lt1">
                  <a:alpha val="18823"/>
                </a:scheme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21" name="Google Shape;421;p6"/>
            <p:cNvSpPr/>
            <p:nvPr/>
          </p:nvSpPr>
          <p:spPr>
            <a:xfrm rot="1305284">
              <a:off x="2487572" y="-154950"/>
              <a:ext cx="642378" cy="607502"/>
            </a:xfrm>
            <a:custGeom>
              <a:avLst/>
              <a:gdLst/>
              <a:ahLst/>
              <a:cxnLst/>
              <a:rect l="l" t="t" r="r" b="b"/>
              <a:pathLst>
                <a:path w="2358" h="2230" extrusionOk="0">
                  <a:moveTo>
                    <a:pt x="1231" y="0"/>
                  </a:moveTo>
                  <a:cubicBezTo>
                    <a:pt x="1192" y="0"/>
                    <a:pt x="1154" y="21"/>
                    <a:pt x="1131" y="66"/>
                  </a:cubicBezTo>
                  <a:lnTo>
                    <a:pt x="822" y="566"/>
                  </a:lnTo>
                  <a:cubicBezTo>
                    <a:pt x="810" y="602"/>
                    <a:pt x="774" y="626"/>
                    <a:pt x="726" y="626"/>
                  </a:cubicBezTo>
                  <a:lnTo>
                    <a:pt x="131" y="661"/>
                  </a:lnTo>
                  <a:cubicBezTo>
                    <a:pt x="48" y="673"/>
                    <a:pt x="0" y="780"/>
                    <a:pt x="60" y="852"/>
                  </a:cubicBezTo>
                  <a:lnTo>
                    <a:pt x="453" y="1292"/>
                  </a:lnTo>
                  <a:cubicBezTo>
                    <a:pt x="476" y="1328"/>
                    <a:pt x="488" y="1376"/>
                    <a:pt x="476" y="1399"/>
                  </a:cubicBezTo>
                  <a:lnTo>
                    <a:pt x="334" y="1983"/>
                  </a:lnTo>
                  <a:cubicBezTo>
                    <a:pt x="314" y="2051"/>
                    <a:pt x="374" y="2127"/>
                    <a:pt x="442" y="2127"/>
                  </a:cubicBezTo>
                  <a:cubicBezTo>
                    <a:pt x="457" y="2127"/>
                    <a:pt x="473" y="2123"/>
                    <a:pt x="488" y="2114"/>
                  </a:cubicBezTo>
                  <a:lnTo>
                    <a:pt x="1048" y="1876"/>
                  </a:lnTo>
                  <a:cubicBezTo>
                    <a:pt x="1055" y="1872"/>
                    <a:pt x="1064" y="1871"/>
                    <a:pt x="1074" y="1871"/>
                  </a:cubicBezTo>
                  <a:cubicBezTo>
                    <a:pt x="1098" y="1871"/>
                    <a:pt x="1126" y="1879"/>
                    <a:pt x="1143" y="1888"/>
                  </a:cubicBezTo>
                  <a:lnTo>
                    <a:pt x="1655" y="2209"/>
                  </a:lnTo>
                  <a:cubicBezTo>
                    <a:pt x="1672" y="2223"/>
                    <a:pt x="1691" y="2229"/>
                    <a:pt x="1710" y="2229"/>
                  </a:cubicBezTo>
                  <a:cubicBezTo>
                    <a:pt x="1770" y="2229"/>
                    <a:pt x="1828" y="2168"/>
                    <a:pt x="1810" y="2114"/>
                  </a:cubicBezTo>
                  <a:lnTo>
                    <a:pt x="1774" y="1519"/>
                  </a:lnTo>
                  <a:cubicBezTo>
                    <a:pt x="1774" y="1471"/>
                    <a:pt x="1786" y="1447"/>
                    <a:pt x="1810" y="1411"/>
                  </a:cubicBezTo>
                  <a:lnTo>
                    <a:pt x="2274" y="1042"/>
                  </a:lnTo>
                  <a:cubicBezTo>
                    <a:pt x="2358" y="971"/>
                    <a:pt x="2322" y="852"/>
                    <a:pt x="2239" y="840"/>
                  </a:cubicBezTo>
                  <a:lnTo>
                    <a:pt x="1643" y="697"/>
                  </a:lnTo>
                  <a:cubicBezTo>
                    <a:pt x="1608" y="685"/>
                    <a:pt x="1584" y="661"/>
                    <a:pt x="1560" y="626"/>
                  </a:cubicBezTo>
                  <a:lnTo>
                    <a:pt x="1346" y="78"/>
                  </a:lnTo>
                  <a:cubicBezTo>
                    <a:pt x="1320" y="27"/>
                    <a:pt x="1275" y="0"/>
                    <a:pt x="1231" y="0"/>
                  </a:cubicBezTo>
                  <a:close/>
                </a:path>
              </a:pathLst>
            </a:custGeom>
            <a:solidFill>
              <a:schemeClr val="accent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Tree>
  </p:cSld>
  <p:clrMapOvr>
    <a:masterClrMapping/>
  </p:clrMapOvr>
  <p:transition spd="med">
    <p:comb/>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425"/>
        <p:cNvGrpSpPr/>
        <p:nvPr/>
      </p:nvGrpSpPr>
      <p:grpSpPr>
        <a:xfrm>
          <a:off x="0" y="0"/>
          <a:ext cx="0" cy="0"/>
          <a:chOff x="0" y="0"/>
          <a:chExt cx="0" cy="0"/>
        </a:xfrm>
      </p:grpSpPr>
      <p:sp>
        <p:nvSpPr>
          <p:cNvPr id="426" name="Google Shape;426;p7"/>
          <p:cNvSpPr/>
          <p:nvPr/>
        </p:nvSpPr>
        <p:spPr>
          <a:xfrm>
            <a:off x="2995295" y="254001"/>
            <a:ext cx="3153409" cy="637488"/>
          </a:xfrm>
          <a:prstGeom prst="roundRect">
            <a:avLst>
              <a:gd name="adj" fmla="val 16667"/>
            </a:avLst>
          </a:prstGeom>
          <a:solidFill>
            <a:srgbClr val="D4DEE7"/>
          </a:solidFill>
          <a:ln w="38100" cap="flat" cmpd="sng">
            <a:solidFill>
              <a:schemeClr val="accent5"/>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2200" b="1" i="0" u="none" strike="noStrike" cap="none">
                <a:solidFill>
                  <a:srgbClr val="000000"/>
                </a:solidFill>
                <a:latin typeface="Arial"/>
                <a:ea typeface="Arial"/>
                <a:cs typeface="Arial"/>
                <a:sym typeface="Arial"/>
              </a:rPr>
              <a:t>THẢO LUẬN NHÓM</a:t>
            </a:r>
            <a:endParaRPr sz="2200" b="1" i="0" u="none" strike="noStrike" cap="none">
              <a:solidFill>
                <a:srgbClr val="000000"/>
              </a:solidFill>
              <a:latin typeface="Arial"/>
              <a:ea typeface="Arial"/>
              <a:cs typeface="Arial"/>
              <a:sym typeface="Arial"/>
            </a:endParaRPr>
          </a:p>
        </p:txBody>
      </p:sp>
      <p:sp>
        <p:nvSpPr>
          <p:cNvPr id="427" name="Google Shape;427;p7"/>
          <p:cNvSpPr txBox="1"/>
          <p:nvPr/>
        </p:nvSpPr>
        <p:spPr>
          <a:xfrm>
            <a:off x="-1" y="1036118"/>
            <a:ext cx="9144000" cy="496996"/>
          </a:xfrm>
          <a:prstGeom prst="rect">
            <a:avLst/>
          </a:prstGeom>
          <a:noFill/>
          <a:ln>
            <a:noFill/>
          </a:ln>
        </p:spPr>
        <p:txBody>
          <a:bodyPr spcFirstLastPara="1" wrap="square" lIns="91425" tIns="45700" rIns="91425" bIns="45700" anchor="t" anchorCtr="0">
            <a:spAutoFit/>
          </a:bodyPr>
          <a:lstStyle/>
          <a:p>
            <a:pPr marL="0" marR="0" lvl="0" indent="0" algn="ctr" rtl="0">
              <a:lnSpc>
                <a:spcPct val="150000"/>
              </a:lnSpc>
              <a:spcBef>
                <a:spcPts val="0"/>
              </a:spcBef>
              <a:spcAft>
                <a:spcPts val="0"/>
              </a:spcAft>
              <a:buNone/>
            </a:pPr>
            <a:r>
              <a:rPr lang="en-US" sz="2000" b="1" i="0" u="none" strike="noStrike" cap="none">
                <a:solidFill>
                  <a:srgbClr val="C00000"/>
                </a:solidFill>
                <a:latin typeface="Arial"/>
                <a:ea typeface="Arial"/>
                <a:cs typeface="Arial"/>
                <a:sym typeface="Arial"/>
              </a:rPr>
              <a:t>Đọc phần Hoạt động 1 SGK tr.14 – 15 và trả lời các câu hỏi:</a:t>
            </a:r>
            <a:endParaRPr sz="2000" b="1" i="0" u="none" strike="noStrike" cap="none">
              <a:solidFill>
                <a:srgbClr val="C00000"/>
              </a:solidFill>
              <a:latin typeface="Arial"/>
              <a:ea typeface="Arial"/>
              <a:cs typeface="Arial"/>
              <a:sym typeface="Arial"/>
            </a:endParaRPr>
          </a:p>
        </p:txBody>
      </p:sp>
      <p:sp>
        <p:nvSpPr>
          <p:cNvPr id="428" name="Google Shape;428;p7"/>
          <p:cNvSpPr txBox="1"/>
          <p:nvPr/>
        </p:nvSpPr>
        <p:spPr>
          <a:xfrm>
            <a:off x="848360" y="1617660"/>
            <a:ext cx="8039100" cy="3323987"/>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None/>
            </a:pPr>
            <a:r>
              <a:rPr lang="en-US" sz="2000" b="0" i="0" u="none" strike="noStrike" cap="none">
                <a:solidFill>
                  <a:srgbClr val="000000"/>
                </a:solidFill>
                <a:latin typeface="Arial"/>
                <a:ea typeface="Arial"/>
                <a:cs typeface="Arial"/>
                <a:sym typeface="Arial"/>
              </a:rPr>
              <a:t>Những vấn đề mà ba bạn có thể gặp phải trong kì nghỉ hè:</a:t>
            </a:r>
            <a:endParaRPr/>
          </a:p>
          <a:p>
            <a:pPr marL="0" marR="0" lvl="0" indent="0" algn="just" rtl="0">
              <a:lnSpc>
                <a:spcPct val="150000"/>
              </a:lnSpc>
              <a:spcBef>
                <a:spcPts val="0"/>
              </a:spcBef>
              <a:spcAft>
                <a:spcPts val="0"/>
              </a:spcAft>
              <a:buNone/>
            </a:pPr>
            <a:r>
              <a:rPr lang="en-US" sz="2000" b="0" i="0" u="none" strike="noStrike" cap="none">
                <a:solidFill>
                  <a:srgbClr val="000000"/>
                </a:solidFill>
                <a:latin typeface="Arial"/>
                <a:ea typeface="Arial"/>
                <a:cs typeface="Arial"/>
                <a:sym typeface="Arial"/>
              </a:rPr>
              <a:t>•  Nha Trang là thành phố biển, thời tiết quanh năm nắng nóng. Với những gì chuẩn bị, An có kì nghỉ như thế nào?</a:t>
            </a:r>
            <a:endParaRPr/>
          </a:p>
          <a:p>
            <a:pPr marL="0" marR="0" lvl="0" indent="0" algn="just" rtl="0">
              <a:lnSpc>
                <a:spcPct val="150000"/>
              </a:lnSpc>
              <a:spcBef>
                <a:spcPts val="0"/>
              </a:spcBef>
              <a:spcAft>
                <a:spcPts val="0"/>
              </a:spcAft>
              <a:buNone/>
            </a:pPr>
            <a:r>
              <a:rPr lang="en-US" sz="2000" b="0" i="0" u="none" strike="noStrike" cap="none">
                <a:solidFill>
                  <a:srgbClr val="000000"/>
                </a:solidFill>
                <a:latin typeface="Arial"/>
                <a:ea typeface="Arial"/>
                <a:cs typeface="Arial"/>
                <a:sym typeface="Arial"/>
              </a:rPr>
              <a:t>•  Đà Lạt là thành phố cao nguyên, thời tiết quanh năm mát mẻ, tối và đêm khá lạnh. Với những gì chuẩn bị, Khoa có kì nghỉ như thế nào?</a:t>
            </a:r>
            <a:endParaRPr/>
          </a:p>
          <a:p>
            <a:pPr marL="0" marR="0" lvl="0" indent="0" algn="just" rtl="0">
              <a:lnSpc>
                <a:spcPct val="150000"/>
              </a:lnSpc>
              <a:spcBef>
                <a:spcPts val="0"/>
              </a:spcBef>
              <a:spcAft>
                <a:spcPts val="0"/>
              </a:spcAft>
              <a:buNone/>
            </a:pPr>
            <a:r>
              <a:rPr lang="en-US" sz="2000" b="0" i="0" u="none" strike="noStrike" cap="none">
                <a:solidFill>
                  <a:srgbClr val="000000"/>
                </a:solidFill>
                <a:latin typeface="Arial"/>
                <a:ea typeface="Arial"/>
                <a:cs typeface="Arial"/>
                <a:sym typeface="Arial"/>
              </a:rPr>
              <a:t>•  Úc là nước nằm ở Nam bán cầu, lúc này ở Úc đang là mùa đông. Với những gì chuẩn bị, Minh có kì nghỉ như thế nào?</a:t>
            </a:r>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27"/>
                                        </p:tgtEl>
                                        <p:attrNameLst>
                                          <p:attrName>style.visibility</p:attrName>
                                        </p:attrNameLst>
                                      </p:cBhvr>
                                      <p:to>
                                        <p:strVal val="visible"/>
                                      </p:to>
                                    </p:set>
                                    <p:animEffect transition="in" filter="fade">
                                      <p:cBhvr>
                                        <p:cTn id="7" dur="500"/>
                                        <p:tgtEl>
                                          <p:spTgt spid="42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428"/>
                                        </p:tgtEl>
                                        <p:attrNameLst>
                                          <p:attrName>style.visibility</p:attrName>
                                        </p:attrNameLst>
                                      </p:cBhvr>
                                      <p:to>
                                        <p:strVal val="visible"/>
                                      </p:to>
                                    </p:set>
                                    <p:animEffect transition="in" filter="fade">
                                      <p:cBhvr>
                                        <p:cTn id="11" dur="500"/>
                                        <p:tgtEl>
                                          <p:spTgt spid="4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432"/>
        <p:cNvGrpSpPr/>
        <p:nvPr/>
      </p:nvGrpSpPr>
      <p:grpSpPr>
        <a:xfrm>
          <a:off x="0" y="0"/>
          <a:ext cx="0" cy="0"/>
          <a:chOff x="0" y="0"/>
          <a:chExt cx="0" cy="0"/>
        </a:xfrm>
      </p:grpSpPr>
      <p:pic>
        <p:nvPicPr>
          <p:cNvPr id="433" name="Google Shape;433;p8"/>
          <p:cNvPicPr preferRelativeResize="0"/>
          <p:nvPr/>
        </p:nvPicPr>
        <p:blipFill rotWithShape="1">
          <a:blip r:embed="rId3">
            <a:alphaModFix/>
          </a:blip>
          <a:srcRect l="697" t="697" r="-1" b="-1"/>
          <a:stretch/>
        </p:blipFill>
        <p:spPr>
          <a:xfrm>
            <a:off x="982010" y="328433"/>
            <a:ext cx="1590181" cy="1349742"/>
          </a:xfrm>
          <a:prstGeom prst="rect">
            <a:avLst/>
          </a:prstGeom>
          <a:noFill/>
          <a:ln>
            <a:noFill/>
          </a:ln>
          <a:effectLst>
            <a:outerShdw blurRad="292100" dist="139700" dir="2700000" algn="tl" rotWithShape="0">
              <a:srgbClr val="333333">
                <a:alpha val="64705"/>
              </a:srgbClr>
            </a:outerShdw>
          </a:effectLst>
        </p:spPr>
      </p:pic>
      <p:pic>
        <p:nvPicPr>
          <p:cNvPr id="434" name="Google Shape;434;p8"/>
          <p:cNvPicPr preferRelativeResize="0"/>
          <p:nvPr/>
        </p:nvPicPr>
        <p:blipFill rotWithShape="1">
          <a:blip r:embed="rId4">
            <a:alphaModFix/>
          </a:blip>
          <a:srcRect/>
          <a:stretch/>
        </p:blipFill>
        <p:spPr>
          <a:xfrm>
            <a:off x="982010" y="2638107"/>
            <a:ext cx="1590181" cy="1337945"/>
          </a:xfrm>
          <a:prstGeom prst="rect">
            <a:avLst/>
          </a:prstGeom>
          <a:noFill/>
          <a:ln>
            <a:noFill/>
          </a:ln>
          <a:effectLst>
            <a:outerShdw blurRad="292100" dist="139700" dir="2700000" algn="tl" rotWithShape="0">
              <a:srgbClr val="333333">
                <a:alpha val="64705"/>
              </a:srgbClr>
            </a:outerShdw>
          </a:effectLst>
        </p:spPr>
      </p:pic>
      <p:sp>
        <p:nvSpPr>
          <p:cNvPr id="435" name="Google Shape;435;p8"/>
          <p:cNvSpPr txBox="1"/>
          <p:nvPr/>
        </p:nvSpPr>
        <p:spPr>
          <a:xfrm>
            <a:off x="709030" y="1732552"/>
            <a:ext cx="2136140" cy="923330"/>
          </a:xfrm>
          <a:prstGeom prst="rect">
            <a:avLst/>
          </a:prstGeom>
          <a:noFill/>
          <a:ln>
            <a:noFill/>
          </a:ln>
        </p:spPr>
        <p:txBody>
          <a:bodyPr spcFirstLastPara="1" wrap="square" lIns="91425" tIns="45700" rIns="91425" bIns="45700" anchor="t" anchorCtr="0">
            <a:spAutoFit/>
          </a:bodyPr>
          <a:lstStyle/>
          <a:p>
            <a:pPr marL="0" marR="0" lvl="0" indent="0" algn="ctr" rtl="0">
              <a:lnSpc>
                <a:spcPct val="150000"/>
              </a:lnSpc>
              <a:spcBef>
                <a:spcPts val="0"/>
              </a:spcBef>
              <a:spcAft>
                <a:spcPts val="0"/>
              </a:spcAft>
              <a:buNone/>
            </a:pPr>
            <a:r>
              <a:rPr lang="en-US" sz="1800" b="0" i="1" u="none" strike="noStrike" cap="none">
                <a:solidFill>
                  <a:srgbClr val="000000"/>
                </a:solidFill>
                <a:latin typeface="Arial"/>
                <a:ea typeface="Arial"/>
                <a:cs typeface="Arial"/>
                <a:sym typeface="Arial"/>
              </a:rPr>
              <a:t>Hình 15. Kì nghỉ của An</a:t>
            </a:r>
            <a:endParaRPr sz="1800" b="0" i="1" u="none" strike="noStrike" cap="none">
              <a:solidFill>
                <a:srgbClr val="000000"/>
              </a:solidFill>
              <a:latin typeface="Arial"/>
              <a:ea typeface="Arial"/>
              <a:cs typeface="Arial"/>
              <a:sym typeface="Arial"/>
            </a:endParaRPr>
          </a:p>
        </p:txBody>
      </p:sp>
      <p:sp>
        <p:nvSpPr>
          <p:cNvPr id="436" name="Google Shape;436;p8"/>
          <p:cNvSpPr txBox="1"/>
          <p:nvPr/>
        </p:nvSpPr>
        <p:spPr>
          <a:xfrm>
            <a:off x="709030" y="3976052"/>
            <a:ext cx="2136140" cy="872034"/>
          </a:xfrm>
          <a:prstGeom prst="rect">
            <a:avLst/>
          </a:prstGeom>
          <a:noFill/>
          <a:ln>
            <a:noFill/>
          </a:ln>
        </p:spPr>
        <p:txBody>
          <a:bodyPr spcFirstLastPara="1" wrap="square" lIns="91425" tIns="45700" rIns="91425" bIns="45700" anchor="t" anchorCtr="0">
            <a:spAutoFit/>
          </a:bodyPr>
          <a:lstStyle/>
          <a:p>
            <a:pPr marL="0" marR="0" lvl="0" indent="0" algn="ctr" rtl="0">
              <a:lnSpc>
                <a:spcPct val="150000"/>
              </a:lnSpc>
              <a:spcBef>
                <a:spcPts val="0"/>
              </a:spcBef>
              <a:spcAft>
                <a:spcPts val="0"/>
              </a:spcAft>
              <a:buNone/>
            </a:pPr>
            <a:r>
              <a:rPr lang="en-US" sz="1800" b="0" i="1" u="none" strike="noStrike" cap="none">
                <a:solidFill>
                  <a:srgbClr val="000000"/>
                </a:solidFill>
                <a:latin typeface="Arial"/>
                <a:ea typeface="Arial"/>
                <a:cs typeface="Arial"/>
                <a:sym typeface="Arial"/>
              </a:rPr>
              <a:t>Hình 16. Kì nghỉ của Minh</a:t>
            </a:r>
            <a:endParaRPr sz="1800" b="0" i="1" u="none" strike="noStrike" cap="none">
              <a:solidFill>
                <a:srgbClr val="000000"/>
              </a:solidFill>
              <a:latin typeface="Arial"/>
              <a:ea typeface="Arial"/>
              <a:cs typeface="Arial"/>
              <a:sym typeface="Arial"/>
            </a:endParaRPr>
          </a:p>
        </p:txBody>
      </p:sp>
      <p:sp>
        <p:nvSpPr>
          <p:cNvPr id="437" name="Google Shape;437;p8"/>
          <p:cNvSpPr/>
          <p:nvPr/>
        </p:nvSpPr>
        <p:spPr>
          <a:xfrm>
            <a:off x="3118150" y="833044"/>
            <a:ext cx="2125973" cy="670720"/>
          </a:xfrm>
          <a:prstGeom prst="roundRect">
            <a:avLst>
              <a:gd name="adj" fmla="val 11255"/>
            </a:avLst>
          </a:prstGeom>
          <a:solidFill>
            <a:srgbClr val="FFDDAB"/>
          </a:solidFill>
          <a:ln w="12700" cap="flat" cmpd="sng">
            <a:solidFill>
              <a:srgbClr val="00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50000"/>
              </a:lnSpc>
              <a:spcBef>
                <a:spcPts val="0"/>
              </a:spcBef>
              <a:spcAft>
                <a:spcPts val="0"/>
              </a:spcAft>
              <a:buNone/>
            </a:pPr>
            <a:r>
              <a:rPr lang="en-US" sz="2000" b="1" i="0" u="none" strike="noStrike" cap="none">
                <a:solidFill>
                  <a:srgbClr val="000000"/>
                </a:solidFill>
                <a:latin typeface="Arial"/>
                <a:ea typeface="Arial"/>
                <a:cs typeface="Arial"/>
                <a:sym typeface="Arial"/>
              </a:rPr>
              <a:t>Kì nghỉ của An </a:t>
            </a:r>
            <a:endParaRPr sz="2000" b="1" i="0" u="none" strike="noStrike" cap="none">
              <a:solidFill>
                <a:srgbClr val="000000"/>
              </a:solidFill>
              <a:latin typeface="Arial"/>
              <a:ea typeface="Arial"/>
              <a:cs typeface="Arial"/>
              <a:sym typeface="Arial"/>
            </a:endParaRPr>
          </a:p>
        </p:txBody>
      </p:sp>
      <p:sp>
        <p:nvSpPr>
          <p:cNvPr id="438" name="Google Shape;438;p8"/>
          <p:cNvSpPr/>
          <p:nvPr/>
        </p:nvSpPr>
        <p:spPr>
          <a:xfrm>
            <a:off x="5704763" y="872004"/>
            <a:ext cx="2730055" cy="592800"/>
          </a:xfrm>
          <a:prstGeom prst="roundRect">
            <a:avLst>
              <a:gd name="adj" fmla="val 10658"/>
            </a:avLst>
          </a:prstGeom>
          <a:solidFill>
            <a:srgbClr val="F1F8FA"/>
          </a:solidFill>
          <a:ln w="12700" cap="flat" cmpd="sng">
            <a:solidFill>
              <a:srgbClr val="00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just" rtl="0">
              <a:lnSpc>
                <a:spcPct val="150000"/>
              </a:lnSpc>
              <a:spcBef>
                <a:spcPts val="0"/>
              </a:spcBef>
              <a:spcAft>
                <a:spcPts val="0"/>
              </a:spcAft>
              <a:buNone/>
            </a:pPr>
            <a:r>
              <a:rPr lang="en-US" sz="2000" b="0" i="0" u="none" strike="noStrike" cap="none">
                <a:solidFill>
                  <a:srgbClr val="000000"/>
                </a:solidFill>
                <a:latin typeface="Arial"/>
                <a:ea typeface="Arial"/>
                <a:cs typeface="Arial"/>
                <a:sym typeface="Arial"/>
              </a:rPr>
              <a:t>Vui vẻ và thành công.</a:t>
            </a:r>
            <a:endParaRPr sz="2000" b="0" i="0" u="none" strike="noStrike" cap="none">
              <a:solidFill>
                <a:srgbClr val="000000"/>
              </a:solidFill>
              <a:latin typeface="Arial"/>
              <a:ea typeface="Arial"/>
              <a:cs typeface="Arial"/>
              <a:sym typeface="Arial"/>
            </a:endParaRPr>
          </a:p>
        </p:txBody>
      </p:sp>
      <p:sp>
        <p:nvSpPr>
          <p:cNvPr id="439" name="Google Shape;439;p8"/>
          <p:cNvSpPr/>
          <p:nvPr/>
        </p:nvSpPr>
        <p:spPr>
          <a:xfrm>
            <a:off x="3118150" y="2167420"/>
            <a:ext cx="1899780" cy="988330"/>
          </a:xfrm>
          <a:prstGeom prst="roundRect">
            <a:avLst>
              <a:gd name="adj" fmla="val 11255"/>
            </a:avLst>
          </a:prstGeom>
          <a:solidFill>
            <a:srgbClr val="FFDDAB"/>
          </a:solidFill>
          <a:ln w="12700" cap="flat" cmpd="sng">
            <a:solidFill>
              <a:srgbClr val="00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50000"/>
              </a:lnSpc>
              <a:spcBef>
                <a:spcPts val="0"/>
              </a:spcBef>
              <a:spcAft>
                <a:spcPts val="0"/>
              </a:spcAft>
              <a:buNone/>
            </a:pPr>
            <a:r>
              <a:rPr lang="en-US" sz="2000" b="1" i="0" u="none" strike="noStrike" cap="none">
                <a:solidFill>
                  <a:srgbClr val="000000"/>
                </a:solidFill>
                <a:latin typeface="Arial"/>
                <a:ea typeface="Arial"/>
                <a:cs typeface="Arial"/>
                <a:sym typeface="Arial"/>
              </a:rPr>
              <a:t>Kì nghỉ của Minh và Khoa </a:t>
            </a:r>
            <a:endParaRPr sz="2000" b="1" i="0" u="none" strike="noStrike" cap="none">
              <a:solidFill>
                <a:srgbClr val="000000"/>
              </a:solidFill>
              <a:latin typeface="Arial"/>
              <a:ea typeface="Arial"/>
              <a:cs typeface="Arial"/>
              <a:sym typeface="Arial"/>
            </a:endParaRPr>
          </a:p>
        </p:txBody>
      </p:sp>
      <p:cxnSp>
        <p:nvCxnSpPr>
          <p:cNvPr id="440" name="Google Shape;440;p8"/>
          <p:cNvCxnSpPr>
            <a:stCxn id="439" idx="3"/>
            <a:endCxn id="441" idx="1"/>
          </p:cNvCxnSpPr>
          <p:nvPr/>
        </p:nvCxnSpPr>
        <p:spPr>
          <a:xfrm rot="10800000" flipH="1">
            <a:off x="5017930" y="2653785"/>
            <a:ext cx="502800" cy="7800"/>
          </a:xfrm>
          <a:prstGeom prst="straightConnector1">
            <a:avLst/>
          </a:prstGeom>
          <a:noFill/>
          <a:ln w="19050" cap="flat" cmpd="sng">
            <a:solidFill>
              <a:srgbClr val="000000"/>
            </a:solidFill>
            <a:prstDash val="solid"/>
            <a:round/>
            <a:headEnd type="none" w="sm" len="sm"/>
            <a:tailEnd type="triangle" w="med" len="med"/>
          </a:ln>
        </p:spPr>
      </p:cxnSp>
      <p:sp>
        <p:nvSpPr>
          <p:cNvPr id="441" name="Google Shape;441;p8"/>
          <p:cNvSpPr/>
          <p:nvPr/>
        </p:nvSpPr>
        <p:spPr>
          <a:xfrm>
            <a:off x="5520614" y="1887152"/>
            <a:ext cx="2914205" cy="1533554"/>
          </a:xfrm>
          <a:prstGeom prst="roundRect">
            <a:avLst>
              <a:gd name="adj" fmla="val 10658"/>
            </a:avLst>
          </a:prstGeom>
          <a:solidFill>
            <a:schemeClr val="accent5"/>
          </a:solidFill>
          <a:ln w="12700" cap="flat" cmpd="sng">
            <a:solidFill>
              <a:srgbClr val="00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just" rtl="0">
              <a:lnSpc>
                <a:spcPct val="150000"/>
              </a:lnSpc>
              <a:spcBef>
                <a:spcPts val="0"/>
              </a:spcBef>
              <a:spcAft>
                <a:spcPts val="0"/>
              </a:spcAft>
              <a:buNone/>
            </a:pPr>
            <a:r>
              <a:rPr lang="en-US" sz="2000" b="0" i="0" u="none" strike="noStrike" cap="none">
                <a:solidFill>
                  <a:srgbClr val="000000"/>
                </a:solidFill>
                <a:latin typeface="Arial"/>
                <a:ea typeface="Arial"/>
                <a:cs typeface="Arial"/>
                <a:sym typeface="Arial"/>
              </a:rPr>
              <a:t>Chuẩn bị đồ không phù hợp với thời tiết thực tế ở nơi các bạn đến.</a:t>
            </a:r>
            <a:endParaRPr sz="2000" b="0" i="0" u="none" strike="noStrike" cap="none">
              <a:solidFill>
                <a:srgbClr val="000000"/>
              </a:solidFill>
              <a:latin typeface="Arial"/>
              <a:ea typeface="Arial"/>
              <a:cs typeface="Arial"/>
              <a:sym typeface="Arial"/>
            </a:endParaRPr>
          </a:p>
        </p:txBody>
      </p:sp>
      <p:sp>
        <p:nvSpPr>
          <p:cNvPr id="442" name="Google Shape;442;p8"/>
          <p:cNvSpPr/>
          <p:nvPr/>
        </p:nvSpPr>
        <p:spPr>
          <a:xfrm>
            <a:off x="5520614" y="3891083"/>
            <a:ext cx="2914204" cy="592800"/>
          </a:xfrm>
          <a:prstGeom prst="roundRect">
            <a:avLst>
              <a:gd name="adj" fmla="val 10658"/>
            </a:avLst>
          </a:prstGeom>
          <a:solidFill>
            <a:srgbClr val="F1F8FA"/>
          </a:solidFill>
          <a:ln w="12700" cap="flat" cmpd="sng">
            <a:solidFill>
              <a:srgbClr val="00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50000"/>
              </a:lnSpc>
              <a:spcBef>
                <a:spcPts val="0"/>
              </a:spcBef>
              <a:spcAft>
                <a:spcPts val="0"/>
              </a:spcAft>
              <a:buNone/>
            </a:pPr>
            <a:r>
              <a:rPr lang="en-US" sz="2000" b="0" i="0" u="none" strike="noStrike" cap="none">
                <a:solidFill>
                  <a:srgbClr val="000000"/>
                </a:solidFill>
                <a:latin typeface="Arial"/>
                <a:ea typeface="Arial"/>
                <a:cs typeface="Arial"/>
                <a:sym typeface="Arial"/>
              </a:rPr>
              <a:t>Không thành công.</a:t>
            </a:r>
            <a:endParaRPr sz="2000" b="0" i="0" u="none" strike="noStrike" cap="none">
              <a:solidFill>
                <a:srgbClr val="000000"/>
              </a:solidFill>
              <a:latin typeface="Arial"/>
              <a:ea typeface="Arial"/>
              <a:cs typeface="Arial"/>
              <a:sym typeface="Arial"/>
            </a:endParaRPr>
          </a:p>
        </p:txBody>
      </p:sp>
      <p:sp>
        <p:nvSpPr>
          <p:cNvPr id="443" name="Google Shape;443;p8"/>
          <p:cNvSpPr/>
          <p:nvPr/>
        </p:nvSpPr>
        <p:spPr>
          <a:xfrm>
            <a:off x="6812615" y="3430443"/>
            <a:ext cx="330200" cy="460640"/>
          </a:xfrm>
          <a:prstGeom prst="downArrow">
            <a:avLst>
              <a:gd name="adj1" fmla="val 50000"/>
              <a:gd name="adj2" fmla="val 50000"/>
            </a:avLst>
          </a:prstGeom>
          <a:solidFill>
            <a:srgbClr val="C00000"/>
          </a:solidFill>
          <a:ln w="25400" cap="flat" cmpd="sng">
            <a:solidFill>
              <a:srgbClr val="C0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444" name="Google Shape;444;p8"/>
          <p:cNvSpPr/>
          <p:nvPr/>
        </p:nvSpPr>
        <p:spPr>
          <a:xfrm rot="-5400000">
            <a:off x="5309343" y="938084"/>
            <a:ext cx="330200" cy="460640"/>
          </a:xfrm>
          <a:prstGeom prst="downArrow">
            <a:avLst>
              <a:gd name="adj1" fmla="val 50000"/>
              <a:gd name="adj2" fmla="val 50000"/>
            </a:avLst>
          </a:prstGeom>
          <a:solidFill>
            <a:srgbClr val="C00000"/>
          </a:solidFill>
          <a:ln w="25400" cap="flat" cmpd="sng">
            <a:solidFill>
              <a:srgbClr val="C0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33"/>
                                        </p:tgtEl>
                                        <p:attrNameLst>
                                          <p:attrName>style.visibility</p:attrName>
                                        </p:attrNameLst>
                                      </p:cBhvr>
                                      <p:to>
                                        <p:strVal val="visible"/>
                                      </p:to>
                                    </p:set>
                                    <p:animEffect transition="in" filter="fade">
                                      <p:cBhvr>
                                        <p:cTn id="7" dur="500"/>
                                        <p:tgtEl>
                                          <p:spTgt spid="433"/>
                                        </p:tgtEl>
                                      </p:cBhvr>
                                    </p:animEffect>
                                  </p:childTnLst>
                                </p:cTn>
                              </p:par>
                              <p:par>
                                <p:cTn id="8" presetID="10" presetClass="entr" presetSubtype="0" fill="hold" nodeType="withEffect">
                                  <p:stCondLst>
                                    <p:cond delay="0"/>
                                  </p:stCondLst>
                                  <p:childTnLst>
                                    <p:set>
                                      <p:cBhvr>
                                        <p:cTn id="9" dur="1" fill="hold">
                                          <p:stCondLst>
                                            <p:cond delay="0"/>
                                          </p:stCondLst>
                                        </p:cTn>
                                        <p:tgtEl>
                                          <p:spTgt spid="435"/>
                                        </p:tgtEl>
                                        <p:attrNameLst>
                                          <p:attrName>style.visibility</p:attrName>
                                        </p:attrNameLst>
                                      </p:cBhvr>
                                      <p:to>
                                        <p:strVal val="visible"/>
                                      </p:to>
                                    </p:set>
                                    <p:animEffect transition="in" filter="fade">
                                      <p:cBhvr>
                                        <p:cTn id="10" dur="500"/>
                                        <p:tgtEl>
                                          <p:spTgt spid="435"/>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434"/>
                                        </p:tgtEl>
                                        <p:attrNameLst>
                                          <p:attrName>style.visibility</p:attrName>
                                        </p:attrNameLst>
                                      </p:cBhvr>
                                      <p:to>
                                        <p:strVal val="visible"/>
                                      </p:to>
                                    </p:set>
                                    <p:animEffect transition="in" filter="fade">
                                      <p:cBhvr>
                                        <p:cTn id="15" dur="500"/>
                                        <p:tgtEl>
                                          <p:spTgt spid="434"/>
                                        </p:tgtEl>
                                      </p:cBhvr>
                                    </p:animEffect>
                                  </p:childTnLst>
                                </p:cTn>
                              </p:par>
                              <p:par>
                                <p:cTn id="16" presetID="10" presetClass="entr" presetSubtype="0" fill="hold" nodeType="withEffect">
                                  <p:stCondLst>
                                    <p:cond delay="0"/>
                                  </p:stCondLst>
                                  <p:childTnLst>
                                    <p:set>
                                      <p:cBhvr>
                                        <p:cTn id="17" dur="1" fill="hold">
                                          <p:stCondLst>
                                            <p:cond delay="0"/>
                                          </p:stCondLst>
                                        </p:cTn>
                                        <p:tgtEl>
                                          <p:spTgt spid="436"/>
                                        </p:tgtEl>
                                        <p:attrNameLst>
                                          <p:attrName>style.visibility</p:attrName>
                                        </p:attrNameLst>
                                      </p:cBhvr>
                                      <p:to>
                                        <p:strVal val="visible"/>
                                      </p:to>
                                    </p:set>
                                    <p:animEffect transition="in" filter="fade">
                                      <p:cBhvr>
                                        <p:cTn id="18" dur="500"/>
                                        <p:tgtEl>
                                          <p:spTgt spid="436"/>
                                        </p:tgtEl>
                                      </p:cBhvr>
                                    </p:animEffect>
                                  </p:childTnLst>
                                </p:cTn>
                              </p:par>
                            </p:childTnLst>
                          </p:cTn>
                        </p:par>
                      </p:childTnLst>
                    </p:cTn>
                  </p:par>
                  <p:par>
                    <p:cTn id="19" fill="hold">
                      <p:stCondLst>
                        <p:cond delay="indefinite"/>
                      </p:stCondLst>
                      <p:childTnLst>
                        <p:par>
                          <p:cTn id="20" fill="hold">
                            <p:stCondLst>
                              <p:cond delay="0"/>
                            </p:stCondLst>
                            <p:childTnLst>
                              <p:par>
                                <p:cTn id="21" presetID="23" presetClass="entr" presetSubtype="16" fill="hold" nodeType="clickEffect">
                                  <p:stCondLst>
                                    <p:cond delay="0"/>
                                  </p:stCondLst>
                                  <p:childTnLst>
                                    <p:set>
                                      <p:cBhvr>
                                        <p:cTn id="22" dur="1" fill="hold">
                                          <p:stCondLst>
                                            <p:cond delay="0"/>
                                          </p:stCondLst>
                                        </p:cTn>
                                        <p:tgtEl>
                                          <p:spTgt spid="437"/>
                                        </p:tgtEl>
                                        <p:attrNameLst>
                                          <p:attrName>style.visibility</p:attrName>
                                        </p:attrNameLst>
                                      </p:cBhvr>
                                      <p:to>
                                        <p:strVal val="visible"/>
                                      </p:to>
                                    </p:set>
                                    <p:anim calcmode="lin" valueType="num">
                                      <p:cBhvr additive="base">
                                        <p:cTn id="23" dur="500"/>
                                        <p:tgtEl>
                                          <p:spTgt spid="437"/>
                                        </p:tgtEl>
                                        <p:attrNameLst>
                                          <p:attrName>ppt_w</p:attrName>
                                        </p:attrNameLst>
                                      </p:cBhvr>
                                      <p:tavLst>
                                        <p:tav tm="0">
                                          <p:val>
                                            <p:strVal val="0"/>
                                          </p:val>
                                        </p:tav>
                                        <p:tav tm="100000">
                                          <p:val>
                                            <p:strVal val="#ppt_w"/>
                                          </p:val>
                                        </p:tav>
                                      </p:tavLst>
                                    </p:anim>
                                    <p:anim calcmode="lin" valueType="num">
                                      <p:cBhvr additive="base">
                                        <p:cTn id="24" dur="500"/>
                                        <p:tgtEl>
                                          <p:spTgt spid="437"/>
                                        </p:tgtEl>
                                        <p:attrNameLst>
                                          <p:attrName>ppt_h</p:attrName>
                                        </p:attrNameLst>
                                      </p:cBhvr>
                                      <p:tavLst>
                                        <p:tav tm="0">
                                          <p:val>
                                            <p:strVal val="0"/>
                                          </p:val>
                                        </p:tav>
                                        <p:tav tm="100000">
                                          <p:val>
                                            <p:strVal val="#ppt_h"/>
                                          </p:val>
                                        </p:tav>
                                      </p:tavLst>
                                    </p:anim>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444"/>
                                        </p:tgtEl>
                                        <p:attrNameLst>
                                          <p:attrName>style.visibility</p:attrName>
                                        </p:attrNameLst>
                                      </p:cBhvr>
                                      <p:to>
                                        <p:strVal val="visible"/>
                                      </p:to>
                                    </p:set>
                                    <p:animEffect transition="in" filter="fade">
                                      <p:cBhvr>
                                        <p:cTn id="29" dur="500"/>
                                        <p:tgtEl>
                                          <p:spTgt spid="444"/>
                                        </p:tgtEl>
                                      </p:cBhvr>
                                    </p:animEffect>
                                  </p:childTnLst>
                                </p:cTn>
                              </p:par>
                            </p:childTnLst>
                          </p:cTn>
                        </p:par>
                        <p:par>
                          <p:cTn id="30" fill="hold">
                            <p:stCondLst>
                              <p:cond delay="500"/>
                            </p:stCondLst>
                            <p:childTnLst>
                              <p:par>
                                <p:cTn id="31" presetID="10" presetClass="entr" presetSubtype="0" fill="hold" nodeType="afterEffect">
                                  <p:stCondLst>
                                    <p:cond delay="0"/>
                                  </p:stCondLst>
                                  <p:childTnLst>
                                    <p:set>
                                      <p:cBhvr>
                                        <p:cTn id="32" dur="1" fill="hold">
                                          <p:stCondLst>
                                            <p:cond delay="0"/>
                                          </p:stCondLst>
                                        </p:cTn>
                                        <p:tgtEl>
                                          <p:spTgt spid="438"/>
                                        </p:tgtEl>
                                        <p:attrNameLst>
                                          <p:attrName>style.visibility</p:attrName>
                                        </p:attrNameLst>
                                      </p:cBhvr>
                                      <p:to>
                                        <p:strVal val="visible"/>
                                      </p:to>
                                    </p:set>
                                    <p:animEffect transition="in" filter="fade">
                                      <p:cBhvr>
                                        <p:cTn id="33" dur="500"/>
                                        <p:tgtEl>
                                          <p:spTgt spid="438"/>
                                        </p:tgtEl>
                                      </p:cBhvr>
                                    </p:animEffect>
                                  </p:childTnLst>
                                </p:cTn>
                              </p:par>
                            </p:childTnLst>
                          </p:cTn>
                        </p:par>
                      </p:childTnLst>
                    </p:cTn>
                  </p:par>
                  <p:par>
                    <p:cTn id="34" fill="hold">
                      <p:stCondLst>
                        <p:cond delay="indefinite"/>
                      </p:stCondLst>
                      <p:childTnLst>
                        <p:par>
                          <p:cTn id="35" fill="hold">
                            <p:stCondLst>
                              <p:cond delay="0"/>
                            </p:stCondLst>
                            <p:childTnLst>
                              <p:par>
                                <p:cTn id="36" presetID="23" presetClass="entr" presetSubtype="16" fill="hold" nodeType="clickEffect">
                                  <p:stCondLst>
                                    <p:cond delay="0"/>
                                  </p:stCondLst>
                                  <p:childTnLst>
                                    <p:set>
                                      <p:cBhvr>
                                        <p:cTn id="37" dur="1" fill="hold">
                                          <p:stCondLst>
                                            <p:cond delay="0"/>
                                          </p:stCondLst>
                                        </p:cTn>
                                        <p:tgtEl>
                                          <p:spTgt spid="439"/>
                                        </p:tgtEl>
                                        <p:attrNameLst>
                                          <p:attrName>style.visibility</p:attrName>
                                        </p:attrNameLst>
                                      </p:cBhvr>
                                      <p:to>
                                        <p:strVal val="visible"/>
                                      </p:to>
                                    </p:set>
                                    <p:anim calcmode="lin" valueType="num">
                                      <p:cBhvr additive="base">
                                        <p:cTn id="38" dur="500"/>
                                        <p:tgtEl>
                                          <p:spTgt spid="439"/>
                                        </p:tgtEl>
                                        <p:attrNameLst>
                                          <p:attrName>ppt_w</p:attrName>
                                        </p:attrNameLst>
                                      </p:cBhvr>
                                      <p:tavLst>
                                        <p:tav tm="0">
                                          <p:val>
                                            <p:strVal val="0"/>
                                          </p:val>
                                        </p:tav>
                                        <p:tav tm="100000">
                                          <p:val>
                                            <p:strVal val="#ppt_w"/>
                                          </p:val>
                                        </p:tav>
                                      </p:tavLst>
                                    </p:anim>
                                    <p:anim calcmode="lin" valueType="num">
                                      <p:cBhvr additive="base">
                                        <p:cTn id="39" dur="500"/>
                                        <p:tgtEl>
                                          <p:spTgt spid="439"/>
                                        </p:tgtEl>
                                        <p:attrNameLst>
                                          <p:attrName>ppt_h</p:attrName>
                                        </p:attrNameLst>
                                      </p:cBhvr>
                                      <p:tavLst>
                                        <p:tav tm="0">
                                          <p:val>
                                            <p:strVal val="0"/>
                                          </p:val>
                                        </p:tav>
                                        <p:tav tm="100000">
                                          <p:val>
                                            <p:strVal val="#ppt_h"/>
                                          </p:val>
                                        </p:tav>
                                      </p:tavLst>
                                    </p:anim>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440"/>
                                        </p:tgtEl>
                                        <p:attrNameLst>
                                          <p:attrName>style.visibility</p:attrName>
                                        </p:attrNameLst>
                                      </p:cBhvr>
                                      <p:to>
                                        <p:strVal val="visible"/>
                                      </p:to>
                                    </p:set>
                                    <p:animEffect transition="in" filter="fade">
                                      <p:cBhvr>
                                        <p:cTn id="44" dur="500"/>
                                        <p:tgtEl>
                                          <p:spTgt spid="440"/>
                                        </p:tgtEl>
                                      </p:cBhvr>
                                    </p:animEffect>
                                  </p:childTnLst>
                                </p:cTn>
                              </p:par>
                            </p:childTnLst>
                          </p:cTn>
                        </p:par>
                        <p:par>
                          <p:cTn id="45" fill="hold">
                            <p:stCondLst>
                              <p:cond delay="500"/>
                            </p:stCondLst>
                            <p:childTnLst>
                              <p:par>
                                <p:cTn id="46" presetID="10" presetClass="entr" presetSubtype="0" fill="hold" nodeType="afterEffect">
                                  <p:stCondLst>
                                    <p:cond delay="0"/>
                                  </p:stCondLst>
                                  <p:childTnLst>
                                    <p:set>
                                      <p:cBhvr>
                                        <p:cTn id="47" dur="1" fill="hold">
                                          <p:stCondLst>
                                            <p:cond delay="0"/>
                                          </p:stCondLst>
                                        </p:cTn>
                                        <p:tgtEl>
                                          <p:spTgt spid="441"/>
                                        </p:tgtEl>
                                        <p:attrNameLst>
                                          <p:attrName>style.visibility</p:attrName>
                                        </p:attrNameLst>
                                      </p:cBhvr>
                                      <p:to>
                                        <p:strVal val="visible"/>
                                      </p:to>
                                    </p:set>
                                    <p:animEffect transition="in" filter="fade">
                                      <p:cBhvr>
                                        <p:cTn id="48" dur="500"/>
                                        <p:tgtEl>
                                          <p:spTgt spid="441"/>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nodeType="clickEffect">
                                  <p:stCondLst>
                                    <p:cond delay="0"/>
                                  </p:stCondLst>
                                  <p:childTnLst>
                                    <p:set>
                                      <p:cBhvr>
                                        <p:cTn id="52" dur="1" fill="hold">
                                          <p:stCondLst>
                                            <p:cond delay="0"/>
                                          </p:stCondLst>
                                        </p:cTn>
                                        <p:tgtEl>
                                          <p:spTgt spid="443"/>
                                        </p:tgtEl>
                                        <p:attrNameLst>
                                          <p:attrName>style.visibility</p:attrName>
                                        </p:attrNameLst>
                                      </p:cBhvr>
                                      <p:to>
                                        <p:strVal val="visible"/>
                                      </p:to>
                                    </p:set>
                                    <p:animEffect transition="in" filter="fade">
                                      <p:cBhvr>
                                        <p:cTn id="53" dur="500"/>
                                        <p:tgtEl>
                                          <p:spTgt spid="443"/>
                                        </p:tgtEl>
                                      </p:cBhvr>
                                    </p:animEffect>
                                  </p:childTnLst>
                                </p:cTn>
                              </p:par>
                            </p:childTnLst>
                          </p:cTn>
                        </p:par>
                        <p:par>
                          <p:cTn id="54" fill="hold">
                            <p:stCondLst>
                              <p:cond delay="500"/>
                            </p:stCondLst>
                            <p:childTnLst>
                              <p:par>
                                <p:cTn id="55" presetID="10" presetClass="entr" presetSubtype="0" fill="hold" nodeType="afterEffect">
                                  <p:stCondLst>
                                    <p:cond delay="0"/>
                                  </p:stCondLst>
                                  <p:childTnLst>
                                    <p:set>
                                      <p:cBhvr>
                                        <p:cTn id="56" dur="1" fill="hold">
                                          <p:stCondLst>
                                            <p:cond delay="0"/>
                                          </p:stCondLst>
                                        </p:cTn>
                                        <p:tgtEl>
                                          <p:spTgt spid="442"/>
                                        </p:tgtEl>
                                        <p:attrNameLst>
                                          <p:attrName>style.visibility</p:attrName>
                                        </p:attrNameLst>
                                      </p:cBhvr>
                                      <p:to>
                                        <p:strVal val="visible"/>
                                      </p:to>
                                    </p:set>
                                    <p:animEffect transition="in" filter="fade">
                                      <p:cBhvr>
                                        <p:cTn id="57" dur="500"/>
                                        <p:tgtEl>
                                          <p:spTgt spid="4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448"/>
        <p:cNvGrpSpPr/>
        <p:nvPr/>
      </p:nvGrpSpPr>
      <p:grpSpPr>
        <a:xfrm>
          <a:off x="0" y="0"/>
          <a:ext cx="0" cy="0"/>
          <a:chOff x="0" y="0"/>
          <a:chExt cx="0" cy="0"/>
        </a:xfrm>
      </p:grpSpPr>
      <p:grpSp>
        <p:nvGrpSpPr>
          <p:cNvPr id="449" name="Google Shape;449;p9"/>
          <p:cNvGrpSpPr/>
          <p:nvPr/>
        </p:nvGrpSpPr>
        <p:grpSpPr>
          <a:xfrm>
            <a:off x="1049258" y="1575576"/>
            <a:ext cx="3062854" cy="2665884"/>
            <a:chOff x="1049258" y="1575576"/>
            <a:chExt cx="3062854" cy="2665884"/>
          </a:xfrm>
        </p:grpSpPr>
        <p:sp>
          <p:nvSpPr>
            <p:cNvPr id="450" name="Google Shape;450;p9"/>
            <p:cNvSpPr/>
            <p:nvPr/>
          </p:nvSpPr>
          <p:spPr>
            <a:xfrm>
              <a:off x="2422332" y="1575576"/>
              <a:ext cx="316706" cy="978173"/>
            </a:xfrm>
            <a:prstGeom prst="downArrow">
              <a:avLst>
                <a:gd name="adj1" fmla="val 50000"/>
                <a:gd name="adj2" fmla="val 50000"/>
              </a:avLst>
            </a:prstGeom>
            <a:solidFill>
              <a:srgbClr val="7030A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2000" b="0" i="0" u="none" strike="noStrike" cap="none">
                <a:solidFill>
                  <a:schemeClr val="lt1"/>
                </a:solidFill>
                <a:latin typeface="Arial"/>
                <a:ea typeface="Arial"/>
                <a:cs typeface="Arial"/>
                <a:sym typeface="Arial"/>
              </a:endParaRPr>
            </a:p>
          </p:txBody>
        </p:sp>
        <p:sp>
          <p:nvSpPr>
            <p:cNvPr id="451" name="Google Shape;451;p9"/>
            <p:cNvSpPr/>
            <p:nvPr/>
          </p:nvSpPr>
          <p:spPr>
            <a:xfrm>
              <a:off x="1049258" y="2553749"/>
              <a:ext cx="3062854" cy="1687711"/>
            </a:xfrm>
            <a:prstGeom prst="roundRect">
              <a:avLst>
                <a:gd name="adj" fmla="val 9040"/>
              </a:avLst>
            </a:pr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just" rtl="0">
                <a:lnSpc>
                  <a:spcPct val="150000"/>
                </a:lnSpc>
                <a:spcBef>
                  <a:spcPts val="0"/>
                </a:spcBef>
                <a:spcAft>
                  <a:spcPts val="0"/>
                </a:spcAft>
                <a:buNone/>
              </a:pPr>
              <a:r>
                <a:rPr lang="en-US" sz="2000" b="0" i="0" u="none" strike="noStrike" cap="none">
                  <a:solidFill>
                    <a:srgbClr val="000000"/>
                  </a:solidFill>
                  <a:latin typeface="Arial"/>
                  <a:ea typeface="Arial"/>
                  <a:cs typeface="Arial"/>
                  <a:sym typeface="Arial"/>
                </a:rPr>
                <a:t>Thiếu thông tin sẽ khiến em gặp khó khăn trong giải quyết vấn đề.</a:t>
              </a:r>
              <a:endParaRPr sz="2000" b="0" i="0" u="none" strike="noStrike" cap="none">
                <a:solidFill>
                  <a:srgbClr val="000000"/>
                </a:solidFill>
                <a:latin typeface="Arial"/>
                <a:ea typeface="Arial"/>
                <a:cs typeface="Arial"/>
                <a:sym typeface="Arial"/>
              </a:endParaRPr>
            </a:p>
          </p:txBody>
        </p:sp>
      </p:grpSp>
      <p:grpSp>
        <p:nvGrpSpPr>
          <p:cNvPr id="452" name="Google Shape;452;p9"/>
          <p:cNvGrpSpPr/>
          <p:nvPr/>
        </p:nvGrpSpPr>
        <p:grpSpPr>
          <a:xfrm>
            <a:off x="5266542" y="1575575"/>
            <a:ext cx="2711598" cy="2670967"/>
            <a:chOff x="5266542" y="1575575"/>
            <a:chExt cx="2711598" cy="2670967"/>
          </a:xfrm>
        </p:grpSpPr>
        <p:sp>
          <p:nvSpPr>
            <p:cNvPr id="453" name="Google Shape;453;p9"/>
            <p:cNvSpPr/>
            <p:nvPr/>
          </p:nvSpPr>
          <p:spPr>
            <a:xfrm>
              <a:off x="5266542" y="2553749"/>
              <a:ext cx="2711598" cy="1692793"/>
            </a:xfrm>
            <a:prstGeom prst="roundRect">
              <a:avLst>
                <a:gd name="adj" fmla="val 9040"/>
              </a:avLst>
            </a:pr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just" rtl="0">
                <a:lnSpc>
                  <a:spcPct val="150000"/>
                </a:lnSpc>
                <a:spcBef>
                  <a:spcPts val="0"/>
                </a:spcBef>
                <a:spcAft>
                  <a:spcPts val="0"/>
                </a:spcAft>
                <a:buNone/>
              </a:pPr>
              <a:r>
                <a:rPr lang="en-US" sz="2000" b="0" i="0" u="none" strike="noStrike" cap="none">
                  <a:solidFill>
                    <a:srgbClr val="000000"/>
                  </a:solidFill>
                  <a:latin typeface="Arial"/>
                  <a:ea typeface="Arial"/>
                  <a:cs typeface="Arial"/>
                  <a:sym typeface="Arial"/>
                </a:rPr>
                <a:t>Có đủ thông tin sẽ giúp em giải quyết vấn đề tốt hơn.</a:t>
              </a:r>
              <a:endParaRPr sz="2000" b="0" i="0" u="none" strike="noStrike" cap="none">
                <a:solidFill>
                  <a:srgbClr val="000000"/>
                </a:solidFill>
                <a:latin typeface="Arial"/>
                <a:ea typeface="Arial"/>
                <a:cs typeface="Arial"/>
                <a:sym typeface="Arial"/>
              </a:endParaRPr>
            </a:p>
          </p:txBody>
        </p:sp>
        <p:sp>
          <p:nvSpPr>
            <p:cNvPr id="454" name="Google Shape;454;p9"/>
            <p:cNvSpPr/>
            <p:nvPr/>
          </p:nvSpPr>
          <p:spPr>
            <a:xfrm>
              <a:off x="6463988" y="1575575"/>
              <a:ext cx="316706" cy="978173"/>
            </a:xfrm>
            <a:prstGeom prst="downArrow">
              <a:avLst>
                <a:gd name="adj1" fmla="val 50000"/>
                <a:gd name="adj2" fmla="val 50000"/>
              </a:avLst>
            </a:prstGeom>
            <a:solidFill>
              <a:srgbClr val="7030A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2000" b="0" i="0" u="none" strike="noStrike" cap="none">
                <a:solidFill>
                  <a:schemeClr val="lt1"/>
                </a:solidFill>
                <a:latin typeface="Arial"/>
                <a:ea typeface="Arial"/>
                <a:cs typeface="Arial"/>
                <a:sym typeface="Arial"/>
              </a:endParaRPr>
            </a:p>
          </p:txBody>
        </p:sp>
      </p:grpSp>
      <p:sp>
        <p:nvSpPr>
          <p:cNvPr id="455" name="Google Shape;455;p9"/>
          <p:cNvSpPr/>
          <p:nvPr/>
        </p:nvSpPr>
        <p:spPr>
          <a:xfrm>
            <a:off x="1447394" y="757358"/>
            <a:ext cx="6290715" cy="1020602"/>
          </a:xfrm>
          <a:prstGeom prst="roundRect">
            <a:avLst>
              <a:gd name="adj" fmla="val 14397"/>
            </a:avLst>
          </a:prstGeom>
          <a:solidFill>
            <a:srgbClr val="7030A0"/>
          </a:solidFill>
          <a:ln>
            <a:noFill/>
          </a:ln>
        </p:spPr>
        <p:txBody>
          <a:bodyPr spcFirstLastPara="1" wrap="square" lIns="91425" tIns="45700" rIns="91425" bIns="45700" anchor="ctr" anchorCtr="0">
            <a:noAutofit/>
          </a:bodyPr>
          <a:lstStyle/>
          <a:p>
            <a:pPr marL="0" marR="0" lvl="0" indent="0" algn="ctr" rtl="0">
              <a:lnSpc>
                <a:spcPct val="150000"/>
              </a:lnSpc>
              <a:spcBef>
                <a:spcPts val="0"/>
              </a:spcBef>
              <a:spcAft>
                <a:spcPts val="0"/>
              </a:spcAft>
              <a:buNone/>
            </a:pPr>
            <a:r>
              <a:rPr lang="en-US" sz="2000" b="1" i="0" u="none" strike="noStrike" cap="none">
                <a:solidFill>
                  <a:srgbClr val="FFFFFF"/>
                </a:solidFill>
                <a:latin typeface="Arial"/>
                <a:ea typeface="Arial"/>
                <a:cs typeface="Arial"/>
                <a:sym typeface="Arial"/>
              </a:rPr>
              <a:t>Việc thu thập, tìm kiếm thông tin trong giải quyết vấn đề cần thiết và quan trọng vì:</a:t>
            </a:r>
            <a:endParaRPr sz="2000" b="1" i="0" u="none" strike="noStrike" cap="none">
              <a:solidFill>
                <a:srgbClr val="FFFFFF"/>
              </a:solidFill>
              <a:latin typeface="Arial"/>
              <a:ea typeface="Arial"/>
              <a:cs typeface="Arial"/>
              <a:sym typeface="Arial"/>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455"/>
                                        </p:tgtEl>
                                        <p:attrNameLst>
                                          <p:attrName>style.visibility</p:attrName>
                                        </p:attrNameLst>
                                      </p:cBhvr>
                                      <p:to>
                                        <p:strVal val="visible"/>
                                      </p:to>
                                    </p:set>
                                    <p:anim calcmode="lin" valueType="num">
                                      <p:cBhvr additive="base">
                                        <p:cTn id="7" dur="500"/>
                                        <p:tgtEl>
                                          <p:spTgt spid="455"/>
                                        </p:tgtEl>
                                        <p:attrNameLst>
                                          <p:attrName>ppt_w</p:attrName>
                                        </p:attrNameLst>
                                      </p:cBhvr>
                                      <p:tavLst>
                                        <p:tav tm="0">
                                          <p:val>
                                            <p:strVal val="0"/>
                                          </p:val>
                                        </p:tav>
                                        <p:tav tm="100000">
                                          <p:val>
                                            <p:strVal val="#ppt_w"/>
                                          </p:val>
                                        </p:tav>
                                      </p:tavLst>
                                    </p:anim>
                                    <p:anim calcmode="lin" valueType="num">
                                      <p:cBhvr additive="base">
                                        <p:cTn id="8" dur="500"/>
                                        <p:tgtEl>
                                          <p:spTgt spid="455"/>
                                        </p:tgtEl>
                                        <p:attrNameLst>
                                          <p:attrName>ppt_h</p:attrName>
                                        </p:attrNameLst>
                                      </p:cBhvr>
                                      <p:tavLst>
                                        <p:tav tm="0">
                                          <p:val>
                                            <p:str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449"/>
                                        </p:tgtEl>
                                        <p:attrNameLst>
                                          <p:attrName>style.visibility</p:attrName>
                                        </p:attrNameLst>
                                      </p:cBhvr>
                                      <p:to>
                                        <p:strVal val="visible"/>
                                      </p:to>
                                    </p:set>
                                    <p:animEffect transition="in" filter="fade">
                                      <p:cBhvr>
                                        <p:cTn id="13" dur="500"/>
                                        <p:tgtEl>
                                          <p:spTgt spid="449"/>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452"/>
                                        </p:tgtEl>
                                        <p:attrNameLst>
                                          <p:attrName>style.visibility</p:attrName>
                                        </p:attrNameLst>
                                      </p:cBhvr>
                                      <p:to>
                                        <p:strVal val="visible"/>
                                      </p:to>
                                    </p:set>
                                    <p:animEffect transition="in" filter="fade">
                                      <p:cBhvr>
                                        <p:cTn id="18" dur="500"/>
                                        <p:tgtEl>
                                          <p:spTgt spid="4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Mouse &amp; Keyboard Efficient Use Workshop by Slidesgo">
  <a:themeElements>
    <a:clrScheme name="Simple Light">
      <a:dk1>
        <a:srgbClr val="415A75"/>
      </a:dk1>
      <a:lt1>
        <a:srgbClr val="7CACE1"/>
      </a:lt1>
      <a:dk2>
        <a:srgbClr val="BFE2EC"/>
      </a:dk2>
      <a:lt2>
        <a:srgbClr val="E7FFFF"/>
      </a:lt2>
      <a:accent1>
        <a:srgbClr val="FFFDD1"/>
      </a:accent1>
      <a:accent2>
        <a:srgbClr val="FEE4A7"/>
      </a:accent2>
      <a:accent3>
        <a:srgbClr val="FFE0E1"/>
      </a:accent3>
      <a:accent4>
        <a:srgbClr val="FFFFFF"/>
      </a:accent4>
      <a:accent5>
        <a:srgbClr val="FFFFFF"/>
      </a:accent5>
      <a:accent6>
        <a:srgbClr val="FCCBCD"/>
      </a:accent6>
      <a:hlink>
        <a:srgbClr val="415A75"/>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674</Words>
  <Application>Microsoft Office PowerPoint</Application>
  <PresentationFormat>On-screen Show (16:9)</PresentationFormat>
  <Paragraphs>55</Paragraphs>
  <Slides>13</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Fredoka</vt:lpstr>
      <vt:lpstr>Karla Medium</vt:lpstr>
      <vt:lpstr>Arial</vt:lpstr>
      <vt:lpstr>Mouse &amp; Keyboard Efficient Use Workshop by Slidesgo</vt:lpstr>
      <vt:lpstr>PowerPoint Presentation</vt:lpstr>
      <vt:lpstr>PowerPoint Presentation</vt:lpstr>
      <vt:lpstr>PowerPoint Presentation</vt:lpstr>
      <vt:lpstr>PowerPoint Presentation</vt:lpstr>
      <vt:lpstr>01</vt:lpstr>
      <vt:lpstr>SỰ CẦN THIẾT, TẦM QUAN TRỌNG CỦA VIỆC THU THẬP, TÌM KIẾM THÔNG TIN</vt:lpstr>
      <vt:lpstr>PowerPoint Presentation</vt:lpstr>
      <vt:lpstr>PowerPoint Presentation</vt:lpstr>
      <vt:lpstr>PowerPoint Presentation</vt:lpstr>
      <vt:lpstr>PowerPoint Presentation</vt:lpstr>
      <vt:lpstr>PowerPoint Presentation</vt:lpstr>
      <vt:lpstr>HỢP TÁC ĐỂ  GIẢI QUYẾT VẤN ĐỀ</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Acer</dc:creator>
  <cp:lastModifiedBy>duyên nguyễn</cp:lastModifiedBy>
  <cp:revision>1</cp:revision>
  <dcterms:modified xsi:type="dcterms:W3CDTF">2025-12-08T08:24:32Z</dcterms:modified>
</cp:coreProperties>
</file>