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2"/>
  </p:notesMasterIdLst>
  <p:sldIdLst>
    <p:sldId id="289" r:id="rId2"/>
    <p:sldId id="293" r:id="rId3"/>
    <p:sldId id="294" r:id="rId4"/>
    <p:sldId id="295" r:id="rId5"/>
    <p:sldId id="284" r:id="rId6"/>
    <p:sldId id="260" r:id="rId7"/>
    <p:sldId id="298" r:id="rId8"/>
    <p:sldId id="299" r:id="rId9"/>
    <p:sldId id="300" r:id="rId10"/>
    <p:sldId id="301" r:id="rId11"/>
  </p:sldIdLst>
  <p:sldSz cx="9144000" cy="5143500" type="screen16x9"/>
  <p:notesSz cx="6858000" cy="9144000"/>
  <p:embeddedFontLst>
    <p:embeddedFont>
      <p:font typeface="Bebas Neue" panose="020B0604020202020204" charset="0"/>
      <p:regular r:id="rId13"/>
    </p:embeddedFont>
    <p:embeddedFont>
      <p:font typeface="Manjari" panose="020B0604020202020204" charset="0"/>
      <p:regular r:id="rId14"/>
      <p:bold r:id="rId15"/>
    </p:embeddedFont>
    <p:embeddedFont>
      <p:font typeface="Nunito Black" pitchFamily="2" charset="0"/>
      <p:bold r:id="rId16"/>
      <p:boldItalic r:id="rId17"/>
    </p:embeddedFont>
    <p:embeddedFont>
      <p:font typeface="PT Sans" panose="020B0503020203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4E8F0"/>
    <a:srgbClr val="BADAE7"/>
    <a:srgbClr val="FDF1DF"/>
    <a:srgbClr val="FCE6C4"/>
    <a:srgbClr val="F8DECC"/>
    <a:srgbClr val="F4F2E1"/>
    <a:srgbClr val="CEE9E3"/>
    <a:srgbClr val="DDF0C6"/>
    <a:srgbClr val="EBF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DCE7C5-BEA6-429B-90CA-B09DF2ED27D4}">
  <a:tblStyle styleId="{76DCE7C5-BEA6-429B-90CA-B09DF2ED27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6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8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gd972ec2744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4" name="Google Shape;2324;gd972ec2744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gd972ec274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9" name="Google Shape;2229;gd972ec274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5005504">
            <a:off x="632373" y="72851"/>
            <a:ext cx="321942" cy="702696"/>
            <a:chOff x="291777" y="264000"/>
            <a:chExt cx="321950" cy="702713"/>
          </a:xfrm>
        </p:grpSpPr>
        <p:sp>
          <p:nvSpPr>
            <p:cNvPr id="10" name="Google Shape;10;p2"/>
            <p:cNvSpPr/>
            <p:nvPr/>
          </p:nvSpPr>
          <p:spPr>
            <a:xfrm>
              <a:off x="291777" y="264000"/>
              <a:ext cx="196458" cy="219220"/>
            </a:xfrm>
            <a:custGeom>
              <a:avLst/>
              <a:gdLst/>
              <a:ahLst/>
              <a:cxnLst/>
              <a:rect l="l" t="t" r="r" b="b"/>
              <a:pathLst>
                <a:path w="4212" h="4700" extrusionOk="0">
                  <a:moveTo>
                    <a:pt x="2106" y="0"/>
                  </a:moveTo>
                  <a:cubicBezTo>
                    <a:pt x="1555" y="0"/>
                    <a:pt x="978" y="226"/>
                    <a:pt x="577" y="627"/>
                  </a:cubicBezTo>
                  <a:cubicBezTo>
                    <a:pt x="201" y="1028"/>
                    <a:pt x="1" y="1579"/>
                    <a:pt x="26" y="2105"/>
                  </a:cubicBezTo>
                  <a:cubicBezTo>
                    <a:pt x="1" y="2456"/>
                    <a:pt x="51" y="2832"/>
                    <a:pt x="151" y="3158"/>
                  </a:cubicBezTo>
                  <a:cubicBezTo>
                    <a:pt x="327" y="3634"/>
                    <a:pt x="602" y="4085"/>
                    <a:pt x="1028" y="4361"/>
                  </a:cubicBezTo>
                  <a:cubicBezTo>
                    <a:pt x="1329" y="4586"/>
                    <a:pt x="1686" y="4699"/>
                    <a:pt x="2058" y="4699"/>
                  </a:cubicBezTo>
                  <a:cubicBezTo>
                    <a:pt x="2181" y="4699"/>
                    <a:pt x="2307" y="4687"/>
                    <a:pt x="2432" y="4662"/>
                  </a:cubicBezTo>
                  <a:cubicBezTo>
                    <a:pt x="2933" y="4586"/>
                    <a:pt x="3384" y="4286"/>
                    <a:pt x="3710" y="3910"/>
                  </a:cubicBezTo>
                  <a:cubicBezTo>
                    <a:pt x="4061" y="3484"/>
                    <a:pt x="4211" y="2932"/>
                    <a:pt x="4186" y="2381"/>
                  </a:cubicBezTo>
                  <a:cubicBezTo>
                    <a:pt x="4161" y="1830"/>
                    <a:pt x="3986" y="1278"/>
                    <a:pt x="3635" y="827"/>
                  </a:cubicBezTo>
                  <a:cubicBezTo>
                    <a:pt x="3485" y="576"/>
                    <a:pt x="3259" y="376"/>
                    <a:pt x="3008" y="226"/>
                  </a:cubicBezTo>
                  <a:cubicBezTo>
                    <a:pt x="2733" y="50"/>
                    <a:pt x="2432" y="0"/>
                    <a:pt x="2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12048" y="629921"/>
              <a:ext cx="301679" cy="336791"/>
            </a:xfrm>
            <a:custGeom>
              <a:avLst/>
              <a:gdLst/>
              <a:ahLst/>
              <a:cxnLst/>
              <a:rect l="l" t="t" r="r" b="b"/>
              <a:pathLst>
                <a:path w="5565" h="6213" extrusionOk="0">
                  <a:moveTo>
                    <a:pt x="2783" y="0"/>
                  </a:moveTo>
                  <a:cubicBezTo>
                    <a:pt x="2056" y="0"/>
                    <a:pt x="1304" y="326"/>
                    <a:pt x="778" y="852"/>
                  </a:cubicBezTo>
                  <a:cubicBezTo>
                    <a:pt x="276" y="1353"/>
                    <a:pt x="1" y="2080"/>
                    <a:pt x="51" y="2807"/>
                  </a:cubicBezTo>
                  <a:cubicBezTo>
                    <a:pt x="1" y="3258"/>
                    <a:pt x="76" y="3734"/>
                    <a:pt x="226" y="4185"/>
                  </a:cubicBezTo>
                  <a:cubicBezTo>
                    <a:pt x="427" y="4812"/>
                    <a:pt x="803" y="5389"/>
                    <a:pt x="1354" y="5764"/>
                  </a:cubicBezTo>
                  <a:cubicBezTo>
                    <a:pt x="1769" y="6066"/>
                    <a:pt x="2241" y="6212"/>
                    <a:pt x="2727" y="6212"/>
                  </a:cubicBezTo>
                  <a:cubicBezTo>
                    <a:pt x="2887" y="6212"/>
                    <a:pt x="3048" y="6196"/>
                    <a:pt x="3209" y="6165"/>
                  </a:cubicBezTo>
                  <a:cubicBezTo>
                    <a:pt x="3860" y="6040"/>
                    <a:pt x="4487" y="5664"/>
                    <a:pt x="4888" y="5138"/>
                  </a:cubicBezTo>
                  <a:cubicBezTo>
                    <a:pt x="5339" y="4587"/>
                    <a:pt x="5565" y="3860"/>
                    <a:pt x="5539" y="3158"/>
                  </a:cubicBezTo>
                  <a:cubicBezTo>
                    <a:pt x="5514" y="2406"/>
                    <a:pt x="5264" y="1679"/>
                    <a:pt x="4813" y="1078"/>
                  </a:cubicBezTo>
                  <a:cubicBezTo>
                    <a:pt x="4587" y="777"/>
                    <a:pt x="4311" y="501"/>
                    <a:pt x="3986" y="301"/>
                  </a:cubicBezTo>
                  <a:cubicBezTo>
                    <a:pt x="3610" y="100"/>
                    <a:pt x="3209" y="0"/>
                    <a:pt x="27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3309218" y="539402"/>
            <a:ext cx="2525564" cy="161469"/>
            <a:chOff x="3310270" y="539402"/>
            <a:chExt cx="2525564" cy="161469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3310270" y="539402"/>
              <a:ext cx="1281989" cy="161469"/>
              <a:chOff x="2650175" y="4576450"/>
              <a:chExt cx="988350" cy="12447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2650175" y="4576450"/>
                <a:ext cx="275650" cy="123350"/>
              </a:xfrm>
              <a:custGeom>
                <a:avLst/>
                <a:gdLst/>
                <a:ahLst/>
                <a:cxnLst/>
                <a:rect l="l" t="t" r="r" b="b"/>
                <a:pathLst>
                  <a:path w="11026" h="4934" extrusionOk="0">
                    <a:moveTo>
                      <a:pt x="5622" y="1"/>
                    </a:moveTo>
                    <a:cubicBezTo>
                      <a:pt x="5605" y="1"/>
                      <a:pt x="5587" y="2"/>
                      <a:pt x="5570" y="3"/>
                    </a:cubicBezTo>
                    <a:cubicBezTo>
                      <a:pt x="5296" y="3"/>
                      <a:pt x="5045" y="163"/>
                      <a:pt x="4908" y="414"/>
                    </a:cubicBezTo>
                    <a:cubicBezTo>
                      <a:pt x="3424" y="3336"/>
                      <a:pt x="868" y="3427"/>
                      <a:pt x="754" y="3427"/>
                    </a:cubicBezTo>
                    <a:cubicBezTo>
                      <a:pt x="343" y="3427"/>
                      <a:pt x="1" y="3769"/>
                      <a:pt x="1" y="4180"/>
                    </a:cubicBezTo>
                    <a:cubicBezTo>
                      <a:pt x="1" y="4591"/>
                      <a:pt x="343" y="4933"/>
                      <a:pt x="754" y="4933"/>
                    </a:cubicBezTo>
                    <a:cubicBezTo>
                      <a:pt x="891" y="4933"/>
                      <a:pt x="3675" y="4911"/>
                      <a:pt x="5638" y="2149"/>
                    </a:cubicBezTo>
                    <a:cubicBezTo>
                      <a:pt x="6506" y="3267"/>
                      <a:pt x="8172" y="4933"/>
                      <a:pt x="10249" y="4933"/>
                    </a:cubicBezTo>
                    <a:cubicBezTo>
                      <a:pt x="10683" y="4933"/>
                      <a:pt x="11025" y="4591"/>
                      <a:pt x="11025" y="4180"/>
                    </a:cubicBezTo>
                    <a:cubicBezTo>
                      <a:pt x="11025" y="3769"/>
                      <a:pt x="10683" y="3427"/>
                      <a:pt x="10249" y="3427"/>
                    </a:cubicBezTo>
                    <a:cubicBezTo>
                      <a:pt x="8035" y="3427"/>
                      <a:pt x="6255" y="414"/>
                      <a:pt x="6255" y="368"/>
                    </a:cubicBezTo>
                    <a:cubicBezTo>
                      <a:pt x="6105" y="155"/>
                      <a:pt x="5876" y="1"/>
                      <a:pt x="56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887000" y="4576450"/>
                <a:ext cx="277350" cy="123350"/>
              </a:xfrm>
              <a:custGeom>
                <a:avLst/>
                <a:gdLst/>
                <a:ahLst/>
                <a:cxnLst/>
                <a:rect l="l" t="t" r="r" b="b"/>
                <a:pathLst>
                  <a:path w="11094" h="4934" extrusionOk="0">
                    <a:moveTo>
                      <a:pt x="5610" y="0"/>
                    </a:moveTo>
                    <a:cubicBezTo>
                      <a:pt x="5589" y="0"/>
                      <a:pt x="5568" y="1"/>
                      <a:pt x="5547" y="3"/>
                    </a:cubicBezTo>
                    <a:cubicBezTo>
                      <a:pt x="5273" y="26"/>
                      <a:pt x="5067" y="163"/>
                      <a:pt x="4930" y="368"/>
                    </a:cubicBezTo>
                    <a:cubicBezTo>
                      <a:pt x="3241" y="3336"/>
                      <a:pt x="867" y="3404"/>
                      <a:pt x="753" y="3427"/>
                    </a:cubicBezTo>
                    <a:cubicBezTo>
                      <a:pt x="342" y="3427"/>
                      <a:pt x="0" y="3769"/>
                      <a:pt x="0" y="4180"/>
                    </a:cubicBezTo>
                    <a:cubicBezTo>
                      <a:pt x="0" y="4591"/>
                      <a:pt x="342" y="4933"/>
                      <a:pt x="753" y="4933"/>
                    </a:cubicBezTo>
                    <a:cubicBezTo>
                      <a:pt x="890" y="4933"/>
                      <a:pt x="3584" y="4911"/>
                      <a:pt x="5684" y="2012"/>
                    </a:cubicBezTo>
                    <a:cubicBezTo>
                      <a:pt x="6597" y="2993"/>
                      <a:pt x="8308" y="4568"/>
                      <a:pt x="10112" y="4933"/>
                    </a:cubicBezTo>
                    <a:lnTo>
                      <a:pt x="10271" y="4933"/>
                    </a:lnTo>
                    <a:cubicBezTo>
                      <a:pt x="10614" y="4933"/>
                      <a:pt x="10933" y="4682"/>
                      <a:pt x="11002" y="4317"/>
                    </a:cubicBezTo>
                    <a:cubicBezTo>
                      <a:pt x="11093" y="3906"/>
                      <a:pt x="10819" y="3518"/>
                      <a:pt x="10408" y="3427"/>
                    </a:cubicBezTo>
                    <a:cubicBezTo>
                      <a:pt x="8354" y="3016"/>
                      <a:pt x="6209" y="323"/>
                      <a:pt x="6186" y="277"/>
                    </a:cubicBezTo>
                    <a:cubicBezTo>
                      <a:pt x="6040" y="110"/>
                      <a:pt x="5836" y="0"/>
                      <a:pt x="56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123225" y="4576450"/>
                <a:ext cx="276800" cy="124475"/>
              </a:xfrm>
              <a:custGeom>
                <a:avLst/>
                <a:gdLst/>
                <a:ahLst/>
                <a:cxnLst/>
                <a:rect l="l" t="t" r="r" b="b"/>
                <a:pathLst>
                  <a:path w="11072" h="4979" extrusionOk="0">
                    <a:moveTo>
                      <a:pt x="5657" y="1"/>
                    </a:moveTo>
                    <a:cubicBezTo>
                      <a:pt x="5636" y="1"/>
                      <a:pt x="5614" y="1"/>
                      <a:pt x="5593" y="3"/>
                    </a:cubicBezTo>
                    <a:cubicBezTo>
                      <a:pt x="5319" y="3"/>
                      <a:pt x="5068" y="186"/>
                      <a:pt x="4954" y="460"/>
                    </a:cubicBezTo>
                    <a:cubicBezTo>
                      <a:pt x="3771" y="3159"/>
                      <a:pt x="1959" y="3447"/>
                      <a:pt x="1240" y="3447"/>
                    </a:cubicBezTo>
                    <a:cubicBezTo>
                      <a:pt x="1071" y="3447"/>
                      <a:pt x="963" y="3431"/>
                      <a:pt x="937" y="3427"/>
                    </a:cubicBezTo>
                    <a:cubicBezTo>
                      <a:pt x="894" y="3420"/>
                      <a:pt x="852" y="3416"/>
                      <a:pt x="810" y="3416"/>
                    </a:cubicBezTo>
                    <a:cubicBezTo>
                      <a:pt x="449" y="3416"/>
                      <a:pt x="131" y="3675"/>
                      <a:pt x="69" y="4043"/>
                    </a:cubicBezTo>
                    <a:cubicBezTo>
                      <a:pt x="1" y="4454"/>
                      <a:pt x="252" y="4842"/>
                      <a:pt x="686" y="4933"/>
                    </a:cubicBezTo>
                    <a:cubicBezTo>
                      <a:pt x="845" y="4956"/>
                      <a:pt x="1028" y="4979"/>
                      <a:pt x="1256" y="4979"/>
                    </a:cubicBezTo>
                    <a:cubicBezTo>
                      <a:pt x="2466" y="4979"/>
                      <a:pt x="4360" y="4386"/>
                      <a:pt x="5730" y="2217"/>
                    </a:cubicBezTo>
                    <a:cubicBezTo>
                      <a:pt x="6620" y="3336"/>
                      <a:pt x="8264" y="4933"/>
                      <a:pt x="10318" y="4933"/>
                    </a:cubicBezTo>
                    <a:cubicBezTo>
                      <a:pt x="10729" y="4933"/>
                      <a:pt x="11071" y="4591"/>
                      <a:pt x="11071" y="4180"/>
                    </a:cubicBezTo>
                    <a:cubicBezTo>
                      <a:pt x="11071" y="3769"/>
                      <a:pt x="10729" y="3427"/>
                      <a:pt x="10318" y="3427"/>
                    </a:cubicBezTo>
                    <a:cubicBezTo>
                      <a:pt x="8104" y="3427"/>
                      <a:pt x="6323" y="391"/>
                      <a:pt x="6301" y="368"/>
                    </a:cubicBezTo>
                    <a:cubicBezTo>
                      <a:pt x="6173" y="135"/>
                      <a:pt x="5929" y="1"/>
                      <a:pt x="56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361750" y="4576450"/>
                <a:ext cx="276775" cy="123350"/>
              </a:xfrm>
              <a:custGeom>
                <a:avLst/>
                <a:gdLst/>
                <a:ahLst/>
                <a:cxnLst/>
                <a:rect l="l" t="t" r="r" b="b"/>
                <a:pathLst>
                  <a:path w="11071" h="4934" extrusionOk="0">
                    <a:moveTo>
                      <a:pt x="5589" y="0"/>
                    </a:moveTo>
                    <a:cubicBezTo>
                      <a:pt x="5567" y="0"/>
                      <a:pt x="5546" y="1"/>
                      <a:pt x="5524" y="3"/>
                    </a:cubicBezTo>
                    <a:cubicBezTo>
                      <a:pt x="5273" y="26"/>
                      <a:pt x="5045" y="163"/>
                      <a:pt x="4908" y="368"/>
                    </a:cubicBezTo>
                    <a:cubicBezTo>
                      <a:pt x="3242" y="3336"/>
                      <a:pt x="868" y="3404"/>
                      <a:pt x="754" y="3427"/>
                    </a:cubicBezTo>
                    <a:cubicBezTo>
                      <a:pt x="320" y="3427"/>
                      <a:pt x="1" y="3769"/>
                      <a:pt x="1" y="4180"/>
                    </a:cubicBezTo>
                    <a:cubicBezTo>
                      <a:pt x="1" y="4591"/>
                      <a:pt x="320" y="4933"/>
                      <a:pt x="754" y="4933"/>
                    </a:cubicBezTo>
                    <a:cubicBezTo>
                      <a:pt x="868" y="4933"/>
                      <a:pt x="3561" y="4911"/>
                      <a:pt x="5661" y="2012"/>
                    </a:cubicBezTo>
                    <a:cubicBezTo>
                      <a:pt x="6574" y="2993"/>
                      <a:pt x="8286" y="4568"/>
                      <a:pt x="10112" y="4933"/>
                    </a:cubicBezTo>
                    <a:lnTo>
                      <a:pt x="10249" y="4933"/>
                    </a:lnTo>
                    <a:cubicBezTo>
                      <a:pt x="10614" y="4933"/>
                      <a:pt x="10934" y="4682"/>
                      <a:pt x="11003" y="4317"/>
                    </a:cubicBezTo>
                    <a:cubicBezTo>
                      <a:pt x="11071" y="3906"/>
                      <a:pt x="10820" y="3518"/>
                      <a:pt x="10409" y="3427"/>
                    </a:cubicBezTo>
                    <a:cubicBezTo>
                      <a:pt x="8332" y="3016"/>
                      <a:pt x="6209" y="323"/>
                      <a:pt x="6186" y="277"/>
                    </a:cubicBezTo>
                    <a:cubicBezTo>
                      <a:pt x="6040" y="110"/>
                      <a:pt x="5818" y="0"/>
                      <a:pt x="55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4553845" y="539402"/>
              <a:ext cx="1281989" cy="161469"/>
              <a:chOff x="2650175" y="4576450"/>
              <a:chExt cx="988350" cy="12447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2650175" y="4576450"/>
                <a:ext cx="275650" cy="123350"/>
              </a:xfrm>
              <a:custGeom>
                <a:avLst/>
                <a:gdLst/>
                <a:ahLst/>
                <a:cxnLst/>
                <a:rect l="l" t="t" r="r" b="b"/>
                <a:pathLst>
                  <a:path w="11026" h="4934" extrusionOk="0">
                    <a:moveTo>
                      <a:pt x="5622" y="1"/>
                    </a:moveTo>
                    <a:cubicBezTo>
                      <a:pt x="5605" y="1"/>
                      <a:pt x="5587" y="2"/>
                      <a:pt x="5570" y="3"/>
                    </a:cubicBezTo>
                    <a:cubicBezTo>
                      <a:pt x="5296" y="3"/>
                      <a:pt x="5045" y="163"/>
                      <a:pt x="4908" y="414"/>
                    </a:cubicBezTo>
                    <a:cubicBezTo>
                      <a:pt x="3424" y="3336"/>
                      <a:pt x="868" y="3427"/>
                      <a:pt x="754" y="3427"/>
                    </a:cubicBezTo>
                    <a:cubicBezTo>
                      <a:pt x="343" y="3427"/>
                      <a:pt x="1" y="3769"/>
                      <a:pt x="1" y="4180"/>
                    </a:cubicBezTo>
                    <a:cubicBezTo>
                      <a:pt x="1" y="4591"/>
                      <a:pt x="343" y="4933"/>
                      <a:pt x="754" y="4933"/>
                    </a:cubicBezTo>
                    <a:cubicBezTo>
                      <a:pt x="891" y="4933"/>
                      <a:pt x="3675" y="4911"/>
                      <a:pt x="5638" y="2149"/>
                    </a:cubicBezTo>
                    <a:cubicBezTo>
                      <a:pt x="6506" y="3267"/>
                      <a:pt x="8172" y="4933"/>
                      <a:pt x="10249" y="4933"/>
                    </a:cubicBezTo>
                    <a:cubicBezTo>
                      <a:pt x="10683" y="4933"/>
                      <a:pt x="11025" y="4591"/>
                      <a:pt x="11025" y="4180"/>
                    </a:cubicBezTo>
                    <a:cubicBezTo>
                      <a:pt x="11025" y="3769"/>
                      <a:pt x="10683" y="3427"/>
                      <a:pt x="10249" y="3427"/>
                    </a:cubicBezTo>
                    <a:cubicBezTo>
                      <a:pt x="8035" y="3427"/>
                      <a:pt x="6255" y="414"/>
                      <a:pt x="6255" y="368"/>
                    </a:cubicBezTo>
                    <a:cubicBezTo>
                      <a:pt x="6105" y="155"/>
                      <a:pt x="5876" y="1"/>
                      <a:pt x="56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887000" y="4576450"/>
                <a:ext cx="277350" cy="123350"/>
              </a:xfrm>
              <a:custGeom>
                <a:avLst/>
                <a:gdLst/>
                <a:ahLst/>
                <a:cxnLst/>
                <a:rect l="l" t="t" r="r" b="b"/>
                <a:pathLst>
                  <a:path w="11094" h="4934" extrusionOk="0">
                    <a:moveTo>
                      <a:pt x="5610" y="0"/>
                    </a:moveTo>
                    <a:cubicBezTo>
                      <a:pt x="5589" y="0"/>
                      <a:pt x="5568" y="1"/>
                      <a:pt x="5547" y="3"/>
                    </a:cubicBezTo>
                    <a:cubicBezTo>
                      <a:pt x="5273" y="26"/>
                      <a:pt x="5067" y="163"/>
                      <a:pt x="4930" y="368"/>
                    </a:cubicBezTo>
                    <a:cubicBezTo>
                      <a:pt x="3241" y="3336"/>
                      <a:pt x="867" y="3404"/>
                      <a:pt x="753" y="3427"/>
                    </a:cubicBezTo>
                    <a:cubicBezTo>
                      <a:pt x="342" y="3427"/>
                      <a:pt x="0" y="3769"/>
                      <a:pt x="0" y="4180"/>
                    </a:cubicBezTo>
                    <a:cubicBezTo>
                      <a:pt x="0" y="4591"/>
                      <a:pt x="342" y="4933"/>
                      <a:pt x="753" y="4933"/>
                    </a:cubicBezTo>
                    <a:cubicBezTo>
                      <a:pt x="890" y="4933"/>
                      <a:pt x="3584" y="4911"/>
                      <a:pt x="5684" y="2012"/>
                    </a:cubicBezTo>
                    <a:cubicBezTo>
                      <a:pt x="6597" y="2993"/>
                      <a:pt x="8308" y="4568"/>
                      <a:pt x="10112" y="4933"/>
                    </a:cubicBezTo>
                    <a:lnTo>
                      <a:pt x="10271" y="4933"/>
                    </a:lnTo>
                    <a:cubicBezTo>
                      <a:pt x="10614" y="4933"/>
                      <a:pt x="10933" y="4682"/>
                      <a:pt x="11002" y="4317"/>
                    </a:cubicBezTo>
                    <a:cubicBezTo>
                      <a:pt x="11093" y="3906"/>
                      <a:pt x="10819" y="3518"/>
                      <a:pt x="10408" y="3427"/>
                    </a:cubicBezTo>
                    <a:cubicBezTo>
                      <a:pt x="8354" y="3016"/>
                      <a:pt x="6209" y="323"/>
                      <a:pt x="6186" y="277"/>
                    </a:cubicBezTo>
                    <a:cubicBezTo>
                      <a:pt x="6040" y="110"/>
                      <a:pt x="5836" y="0"/>
                      <a:pt x="56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123225" y="4576450"/>
                <a:ext cx="276800" cy="124475"/>
              </a:xfrm>
              <a:custGeom>
                <a:avLst/>
                <a:gdLst/>
                <a:ahLst/>
                <a:cxnLst/>
                <a:rect l="l" t="t" r="r" b="b"/>
                <a:pathLst>
                  <a:path w="11072" h="4979" extrusionOk="0">
                    <a:moveTo>
                      <a:pt x="5657" y="1"/>
                    </a:moveTo>
                    <a:cubicBezTo>
                      <a:pt x="5636" y="1"/>
                      <a:pt x="5614" y="1"/>
                      <a:pt x="5593" y="3"/>
                    </a:cubicBezTo>
                    <a:cubicBezTo>
                      <a:pt x="5319" y="3"/>
                      <a:pt x="5068" y="186"/>
                      <a:pt x="4954" y="460"/>
                    </a:cubicBezTo>
                    <a:cubicBezTo>
                      <a:pt x="3771" y="3159"/>
                      <a:pt x="1959" y="3447"/>
                      <a:pt x="1240" y="3447"/>
                    </a:cubicBezTo>
                    <a:cubicBezTo>
                      <a:pt x="1071" y="3447"/>
                      <a:pt x="963" y="3431"/>
                      <a:pt x="937" y="3427"/>
                    </a:cubicBezTo>
                    <a:cubicBezTo>
                      <a:pt x="894" y="3420"/>
                      <a:pt x="852" y="3416"/>
                      <a:pt x="810" y="3416"/>
                    </a:cubicBezTo>
                    <a:cubicBezTo>
                      <a:pt x="449" y="3416"/>
                      <a:pt x="131" y="3675"/>
                      <a:pt x="69" y="4043"/>
                    </a:cubicBezTo>
                    <a:cubicBezTo>
                      <a:pt x="1" y="4454"/>
                      <a:pt x="252" y="4842"/>
                      <a:pt x="686" y="4933"/>
                    </a:cubicBezTo>
                    <a:cubicBezTo>
                      <a:pt x="845" y="4956"/>
                      <a:pt x="1028" y="4979"/>
                      <a:pt x="1256" y="4979"/>
                    </a:cubicBezTo>
                    <a:cubicBezTo>
                      <a:pt x="2466" y="4979"/>
                      <a:pt x="4360" y="4386"/>
                      <a:pt x="5730" y="2217"/>
                    </a:cubicBezTo>
                    <a:cubicBezTo>
                      <a:pt x="6620" y="3336"/>
                      <a:pt x="8264" y="4933"/>
                      <a:pt x="10318" y="4933"/>
                    </a:cubicBezTo>
                    <a:cubicBezTo>
                      <a:pt x="10729" y="4933"/>
                      <a:pt x="11071" y="4591"/>
                      <a:pt x="11071" y="4180"/>
                    </a:cubicBezTo>
                    <a:cubicBezTo>
                      <a:pt x="11071" y="3769"/>
                      <a:pt x="10729" y="3427"/>
                      <a:pt x="10318" y="3427"/>
                    </a:cubicBezTo>
                    <a:cubicBezTo>
                      <a:pt x="8104" y="3427"/>
                      <a:pt x="6323" y="391"/>
                      <a:pt x="6301" y="368"/>
                    </a:cubicBezTo>
                    <a:cubicBezTo>
                      <a:pt x="6173" y="135"/>
                      <a:pt x="5929" y="1"/>
                      <a:pt x="56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361750" y="4576450"/>
                <a:ext cx="276775" cy="123350"/>
              </a:xfrm>
              <a:custGeom>
                <a:avLst/>
                <a:gdLst/>
                <a:ahLst/>
                <a:cxnLst/>
                <a:rect l="l" t="t" r="r" b="b"/>
                <a:pathLst>
                  <a:path w="11071" h="4934" extrusionOk="0">
                    <a:moveTo>
                      <a:pt x="5589" y="0"/>
                    </a:moveTo>
                    <a:cubicBezTo>
                      <a:pt x="5567" y="0"/>
                      <a:pt x="5546" y="1"/>
                      <a:pt x="5524" y="3"/>
                    </a:cubicBezTo>
                    <a:cubicBezTo>
                      <a:pt x="5273" y="26"/>
                      <a:pt x="5045" y="163"/>
                      <a:pt x="4908" y="368"/>
                    </a:cubicBezTo>
                    <a:cubicBezTo>
                      <a:pt x="3242" y="3336"/>
                      <a:pt x="868" y="3404"/>
                      <a:pt x="754" y="3427"/>
                    </a:cubicBezTo>
                    <a:cubicBezTo>
                      <a:pt x="320" y="3427"/>
                      <a:pt x="1" y="3769"/>
                      <a:pt x="1" y="4180"/>
                    </a:cubicBezTo>
                    <a:cubicBezTo>
                      <a:pt x="1" y="4591"/>
                      <a:pt x="320" y="4933"/>
                      <a:pt x="754" y="4933"/>
                    </a:cubicBezTo>
                    <a:cubicBezTo>
                      <a:pt x="868" y="4933"/>
                      <a:pt x="3561" y="4911"/>
                      <a:pt x="5661" y="2012"/>
                    </a:cubicBezTo>
                    <a:cubicBezTo>
                      <a:pt x="6574" y="2993"/>
                      <a:pt x="8286" y="4568"/>
                      <a:pt x="10112" y="4933"/>
                    </a:cubicBezTo>
                    <a:lnTo>
                      <a:pt x="10249" y="4933"/>
                    </a:lnTo>
                    <a:cubicBezTo>
                      <a:pt x="10614" y="4933"/>
                      <a:pt x="10934" y="4682"/>
                      <a:pt x="11003" y="4317"/>
                    </a:cubicBezTo>
                    <a:cubicBezTo>
                      <a:pt x="11071" y="3906"/>
                      <a:pt x="10820" y="3518"/>
                      <a:pt x="10409" y="3427"/>
                    </a:cubicBezTo>
                    <a:cubicBezTo>
                      <a:pt x="8332" y="3016"/>
                      <a:pt x="6209" y="323"/>
                      <a:pt x="6186" y="277"/>
                    </a:cubicBezTo>
                    <a:cubicBezTo>
                      <a:pt x="6040" y="110"/>
                      <a:pt x="5818" y="0"/>
                      <a:pt x="55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" name="Google Shape;23;p2"/>
          <p:cNvGrpSpPr/>
          <p:nvPr/>
        </p:nvGrpSpPr>
        <p:grpSpPr>
          <a:xfrm>
            <a:off x="4657233" y="4604101"/>
            <a:ext cx="523008" cy="271682"/>
            <a:chOff x="2884833" y="4604101"/>
            <a:chExt cx="523008" cy="271682"/>
          </a:xfrm>
        </p:grpSpPr>
        <p:sp>
          <p:nvSpPr>
            <p:cNvPr id="24" name="Google Shape;24;p2"/>
            <p:cNvSpPr/>
            <p:nvPr/>
          </p:nvSpPr>
          <p:spPr>
            <a:xfrm>
              <a:off x="2884833" y="4714309"/>
              <a:ext cx="127427" cy="143472"/>
            </a:xfrm>
            <a:custGeom>
              <a:avLst/>
              <a:gdLst/>
              <a:ahLst/>
              <a:cxnLst/>
              <a:rect l="l" t="t" r="r" b="b"/>
              <a:pathLst>
                <a:path w="2732" h="3076" extrusionOk="0">
                  <a:moveTo>
                    <a:pt x="1379" y="0"/>
                  </a:moveTo>
                  <a:cubicBezTo>
                    <a:pt x="1003" y="0"/>
                    <a:pt x="627" y="150"/>
                    <a:pt x="376" y="426"/>
                  </a:cubicBezTo>
                  <a:cubicBezTo>
                    <a:pt x="125" y="677"/>
                    <a:pt x="0" y="1028"/>
                    <a:pt x="0" y="1379"/>
                  </a:cubicBezTo>
                  <a:cubicBezTo>
                    <a:pt x="0" y="1604"/>
                    <a:pt x="25" y="1855"/>
                    <a:pt x="100" y="2055"/>
                  </a:cubicBezTo>
                  <a:cubicBezTo>
                    <a:pt x="201" y="2381"/>
                    <a:pt x="376" y="2657"/>
                    <a:pt x="652" y="2857"/>
                  </a:cubicBezTo>
                  <a:cubicBezTo>
                    <a:pt x="862" y="3010"/>
                    <a:pt x="1102" y="3076"/>
                    <a:pt x="1349" y="3076"/>
                  </a:cubicBezTo>
                  <a:cubicBezTo>
                    <a:pt x="1425" y="3076"/>
                    <a:pt x="1502" y="3070"/>
                    <a:pt x="1579" y="3058"/>
                  </a:cubicBezTo>
                  <a:cubicBezTo>
                    <a:pt x="1905" y="2983"/>
                    <a:pt x="2206" y="2807"/>
                    <a:pt x="2406" y="2556"/>
                  </a:cubicBezTo>
                  <a:cubicBezTo>
                    <a:pt x="2632" y="2281"/>
                    <a:pt x="2732" y="1905"/>
                    <a:pt x="2732" y="1554"/>
                  </a:cubicBezTo>
                  <a:cubicBezTo>
                    <a:pt x="2707" y="1203"/>
                    <a:pt x="2582" y="827"/>
                    <a:pt x="2356" y="526"/>
                  </a:cubicBezTo>
                  <a:cubicBezTo>
                    <a:pt x="2256" y="376"/>
                    <a:pt x="2130" y="251"/>
                    <a:pt x="1955" y="150"/>
                  </a:cubicBezTo>
                  <a:cubicBezTo>
                    <a:pt x="1780" y="50"/>
                    <a:pt x="1579" y="0"/>
                    <a:pt x="1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164725" y="4604101"/>
              <a:ext cx="243116" cy="271682"/>
            </a:xfrm>
            <a:custGeom>
              <a:avLst/>
              <a:gdLst/>
              <a:ahLst/>
              <a:cxnLst/>
              <a:rect l="l" t="t" r="r" b="b"/>
              <a:pathLst>
                <a:path w="6468" h="7228" extrusionOk="0">
                  <a:moveTo>
                    <a:pt x="3355" y="0"/>
                  </a:moveTo>
                  <a:cubicBezTo>
                    <a:pt x="3315" y="0"/>
                    <a:pt x="3274" y="1"/>
                    <a:pt x="3234" y="3"/>
                  </a:cubicBezTo>
                  <a:cubicBezTo>
                    <a:pt x="2382" y="3"/>
                    <a:pt x="1505" y="354"/>
                    <a:pt x="903" y="981"/>
                  </a:cubicBezTo>
                  <a:cubicBezTo>
                    <a:pt x="302" y="1557"/>
                    <a:pt x="1" y="2410"/>
                    <a:pt x="51" y="3237"/>
                  </a:cubicBezTo>
                  <a:cubicBezTo>
                    <a:pt x="1" y="3788"/>
                    <a:pt x="76" y="4339"/>
                    <a:pt x="251" y="4841"/>
                  </a:cubicBezTo>
                  <a:cubicBezTo>
                    <a:pt x="477" y="5592"/>
                    <a:pt x="928" y="6269"/>
                    <a:pt x="1555" y="6720"/>
                  </a:cubicBezTo>
                  <a:cubicBezTo>
                    <a:pt x="2025" y="7059"/>
                    <a:pt x="2593" y="7228"/>
                    <a:pt x="3165" y="7228"/>
                  </a:cubicBezTo>
                  <a:cubicBezTo>
                    <a:pt x="3356" y="7228"/>
                    <a:pt x="3547" y="7209"/>
                    <a:pt x="3735" y="7171"/>
                  </a:cubicBezTo>
                  <a:cubicBezTo>
                    <a:pt x="4487" y="7021"/>
                    <a:pt x="5214" y="6595"/>
                    <a:pt x="5690" y="5994"/>
                  </a:cubicBezTo>
                  <a:cubicBezTo>
                    <a:pt x="6216" y="5342"/>
                    <a:pt x="6467" y="4490"/>
                    <a:pt x="6442" y="3663"/>
                  </a:cubicBezTo>
                  <a:cubicBezTo>
                    <a:pt x="6417" y="2811"/>
                    <a:pt x="6116" y="1958"/>
                    <a:pt x="5590" y="1257"/>
                  </a:cubicBezTo>
                  <a:cubicBezTo>
                    <a:pt x="5339" y="881"/>
                    <a:pt x="5013" y="555"/>
                    <a:pt x="4612" y="329"/>
                  </a:cubicBezTo>
                  <a:cubicBezTo>
                    <a:pt x="4245" y="123"/>
                    <a:pt x="3794" y="0"/>
                    <a:pt x="3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2700000">
            <a:off x="241205" y="4197616"/>
            <a:ext cx="839882" cy="573391"/>
            <a:chOff x="270999" y="4268599"/>
            <a:chExt cx="839890" cy="573396"/>
          </a:xfrm>
        </p:grpSpPr>
        <p:sp>
          <p:nvSpPr>
            <p:cNvPr id="27" name="Google Shape;27;p2"/>
            <p:cNvSpPr/>
            <p:nvPr/>
          </p:nvSpPr>
          <p:spPr>
            <a:xfrm>
              <a:off x="392063" y="4608438"/>
              <a:ext cx="208189" cy="233557"/>
            </a:xfrm>
            <a:custGeom>
              <a:avLst/>
              <a:gdLst/>
              <a:ahLst/>
              <a:cxnLst/>
              <a:rect l="l" t="t" r="r" b="b"/>
              <a:pathLst>
                <a:path w="4212" h="4725" extrusionOk="0">
                  <a:moveTo>
                    <a:pt x="2106" y="0"/>
                  </a:moveTo>
                  <a:cubicBezTo>
                    <a:pt x="1555" y="25"/>
                    <a:pt x="978" y="251"/>
                    <a:pt x="577" y="652"/>
                  </a:cubicBezTo>
                  <a:cubicBezTo>
                    <a:pt x="201" y="1028"/>
                    <a:pt x="1" y="1579"/>
                    <a:pt x="26" y="2130"/>
                  </a:cubicBezTo>
                  <a:cubicBezTo>
                    <a:pt x="1" y="2481"/>
                    <a:pt x="51" y="2857"/>
                    <a:pt x="151" y="3183"/>
                  </a:cubicBezTo>
                  <a:cubicBezTo>
                    <a:pt x="327" y="3659"/>
                    <a:pt x="602" y="4085"/>
                    <a:pt x="1028" y="4386"/>
                  </a:cubicBezTo>
                  <a:cubicBezTo>
                    <a:pt x="1329" y="4612"/>
                    <a:pt x="1686" y="4724"/>
                    <a:pt x="2057" y="4724"/>
                  </a:cubicBezTo>
                  <a:cubicBezTo>
                    <a:pt x="2181" y="4724"/>
                    <a:pt x="2307" y="4712"/>
                    <a:pt x="2432" y="4687"/>
                  </a:cubicBezTo>
                  <a:cubicBezTo>
                    <a:pt x="2933" y="4587"/>
                    <a:pt x="3384" y="4311"/>
                    <a:pt x="3710" y="3910"/>
                  </a:cubicBezTo>
                  <a:cubicBezTo>
                    <a:pt x="4061" y="3484"/>
                    <a:pt x="4211" y="2957"/>
                    <a:pt x="4186" y="2406"/>
                  </a:cubicBezTo>
                  <a:cubicBezTo>
                    <a:pt x="4161" y="1830"/>
                    <a:pt x="3986" y="1278"/>
                    <a:pt x="3635" y="827"/>
                  </a:cubicBezTo>
                  <a:cubicBezTo>
                    <a:pt x="3484" y="602"/>
                    <a:pt x="3259" y="376"/>
                    <a:pt x="3008" y="226"/>
                  </a:cubicBezTo>
                  <a:cubicBezTo>
                    <a:pt x="2733" y="75"/>
                    <a:pt x="2432" y="0"/>
                    <a:pt x="2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5794" y="4268599"/>
              <a:ext cx="275096" cy="306992"/>
            </a:xfrm>
            <a:custGeom>
              <a:avLst/>
              <a:gdLst/>
              <a:ahLst/>
              <a:cxnLst/>
              <a:rect l="l" t="t" r="r" b="b"/>
              <a:pathLst>
                <a:path w="4212" h="4700" extrusionOk="0">
                  <a:moveTo>
                    <a:pt x="2106" y="0"/>
                  </a:moveTo>
                  <a:cubicBezTo>
                    <a:pt x="1555" y="0"/>
                    <a:pt x="978" y="226"/>
                    <a:pt x="577" y="627"/>
                  </a:cubicBezTo>
                  <a:cubicBezTo>
                    <a:pt x="201" y="1028"/>
                    <a:pt x="1" y="1579"/>
                    <a:pt x="26" y="2105"/>
                  </a:cubicBezTo>
                  <a:cubicBezTo>
                    <a:pt x="1" y="2456"/>
                    <a:pt x="51" y="2832"/>
                    <a:pt x="151" y="3158"/>
                  </a:cubicBezTo>
                  <a:cubicBezTo>
                    <a:pt x="327" y="3634"/>
                    <a:pt x="602" y="4085"/>
                    <a:pt x="1028" y="4361"/>
                  </a:cubicBezTo>
                  <a:cubicBezTo>
                    <a:pt x="1329" y="4586"/>
                    <a:pt x="1686" y="4699"/>
                    <a:pt x="2058" y="4699"/>
                  </a:cubicBezTo>
                  <a:cubicBezTo>
                    <a:pt x="2181" y="4699"/>
                    <a:pt x="2307" y="4687"/>
                    <a:pt x="2432" y="4662"/>
                  </a:cubicBezTo>
                  <a:cubicBezTo>
                    <a:pt x="2933" y="4586"/>
                    <a:pt x="3384" y="4286"/>
                    <a:pt x="3710" y="3910"/>
                  </a:cubicBezTo>
                  <a:cubicBezTo>
                    <a:pt x="4061" y="3484"/>
                    <a:pt x="4211" y="2932"/>
                    <a:pt x="4186" y="2381"/>
                  </a:cubicBezTo>
                  <a:cubicBezTo>
                    <a:pt x="4161" y="1830"/>
                    <a:pt x="3986" y="1278"/>
                    <a:pt x="3635" y="827"/>
                  </a:cubicBezTo>
                  <a:cubicBezTo>
                    <a:pt x="3485" y="576"/>
                    <a:pt x="3259" y="376"/>
                    <a:pt x="3008" y="226"/>
                  </a:cubicBezTo>
                  <a:cubicBezTo>
                    <a:pt x="2733" y="50"/>
                    <a:pt x="2432" y="0"/>
                    <a:pt x="2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70999" y="4268605"/>
              <a:ext cx="135036" cy="152047"/>
            </a:xfrm>
            <a:custGeom>
              <a:avLst/>
              <a:gdLst/>
              <a:ahLst/>
              <a:cxnLst/>
              <a:rect l="l" t="t" r="r" b="b"/>
              <a:pathLst>
                <a:path w="2732" h="3076" extrusionOk="0">
                  <a:moveTo>
                    <a:pt x="1379" y="0"/>
                  </a:moveTo>
                  <a:cubicBezTo>
                    <a:pt x="1003" y="0"/>
                    <a:pt x="627" y="150"/>
                    <a:pt x="376" y="426"/>
                  </a:cubicBezTo>
                  <a:cubicBezTo>
                    <a:pt x="125" y="677"/>
                    <a:pt x="0" y="1028"/>
                    <a:pt x="0" y="1379"/>
                  </a:cubicBezTo>
                  <a:cubicBezTo>
                    <a:pt x="0" y="1604"/>
                    <a:pt x="25" y="1855"/>
                    <a:pt x="100" y="2055"/>
                  </a:cubicBezTo>
                  <a:cubicBezTo>
                    <a:pt x="201" y="2381"/>
                    <a:pt x="376" y="2657"/>
                    <a:pt x="652" y="2857"/>
                  </a:cubicBezTo>
                  <a:cubicBezTo>
                    <a:pt x="862" y="3010"/>
                    <a:pt x="1102" y="3076"/>
                    <a:pt x="1349" y="3076"/>
                  </a:cubicBezTo>
                  <a:cubicBezTo>
                    <a:pt x="1425" y="3076"/>
                    <a:pt x="1502" y="3070"/>
                    <a:pt x="1579" y="3058"/>
                  </a:cubicBezTo>
                  <a:cubicBezTo>
                    <a:pt x="1905" y="2983"/>
                    <a:pt x="2206" y="2807"/>
                    <a:pt x="2406" y="2556"/>
                  </a:cubicBezTo>
                  <a:cubicBezTo>
                    <a:pt x="2632" y="2281"/>
                    <a:pt x="2732" y="1905"/>
                    <a:pt x="2732" y="1554"/>
                  </a:cubicBezTo>
                  <a:cubicBezTo>
                    <a:pt x="2707" y="1203"/>
                    <a:pt x="2582" y="827"/>
                    <a:pt x="2356" y="526"/>
                  </a:cubicBezTo>
                  <a:cubicBezTo>
                    <a:pt x="2256" y="376"/>
                    <a:pt x="2130" y="251"/>
                    <a:pt x="1955" y="150"/>
                  </a:cubicBezTo>
                  <a:cubicBezTo>
                    <a:pt x="1780" y="50"/>
                    <a:pt x="1579" y="0"/>
                    <a:pt x="1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1110900" y="1072950"/>
            <a:ext cx="6922200" cy="14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>
          <a:xfrm>
            <a:off x="2307600" y="3831113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 idx="2"/>
          </p:nvPr>
        </p:nvSpPr>
        <p:spPr>
          <a:xfrm>
            <a:off x="1110900" y="2807217"/>
            <a:ext cx="6922200" cy="9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"/>
          <p:cNvSpPr/>
          <p:nvPr/>
        </p:nvSpPr>
        <p:spPr>
          <a:xfrm rot="1613739">
            <a:off x="8409643" y="4345787"/>
            <a:ext cx="537305" cy="516643"/>
          </a:xfrm>
          <a:custGeom>
            <a:avLst/>
            <a:gdLst/>
            <a:ahLst/>
            <a:cxnLst/>
            <a:rect l="l" t="t" r="r" b="b"/>
            <a:pathLst>
              <a:path w="13080" h="12577" extrusionOk="0">
                <a:moveTo>
                  <a:pt x="5113" y="1164"/>
                </a:moveTo>
                <a:cubicBezTo>
                  <a:pt x="5342" y="1301"/>
                  <a:pt x="5935" y="1849"/>
                  <a:pt x="6871" y="2899"/>
                </a:cubicBezTo>
                <a:cubicBezTo>
                  <a:pt x="6118" y="3218"/>
                  <a:pt x="5296" y="3561"/>
                  <a:pt x="4474" y="3926"/>
                </a:cubicBezTo>
                <a:cubicBezTo>
                  <a:pt x="4634" y="1666"/>
                  <a:pt x="5022" y="1233"/>
                  <a:pt x="5113" y="1164"/>
                </a:cubicBezTo>
                <a:close/>
                <a:moveTo>
                  <a:pt x="10865" y="2876"/>
                </a:moveTo>
                <a:cubicBezTo>
                  <a:pt x="10751" y="3173"/>
                  <a:pt x="10477" y="3698"/>
                  <a:pt x="9861" y="4656"/>
                </a:cubicBezTo>
                <a:cubicBezTo>
                  <a:pt x="9519" y="4246"/>
                  <a:pt x="9176" y="3812"/>
                  <a:pt x="8834" y="3401"/>
                </a:cubicBezTo>
                <a:cubicBezTo>
                  <a:pt x="9952" y="3036"/>
                  <a:pt x="10546" y="2922"/>
                  <a:pt x="10865" y="2876"/>
                </a:cubicBezTo>
                <a:close/>
                <a:moveTo>
                  <a:pt x="3264" y="5752"/>
                </a:moveTo>
                <a:cubicBezTo>
                  <a:pt x="3242" y="6254"/>
                  <a:pt x="3264" y="6802"/>
                  <a:pt x="3264" y="7350"/>
                </a:cubicBezTo>
                <a:cubicBezTo>
                  <a:pt x="2306" y="7076"/>
                  <a:pt x="1781" y="6870"/>
                  <a:pt x="1461" y="6733"/>
                </a:cubicBezTo>
                <a:cubicBezTo>
                  <a:pt x="1826" y="6505"/>
                  <a:pt x="2397" y="6186"/>
                  <a:pt x="3264" y="5752"/>
                </a:cubicBezTo>
                <a:close/>
                <a:moveTo>
                  <a:pt x="7693" y="3812"/>
                </a:moveTo>
                <a:cubicBezTo>
                  <a:pt x="8195" y="4405"/>
                  <a:pt x="8697" y="5022"/>
                  <a:pt x="9176" y="5638"/>
                </a:cubicBezTo>
                <a:cubicBezTo>
                  <a:pt x="8560" y="6505"/>
                  <a:pt x="7875" y="7418"/>
                  <a:pt x="7168" y="8308"/>
                </a:cubicBezTo>
                <a:cubicBezTo>
                  <a:pt x="6186" y="8103"/>
                  <a:pt x="5250" y="7875"/>
                  <a:pt x="4429" y="7669"/>
                </a:cubicBezTo>
                <a:cubicBezTo>
                  <a:pt x="4383" y="6779"/>
                  <a:pt x="4383" y="5957"/>
                  <a:pt x="4406" y="5204"/>
                </a:cubicBezTo>
                <a:cubicBezTo>
                  <a:pt x="5524" y="4702"/>
                  <a:pt x="6665" y="4200"/>
                  <a:pt x="7693" y="3812"/>
                </a:cubicBezTo>
                <a:close/>
                <a:moveTo>
                  <a:pt x="9907" y="6597"/>
                </a:moveTo>
                <a:cubicBezTo>
                  <a:pt x="10820" y="7806"/>
                  <a:pt x="11299" y="8582"/>
                  <a:pt x="11527" y="9016"/>
                </a:cubicBezTo>
                <a:cubicBezTo>
                  <a:pt x="10842" y="8970"/>
                  <a:pt x="9724" y="8788"/>
                  <a:pt x="8423" y="8560"/>
                </a:cubicBezTo>
                <a:cubicBezTo>
                  <a:pt x="8948" y="7898"/>
                  <a:pt x="9450" y="7236"/>
                  <a:pt x="9907" y="6597"/>
                </a:cubicBezTo>
                <a:close/>
                <a:moveTo>
                  <a:pt x="4474" y="8856"/>
                </a:moveTo>
                <a:cubicBezTo>
                  <a:pt x="5045" y="8993"/>
                  <a:pt x="5684" y="9153"/>
                  <a:pt x="6346" y="9290"/>
                </a:cubicBezTo>
                <a:cubicBezTo>
                  <a:pt x="5524" y="10226"/>
                  <a:pt x="4976" y="10796"/>
                  <a:pt x="4611" y="11116"/>
                </a:cubicBezTo>
                <a:cubicBezTo>
                  <a:pt x="4566" y="10614"/>
                  <a:pt x="4497" y="9792"/>
                  <a:pt x="4474" y="8856"/>
                </a:cubicBezTo>
                <a:close/>
                <a:moveTo>
                  <a:pt x="5113" y="0"/>
                </a:moveTo>
                <a:cubicBezTo>
                  <a:pt x="4018" y="0"/>
                  <a:pt x="3447" y="1392"/>
                  <a:pt x="3287" y="4474"/>
                </a:cubicBezTo>
                <a:cubicBezTo>
                  <a:pt x="2032" y="5090"/>
                  <a:pt x="571" y="5843"/>
                  <a:pt x="206" y="6300"/>
                </a:cubicBezTo>
                <a:cubicBezTo>
                  <a:pt x="46" y="6482"/>
                  <a:pt x="0" y="6733"/>
                  <a:pt x="69" y="6962"/>
                </a:cubicBezTo>
                <a:cubicBezTo>
                  <a:pt x="183" y="7350"/>
                  <a:pt x="548" y="7783"/>
                  <a:pt x="3310" y="8560"/>
                </a:cubicBezTo>
                <a:cubicBezTo>
                  <a:pt x="3379" y="10157"/>
                  <a:pt x="3493" y="11458"/>
                  <a:pt x="3516" y="11709"/>
                </a:cubicBezTo>
                <a:cubicBezTo>
                  <a:pt x="3493" y="11983"/>
                  <a:pt x="3561" y="12189"/>
                  <a:pt x="3698" y="12349"/>
                </a:cubicBezTo>
                <a:cubicBezTo>
                  <a:pt x="3835" y="12485"/>
                  <a:pt x="4018" y="12577"/>
                  <a:pt x="4223" y="12577"/>
                </a:cubicBezTo>
                <a:cubicBezTo>
                  <a:pt x="4497" y="12577"/>
                  <a:pt x="5113" y="12577"/>
                  <a:pt x="7601" y="9564"/>
                </a:cubicBezTo>
                <a:cubicBezTo>
                  <a:pt x="9224" y="9868"/>
                  <a:pt x="11117" y="10172"/>
                  <a:pt x="11919" y="10172"/>
                </a:cubicBezTo>
                <a:cubicBezTo>
                  <a:pt x="12019" y="10172"/>
                  <a:pt x="12103" y="10167"/>
                  <a:pt x="12166" y="10157"/>
                </a:cubicBezTo>
                <a:cubicBezTo>
                  <a:pt x="12440" y="10112"/>
                  <a:pt x="12646" y="9952"/>
                  <a:pt x="12737" y="9724"/>
                </a:cubicBezTo>
                <a:cubicBezTo>
                  <a:pt x="12874" y="9404"/>
                  <a:pt x="13079" y="8856"/>
                  <a:pt x="10591" y="5592"/>
                </a:cubicBezTo>
                <a:cubicBezTo>
                  <a:pt x="12235" y="3150"/>
                  <a:pt x="12121" y="2648"/>
                  <a:pt x="12075" y="2397"/>
                </a:cubicBezTo>
                <a:cubicBezTo>
                  <a:pt x="12029" y="2191"/>
                  <a:pt x="11824" y="1735"/>
                  <a:pt x="11002" y="1735"/>
                </a:cubicBezTo>
                <a:cubicBezTo>
                  <a:pt x="10409" y="1735"/>
                  <a:pt x="9404" y="1986"/>
                  <a:pt x="8035" y="2465"/>
                </a:cubicBezTo>
                <a:cubicBezTo>
                  <a:pt x="5958" y="137"/>
                  <a:pt x="5524" y="69"/>
                  <a:pt x="5319" y="23"/>
                </a:cubicBezTo>
                <a:cubicBezTo>
                  <a:pt x="5250" y="23"/>
                  <a:pt x="5182" y="0"/>
                  <a:pt x="51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34;p2"/>
          <p:cNvGrpSpPr/>
          <p:nvPr/>
        </p:nvGrpSpPr>
        <p:grpSpPr>
          <a:xfrm>
            <a:off x="300861" y="1452546"/>
            <a:ext cx="595319" cy="573414"/>
            <a:chOff x="163588" y="2381551"/>
            <a:chExt cx="737694" cy="710550"/>
          </a:xfrm>
        </p:grpSpPr>
        <p:sp>
          <p:nvSpPr>
            <p:cNvPr id="35" name="Google Shape;35;p2"/>
            <p:cNvSpPr/>
            <p:nvPr/>
          </p:nvSpPr>
          <p:spPr>
            <a:xfrm>
              <a:off x="597313" y="2840092"/>
              <a:ext cx="239509" cy="252009"/>
            </a:xfrm>
            <a:custGeom>
              <a:avLst/>
              <a:gdLst/>
              <a:ahLst/>
              <a:cxnLst/>
              <a:rect l="l" t="t" r="r" b="b"/>
              <a:pathLst>
                <a:path w="5135" h="5403" extrusionOk="0">
                  <a:moveTo>
                    <a:pt x="3695" y="1"/>
                  </a:moveTo>
                  <a:cubicBezTo>
                    <a:pt x="3562" y="1"/>
                    <a:pt x="3448" y="111"/>
                    <a:pt x="3334" y="179"/>
                  </a:cubicBezTo>
                  <a:cubicBezTo>
                    <a:pt x="3334" y="205"/>
                    <a:pt x="3308" y="205"/>
                    <a:pt x="3308" y="230"/>
                  </a:cubicBezTo>
                  <a:cubicBezTo>
                    <a:pt x="3283" y="217"/>
                    <a:pt x="3258" y="211"/>
                    <a:pt x="3236" y="211"/>
                  </a:cubicBezTo>
                  <a:cubicBezTo>
                    <a:pt x="3214" y="211"/>
                    <a:pt x="3196" y="217"/>
                    <a:pt x="3183" y="230"/>
                  </a:cubicBezTo>
                  <a:cubicBezTo>
                    <a:pt x="2156" y="856"/>
                    <a:pt x="1128" y="1458"/>
                    <a:pt x="100" y="2084"/>
                  </a:cubicBezTo>
                  <a:cubicBezTo>
                    <a:pt x="25" y="2134"/>
                    <a:pt x="0" y="2285"/>
                    <a:pt x="75" y="2360"/>
                  </a:cubicBezTo>
                  <a:cubicBezTo>
                    <a:pt x="1153" y="3388"/>
                    <a:pt x="2381" y="4240"/>
                    <a:pt x="3735" y="4891"/>
                  </a:cubicBezTo>
                  <a:cubicBezTo>
                    <a:pt x="4110" y="5067"/>
                    <a:pt x="4511" y="5242"/>
                    <a:pt x="4912" y="5393"/>
                  </a:cubicBezTo>
                  <a:cubicBezTo>
                    <a:pt x="4929" y="5399"/>
                    <a:pt x="4946" y="5402"/>
                    <a:pt x="4962" y="5402"/>
                  </a:cubicBezTo>
                  <a:cubicBezTo>
                    <a:pt x="5063" y="5402"/>
                    <a:pt x="5135" y="5275"/>
                    <a:pt x="5113" y="5167"/>
                  </a:cubicBezTo>
                  <a:cubicBezTo>
                    <a:pt x="4988" y="4390"/>
                    <a:pt x="4837" y="3613"/>
                    <a:pt x="4687" y="2836"/>
                  </a:cubicBezTo>
                  <a:lnTo>
                    <a:pt x="4486" y="1683"/>
                  </a:lnTo>
                  <a:cubicBezTo>
                    <a:pt x="4461" y="1483"/>
                    <a:pt x="4411" y="1282"/>
                    <a:pt x="4386" y="1082"/>
                  </a:cubicBezTo>
                  <a:cubicBezTo>
                    <a:pt x="4336" y="931"/>
                    <a:pt x="4336" y="731"/>
                    <a:pt x="4261" y="580"/>
                  </a:cubicBezTo>
                  <a:cubicBezTo>
                    <a:pt x="4211" y="455"/>
                    <a:pt x="4136" y="355"/>
                    <a:pt x="4035" y="280"/>
                  </a:cubicBezTo>
                  <a:cubicBezTo>
                    <a:pt x="4010" y="205"/>
                    <a:pt x="4010" y="154"/>
                    <a:pt x="3960" y="79"/>
                  </a:cubicBezTo>
                  <a:cubicBezTo>
                    <a:pt x="3885" y="29"/>
                    <a:pt x="3810" y="4"/>
                    <a:pt x="3735" y="4"/>
                  </a:cubicBezTo>
                  <a:cubicBezTo>
                    <a:pt x="3721" y="2"/>
                    <a:pt x="3708" y="1"/>
                    <a:pt x="3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21195" y="2593074"/>
              <a:ext cx="180087" cy="207046"/>
            </a:xfrm>
            <a:custGeom>
              <a:avLst/>
              <a:gdLst/>
              <a:ahLst/>
              <a:cxnLst/>
              <a:rect l="l" t="t" r="r" b="b"/>
              <a:pathLst>
                <a:path w="3861" h="4439" extrusionOk="0">
                  <a:moveTo>
                    <a:pt x="2915" y="0"/>
                  </a:moveTo>
                  <a:cubicBezTo>
                    <a:pt x="2800" y="0"/>
                    <a:pt x="2713" y="99"/>
                    <a:pt x="2607" y="162"/>
                  </a:cubicBezTo>
                  <a:cubicBezTo>
                    <a:pt x="2482" y="237"/>
                    <a:pt x="2357" y="338"/>
                    <a:pt x="2231" y="413"/>
                  </a:cubicBezTo>
                  <a:cubicBezTo>
                    <a:pt x="1730" y="764"/>
                    <a:pt x="1229" y="1089"/>
                    <a:pt x="728" y="1440"/>
                  </a:cubicBezTo>
                  <a:cubicBezTo>
                    <a:pt x="502" y="1591"/>
                    <a:pt x="176" y="1741"/>
                    <a:pt x="76" y="2017"/>
                  </a:cubicBezTo>
                  <a:cubicBezTo>
                    <a:pt x="1" y="2192"/>
                    <a:pt x="76" y="2368"/>
                    <a:pt x="176" y="2468"/>
                  </a:cubicBezTo>
                  <a:cubicBezTo>
                    <a:pt x="176" y="2518"/>
                    <a:pt x="201" y="2593"/>
                    <a:pt x="277" y="2618"/>
                  </a:cubicBezTo>
                  <a:cubicBezTo>
                    <a:pt x="1354" y="3245"/>
                    <a:pt x="2482" y="3846"/>
                    <a:pt x="3585" y="4423"/>
                  </a:cubicBezTo>
                  <a:cubicBezTo>
                    <a:pt x="3612" y="4434"/>
                    <a:pt x="3640" y="4439"/>
                    <a:pt x="3667" y="4439"/>
                  </a:cubicBezTo>
                  <a:cubicBezTo>
                    <a:pt x="3768" y="4439"/>
                    <a:pt x="3861" y="4371"/>
                    <a:pt x="3861" y="4272"/>
                  </a:cubicBezTo>
                  <a:cubicBezTo>
                    <a:pt x="3735" y="3095"/>
                    <a:pt x="3560" y="1917"/>
                    <a:pt x="3309" y="739"/>
                  </a:cubicBezTo>
                  <a:cubicBezTo>
                    <a:pt x="3284" y="588"/>
                    <a:pt x="3259" y="438"/>
                    <a:pt x="3209" y="313"/>
                  </a:cubicBezTo>
                  <a:cubicBezTo>
                    <a:pt x="3184" y="187"/>
                    <a:pt x="3134" y="37"/>
                    <a:pt x="2983" y="12"/>
                  </a:cubicBezTo>
                  <a:cubicBezTo>
                    <a:pt x="2959" y="4"/>
                    <a:pt x="2937" y="0"/>
                    <a:pt x="29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737" y="2620546"/>
              <a:ext cx="204341" cy="232979"/>
            </a:xfrm>
            <a:custGeom>
              <a:avLst/>
              <a:gdLst/>
              <a:ahLst/>
              <a:cxnLst/>
              <a:rect l="l" t="t" r="r" b="b"/>
              <a:pathLst>
                <a:path w="4381" h="4995" extrusionOk="0">
                  <a:moveTo>
                    <a:pt x="3132" y="0"/>
                  </a:moveTo>
                  <a:cubicBezTo>
                    <a:pt x="3099" y="0"/>
                    <a:pt x="3065" y="8"/>
                    <a:pt x="3033" y="24"/>
                  </a:cubicBezTo>
                  <a:cubicBezTo>
                    <a:pt x="2031" y="500"/>
                    <a:pt x="1053" y="1027"/>
                    <a:pt x="126" y="1628"/>
                  </a:cubicBezTo>
                  <a:cubicBezTo>
                    <a:pt x="1" y="1704"/>
                    <a:pt x="26" y="1854"/>
                    <a:pt x="101" y="1904"/>
                  </a:cubicBezTo>
                  <a:cubicBezTo>
                    <a:pt x="51" y="1954"/>
                    <a:pt x="51" y="2029"/>
                    <a:pt x="51" y="2105"/>
                  </a:cubicBezTo>
                  <a:cubicBezTo>
                    <a:pt x="101" y="2380"/>
                    <a:pt x="427" y="2556"/>
                    <a:pt x="652" y="2706"/>
                  </a:cubicBezTo>
                  <a:cubicBezTo>
                    <a:pt x="928" y="2907"/>
                    <a:pt x="1179" y="3082"/>
                    <a:pt x="1454" y="3282"/>
                  </a:cubicBezTo>
                  <a:cubicBezTo>
                    <a:pt x="2031" y="3658"/>
                    <a:pt x="2582" y="4009"/>
                    <a:pt x="3158" y="4385"/>
                  </a:cubicBezTo>
                  <a:cubicBezTo>
                    <a:pt x="3459" y="4586"/>
                    <a:pt x="3785" y="4786"/>
                    <a:pt x="4111" y="4962"/>
                  </a:cubicBezTo>
                  <a:cubicBezTo>
                    <a:pt x="4145" y="4984"/>
                    <a:pt x="4177" y="4994"/>
                    <a:pt x="4207" y="4994"/>
                  </a:cubicBezTo>
                  <a:cubicBezTo>
                    <a:pt x="4310" y="4994"/>
                    <a:pt x="4381" y="4878"/>
                    <a:pt x="4361" y="4761"/>
                  </a:cubicBezTo>
                  <a:cubicBezTo>
                    <a:pt x="4161" y="3558"/>
                    <a:pt x="3885" y="2330"/>
                    <a:pt x="3585" y="1152"/>
                  </a:cubicBezTo>
                  <a:cubicBezTo>
                    <a:pt x="3484" y="801"/>
                    <a:pt x="3384" y="450"/>
                    <a:pt x="3284" y="125"/>
                  </a:cubicBezTo>
                  <a:cubicBezTo>
                    <a:pt x="3267" y="39"/>
                    <a:pt x="3203" y="0"/>
                    <a:pt x="3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00389" y="2813132"/>
              <a:ext cx="213949" cy="193613"/>
            </a:xfrm>
            <a:custGeom>
              <a:avLst/>
              <a:gdLst/>
              <a:ahLst/>
              <a:cxnLst/>
              <a:rect l="l" t="t" r="r" b="b"/>
              <a:pathLst>
                <a:path w="4587" h="4151" extrusionOk="0">
                  <a:moveTo>
                    <a:pt x="2907" y="0"/>
                  </a:moveTo>
                  <a:cubicBezTo>
                    <a:pt x="2876" y="0"/>
                    <a:pt x="2843" y="9"/>
                    <a:pt x="2807" y="31"/>
                  </a:cubicBezTo>
                  <a:cubicBezTo>
                    <a:pt x="2782" y="56"/>
                    <a:pt x="2732" y="81"/>
                    <a:pt x="2682" y="106"/>
                  </a:cubicBezTo>
                  <a:cubicBezTo>
                    <a:pt x="2666" y="57"/>
                    <a:pt x="2607" y="19"/>
                    <a:pt x="2547" y="19"/>
                  </a:cubicBezTo>
                  <a:cubicBezTo>
                    <a:pt x="2515" y="19"/>
                    <a:pt x="2483" y="30"/>
                    <a:pt x="2456" y="56"/>
                  </a:cubicBezTo>
                  <a:cubicBezTo>
                    <a:pt x="1679" y="582"/>
                    <a:pt x="877" y="1133"/>
                    <a:pt x="100" y="1685"/>
                  </a:cubicBezTo>
                  <a:cubicBezTo>
                    <a:pt x="25" y="1735"/>
                    <a:pt x="0" y="1835"/>
                    <a:pt x="25" y="1910"/>
                  </a:cubicBezTo>
                  <a:cubicBezTo>
                    <a:pt x="25" y="1986"/>
                    <a:pt x="25" y="2061"/>
                    <a:pt x="100" y="2111"/>
                  </a:cubicBezTo>
                  <a:cubicBezTo>
                    <a:pt x="151" y="2136"/>
                    <a:pt x="176" y="2136"/>
                    <a:pt x="201" y="2161"/>
                  </a:cubicBezTo>
                  <a:cubicBezTo>
                    <a:pt x="201" y="2211"/>
                    <a:pt x="226" y="2261"/>
                    <a:pt x="251" y="2286"/>
                  </a:cubicBezTo>
                  <a:cubicBezTo>
                    <a:pt x="280" y="2316"/>
                    <a:pt x="318" y="2328"/>
                    <a:pt x="360" y="2328"/>
                  </a:cubicBezTo>
                  <a:cubicBezTo>
                    <a:pt x="389" y="2328"/>
                    <a:pt x="420" y="2322"/>
                    <a:pt x="451" y="2311"/>
                  </a:cubicBezTo>
                  <a:cubicBezTo>
                    <a:pt x="1329" y="2838"/>
                    <a:pt x="2231" y="3314"/>
                    <a:pt x="3158" y="3740"/>
                  </a:cubicBezTo>
                  <a:cubicBezTo>
                    <a:pt x="3409" y="3865"/>
                    <a:pt x="3684" y="4016"/>
                    <a:pt x="3960" y="4091"/>
                  </a:cubicBezTo>
                  <a:cubicBezTo>
                    <a:pt x="4052" y="4128"/>
                    <a:pt x="4157" y="4151"/>
                    <a:pt x="4266" y="4151"/>
                  </a:cubicBezTo>
                  <a:cubicBezTo>
                    <a:pt x="4306" y="4151"/>
                    <a:pt x="4346" y="4148"/>
                    <a:pt x="4386" y="4141"/>
                  </a:cubicBezTo>
                  <a:cubicBezTo>
                    <a:pt x="4562" y="4066"/>
                    <a:pt x="4587" y="3890"/>
                    <a:pt x="4512" y="3740"/>
                  </a:cubicBezTo>
                  <a:cubicBezTo>
                    <a:pt x="4311" y="3189"/>
                    <a:pt x="4060" y="2612"/>
                    <a:pt x="3835" y="2061"/>
                  </a:cubicBezTo>
                  <a:cubicBezTo>
                    <a:pt x="3584" y="1409"/>
                    <a:pt x="3334" y="783"/>
                    <a:pt x="3083" y="131"/>
                  </a:cubicBezTo>
                  <a:cubicBezTo>
                    <a:pt x="3047" y="59"/>
                    <a:pt x="2985" y="0"/>
                    <a:pt x="2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65736" y="2381551"/>
              <a:ext cx="156672" cy="220293"/>
            </a:xfrm>
            <a:custGeom>
              <a:avLst/>
              <a:gdLst/>
              <a:ahLst/>
              <a:cxnLst/>
              <a:rect l="l" t="t" r="r" b="b"/>
              <a:pathLst>
                <a:path w="3359" h="4723" extrusionOk="0">
                  <a:moveTo>
                    <a:pt x="2633" y="1"/>
                  </a:moveTo>
                  <a:cubicBezTo>
                    <a:pt x="2599" y="1"/>
                    <a:pt x="2566" y="13"/>
                    <a:pt x="2532" y="35"/>
                  </a:cubicBezTo>
                  <a:cubicBezTo>
                    <a:pt x="1655" y="462"/>
                    <a:pt x="828" y="1038"/>
                    <a:pt x="76" y="1715"/>
                  </a:cubicBezTo>
                  <a:cubicBezTo>
                    <a:pt x="0" y="1790"/>
                    <a:pt x="26" y="1890"/>
                    <a:pt x="76" y="1965"/>
                  </a:cubicBezTo>
                  <a:cubicBezTo>
                    <a:pt x="903" y="2918"/>
                    <a:pt x="1780" y="3820"/>
                    <a:pt x="2707" y="4647"/>
                  </a:cubicBezTo>
                  <a:cubicBezTo>
                    <a:pt x="2735" y="4688"/>
                    <a:pt x="2770" y="4707"/>
                    <a:pt x="2809" y="4707"/>
                  </a:cubicBezTo>
                  <a:cubicBezTo>
                    <a:pt x="2840" y="4707"/>
                    <a:pt x="2874" y="4695"/>
                    <a:pt x="2908" y="4672"/>
                  </a:cubicBezTo>
                  <a:cubicBezTo>
                    <a:pt x="2933" y="4697"/>
                    <a:pt x="2958" y="4722"/>
                    <a:pt x="3008" y="4722"/>
                  </a:cubicBezTo>
                  <a:cubicBezTo>
                    <a:pt x="3359" y="4697"/>
                    <a:pt x="3284" y="4171"/>
                    <a:pt x="3284" y="3945"/>
                  </a:cubicBezTo>
                  <a:cubicBezTo>
                    <a:pt x="3259" y="3619"/>
                    <a:pt x="3259" y="3294"/>
                    <a:pt x="3234" y="2943"/>
                  </a:cubicBezTo>
                  <a:cubicBezTo>
                    <a:pt x="3183" y="2291"/>
                    <a:pt x="3133" y="1614"/>
                    <a:pt x="3058" y="963"/>
                  </a:cubicBezTo>
                  <a:cubicBezTo>
                    <a:pt x="3008" y="637"/>
                    <a:pt x="3008" y="286"/>
                    <a:pt x="2757" y="61"/>
                  </a:cubicBezTo>
                  <a:cubicBezTo>
                    <a:pt x="2716" y="19"/>
                    <a:pt x="2675" y="1"/>
                    <a:pt x="26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49457" y="2391439"/>
              <a:ext cx="139181" cy="155506"/>
            </a:xfrm>
            <a:custGeom>
              <a:avLst/>
              <a:gdLst/>
              <a:ahLst/>
              <a:cxnLst/>
              <a:rect l="l" t="t" r="r" b="b"/>
              <a:pathLst>
                <a:path w="2984" h="3334" extrusionOk="0">
                  <a:moveTo>
                    <a:pt x="1920" y="1"/>
                  </a:moveTo>
                  <a:cubicBezTo>
                    <a:pt x="1833" y="1"/>
                    <a:pt x="1746" y="50"/>
                    <a:pt x="1680" y="99"/>
                  </a:cubicBezTo>
                  <a:cubicBezTo>
                    <a:pt x="1429" y="275"/>
                    <a:pt x="1179" y="500"/>
                    <a:pt x="928" y="701"/>
                  </a:cubicBezTo>
                  <a:cubicBezTo>
                    <a:pt x="703" y="901"/>
                    <a:pt x="452" y="1102"/>
                    <a:pt x="201" y="1277"/>
                  </a:cubicBezTo>
                  <a:cubicBezTo>
                    <a:pt x="76" y="1377"/>
                    <a:pt x="1" y="1528"/>
                    <a:pt x="76" y="1678"/>
                  </a:cubicBezTo>
                  <a:cubicBezTo>
                    <a:pt x="126" y="1803"/>
                    <a:pt x="251" y="1879"/>
                    <a:pt x="352" y="1954"/>
                  </a:cubicBezTo>
                  <a:cubicBezTo>
                    <a:pt x="552" y="2154"/>
                    <a:pt x="778" y="2305"/>
                    <a:pt x="1003" y="2455"/>
                  </a:cubicBezTo>
                  <a:cubicBezTo>
                    <a:pt x="1530" y="2806"/>
                    <a:pt x="2081" y="3082"/>
                    <a:pt x="2683" y="3282"/>
                  </a:cubicBezTo>
                  <a:lnTo>
                    <a:pt x="2708" y="3282"/>
                  </a:lnTo>
                  <a:cubicBezTo>
                    <a:pt x="2742" y="3317"/>
                    <a:pt x="2785" y="3333"/>
                    <a:pt x="2827" y="3333"/>
                  </a:cubicBezTo>
                  <a:cubicBezTo>
                    <a:pt x="2908" y="3333"/>
                    <a:pt x="2983" y="3272"/>
                    <a:pt x="2983" y="3157"/>
                  </a:cubicBezTo>
                  <a:cubicBezTo>
                    <a:pt x="2983" y="2856"/>
                    <a:pt x="2883" y="2580"/>
                    <a:pt x="2808" y="2280"/>
                  </a:cubicBezTo>
                  <a:cubicBezTo>
                    <a:pt x="2708" y="1979"/>
                    <a:pt x="2607" y="1653"/>
                    <a:pt x="2532" y="1352"/>
                  </a:cubicBezTo>
                  <a:lnTo>
                    <a:pt x="2257" y="450"/>
                  </a:lnTo>
                  <a:cubicBezTo>
                    <a:pt x="2231" y="300"/>
                    <a:pt x="2206" y="124"/>
                    <a:pt x="2056" y="49"/>
                  </a:cubicBezTo>
                  <a:cubicBezTo>
                    <a:pt x="2013" y="14"/>
                    <a:pt x="1966" y="1"/>
                    <a:pt x="19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3588" y="2568214"/>
              <a:ext cx="147344" cy="164601"/>
            </a:xfrm>
            <a:custGeom>
              <a:avLst/>
              <a:gdLst/>
              <a:ahLst/>
              <a:cxnLst/>
              <a:rect l="l" t="t" r="r" b="b"/>
              <a:pathLst>
                <a:path w="3159" h="3529" extrusionOk="0">
                  <a:moveTo>
                    <a:pt x="2085" y="0"/>
                  </a:moveTo>
                  <a:cubicBezTo>
                    <a:pt x="2016" y="0"/>
                    <a:pt x="1945" y="23"/>
                    <a:pt x="1881" y="69"/>
                  </a:cubicBezTo>
                  <a:cubicBezTo>
                    <a:pt x="1555" y="294"/>
                    <a:pt x="1229" y="545"/>
                    <a:pt x="953" y="795"/>
                  </a:cubicBezTo>
                  <a:cubicBezTo>
                    <a:pt x="627" y="1096"/>
                    <a:pt x="327" y="1422"/>
                    <a:pt x="76" y="1773"/>
                  </a:cubicBezTo>
                  <a:cubicBezTo>
                    <a:pt x="1" y="1848"/>
                    <a:pt x="1" y="1948"/>
                    <a:pt x="76" y="2023"/>
                  </a:cubicBezTo>
                  <a:cubicBezTo>
                    <a:pt x="803" y="2650"/>
                    <a:pt x="1680" y="3051"/>
                    <a:pt x="2532" y="3452"/>
                  </a:cubicBezTo>
                  <a:cubicBezTo>
                    <a:pt x="2557" y="3465"/>
                    <a:pt x="2582" y="3471"/>
                    <a:pt x="2607" y="3471"/>
                  </a:cubicBezTo>
                  <a:cubicBezTo>
                    <a:pt x="2632" y="3471"/>
                    <a:pt x="2658" y="3465"/>
                    <a:pt x="2683" y="3452"/>
                  </a:cubicBezTo>
                  <a:cubicBezTo>
                    <a:pt x="2747" y="3501"/>
                    <a:pt x="2823" y="3528"/>
                    <a:pt x="2895" y="3528"/>
                  </a:cubicBezTo>
                  <a:cubicBezTo>
                    <a:pt x="2934" y="3528"/>
                    <a:pt x="2973" y="3520"/>
                    <a:pt x="3008" y="3502"/>
                  </a:cubicBezTo>
                  <a:cubicBezTo>
                    <a:pt x="3109" y="3477"/>
                    <a:pt x="3159" y="3402"/>
                    <a:pt x="3134" y="3302"/>
                  </a:cubicBezTo>
                  <a:cubicBezTo>
                    <a:pt x="3033" y="2450"/>
                    <a:pt x="2833" y="1622"/>
                    <a:pt x="2582" y="795"/>
                  </a:cubicBezTo>
                  <a:cubicBezTo>
                    <a:pt x="2532" y="595"/>
                    <a:pt x="2482" y="394"/>
                    <a:pt x="2382" y="194"/>
                  </a:cubicBezTo>
                  <a:cubicBezTo>
                    <a:pt x="2318" y="67"/>
                    <a:pt x="2205" y="0"/>
                    <a:pt x="20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8171376" y="373828"/>
            <a:ext cx="654640" cy="1007416"/>
            <a:chOff x="8171376" y="373828"/>
            <a:chExt cx="654640" cy="1007416"/>
          </a:xfrm>
        </p:grpSpPr>
        <p:sp>
          <p:nvSpPr>
            <p:cNvPr id="43" name="Google Shape;43;p2"/>
            <p:cNvSpPr/>
            <p:nvPr/>
          </p:nvSpPr>
          <p:spPr>
            <a:xfrm>
              <a:off x="8550653" y="373828"/>
              <a:ext cx="229161" cy="256088"/>
            </a:xfrm>
            <a:custGeom>
              <a:avLst/>
              <a:gdLst/>
              <a:ahLst/>
              <a:cxnLst/>
              <a:rect l="l" t="t" r="r" b="b"/>
              <a:pathLst>
                <a:path w="6468" h="7228" extrusionOk="0">
                  <a:moveTo>
                    <a:pt x="3355" y="0"/>
                  </a:moveTo>
                  <a:cubicBezTo>
                    <a:pt x="3315" y="0"/>
                    <a:pt x="3274" y="1"/>
                    <a:pt x="3234" y="3"/>
                  </a:cubicBezTo>
                  <a:cubicBezTo>
                    <a:pt x="2382" y="3"/>
                    <a:pt x="1505" y="354"/>
                    <a:pt x="903" y="981"/>
                  </a:cubicBezTo>
                  <a:cubicBezTo>
                    <a:pt x="302" y="1557"/>
                    <a:pt x="1" y="2410"/>
                    <a:pt x="51" y="3237"/>
                  </a:cubicBezTo>
                  <a:cubicBezTo>
                    <a:pt x="1" y="3788"/>
                    <a:pt x="76" y="4339"/>
                    <a:pt x="251" y="4841"/>
                  </a:cubicBezTo>
                  <a:cubicBezTo>
                    <a:pt x="477" y="5592"/>
                    <a:pt x="928" y="6269"/>
                    <a:pt x="1555" y="6720"/>
                  </a:cubicBezTo>
                  <a:cubicBezTo>
                    <a:pt x="2025" y="7059"/>
                    <a:pt x="2593" y="7228"/>
                    <a:pt x="3165" y="7228"/>
                  </a:cubicBezTo>
                  <a:cubicBezTo>
                    <a:pt x="3356" y="7228"/>
                    <a:pt x="3547" y="7209"/>
                    <a:pt x="3735" y="7171"/>
                  </a:cubicBezTo>
                  <a:cubicBezTo>
                    <a:pt x="4487" y="7021"/>
                    <a:pt x="5214" y="6595"/>
                    <a:pt x="5690" y="5994"/>
                  </a:cubicBezTo>
                  <a:cubicBezTo>
                    <a:pt x="6216" y="5342"/>
                    <a:pt x="6467" y="4490"/>
                    <a:pt x="6442" y="3663"/>
                  </a:cubicBezTo>
                  <a:cubicBezTo>
                    <a:pt x="6417" y="2811"/>
                    <a:pt x="6116" y="1958"/>
                    <a:pt x="5590" y="1257"/>
                  </a:cubicBezTo>
                  <a:cubicBezTo>
                    <a:pt x="5339" y="881"/>
                    <a:pt x="5013" y="555"/>
                    <a:pt x="4612" y="329"/>
                  </a:cubicBezTo>
                  <a:cubicBezTo>
                    <a:pt x="4245" y="123"/>
                    <a:pt x="3794" y="0"/>
                    <a:pt x="3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662249" y="792855"/>
              <a:ext cx="96795" cy="108983"/>
            </a:xfrm>
            <a:custGeom>
              <a:avLst/>
              <a:gdLst/>
              <a:ahLst/>
              <a:cxnLst/>
              <a:rect l="l" t="t" r="r" b="b"/>
              <a:pathLst>
                <a:path w="2732" h="3076" extrusionOk="0">
                  <a:moveTo>
                    <a:pt x="1379" y="0"/>
                  </a:moveTo>
                  <a:cubicBezTo>
                    <a:pt x="1003" y="0"/>
                    <a:pt x="627" y="150"/>
                    <a:pt x="376" y="426"/>
                  </a:cubicBezTo>
                  <a:cubicBezTo>
                    <a:pt x="125" y="677"/>
                    <a:pt x="0" y="1028"/>
                    <a:pt x="0" y="1379"/>
                  </a:cubicBezTo>
                  <a:cubicBezTo>
                    <a:pt x="0" y="1604"/>
                    <a:pt x="25" y="1855"/>
                    <a:pt x="100" y="2055"/>
                  </a:cubicBezTo>
                  <a:cubicBezTo>
                    <a:pt x="201" y="2381"/>
                    <a:pt x="376" y="2657"/>
                    <a:pt x="652" y="2857"/>
                  </a:cubicBezTo>
                  <a:cubicBezTo>
                    <a:pt x="862" y="3010"/>
                    <a:pt x="1102" y="3076"/>
                    <a:pt x="1349" y="3076"/>
                  </a:cubicBezTo>
                  <a:cubicBezTo>
                    <a:pt x="1425" y="3076"/>
                    <a:pt x="1502" y="3070"/>
                    <a:pt x="1579" y="3058"/>
                  </a:cubicBezTo>
                  <a:cubicBezTo>
                    <a:pt x="1905" y="2983"/>
                    <a:pt x="2206" y="2807"/>
                    <a:pt x="2406" y="2556"/>
                  </a:cubicBezTo>
                  <a:cubicBezTo>
                    <a:pt x="2632" y="2281"/>
                    <a:pt x="2732" y="1905"/>
                    <a:pt x="2732" y="1554"/>
                  </a:cubicBezTo>
                  <a:cubicBezTo>
                    <a:pt x="2707" y="1203"/>
                    <a:pt x="2582" y="827"/>
                    <a:pt x="2356" y="526"/>
                  </a:cubicBezTo>
                  <a:cubicBezTo>
                    <a:pt x="2256" y="376"/>
                    <a:pt x="2130" y="251"/>
                    <a:pt x="1955" y="150"/>
                  </a:cubicBezTo>
                  <a:cubicBezTo>
                    <a:pt x="1780" y="50"/>
                    <a:pt x="1579" y="0"/>
                    <a:pt x="1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96842" y="1123206"/>
              <a:ext cx="229174" cy="258038"/>
            </a:xfrm>
            <a:custGeom>
              <a:avLst/>
              <a:gdLst/>
              <a:ahLst/>
              <a:cxnLst/>
              <a:rect l="l" t="t" r="r" b="b"/>
              <a:pathLst>
                <a:path w="2732" h="3076" extrusionOk="0">
                  <a:moveTo>
                    <a:pt x="1379" y="0"/>
                  </a:moveTo>
                  <a:cubicBezTo>
                    <a:pt x="1003" y="0"/>
                    <a:pt x="627" y="150"/>
                    <a:pt x="376" y="426"/>
                  </a:cubicBezTo>
                  <a:cubicBezTo>
                    <a:pt x="125" y="677"/>
                    <a:pt x="0" y="1028"/>
                    <a:pt x="0" y="1379"/>
                  </a:cubicBezTo>
                  <a:cubicBezTo>
                    <a:pt x="0" y="1604"/>
                    <a:pt x="25" y="1855"/>
                    <a:pt x="100" y="2055"/>
                  </a:cubicBezTo>
                  <a:cubicBezTo>
                    <a:pt x="201" y="2381"/>
                    <a:pt x="376" y="2657"/>
                    <a:pt x="652" y="2857"/>
                  </a:cubicBezTo>
                  <a:cubicBezTo>
                    <a:pt x="862" y="3010"/>
                    <a:pt x="1102" y="3076"/>
                    <a:pt x="1349" y="3076"/>
                  </a:cubicBezTo>
                  <a:cubicBezTo>
                    <a:pt x="1425" y="3076"/>
                    <a:pt x="1502" y="3070"/>
                    <a:pt x="1579" y="3058"/>
                  </a:cubicBezTo>
                  <a:cubicBezTo>
                    <a:pt x="1905" y="2983"/>
                    <a:pt x="2206" y="2807"/>
                    <a:pt x="2406" y="2556"/>
                  </a:cubicBezTo>
                  <a:cubicBezTo>
                    <a:pt x="2632" y="2281"/>
                    <a:pt x="2732" y="1905"/>
                    <a:pt x="2732" y="1554"/>
                  </a:cubicBezTo>
                  <a:cubicBezTo>
                    <a:pt x="2707" y="1203"/>
                    <a:pt x="2582" y="827"/>
                    <a:pt x="2356" y="526"/>
                  </a:cubicBezTo>
                  <a:cubicBezTo>
                    <a:pt x="2256" y="376"/>
                    <a:pt x="2130" y="251"/>
                    <a:pt x="1955" y="150"/>
                  </a:cubicBezTo>
                  <a:cubicBezTo>
                    <a:pt x="1780" y="50"/>
                    <a:pt x="1579" y="0"/>
                    <a:pt x="1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171376" y="744922"/>
              <a:ext cx="301679" cy="336807"/>
            </a:xfrm>
            <a:custGeom>
              <a:avLst/>
              <a:gdLst/>
              <a:ahLst/>
              <a:cxnLst/>
              <a:rect l="l" t="t" r="r" b="b"/>
              <a:pathLst>
                <a:path w="5565" h="6213" extrusionOk="0">
                  <a:moveTo>
                    <a:pt x="2783" y="0"/>
                  </a:moveTo>
                  <a:cubicBezTo>
                    <a:pt x="2056" y="0"/>
                    <a:pt x="1304" y="326"/>
                    <a:pt x="778" y="852"/>
                  </a:cubicBezTo>
                  <a:cubicBezTo>
                    <a:pt x="276" y="1353"/>
                    <a:pt x="1" y="2080"/>
                    <a:pt x="51" y="2807"/>
                  </a:cubicBezTo>
                  <a:cubicBezTo>
                    <a:pt x="1" y="3258"/>
                    <a:pt x="76" y="3734"/>
                    <a:pt x="226" y="4185"/>
                  </a:cubicBezTo>
                  <a:cubicBezTo>
                    <a:pt x="427" y="4812"/>
                    <a:pt x="803" y="5389"/>
                    <a:pt x="1354" y="5764"/>
                  </a:cubicBezTo>
                  <a:cubicBezTo>
                    <a:pt x="1769" y="6066"/>
                    <a:pt x="2241" y="6212"/>
                    <a:pt x="2727" y="6212"/>
                  </a:cubicBezTo>
                  <a:cubicBezTo>
                    <a:pt x="2887" y="6212"/>
                    <a:pt x="3048" y="6196"/>
                    <a:pt x="3209" y="6165"/>
                  </a:cubicBezTo>
                  <a:cubicBezTo>
                    <a:pt x="3860" y="6040"/>
                    <a:pt x="4487" y="5664"/>
                    <a:pt x="4888" y="5138"/>
                  </a:cubicBezTo>
                  <a:cubicBezTo>
                    <a:pt x="5339" y="4587"/>
                    <a:pt x="5565" y="3860"/>
                    <a:pt x="5539" y="3158"/>
                  </a:cubicBezTo>
                  <a:cubicBezTo>
                    <a:pt x="5514" y="2406"/>
                    <a:pt x="5264" y="1679"/>
                    <a:pt x="4813" y="1078"/>
                  </a:cubicBezTo>
                  <a:cubicBezTo>
                    <a:pt x="4587" y="777"/>
                    <a:pt x="4311" y="501"/>
                    <a:pt x="3986" y="301"/>
                  </a:cubicBezTo>
                  <a:cubicBezTo>
                    <a:pt x="3610" y="100"/>
                    <a:pt x="3209" y="0"/>
                    <a:pt x="27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3"/>
          <p:cNvGrpSpPr/>
          <p:nvPr/>
        </p:nvGrpSpPr>
        <p:grpSpPr>
          <a:xfrm>
            <a:off x="3309218" y="4523364"/>
            <a:ext cx="2525564" cy="161469"/>
            <a:chOff x="3310270" y="539402"/>
            <a:chExt cx="2525564" cy="161469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310270" y="539402"/>
              <a:ext cx="1281989" cy="161469"/>
              <a:chOff x="2650175" y="4576450"/>
              <a:chExt cx="988350" cy="12447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2650175" y="4576450"/>
                <a:ext cx="275650" cy="123350"/>
              </a:xfrm>
              <a:custGeom>
                <a:avLst/>
                <a:gdLst/>
                <a:ahLst/>
                <a:cxnLst/>
                <a:rect l="l" t="t" r="r" b="b"/>
                <a:pathLst>
                  <a:path w="11026" h="4934" extrusionOk="0">
                    <a:moveTo>
                      <a:pt x="5622" y="1"/>
                    </a:moveTo>
                    <a:cubicBezTo>
                      <a:pt x="5605" y="1"/>
                      <a:pt x="5587" y="2"/>
                      <a:pt x="5570" y="3"/>
                    </a:cubicBezTo>
                    <a:cubicBezTo>
                      <a:pt x="5296" y="3"/>
                      <a:pt x="5045" y="163"/>
                      <a:pt x="4908" y="414"/>
                    </a:cubicBezTo>
                    <a:cubicBezTo>
                      <a:pt x="3424" y="3336"/>
                      <a:pt x="868" y="3427"/>
                      <a:pt x="754" y="3427"/>
                    </a:cubicBezTo>
                    <a:cubicBezTo>
                      <a:pt x="343" y="3427"/>
                      <a:pt x="1" y="3769"/>
                      <a:pt x="1" y="4180"/>
                    </a:cubicBezTo>
                    <a:cubicBezTo>
                      <a:pt x="1" y="4591"/>
                      <a:pt x="343" y="4933"/>
                      <a:pt x="754" y="4933"/>
                    </a:cubicBezTo>
                    <a:cubicBezTo>
                      <a:pt x="891" y="4933"/>
                      <a:pt x="3675" y="4911"/>
                      <a:pt x="5638" y="2149"/>
                    </a:cubicBezTo>
                    <a:cubicBezTo>
                      <a:pt x="6506" y="3267"/>
                      <a:pt x="8172" y="4933"/>
                      <a:pt x="10249" y="4933"/>
                    </a:cubicBezTo>
                    <a:cubicBezTo>
                      <a:pt x="10683" y="4933"/>
                      <a:pt x="11025" y="4591"/>
                      <a:pt x="11025" y="4180"/>
                    </a:cubicBezTo>
                    <a:cubicBezTo>
                      <a:pt x="11025" y="3769"/>
                      <a:pt x="10683" y="3427"/>
                      <a:pt x="10249" y="3427"/>
                    </a:cubicBezTo>
                    <a:cubicBezTo>
                      <a:pt x="8035" y="3427"/>
                      <a:pt x="6255" y="414"/>
                      <a:pt x="6255" y="368"/>
                    </a:cubicBezTo>
                    <a:cubicBezTo>
                      <a:pt x="6105" y="155"/>
                      <a:pt x="5876" y="1"/>
                      <a:pt x="56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2887000" y="4576450"/>
                <a:ext cx="277350" cy="123350"/>
              </a:xfrm>
              <a:custGeom>
                <a:avLst/>
                <a:gdLst/>
                <a:ahLst/>
                <a:cxnLst/>
                <a:rect l="l" t="t" r="r" b="b"/>
                <a:pathLst>
                  <a:path w="11094" h="4934" extrusionOk="0">
                    <a:moveTo>
                      <a:pt x="5610" y="0"/>
                    </a:moveTo>
                    <a:cubicBezTo>
                      <a:pt x="5589" y="0"/>
                      <a:pt x="5568" y="1"/>
                      <a:pt x="5547" y="3"/>
                    </a:cubicBezTo>
                    <a:cubicBezTo>
                      <a:pt x="5273" y="26"/>
                      <a:pt x="5067" y="163"/>
                      <a:pt x="4930" y="368"/>
                    </a:cubicBezTo>
                    <a:cubicBezTo>
                      <a:pt x="3241" y="3336"/>
                      <a:pt x="867" y="3404"/>
                      <a:pt x="753" y="3427"/>
                    </a:cubicBezTo>
                    <a:cubicBezTo>
                      <a:pt x="342" y="3427"/>
                      <a:pt x="0" y="3769"/>
                      <a:pt x="0" y="4180"/>
                    </a:cubicBezTo>
                    <a:cubicBezTo>
                      <a:pt x="0" y="4591"/>
                      <a:pt x="342" y="4933"/>
                      <a:pt x="753" y="4933"/>
                    </a:cubicBezTo>
                    <a:cubicBezTo>
                      <a:pt x="890" y="4933"/>
                      <a:pt x="3584" y="4911"/>
                      <a:pt x="5684" y="2012"/>
                    </a:cubicBezTo>
                    <a:cubicBezTo>
                      <a:pt x="6597" y="2993"/>
                      <a:pt x="8308" y="4568"/>
                      <a:pt x="10112" y="4933"/>
                    </a:cubicBezTo>
                    <a:lnTo>
                      <a:pt x="10271" y="4933"/>
                    </a:lnTo>
                    <a:cubicBezTo>
                      <a:pt x="10614" y="4933"/>
                      <a:pt x="10933" y="4682"/>
                      <a:pt x="11002" y="4317"/>
                    </a:cubicBezTo>
                    <a:cubicBezTo>
                      <a:pt x="11093" y="3906"/>
                      <a:pt x="10819" y="3518"/>
                      <a:pt x="10408" y="3427"/>
                    </a:cubicBezTo>
                    <a:cubicBezTo>
                      <a:pt x="8354" y="3016"/>
                      <a:pt x="6209" y="323"/>
                      <a:pt x="6186" y="277"/>
                    </a:cubicBezTo>
                    <a:cubicBezTo>
                      <a:pt x="6040" y="110"/>
                      <a:pt x="5836" y="0"/>
                      <a:pt x="56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3123225" y="4576450"/>
                <a:ext cx="276800" cy="124475"/>
              </a:xfrm>
              <a:custGeom>
                <a:avLst/>
                <a:gdLst/>
                <a:ahLst/>
                <a:cxnLst/>
                <a:rect l="l" t="t" r="r" b="b"/>
                <a:pathLst>
                  <a:path w="11072" h="4979" extrusionOk="0">
                    <a:moveTo>
                      <a:pt x="5657" y="1"/>
                    </a:moveTo>
                    <a:cubicBezTo>
                      <a:pt x="5636" y="1"/>
                      <a:pt x="5614" y="1"/>
                      <a:pt x="5593" y="3"/>
                    </a:cubicBezTo>
                    <a:cubicBezTo>
                      <a:pt x="5319" y="3"/>
                      <a:pt x="5068" y="186"/>
                      <a:pt x="4954" y="460"/>
                    </a:cubicBezTo>
                    <a:cubicBezTo>
                      <a:pt x="3771" y="3159"/>
                      <a:pt x="1959" y="3447"/>
                      <a:pt x="1240" y="3447"/>
                    </a:cubicBezTo>
                    <a:cubicBezTo>
                      <a:pt x="1071" y="3447"/>
                      <a:pt x="963" y="3431"/>
                      <a:pt x="937" y="3427"/>
                    </a:cubicBezTo>
                    <a:cubicBezTo>
                      <a:pt x="894" y="3420"/>
                      <a:pt x="852" y="3416"/>
                      <a:pt x="810" y="3416"/>
                    </a:cubicBezTo>
                    <a:cubicBezTo>
                      <a:pt x="449" y="3416"/>
                      <a:pt x="131" y="3675"/>
                      <a:pt x="69" y="4043"/>
                    </a:cubicBezTo>
                    <a:cubicBezTo>
                      <a:pt x="1" y="4454"/>
                      <a:pt x="252" y="4842"/>
                      <a:pt x="686" y="4933"/>
                    </a:cubicBezTo>
                    <a:cubicBezTo>
                      <a:pt x="845" y="4956"/>
                      <a:pt x="1028" y="4979"/>
                      <a:pt x="1256" y="4979"/>
                    </a:cubicBezTo>
                    <a:cubicBezTo>
                      <a:pt x="2466" y="4979"/>
                      <a:pt x="4360" y="4386"/>
                      <a:pt x="5730" y="2217"/>
                    </a:cubicBezTo>
                    <a:cubicBezTo>
                      <a:pt x="6620" y="3336"/>
                      <a:pt x="8264" y="4933"/>
                      <a:pt x="10318" y="4933"/>
                    </a:cubicBezTo>
                    <a:cubicBezTo>
                      <a:pt x="10729" y="4933"/>
                      <a:pt x="11071" y="4591"/>
                      <a:pt x="11071" y="4180"/>
                    </a:cubicBezTo>
                    <a:cubicBezTo>
                      <a:pt x="11071" y="3769"/>
                      <a:pt x="10729" y="3427"/>
                      <a:pt x="10318" y="3427"/>
                    </a:cubicBezTo>
                    <a:cubicBezTo>
                      <a:pt x="8104" y="3427"/>
                      <a:pt x="6323" y="391"/>
                      <a:pt x="6301" y="368"/>
                    </a:cubicBezTo>
                    <a:cubicBezTo>
                      <a:pt x="6173" y="135"/>
                      <a:pt x="5929" y="1"/>
                      <a:pt x="56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3361750" y="4576450"/>
                <a:ext cx="276775" cy="123350"/>
              </a:xfrm>
              <a:custGeom>
                <a:avLst/>
                <a:gdLst/>
                <a:ahLst/>
                <a:cxnLst/>
                <a:rect l="l" t="t" r="r" b="b"/>
                <a:pathLst>
                  <a:path w="11071" h="4934" extrusionOk="0">
                    <a:moveTo>
                      <a:pt x="5589" y="0"/>
                    </a:moveTo>
                    <a:cubicBezTo>
                      <a:pt x="5567" y="0"/>
                      <a:pt x="5546" y="1"/>
                      <a:pt x="5524" y="3"/>
                    </a:cubicBezTo>
                    <a:cubicBezTo>
                      <a:pt x="5273" y="26"/>
                      <a:pt x="5045" y="163"/>
                      <a:pt x="4908" y="368"/>
                    </a:cubicBezTo>
                    <a:cubicBezTo>
                      <a:pt x="3242" y="3336"/>
                      <a:pt x="868" y="3404"/>
                      <a:pt x="754" y="3427"/>
                    </a:cubicBezTo>
                    <a:cubicBezTo>
                      <a:pt x="320" y="3427"/>
                      <a:pt x="1" y="3769"/>
                      <a:pt x="1" y="4180"/>
                    </a:cubicBezTo>
                    <a:cubicBezTo>
                      <a:pt x="1" y="4591"/>
                      <a:pt x="320" y="4933"/>
                      <a:pt x="754" y="4933"/>
                    </a:cubicBezTo>
                    <a:cubicBezTo>
                      <a:pt x="868" y="4933"/>
                      <a:pt x="3561" y="4911"/>
                      <a:pt x="5661" y="2012"/>
                    </a:cubicBezTo>
                    <a:cubicBezTo>
                      <a:pt x="6574" y="2993"/>
                      <a:pt x="8286" y="4568"/>
                      <a:pt x="10112" y="4933"/>
                    </a:cubicBezTo>
                    <a:lnTo>
                      <a:pt x="10249" y="4933"/>
                    </a:lnTo>
                    <a:cubicBezTo>
                      <a:pt x="10614" y="4933"/>
                      <a:pt x="10934" y="4682"/>
                      <a:pt x="11003" y="4317"/>
                    </a:cubicBezTo>
                    <a:cubicBezTo>
                      <a:pt x="11071" y="3906"/>
                      <a:pt x="10820" y="3518"/>
                      <a:pt x="10409" y="3427"/>
                    </a:cubicBezTo>
                    <a:cubicBezTo>
                      <a:pt x="8332" y="3016"/>
                      <a:pt x="6209" y="323"/>
                      <a:pt x="6186" y="277"/>
                    </a:cubicBezTo>
                    <a:cubicBezTo>
                      <a:pt x="6040" y="110"/>
                      <a:pt x="5818" y="0"/>
                      <a:pt x="55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4553845" y="539402"/>
              <a:ext cx="1281989" cy="161469"/>
              <a:chOff x="2650175" y="4576450"/>
              <a:chExt cx="988350" cy="124475"/>
            </a:xfrm>
          </p:grpSpPr>
          <p:sp>
            <p:nvSpPr>
              <p:cNvPr id="55" name="Google Shape;55;p3"/>
              <p:cNvSpPr/>
              <p:nvPr/>
            </p:nvSpPr>
            <p:spPr>
              <a:xfrm>
                <a:off x="2650175" y="4576450"/>
                <a:ext cx="275650" cy="123350"/>
              </a:xfrm>
              <a:custGeom>
                <a:avLst/>
                <a:gdLst/>
                <a:ahLst/>
                <a:cxnLst/>
                <a:rect l="l" t="t" r="r" b="b"/>
                <a:pathLst>
                  <a:path w="11026" h="4934" extrusionOk="0">
                    <a:moveTo>
                      <a:pt x="5622" y="1"/>
                    </a:moveTo>
                    <a:cubicBezTo>
                      <a:pt x="5605" y="1"/>
                      <a:pt x="5587" y="2"/>
                      <a:pt x="5570" y="3"/>
                    </a:cubicBezTo>
                    <a:cubicBezTo>
                      <a:pt x="5296" y="3"/>
                      <a:pt x="5045" y="163"/>
                      <a:pt x="4908" y="414"/>
                    </a:cubicBezTo>
                    <a:cubicBezTo>
                      <a:pt x="3424" y="3336"/>
                      <a:pt x="868" y="3427"/>
                      <a:pt x="754" y="3427"/>
                    </a:cubicBezTo>
                    <a:cubicBezTo>
                      <a:pt x="343" y="3427"/>
                      <a:pt x="1" y="3769"/>
                      <a:pt x="1" y="4180"/>
                    </a:cubicBezTo>
                    <a:cubicBezTo>
                      <a:pt x="1" y="4591"/>
                      <a:pt x="343" y="4933"/>
                      <a:pt x="754" y="4933"/>
                    </a:cubicBezTo>
                    <a:cubicBezTo>
                      <a:pt x="891" y="4933"/>
                      <a:pt x="3675" y="4911"/>
                      <a:pt x="5638" y="2149"/>
                    </a:cubicBezTo>
                    <a:cubicBezTo>
                      <a:pt x="6506" y="3267"/>
                      <a:pt x="8172" y="4933"/>
                      <a:pt x="10249" y="4933"/>
                    </a:cubicBezTo>
                    <a:cubicBezTo>
                      <a:pt x="10683" y="4933"/>
                      <a:pt x="11025" y="4591"/>
                      <a:pt x="11025" y="4180"/>
                    </a:cubicBezTo>
                    <a:cubicBezTo>
                      <a:pt x="11025" y="3769"/>
                      <a:pt x="10683" y="3427"/>
                      <a:pt x="10249" y="3427"/>
                    </a:cubicBezTo>
                    <a:cubicBezTo>
                      <a:pt x="8035" y="3427"/>
                      <a:pt x="6255" y="414"/>
                      <a:pt x="6255" y="368"/>
                    </a:cubicBezTo>
                    <a:cubicBezTo>
                      <a:pt x="6105" y="155"/>
                      <a:pt x="5876" y="1"/>
                      <a:pt x="56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2887000" y="4576450"/>
                <a:ext cx="277350" cy="123350"/>
              </a:xfrm>
              <a:custGeom>
                <a:avLst/>
                <a:gdLst/>
                <a:ahLst/>
                <a:cxnLst/>
                <a:rect l="l" t="t" r="r" b="b"/>
                <a:pathLst>
                  <a:path w="11094" h="4934" extrusionOk="0">
                    <a:moveTo>
                      <a:pt x="5610" y="0"/>
                    </a:moveTo>
                    <a:cubicBezTo>
                      <a:pt x="5589" y="0"/>
                      <a:pt x="5568" y="1"/>
                      <a:pt x="5547" y="3"/>
                    </a:cubicBezTo>
                    <a:cubicBezTo>
                      <a:pt x="5273" y="26"/>
                      <a:pt x="5067" y="163"/>
                      <a:pt x="4930" y="368"/>
                    </a:cubicBezTo>
                    <a:cubicBezTo>
                      <a:pt x="3241" y="3336"/>
                      <a:pt x="867" y="3404"/>
                      <a:pt x="753" y="3427"/>
                    </a:cubicBezTo>
                    <a:cubicBezTo>
                      <a:pt x="342" y="3427"/>
                      <a:pt x="0" y="3769"/>
                      <a:pt x="0" y="4180"/>
                    </a:cubicBezTo>
                    <a:cubicBezTo>
                      <a:pt x="0" y="4591"/>
                      <a:pt x="342" y="4933"/>
                      <a:pt x="753" y="4933"/>
                    </a:cubicBezTo>
                    <a:cubicBezTo>
                      <a:pt x="890" y="4933"/>
                      <a:pt x="3584" y="4911"/>
                      <a:pt x="5684" y="2012"/>
                    </a:cubicBezTo>
                    <a:cubicBezTo>
                      <a:pt x="6597" y="2993"/>
                      <a:pt x="8308" y="4568"/>
                      <a:pt x="10112" y="4933"/>
                    </a:cubicBezTo>
                    <a:lnTo>
                      <a:pt x="10271" y="4933"/>
                    </a:lnTo>
                    <a:cubicBezTo>
                      <a:pt x="10614" y="4933"/>
                      <a:pt x="10933" y="4682"/>
                      <a:pt x="11002" y="4317"/>
                    </a:cubicBezTo>
                    <a:cubicBezTo>
                      <a:pt x="11093" y="3906"/>
                      <a:pt x="10819" y="3518"/>
                      <a:pt x="10408" y="3427"/>
                    </a:cubicBezTo>
                    <a:cubicBezTo>
                      <a:pt x="8354" y="3016"/>
                      <a:pt x="6209" y="323"/>
                      <a:pt x="6186" y="277"/>
                    </a:cubicBezTo>
                    <a:cubicBezTo>
                      <a:pt x="6040" y="110"/>
                      <a:pt x="5836" y="0"/>
                      <a:pt x="56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3123225" y="4576450"/>
                <a:ext cx="276800" cy="124475"/>
              </a:xfrm>
              <a:custGeom>
                <a:avLst/>
                <a:gdLst/>
                <a:ahLst/>
                <a:cxnLst/>
                <a:rect l="l" t="t" r="r" b="b"/>
                <a:pathLst>
                  <a:path w="11072" h="4979" extrusionOk="0">
                    <a:moveTo>
                      <a:pt x="5657" y="1"/>
                    </a:moveTo>
                    <a:cubicBezTo>
                      <a:pt x="5636" y="1"/>
                      <a:pt x="5614" y="1"/>
                      <a:pt x="5593" y="3"/>
                    </a:cubicBezTo>
                    <a:cubicBezTo>
                      <a:pt x="5319" y="3"/>
                      <a:pt x="5068" y="186"/>
                      <a:pt x="4954" y="460"/>
                    </a:cubicBezTo>
                    <a:cubicBezTo>
                      <a:pt x="3771" y="3159"/>
                      <a:pt x="1959" y="3447"/>
                      <a:pt x="1240" y="3447"/>
                    </a:cubicBezTo>
                    <a:cubicBezTo>
                      <a:pt x="1071" y="3447"/>
                      <a:pt x="963" y="3431"/>
                      <a:pt x="937" y="3427"/>
                    </a:cubicBezTo>
                    <a:cubicBezTo>
                      <a:pt x="894" y="3420"/>
                      <a:pt x="852" y="3416"/>
                      <a:pt x="810" y="3416"/>
                    </a:cubicBezTo>
                    <a:cubicBezTo>
                      <a:pt x="449" y="3416"/>
                      <a:pt x="131" y="3675"/>
                      <a:pt x="69" y="4043"/>
                    </a:cubicBezTo>
                    <a:cubicBezTo>
                      <a:pt x="1" y="4454"/>
                      <a:pt x="252" y="4842"/>
                      <a:pt x="686" y="4933"/>
                    </a:cubicBezTo>
                    <a:cubicBezTo>
                      <a:pt x="845" y="4956"/>
                      <a:pt x="1028" y="4979"/>
                      <a:pt x="1256" y="4979"/>
                    </a:cubicBezTo>
                    <a:cubicBezTo>
                      <a:pt x="2466" y="4979"/>
                      <a:pt x="4360" y="4386"/>
                      <a:pt x="5730" y="2217"/>
                    </a:cubicBezTo>
                    <a:cubicBezTo>
                      <a:pt x="6620" y="3336"/>
                      <a:pt x="8264" y="4933"/>
                      <a:pt x="10318" y="4933"/>
                    </a:cubicBezTo>
                    <a:cubicBezTo>
                      <a:pt x="10729" y="4933"/>
                      <a:pt x="11071" y="4591"/>
                      <a:pt x="11071" y="4180"/>
                    </a:cubicBezTo>
                    <a:cubicBezTo>
                      <a:pt x="11071" y="3769"/>
                      <a:pt x="10729" y="3427"/>
                      <a:pt x="10318" y="3427"/>
                    </a:cubicBezTo>
                    <a:cubicBezTo>
                      <a:pt x="8104" y="3427"/>
                      <a:pt x="6323" y="391"/>
                      <a:pt x="6301" y="368"/>
                    </a:cubicBezTo>
                    <a:cubicBezTo>
                      <a:pt x="6173" y="135"/>
                      <a:pt x="5929" y="1"/>
                      <a:pt x="56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3361750" y="4576450"/>
                <a:ext cx="276775" cy="123350"/>
              </a:xfrm>
              <a:custGeom>
                <a:avLst/>
                <a:gdLst/>
                <a:ahLst/>
                <a:cxnLst/>
                <a:rect l="l" t="t" r="r" b="b"/>
                <a:pathLst>
                  <a:path w="11071" h="4934" extrusionOk="0">
                    <a:moveTo>
                      <a:pt x="5589" y="0"/>
                    </a:moveTo>
                    <a:cubicBezTo>
                      <a:pt x="5567" y="0"/>
                      <a:pt x="5546" y="1"/>
                      <a:pt x="5524" y="3"/>
                    </a:cubicBezTo>
                    <a:cubicBezTo>
                      <a:pt x="5273" y="26"/>
                      <a:pt x="5045" y="163"/>
                      <a:pt x="4908" y="368"/>
                    </a:cubicBezTo>
                    <a:cubicBezTo>
                      <a:pt x="3242" y="3336"/>
                      <a:pt x="868" y="3404"/>
                      <a:pt x="754" y="3427"/>
                    </a:cubicBezTo>
                    <a:cubicBezTo>
                      <a:pt x="320" y="3427"/>
                      <a:pt x="1" y="3769"/>
                      <a:pt x="1" y="4180"/>
                    </a:cubicBezTo>
                    <a:cubicBezTo>
                      <a:pt x="1" y="4591"/>
                      <a:pt x="320" y="4933"/>
                      <a:pt x="754" y="4933"/>
                    </a:cubicBezTo>
                    <a:cubicBezTo>
                      <a:pt x="868" y="4933"/>
                      <a:pt x="3561" y="4911"/>
                      <a:pt x="5661" y="2012"/>
                    </a:cubicBezTo>
                    <a:cubicBezTo>
                      <a:pt x="6574" y="2993"/>
                      <a:pt x="8286" y="4568"/>
                      <a:pt x="10112" y="4933"/>
                    </a:cubicBezTo>
                    <a:lnTo>
                      <a:pt x="10249" y="4933"/>
                    </a:lnTo>
                    <a:cubicBezTo>
                      <a:pt x="10614" y="4933"/>
                      <a:pt x="10934" y="4682"/>
                      <a:pt x="11003" y="4317"/>
                    </a:cubicBezTo>
                    <a:cubicBezTo>
                      <a:pt x="11071" y="3906"/>
                      <a:pt x="10820" y="3518"/>
                      <a:pt x="10409" y="3427"/>
                    </a:cubicBezTo>
                    <a:cubicBezTo>
                      <a:pt x="8332" y="3016"/>
                      <a:pt x="6209" y="323"/>
                      <a:pt x="6186" y="277"/>
                    </a:cubicBezTo>
                    <a:cubicBezTo>
                      <a:pt x="6040" y="110"/>
                      <a:pt x="5818" y="0"/>
                      <a:pt x="55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" name="Google Shape;59;p3"/>
          <p:cNvSpPr txBox="1">
            <a:spLocks noGrp="1"/>
          </p:cNvSpPr>
          <p:nvPr>
            <p:ph type="title"/>
          </p:nvPr>
        </p:nvSpPr>
        <p:spPr>
          <a:xfrm>
            <a:off x="2428800" y="2660075"/>
            <a:ext cx="4286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title" idx="2" hasCustomPrompt="1"/>
          </p:nvPr>
        </p:nvSpPr>
        <p:spPr>
          <a:xfrm>
            <a:off x="3972000" y="1284800"/>
            <a:ext cx="1200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2428800" y="3572100"/>
            <a:ext cx="4286400" cy="5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2" name="Google Shape;62;p3"/>
          <p:cNvGrpSpPr/>
          <p:nvPr/>
        </p:nvGrpSpPr>
        <p:grpSpPr>
          <a:xfrm>
            <a:off x="385332" y="4050206"/>
            <a:ext cx="655524" cy="824675"/>
            <a:chOff x="2570950" y="3043275"/>
            <a:chExt cx="339000" cy="426475"/>
          </a:xfrm>
        </p:grpSpPr>
        <p:sp>
          <p:nvSpPr>
            <p:cNvPr id="63" name="Google Shape;63;p3"/>
            <p:cNvSpPr/>
            <p:nvPr/>
          </p:nvSpPr>
          <p:spPr>
            <a:xfrm>
              <a:off x="2570950" y="3305175"/>
              <a:ext cx="105275" cy="117500"/>
            </a:xfrm>
            <a:custGeom>
              <a:avLst/>
              <a:gdLst/>
              <a:ahLst/>
              <a:cxnLst/>
              <a:rect l="l" t="t" r="r" b="b"/>
              <a:pathLst>
                <a:path w="4211" h="4700" extrusionOk="0">
                  <a:moveTo>
                    <a:pt x="2106" y="0"/>
                  </a:moveTo>
                  <a:cubicBezTo>
                    <a:pt x="1554" y="0"/>
                    <a:pt x="978" y="226"/>
                    <a:pt x="577" y="627"/>
                  </a:cubicBezTo>
                  <a:cubicBezTo>
                    <a:pt x="201" y="1028"/>
                    <a:pt x="0" y="1579"/>
                    <a:pt x="25" y="2106"/>
                  </a:cubicBezTo>
                  <a:cubicBezTo>
                    <a:pt x="0" y="2457"/>
                    <a:pt x="50" y="2832"/>
                    <a:pt x="176" y="3158"/>
                  </a:cubicBezTo>
                  <a:cubicBezTo>
                    <a:pt x="326" y="3634"/>
                    <a:pt x="602" y="4086"/>
                    <a:pt x="1028" y="4361"/>
                  </a:cubicBezTo>
                  <a:cubicBezTo>
                    <a:pt x="1329" y="4587"/>
                    <a:pt x="1686" y="4700"/>
                    <a:pt x="2057" y="4700"/>
                  </a:cubicBezTo>
                  <a:cubicBezTo>
                    <a:pt x="2181" y="4700"/>
                    <a:pt x="2306" y="4687"/>
                    <a:pt x="2431" y="4662"/>
                  </a:cubicBezTo>
                  <a:cubicBezTo>
                    <a:pt x="2933" y="4587"/>
                    <a:pt x="3384" y="4286"/>
                    <a:pt x="3710" y="3910"/>
                  </a:cubicBezTo>
                  <a:cubicBezTo>
                    <a:pt x="4061" y="3484"/>
                    <a:pt x="4211" y="2933"/>
                    <a:pt x="4186" y="2381"/>
                  </a:cubicBezTo>
                  <a:cubicBezTo>
                    <a:pt x="4186" y="1830"/>
                    <a:pt x="3985" y="1279"/>
                    <a:pt x="3660" y="827"/>
                  </a:cubicBezTo>
                  <a:cubicBezTo>
                    <a:pt x="3484" y="577"/>
                    <a:pt x="3258" y="376"/>
                    <a:pt x="3008" y="226"/>
                  </a:cubicBezTo>
                  <a:cubicBezTo>
                    <a:pt x="2732" y="50"/>
                    <a:pt x="2431" y="0"/>
                    <a:pt x="2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715050" y="3251925"/>
              <a:ext cx="194900" cy="217825"/>
            </a:xfrm>
            <a:custGeom>
              <a:avLst/>
              <a:gdLst/>
              <a:ahLst/>
              <a:cxnLst/>
              <a:rect l="l" t="t" r="r" b="b"/>
              <a:pathLst>
                <a:path w="7796" h="8713" extrusionOk="0">
                  <a:moveTo>
                    <a:pt x="3936" y="0"/>
                  </a:moveTo>
                  <a:cubicBezTo>
                    <a:pt x="2883" y="0"/>
                    <a:pt x="1830" y="426"/>
                    <a:pt x="1104" y="1178"/>
                  </a:cubicBezTo>
                  <a:cubicBezTo>
                    <a:pt x="402" y="1905"/>
                    <a:pt x="1" y="2907"/>
                    <a:pt x="76" y="3910"/>
                  </a:cubicBezTo>
                  <a:cubicBezTo>
                    <a:pt x="26" y="4587"/>
                    <a:pt x="126" y="5238"/>
                    <a:pt x="327" y="5865"/>
                  </a:cubicBezTo>
                  <a:cubicBezTo>
                    <a:pt x="602" y="6742"/>
                    <a:pt x="1154" y="7544"/>
                    <a:pt x="1906" y="8095"/>
                  </a:cubicBezTo>
                  <a:cubicBezTo>
                    <a:pt x="2471" y="8510"/>
                    <a:pt x="3150" y="8712"/>
                    <a:pt x="3847" y="8712"/>
                  </a:cubicBezTo>
                  <a:cubicBezTo>
                    <a:pt x="4076" y="8712"/>
                    <a:pt x="4307" y="8690"/>
                    <a:pt x="4537" y="8647"/>
                  </a:cubicBezTo>
                  <a:cubicBezTo>
                    <a:pt x="5439" y="8471"/>
                    <a:pt x="6292" y="7945"/>
                    <a:pt x="6868" y="7218"/>
                  </a:cubicBezTo>
                  <a:cubicBezTo>
                    <a:pt x="7520" y="6441"/>
                    <a:pt x="7795" y="5439"/>
                    <a:pt x="7770" y="4436"/>
                  </a:cubicBezTo>
                  <a:cubicBezTo>
                    <a:pt x="7745" y="3384"/>
                    <a:pt x="7394" y="2356"/>
                    <a:pt x="6768" y="1504"/>
                  </a:cubicBezTo>
                  <a:cubicBezTo>
                    <a:pt x="6442" y="1078"/>
                    <a:pt x="6066" y="702"/>
                    <a:pt x="5590" y="426"/>
                  </a:cubicBezTo>
                  <a:cubicBezTo>
                    <a:pt x="5089" y="125"/>
                    <a:pt x="4512" y="0"/>
                    <a:pt x="3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702525" y="3043275"/>
              <a:ext cx="138500" cy="155325"/>
            </a:xfrm>
            <a:custGeom>
              <a:avLst/>
              <a:gdLst/>
              <a:ahLst/>
              <a:cxnLst/>
              <a:rect l="l" t="t" r="r" b="b"/>
              <a:pathLst>
                <a:path w="5540" h="6213" extrusionOk="0">
                  <a:moveTo>
                    <a:pt x="2782" y="0"/>
                  </a:moveTo>
                  <a:cubicBezTo>
                    <a:pt x="2031" y="0"/>
                    <a:pt x="1304" y="326"/>
                    <a:pt x="777" y="852"/>
                  </a:cubicBezTo>
                  <a:cubicBezTo>
                    <a:pt x="276" y="1354"/>
                    <a:pt x="1" y="2080"/>
                    <a:pt x="51" y="2782"/>
                  </a:cubicBezTo>
                  <a:cubicBezTo>
                    <a:pt x="1" y="3258"/>
                    <a:pt x="76" y="3734"/>
                    <a:pt x="201" y="4161"/>
                  </a:cubicBezTo>
                  <a:cubicBezTo>
                    <a:pt x="427" y="4787"/>
                    <a:pt x="803" y="5389"/>
                    <a:pt x="1329" y="5765"/>
                  </a:cubicBezTo>
                  <a:cubicBezTo>
                    <a:pt x="1744" y="6067"/>
                    <a:pt x="2230" y="6212"/>
                    <a:pt x="2723" y="6212"/>
                  </a:cubicBezTo>
                  <a:cubicBezTo>
                    <a:pt x="2885" y="6212"/>
                    <a:pt x="3048" y="6197"/>
                    <a:pt x="3209" y="6166"/>
                  </a:cubicBezTo>
                  <a:cubicBezTo>
                    <a:pt x="3860" y="6040"/>
                    <a:pt x="4462" y="5664"/>
                    <a:pt x="4888" y="5138"/>
                  </a:cubicBezTo>
                  <a:cubicBezTo>
                    <a:pt x="5339" y="4587"/>
                    <a:pt x="5539" y="3860"/>
                    <a:pt x="5514" y="3158"/>
                  </a:cubicBezTo>
                  <a:cubicBezTo>
                    <a:pt x="5489" y="2406"/>
                    <a:pt x="5239" y="1679"/>
                    <a:pt x="4813" y="1078"/>
                  </a:cubicBezTo>
                  <a:cubicBezTo>
                    <a:pt x="4587" y="777"/>
                    <a:pt x="4311" y="501"/>
                    <a:pt x="3960" y="301"/>
                  </a:cubicBezTo>
                  <a:cubicBezTo>
                    <a:pt x="3610" y="100"/>
                    <a:pt x="3183" y="0"/>
                    <a:pt x="2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622950" y="3167325"/>
              <a:ext cx="68950" cy="76575"/>
            </a:xfrm>
            <a:custGeom>
              <a:avLst/>
              <a:gdLst/>
              <a:ahLst/>
              <a:cxnLst/>
              <a:rect l="l" t="t" r="r" b="b"/>
              <a:pathLst>
                <a:path w="2758" h="3063" extrusionOk="0">
                  <a:moveTo>
                    <a:pt x="1379" y="1"/>
                  </a:moveTo>
                  <a:cubicBezTo>
                    <a:pt x="1028" y="1"/>
                    <a:pt x="652" y="151"/>
                    <a:pt x="402" y="427"/>
                  </a:cubicBezTo>
                  <a:cubicBezTo>
                    <a:pt x="151" y="677"/>
                    <a:pt x="1" y="1028"/>
                    <a:pt x="26" y="1379"/>
                  </a:cubicBezTo>
                  <a:cubicBezTo>
                    <a:pt x="26" y="1605"/>
                    <a:pt x="51" y="1855"/>
                    <a:pt x="126" y="2056"/>
                  </a:cubicBezTo>
                  <a:cubicBezTo>
                    <a:pt x="226" y="2382"/>
                    <a:pt x="402" y="2657"/>
                    <a:pt x="677" y="2858"/>
                  </a:cubicBezTo>
                  <a:cubicBezTo>
                    <a:pt x="881" y="2987"/>
                    <a:pt x="1112" y="3062"/>
                    <a:pt x="1350" y="3062"/>
                  </a:cubicBezTo>
                  <a:cubicBezTo>
                    <a:pt x="1434" y="3062"/>
                    <a:pt x="1519" y="3053"/>
                    <a:pt x="1605" y="3033"/>
                  </a:cubicBezTo>
                  <a:cubicBezTo>
                    <a:pt x="1930" y="2983"/>
                    <a:pt x="2231" y="2808"/>
                    <a:pt x="2432" y="2532"/>
                  </a:cubicBezTo>
                  <a:cubicBezTo>
                    <a:pt x="2657" y="2256"/>
                    <a:pt x="2757" y="1905"/>
                    <a:pt x="2732" y="1554"/>
                  </a:cubicBezTo>
                  <a:cubicBezTo>
                    <a:pt x="2732" y="1179"/>
                    <a:pt x="2607" y="828"/>
                    <a:pt x="2382" y="527"/>
                  </a:cubicBezTo>
                  <a:cubicBezTo>
                    <a:pt x="2281" y="376"/>
                    <a:pt x="2131" y="251"/>
                    <a:pt x="1981" y="151"/>
                  </a:cubicBezTo>
                  <a:cubicBezTo>
                    <a:pt x="1805" y="51"/>
                    <a:pt x="1605" y="1"/>
                    <a:pt x="13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3"/>
          <p:cNvGrpSpPr/>
          <p:nvPr/>
        </p:nvGrpSpPr>
        <p:grpSpPr>
          <a:xfrm flipH="1">
            <a:off x="8159156" y="3221586"/>
            <a:ext cx="755239" cy="1019798"/>
            <a:chOff x="3114800" y="3765625"/>
            <a:chExt cx="313325" cy="423100"/>
          </a:xfrm>
        </p:grpSpPr>
        <p:sp>
          <p:nvSpPr>
            <p:cNvPr id="68" name="Google Shape;68;p3"/>
            <p:cNvSpPr/>
            <p:nvPr/>
          </p:nvSpPr>
          <p:spPr>
            <a:xfrm>
              <a:off x="3114800" y="3765625"/>
              <a:ext cx="161700" cy="180700"/>
            </a:xfrm>
            <a:custGeom>
              <a:avLst/>
              <a:gdLst/>
              <a:ahLst/>
              <a:cxnLst/>
              <a:rect l="l" t="t" r="r" b="b"/>
              <a:pathLst>
                <a:path w="6468" h="7228" extrusionOk="0">
                  <a:moveTo>
                    <a:pt x="3360" y="0"/>
                  </a:moveTo>
                  <a:cubicBezTo>
                    <a:pt x="3318" y="0"/>
                    <a:pt x="3276" y="1"/>
                    <a:pt x="3234" y="4"/>
                  </a:cubicBezTo>
                  <a:cubicBezTo>
                    <a:pt x="2382" y="4"/>
                    <a:pt x="1505" y="354"/>
                    <a:pt x="903" y="981"/>
                  </a:cubicBezTo>
                  <a:cubicBezTo>
                    <a:pt x="327" y="1557"/>
                    <a:pt x="1" y="2410"/>
                    <a:pt x="51" y="3237"/>
                  </a:cubicBezTo>
                  <a:cubicBezTo>
                    <a:pt x="1" y="3788"/>
                    <a:pt x="76" y="4339"/>
                    <a:pt x="251" y="4841"/>
                  </a:cubicBezTo>
                  <a:cubicBezTo>
                    <a:pt x="502" y="5593"/>
                    <a:pt x="928" y="6269"/>
                    <a:pt x="1555" y="6720"/>
                  </a:cubicBezTo>
                  <a:cubicBezTo>
                    <a:pt x="2043" y="7059"/>
                    <a:pt x="2603" y="7228"/>
                    <a:pt x="3169" y="7228"/>
                  </a:cubicBezTo>
                  <a:cubicBezTo>
                    <a:pt x="3358" y="7228"/>
                    <a:pt x="3547" y="7209"/>
                    <a:pt x="3735" y="7171"/>
                  </a:cubicBezTo>
                  <a:cubicBezTo>
                    <a:pt x="4512" y="7021"/>
                    <a:pt x="5214" y="6595"/>
                    <a:pt x="5690" y="5994"/>
                  </a:cubicBezTo>
                  <a:cubicBezTo>
                    <a:pt x="6216" y="5342"/>
                    <a:pt x="6467" y="4490"/>
                    <a:pt x="6442" y="3663"/>
                  </a:cubicBezTo>
                  <a:cubicBezTo>
                    <a:pt x="6417" y="2811"/>
                    <a:pt x="6116" y="1958"/>
                    <a:pt x="5590" y="1257"/>
                  </a:cubicBezTo>
                  <a:cubicBezTo>
                    <a:pt x="5339" y="881"/>
                    <a:pt x="5013" y="580"/>
                    <a:pt x="4637" y="329"/>
                  </a:cubicBezTo>
                  <a:cubicBezTo>
                    <a:pt x="4247" y="123"/>
                    <a:pt x="3815" y="0"/>
                    <a:pt x="3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322825" y="3855925"/>
              <a:ext cx="105300" cy="117800"/>
            </a:xfrm>
            <a:custGeom>
              <a:avLst/>
              <a:gdLst/>
              <a:ahLst/>
              <a:cxnLst/>
              <a:rect l="l" t="t" r="r" b="b"/>
              <a:pathLst>
                <a:path w="4212" h="4712" extrusionOk="0">
                  <a:moveTo>
                    <a:pt x="2131" y="1"/>
                  </a:moveTo>
                  <a:cubicBezTo>
                    <a:pt x="1555" y="1"/>
                    <a:pt x="1003" y="226"/>
                    <a:pt x="602" y="627"/>
                  </a:cubicBezTo>
                  <a:cubicBezTo>
                    <a:pt x="226" y="1028"/>
                    <a:pt x="1" y="1580"/>
                    <a:pt x="51" y="2131"/>
                  </a:cubicBezTo>
                  <a:cubicBezTo>
                    <a:pt x="26" y="2482"/>
                    <a:pt x="76" y="2833"/>
                    <a:pt x="176" y="3158"/>
                  </a:cubicBezTo>
                  <a:cubicBezTo>
                    <a:pt x="327" y="3635"/>
                    <a:pt x="627" y="4086"/>
                    <a:pt x="1028" y="4387"/>
                  </a:cubicBezTo>
                  <a:cubicBezTo>
                    <a:pt x="1363" y="4603"/>
                    <a:pt x="1744" y="4711"/>
                    <a:pt x="2135" y="4711"/>
                  </a:cubicBezTo>
                  <a:cubicBezTo>
                    <a:pt x="2242" y="4711"/>
                    <a:pt x="2349" y="4703"/>
                    <a:pt x="2457" y="4687"/>
                  </a:cubicBezTo>
                  <a:cubicBezTo>
                    <a:pt x="2933" y="4587"/>
                    <a:pt x="3409" y="4286"/>
                    <a:pt x="3710" y="3910"/>
                  </a:cubicBezTo>
                  <a:cubicBezTo>
                    <a:pt x="4061" y="3484"/>
                    <a:pt x="4211" y="2933"/>
                    <a:pt x="4211" y="2382"/>
                  </a:cubicBezTo>
                  <a:cubicBezTo>
                    <a:pt x="4186" y="1830"/>
                    <a:pt x="3986" y="1279"/>
                    <a:pt x="3660" y="828"/>
                  </a:cubicBezTo>
                  <a:cubicBezTo>
                    <a:pt x="3484" y="577"/>
                    <a:pt x="3284" y="377"/>
                    <a:pt x="3033" y="226"/>
                  </a:cubicBezTo>
                  <a:cubicBezTo>
                    <a:pt x="2758" y="76"/>
                    <a:pt x="2432" y="1"/>
                    <a:pt x="2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314675" y="4087625"/>
              <a:ext cx="90250" cy="101100"/>
            </a:xfrm>
            <a:custGeom>
              <a:avLst/>
              <a:gdLst/>
              <a:ahLst/>
              <a:cxnLst/>
              <a:rect l="l" t="t" r="r" b="b"/>
              <a:pathLst>
                <a:path w="3610" h="4044" extrusionOk="0">
                  <a:moveTo>
                    <a:pt x="1912" y="1"/>
                  </a:moveTo>
                  <a:cubicBezTo>
                    <a:pt x="1877" y="1"/>
                    <a:pt x="1841" y="3"/>
                    <a:pt x="1805" y="6"/>
                  </a:cubicBezTo>
                  <a:cubicBezTo>
                    <a:pt x="1329" y="6"/>
                    <a:pt x="853" y="206"/>
                    <a:pt x="502" y="557"/>
                  </a:cubicBezTo>
                  <a:cubicBezTo>
                    <a:pt x="176" y="883"/>
                    <a:pt x="1" y="1359"/>
                    <a:pt x="26" y="1810"/>
                  </a:cubicBezTo>
                  <a:cubicBezTo>
                    <a:pt x="1" y="2111"/>
                    <a:pt x="51" y="2437"/>
                    <a:pt x="151" y="2713"/>
                  </a:cubicBezTo>
                  <a:cubicBezTo>
                    <a:pt x="277" y="3114"/>
                    <a:pt x="527" y="3490"/>
                    <a:pt x="878" y="3740"/>
                  </a:cubicBezTo>
                  <a:cubicBezTo>
                    <a:pt x="1145" y="3950"/>
                    <a:pt x="1469" y="4043"/>
                    <a:pt x="1796" y="4043"/>
                  </a:cubicBezTo>
                  <a:cubicBezTo>
                    <a:pt x="1900" y="4043"/>
                    <a:pt x="2004" y="4034"/>
                    <a:pt x="2106" y="4016"/>
                  </a:cubicBezTo>
                  <a:cubicBezTo>
                    <a:pt x="2507" y="3916"/>
                    <a:pt x="2908" y="3690"/>
                    <a:pt x="3184" y="3339"/>
                  </a:cubicBezTo>
                  <a:cubicBezTo>
                    <a:pt x="3485" y="2988"/>
                    <a:pt x="3610" y="2512"/>
                    <a:pt x="3610" y="2061"/>
                  </a:cubicBezTo>
                  <a:cubicBezTo>
                    <a:pt x="3585" y="1560"/>
                    <a:pt x="3409" y="1083"/>
                    <a:pt x="3134" y="708"/>
                  </a:cubicBezTo>
                  <a:cubicBezTo>
                    <a:pt x="2983" y="507"/>
                    <a:pt x="2808" y="307"/>
                    <a:pt x="2582" y="181"/>
                  </a:cubicBezTo>
                  <a:cubicBezTo>
                    <a:pt x="2386" y="72"/>
                    <a:pt x="2151" y="1"/>
                    <a:pt x="19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3241375" y="3984375"/>
              <a:ext cx="68325" cy="76925"/>
            </a:xfrm>
            <a:custGeom>
              <a:avLst/>
              <a:gdLst/>
              <a:ahLst/>
              <a:cxnLst/>
              <a:rect l="l" t="t" r="r" b="b"/>
              <a:pathLst>
                <a:path w="2733" h="3077" extrusionOk="0">
                  <a:moveTo>
                    <a:pt x="1379" y="0"/>
                  </a:moveTo>
                  <a:cubicBezTo>
                    <a:pt x="1003" y="0"/>
                    <a:pt x="652" y="151"/>
                    <a:pt x="376" y="427"/>
                  </a:cubicBezTo>
                  <a:cubicBezTo>
                    <a:pt x="126" y="677"/>
                    <a:pt x="1" y="1028"/>
                    <a:pt x="26" y="1379"/>
                  </a:cubicBezTo>
                  <a:cubicBezTo>
                    <a:pt x="1" y="1630"/>
                    <a:pt x="26" y="1855"/>
                    <a:pt x="101" y="2081"/>
                  </a:cubicBezTo>
                  <a:cubicBezTo>
                    <a:pt x="201" y="2381"/>
                    <a:pt x="402" y="2657"/>
                    <a:pt x="677" y="2858"/>
                  </a:cubicBezTo>
                  <a:cubicBezTo>
                    <a:pt x="869" y="3011"/>
                    <a:pt x="1119" y="3076"/>
                    <a:pt x="1360" y="3076"/>
                  </a:cubicBezTo>
                  <a:cubicBezTo>
                    <a:pt x="1435" y="3076"/>
                    <a:pt x="1508" y="3070"/>
                    <a:pt x="1579" y="3058"/>
                  </a:cubicBezTo>
                  <a:cubicBezTo>
                    <a:pt x="1905" y="2983"/>
                    <a:pt x="2206" y="2807"/>
                    <a:pt x="2407" y="2557"/>
                  </a:cubicBezTo>
                  <a:cubicBezTo>
                    <a:pt x="2632" y="2281"/>
                    <a:pt x="2732" y="1930"/>
                    <a:pt x="2732" y="1554"/>
                  </a:cubicBezTo>
                  <a:cubicBezTo>
                    <a:pt x="2732" y="1203"/>
                    <a:pt x="2607" y="828"/>
                    <a:pt x="2381" y="552"/>
                  </a:cubicBezTo>
                  <a:cubicBezTo>
                    <a:pt x="2256" y="401"/>
                    <a:pt x="2131" y="251"/>
                    <a:pt x="1955" y="151"/>
                  </a:cubicBezTo>
                  <a:cubicBezTo>
                    <a:pt x="1780" y="51"/>
                    <a:pt x="1579" y="0"/>
                    <a:pt x="1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3"/>
          <p:cNvGrpSpPr/>
          <p:nvPr/>
        </p:nvGrpSpPr>
        <p:grpSpPr>
          <a:xfrm rot="5400000" flipH="1">
            <a:off x="274749" y="287959"/>
            <a:ext cx="1067945" cy="925747"/>
            <a:chOff x="2918075" y="1546400"/>
            <a:chExt cx="546375" cy="473625"/>
          </a:xfrm>
        </p:grpSpPr>
        <p:sp>
          <p:nvSpPr>
            <p:cNvPr id="73" name="Google Shape;73;p3"/>
            <p:cNvSpPr/>
            <p:nvPr/>
          </p:nvSpPr>
          <p:spPr>
            <a:xfrm>
              <a:off x="3154900" y="1829525"/>
              <a:ext cx="161700" cy="180700"/>
            </a:xfrm>
            <a:custGeom>
              <a:avLst/>
              <a:gdLst/>
              <a:ahLst/>
              <a:cxnLst/>
              <a:rect l="l" t="t" r="r" b="b"/>
              <a:pathLst>
                <a:path w="6468" h="7228" extrusionOk="0">
                  <a:moveTo>
                    <a:pt x="3355" y="0"/>
                  </a:moveTo>
                  <a:cubicBezTo>
                    <a:pt x="3315" y="0"/>
                    <a:pt x="3274" y="1"/>
                    <a:pt x="3234" y="3"/>
                  </a:cubicBezTo>
                  <a:cubicBezTo>
                    <a:pt x="2382" y="3"/>
                    <a:pt x="1505" y="354"/>
                    <a:pt x="903" y="981"/>
                  </a:cubicBezTo>
                  <a:cubicBezTo>
                    <a:pt x="302" y="1557"/>
                    <a:pt x="1" y="2410"/>
                    <a:pt x="51" y="3237"/>
                  </a:cubicBezTo>
                  <a:cubicBezTo>
                    <a:pt x="1" y="3788"/>
                    <a:pt x="76" y="4339"/>
                    <a:pt x="251" y="4841"/>
                  </a:cubicBezTo>
                  <a:cubicBezTo>
                    <a:pt x="477" y="5592"/>
                    <a:pt x="928" y="6269"/>
                    <a:pt x="1555" y="6720"/>
                  </a:cubicBezTo>
                  <a:cubicBezTo>
                    <a:pt x="2025" y="7059"/>
                    <a:pt x="2593" y="7228"/>
                    <a:pt x="3165" y="7228"/>
                  </a:cubicBezTo>
                  <a:cubicBezTo>
                    <a:pt x="3356" y="7228"/>
                    <a:pt x="3547" y="7209"/>
                    <a:pt x="3735" y="7171"/>
                  </a:cubicBezTo>
                  <a:cubicBezTo>
                    <a:pt x="4487" y="7021"/>
                    <a:pt x="5214" y="6595"/>
                    <a:pt x="5690" y="5994"/>
                  </a:cubicBezTo>
                  <a:cubicBezTo>
                    <a:pt x="6216" y="5342"/>
                    <a:pt x="6467" y="4490"/>
                    <a:pt x="6442" y="3663"/>
                  </a:cubicBezTo>
                  <a:cubicBezTo>
                    <a:pt x="6417" y="2811"/>
                    <a:pt x="6116" y="1958"/>
                    <a:pt x="5590" y="1257"/>
                  </a:cubicBezTo>
                  <a:cubicBezTo>
                    <a:pt x="5339" y="881"/>
                    <a:pt x="5013" y="555"/>
                    <a:pt x="4612" y="329"/>
                  </a:cubicBezTo>
                  <a:cubicBezTo>
                    <a:pt x="4245" y="123"/>
                    <a:pt x="3794" y="0"/>
                    <a:pt x="3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3045250" y="1714950"/>
              <a:ext cx="105300" cy="117500"/>
            </a:xfrm>
            <a:custGeom>
              <a:avLst/>
              <a:gdLst/>
              <a:ahLst/>
              <a:cxnLst/>
              <a:rect l="l" t="t" r="r" b="b"/>
              <a:pathLst>
                <a:path w="4212" h="4700" extrusionOk="0">
                  <a:moveTo>
                    <a:pt x="2106" y="0"/>
                  </a:moveTo>
                  <a:cubicBezTo>
                    <a:pt x="1555" y="0"/>
                    <a:pt x="978" y="226"/>
                    <a:pt x="577" y="627"/>
                  </a:cubicBezTo>
                  <a:cubicBezTo>
                    <a:pt x="201" y="1028"/>
                    <a:pt x="1" y="1579"/>
                    <a:pt x="26" y="2105"/>
                  </a:cubicBezTo>
                  <a:cubicBezTo>
                    <a:pt x="1" y="2456"/>
                    <a:pt x="51" y="2832"/>
                    <a:pt x="151" y="3158"/>
                  </a:cubicBezTo>
                  <a:cubicBezTo>
                    <a:pt x="327" y="3634"/>
                    <a:pt x="602" y="4085"/>
                    <a:pt x="1028" y="4361"/>
                  </a:cubicBezTo>
                  <a:cubicBezTo>
                    <a:pt x="1329" y="4586"/>
                    <a:pt x="1686" y="4699"/>
                    <a:pt x="2058" y="4699"/>
                  </a:cubicBezTo>
                  <a:cubicBezTo>
                    <a:pt x="2181" y="4699"/>
                    <a:pt x="2307" y="4687"/>
                    <a:pt x="2432" y="4662"/>
                  </a:cubicBezTo>
                  <a:cubicBezTo>
                    <a:pt x="2933" y="4586"/>
                    <a:pt x="3384" y="4286"/>
                    <a:pt x="3710" y="3910"/>
                  </a:cubicBezTo>
                  <a:cubicBezTo>
                    <a:pt x="4061" y="3484"/>
                    <a:pt x="4211" y="2932"/>
                    <a:pt x="4186" y="2381"/>
                  </a:cubicBezTo>
                  <a:cubicBezTo>
                    <a:pt x="4161" y="1830"/>
                    <a:pt x="3986" y="1278"/>
                    <a:pt x="3635" y="827"/>
                  </a:cubicBezTo>
                  <a:cubicBezTo>
                    <a:pt x="3485" y="576"/>
                    <a:pt x="3259" y="376"/>
                    <a:pt x="3008" y="226"/>
                  </a:cubicBezTo>
                  <a:cubicBezTo>
                    <a:pt x="2733" y="50"/>
                    <a:pt x="2432" y="0"/>
                    <a:pt x="2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3343500" y="1745025"/>
              <a:ext cx="105300" cy="118125"/>
            </a:xfrm>
            <a:custGeom>
              <a:avLst/>
              <a:gdLst/>
              <a:ahLst/>
              <a:cxnLst/>
              <a:rect l="l" t="t" r="r" b="b"/>
              <a:pathLst>
                <a:path w="4212" h="4725" extrusionOk="0">
                  <a:moveTo>
                    <a:pt x="2106" y="0"/>
                  </a:moveTo>
                  <a:cubicBezTo>
                    <a:pt x="1555" y="25"/>
                    <a:pt x="978" y="251"/>
                    <a:pt x="577" y="652"/>
                  </a:cubicBezTo>
                  <a:cubicBezTo>
                    <a:pt x="201" y="1028"/>
                    <a:pt x="1" y="1579"/>
                    <a:pt x="26" y="2130"/>
                  </a:cubicBezTo>
                  <a:cubicBezTo>
                    <a:pt x="1" y="2481"/>
                    <a:pt x="51" y="2857"/>
                    <a:pt x="151" y="3183"/>
                  </a:cubicBezTo>
                  <a:cubicBezTo>
                    <a:pt x="327" y="3659"/>
                    <a:pt x="602" y="4085"/>
                    <a:pt x="1028" y="4386"/>
                  </a:cubicBezTo>
                  <a:cubicBezTo>
                    <a:pt x="1329" y="4612"/>
                    <a:pt x="1686" y="4724"/>
                    <a:pt x="2057" y="4724"/>
                  </a:cubicBezTo>
                  <a:cubicBezTo>
                    <a:pt x="2181" y="4724"/>
                    <a:pt x="2307" y="4712"/>
                    <a:pt x="2432" y="4687"/>
                  </a:cubicBezTo>
                  <a:cubicBezTo>
                    <a:pt x="2933" y="4587"/>
                    <a:pt x="3384" y="4311"/>
                    <a:pt x="3710" y="3910"/>
                  </a:cubicBezTo>
                  <a:cubicBezTo>
                    <a:pt x="4061" y="3484"/>
                    <a:pt x="4211" y="2957"/>
                    <a:pt x="4186" y="2406"/>
                  </a:cubicBezTo>
                  <a:cubicBezTo>
                    <a:pt x="4161" y="1830"/>
                    <a:pt x="3986" y="1278"/>
                    <a:pt x="3635" y="827"/>
                  </a:cubicBezTo>
                  <a:cubicBezTo>
                    <a:pt x="3484" y="602"/>
                    <a:pt x="3259" y="376"/>
                    <a:pt x="3008" y="226"/>
                  </a:cubicBezTo>
                  <a:cubicBezTo>
                    <a:pt x="2733" y="75"/>
                    <a:pt x="2432" y="0"/>
                    <a:pt x="2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359175" y="1557550"/>
              <a:ext cx="105275" cy="117625"/>
            </a:xfrm>
            <a:custGeom>
              <a:avLst/>
              <a:gdLst/>
              <a:ahLst/>
              <a:cxnLst/>
              <a:rect l="l" t="t" r="r" b="b"/>
              <a:pathLst>
                <a:path w="4211" h="4705" extrusionOk="0">
                  <a:moveTo>
                    <a:pt x="2244" y="1"/>
                  </a:moveTo>
                  <a:cubicBezTo>
                    <a:pt x="2206" y="1"/>
                    <a:pt x="2168" y="2"/>
                    <a:pt x="2131" y="5"/>
                  </a:cubicBezTo>
                  <a:cubicBezTo>
                    <a:pt x="1554" y="5"/>
                    <a:pt x="1003" y="231"/>
                    <a:pt x="602" y="632"/>
                  </a:cubicBezTo>
                  <a:cubicBezTo>
                    <a:pt x="226" y="1033"/>
                    <a:pt x="0" y="1559"/>
                    <a:pt x="50" y="2111"/>
                  </a:cubicBezTo>
                  <a:cubicBezTo>
                    <a:pt x="0" y="2461"/>
                    <a:pt x="76" y="2837"/>
                    <a:pt x="176" y="3163"/>
                  </a:cubicBezTo>
                  <a:cubicBezTo>
                    <a:pt x="326" y="3639"/>
                    <a:pt x="627" y="4065"/>
                    <a:pt x="1028" y="4366"/>
                  </a:cubicBezTo>
                  <a:cubicBezTo>
                    <a:pt x="1329" y="4592"/>
                    <a:pt x="1700" y="4705"/>
                    <a:pt x="2078" y="4705"/>
                  </a:cubicBezTo>
                  <a:cubicBezTo>
                    <a:pt x="2204" y="4705"/>
                    <a:pt x="2331" y="4692"/>
                    <a:pt x="2456" y="4667"/>
                  </a:cubicBezTo>
                  <a:cubicBezTo>
                    <a:pt x="2933" y="4567"/>
                    <a:pt x="3409" y="4291"/>
                    <a:pt x="3710" y="3890"/>
                  </a:cubicBezTo>
                  <a:cubicBezTo>
                    <a:pt x="4061" y="3464"/>
                    <a:pt x="4211" y="2938"/>
                    <a:pt x="4211" y="2386"/>
                  </a:cubicBezTo>
                  <a:cubicBezTo>
                    <a:pt x="4186" y="1835"/>
                    <a:pt x="3985" y="1258"/>
                    <a:pt x="3659" y="807"/>
                  </a:cubicBezTo>
                  <a:cubicBezTo>
                    <a:pt x="3484" y="582"/>
                    <a:pt x="3284" y="381"/>
                    <a:pt x="3033" y="231"/>
                  </a:cubicBezTo>
                  <a:cubicBezTo>
                    <a:pt x="2792" y="77"/>
                    <a:pt x="2512" y="1"/>
                    <a:pt x="2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952525" y="1864700"/>
              <a:ext cx="139125" cy="155325"/>
            </a:xfrm>
            <a:custGeom>
              <a:avLst/>
              <a:gdLst/>
              <a:ahLst/>
              <a:cxnLst/>
              <a:rect l="l" t="t" r="r" b="b"/>
              <a:pathLst>
                <a:path w="5565" h="6213" extrusionOk="0">
                  <a:moveTo>
                    <a:pt x="2783" y="0"/>
                  </a:moveTo>
                  <a:cubicBezTo>
                    <a:pt x="2056" y="0"/>
                    <a:pt x="1304" y="326"/>
                    <a:pt x="778" y="852"/>
                  </a:cubicBezTo>
                  <a:cubicBezTo>
                    <a:pt x="276" y="1353"/>
                    <a:pt x="1" y="2080"/>
                    <a:pt x="51" y="2807"/>
                  </a:cubicBezTo>
                  <a:cubicBezTo>
                    <a:pt x="1" y="3258"/>
                    <a:pt x="76" y="3734"/>
                    <a:pt x="226" y="4185"/>
                  </a:cubicBezTo>
                  <a:cubicBezTo>
                    <a:pt x="427" y="4812"/>
                    <a:pt x="803" y="5389"/>
                    <a:pt x="1354" y="5764"/>
                  </a:cubicBezTo>
                  <a:cubicBezTo>
                    <a:pt x="1769" y="6066"/>
                    <a:pt x="2241" y="6212"/>
                    <a:pt x="2727" y="6212"/>
                  </a:cubicBezTo>
                  <a:cubicBezTo>
                    <a:pt x="2887" y="6212"/>
                    <a:pt x="3048" y="6196"/>
                    <a:pt x="3209" y="6165"/>
                  </a:cubicBezTo>
                  <a:cubicBezTo>
                    <a:pt x="3860" y="6040"/>
                    <a:pt x="4487" y="5664"/>
                    <a:pt x="4888" y="5138"/>
                  </a:cubicBezTo>
                  <a:cubicBezTo>
                    <a:pt x="5339" y="4587"/>
                    <a:pt x="5565" y="3860"/>
                    <a:pt x="5539" y="3158"/>
                  </a:cubicBezTo>
                  <a:cubicBezTo>
                    <a:pt x="5514" y="2406"/>
                    <a:pt x="5264" y="1679"/>
                    <a:pt x="4813" y="1078"/>
                  </a:cubicBezTo>
                  <a:cubicBezTo>
                    <a:pt x="4587" y="777"/>
                    <a:pt x="4311" y="501"/>
                    <a:pt x="3986" y="301"/>
                  </a:cubicBezTo>
                  <a:cubicBezTo>
                    <a:pt x="3610" y="100"/>
                    <a:pt x="3209" y="0"/>
                    <a:pt x="27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201275" y="1689875"/>
              <a:ext cx="68950" cy="76850"/>
            </a:xfrm>
            <a:custGeom>
              <a:avLst/>
              <a:gdLst/>
              <a:ahLst/>
              <a:cxnLst/>
              <a:rect l="l" t="t" r="r" b="b"/>
              <a:pathLst>
                <a:path w="2758" h="3074" extrusionOk="0">
                  <a:moveTo>
                    <a:pt x="1379" y="0"/>
                  </a:moveTo>
                  <a:cubicBezTo>
                    <a:pt x="1003" y="0"/>
                    <a:pt x="652" y="151"/>
                    <a:pt x="376" y="427"/>
                  </a:cubicBezTo>
                  <a:cubicBezTo>
                    <a:pt x="151" y="677"/>
                    <a:pt x="1" y="1028"/>
                    <a:pt x="26" y="1379"/>
                  </a:cubicBezTo>
                  <a:cubicBezTo>
                    <a:pt x="1" y="1605"/>
                    <a:pt x="51" y="1855"/>
                    <a:pt x="101" y="2056"/>
                  </a:cubicBezTo>
                  <a:cubicBezTo>
                    <a:pt x="226" y="2381"/>
                    <a:pt x="402" y="2657"/>
                    <a:pt x="677" y="2858"/>
                  </a:cubicBezTo>
                  <a:cubicBezTo>
                    <a:pt x="877" y="2997"/>
                    <a:pt x="1140" y="3073"/>
                    <a:pt x="1403" y="3073"/>
                  </a:cubicBezTo>
                  <a:cubicBezTo>
                    <a:pt x="1470" y="3073"/>
                    <a:pt x="1538" y="3068"/>
                    <a:pt x="1605" y="3058"/>
                  </a:cubicBezTo>
                  <a:cubicBezTo>
                    <a:pt x="1905" y="2983"/>
                    <a:pt x="2206" y="2808"/>
                    <a:pt x="2432" y="2557"/>
                  </a:cubicBezTo>
                  <a:cubicBezTo>
                    <a:pt x="2632" y="2281"/>
                    <a:pt x="2757" y="1905"/>
                    <a:pt x="2732" y="1554"/>
                  </a:cubicBezTo>
                  <a:cubicBezTo>
                    <a:pt x="2732" y="1204"/>
                    <a:pt x="2607" y="828"/>
                    <a:pt x="2381" y="527"/>
                  </a:cubicBezTo>
                  <a:cubicBezTo>
                    <a:pt x="2256" y="376"/>
                    <a:pt x="2131" y="251"/>
                    <a:pt x="1955" y="151"/>
                  </a:cubicBezTo>
                  <a:cubicBezTo>
                    <a:pt x="1780" y="51"/>
                    <a:pt x="1579" y="0"/>
                    <a:pt x="1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2918075" y="1765700"/>
              <a:ext cx="68300" cy="76900"/>
            </a:xfrm>
            <a:custGeom>
              <a:avLst/>
              <a:gdLst/>
              <a:ahLst/>
              <a:cxnLst/>
              <a:rect l="l" t="t" r="r" b="b"/>
              <a:pathLst>
                <a:path w="2732" h="3076" extrusionOk="0">
                  <a:moveTo>
                    <a:pt x="1379" y="0"/>
                  </a:moveTo>
                  <a:cubicBezTo>
                    <a:pt x="1003" y="0"/>
                    <a:pt x="627" y="150"/>
                    <a:pt x="376" y="426"/>
                  </a:cubicBezTo>
                  <a:cubicBezTo>
                    <a:pt x="125" y="677"/>
                    <a:pt x="0" y="1028"/>
                    <a:pt x="0" y="1379"/>
                  </a:cubicBezTo>
                  <a:cubicBezTo>
                    <a:pt x="0" y="1604"/>
                    <a:pt x="25" y="1855"/>
                    <a:pt x="100" y="2055"/>
                  </a:cubicBezTo>
                  <a:cubicBezTo>
                    <a:pt x="201" y="2381"/>
                    <a:pt x="376" y="2657"/>
                    <a:pt x="652" y="2857"/>
                  </a:cubicBezTo>
                  <a:cubicBezTo>
                    <a:pt x="862" y="3010"/>
                    <a:pt x="1102" y="3076"/>
                    <a:pt x="1349" y="3076"/>
                  </a:cubicBezTo>
                  <a:cubicBezTo>
                    <a:pt x="1425" y="3076"/>
                    <a:pt x="1502" y="3070"/>
                    <a:pt x="1579" y="3058"/>
                  </a:cubicBezTo>
                  <a:cubicBezTo>
                    <a:pt x="1905" y="2983"/>
                    <a:pt x="2206" y="2807"/>
                    <a:pt x="2406" y="2556"/>
                  </a:cubicBezTo>
                  <a:cubicBezTo>
                    <a:pt x="2632" y="2281"/>
                    <a:pt x="2732" y="1905"/>
                    <a:pt x="2732" y="1554"/>
                  </a:cubicBezTo>
                  <a:cubicBezTo>
                    <a:pt x="2707" y="1203"/>
                    <a:pt x="2582" y="827"/>
                    <a:pt x="2356" y="526"/>
                  </a:cubicBezTo>
                  <a:cubicBezTo>
                    <a:pt x="2256" y="376"/>
                    <a:pt x="2130" y="251"/>
                    <a:pt x="1955" y="150"/>
                  </a:cubicBezTo>
                  <a:cubicBezTo>
                    <a:pt x="1780" y="50"/>
                    <a:pt x="1579" y="0"/>
                    <a:pt x="1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245125" y="1546400"/>
              <a:ext cx="68325" cy="76550"/>
            </a:xfrm>
            <a:custGeom>
              <a:avLst/>
              <a:gdLst/>
              <a:ahLst/>
              <a:cxnLst/>
              <a:rect l="l" t="t" r="r" b="b"/>
              <a:pathLst>
                <a:path w="2733" h="3062" extrusionOk="0">
                  <a:moveTo>
                    <a:pt x="1379" y="0"/>
                  </a:moveTo>
                  <a:cubicBezTo>
                    <a:pt x="1003" y="0"/>
                    <a:pt x="653" y="150"/>
                    <a:pt x="377" y="401"/>
                  </a:cubicBezTo>
                  <a:cubicBezTo>
                    <a:pt x="126" y="652"/>
                    <a:pt x="1" y="1028"/>
                    <a:pt x="26" y="1379"/>
                  </a:cubicBezTo>
                  <a:cubicBezTo>
                    <a:pt x="1" y="1604"/>
                    <a:pt x="26" y="1830"/>
                    <a:pt x="101" y="2055"/>
                  </a:cubicBezTo>
                  <a:cubicBezTo>
                    <a:pt x="201" y="2356"/>
                    <a:pt x="402" y="2657"/>
                    <a:pt x="678" y="2832"/>
                  </a:cubicBezTo>
                  <a:cubicBezTo>
                    <a:pt x="864" y="2981"/>
                    <a:pt x="1106" y="3061"/>
                    <a:pt x="1342" y="3061"/>
                  </a:cubicBezTo>
                  <a:cubicBezTo>
                    <a:pt x="1423" y="3061"/>
                    <a:pt x="1503" y="3052"/>
                    <a:pt x="1580" y="3033"/>
                  </a:cubicBezTo>
                  <a:cubicBezTo>
                    <a:pt x="1906" y="2983"/>
                    <a:pt x="2206" y="2782"/>
                    <a:pt x="2407" y="2531"/>
                  </a:cubicBezTo>
                  <a:cubicBezTo>
                    <a:pt x="2632" y="2256"/>
                    <a:pt x="2733" y="1905"/>
                    <a:pt x="2733" y="1554"/>
                  </a:cubicBezTo>
                  <a:cubicBezTo>
                    <a:pt x="2733" y="1178"/>
                    <a:pt x="2607" y="827"/>
                    <a:pt x="2382" y="526"/>
                  </a:cubicBezTo>
                  <a:cubicBezTo>
                    <a:pt x="2257" y="376"/>
                    <a:pt x="2131" y="226"/>
                    <a:pt x="1956" y="150"/>
                  </a:cubicBezTo>
                  <a:cubicBezTo>
                    <a:pt x="1780" y="25"/>
                    <a:pt x="1580" y="0"/>
                    <a:pt x="1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8"/>
          <p:cNvGrpSpPr/>
          <p:nvPr/>
        </p:nvGrpSpPr>
        <p:grpSpPr>
          <a:xfrm>
            <a:off x="3309218" y="4523364"/>
            <a:ext cx="2525564" cy="161469"/>
            <a:chOff x="3310270" y="539402"/>
            <a:chExt cx="2525564" cy="161469"/>
          </a:xfrm>
        </p:grpSpPr>
        <p:grpSp>
          <p:nvGrpSpPr>
            <p:cNvPr id="186" name="Google Shape;186;p8"/>
            <p:cNvGrpSpPr/>
            <p:nvPr/>
          </p:nvGrpSpPr>
          <p:grpSpPr>
            <a:xfrm>
              <a:off x="3310270" y="539402"/>
              <a:ext cx="1281989" cy="161469"/>
              <a:chOff x="2650175" y="4576450"/>
              <a:chExt cx="988350" cy="124475"/>
            </a:xfrm>
          </p:grpSpPr>
          <p:sp>
            <p:nvSpPr>
              <p:cNvPr id="187" name="Google Shape;187;p8"/>
              <p:cNvSpPr/>
              <p:nvPr/>
            </p:nvSpPr>
            <p:spPr>
              <a:xfrm>
                <a:off x="2650175" y="4576450"/>
                <a:ext cx="275650" cy="123350"/>
              </a:xfrm>
              <a:custGeom>
                <a:avLst/>
                <a:gdLst/>
                <a:ahLst/>
                <a:cxnLst/>
                <a:rect l="l" t="t" r="r" b="b"/>
                <a:pathLst>
                  <a:path w="11026" h="4934" extrusionOk="0">
                    <a:moveTo>
                      <a:pt x="5622" y="1"/>
                    </a:moveTo>
                    <a:cubicBezTo>
                      <a:pt x="5605" y="1"/>
                      <a:pt x="5587" y="2"/>
                      <a:pt x="5570" y="3"/>
                    </a:cubicBezTo>
                    <a:cubicBezTo>
                      <a:pt x="5296" y="3"/>
                      <a:pt x="5045" y="163"/>
                      <a:pt x="4908" y="414"/>
                    </a:cubicBezTo>
                    <a:cubicBezTo>
                      <a:pt x="3424" y="3336"/>
                      <a:pt x="868" y="3427"/>
                      <a:pt x="754" y="3427"/>
                    </a:cubicBezTo>
                    <a:cubicBezTo>
                      <a:pt x="343" y="3427"/>
                      <a:pt x="1" y="3769"/>
                      <a:pt x="1" y="4180"/>
                    </a:cubicBezTo>
                    <a:cubicBezTo>
                      <a:pt x="1" y="4591"/>
                      <a:pt x="343" y="4933"/>
                      <a:pt x="754" y="4933"/>
                    </a:cubicBezTo>
                    <a:cubicBezTo>
                      <a:pt x="891" y="4933"/>
                      <a:pt x="3675" y="4911"/>
                      <a:pt x="5638" y="2149"/>
                    </a:cubicBezTo>
                    <a:cubicBezTo>
                      <a:pt x="6506" y="3267"/>
                      <a:pt x="8172" y="4933"/>
                      <a:pt x="10249" y="4933"/>
                    </a:cubicBezTo>
                    <a:cubicBezTo>
                      <a:pt x="10683" y="4933"/>
                      <a:pt x="11025" y="4591"/>
                      <a:pt x="11025" y="4180"/>
                    </a:cubicBezTo>
                    <a:cubicBezTo>
                      <a:pt x="11025" y="3769"/>
                      <a:pt x="10683" y="3427"/>
                      <a:pt x="10249" y="3427"/>
                    </a:cubicBezTo>
                    <a:cubicBezTo>
                      <a:pt x="8035" y="3427"/>
                      <a:pt x="6255" y="414"/>
                      <a:pt x="6255" y="368"/>
                    </a:cubicBezTo>
                    <a:cubicBezTo>
                      <a:pt x="6105" y="155"/>
                      <a:pt x="5876" y="1"/>
                      <a:pt x="56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2887000" y="4576450"/>
                <a:ext cx="277350" cy="123350"/>
              </a:xfrm>
              <a:custGeom>
                <a:avLst/>
                <a:gdLst/>
                <a:ahLst/>
                <a:cxnLst/>
                <a:rect l="l" t="t" r="r" b="b"/>
                <a:pathLst>
                  <a:path w="11094" h="4934" extrusionOk="0">
                    <a:moveTo>
                      <a:pt x="5610" y="0"/>
                    </a:moveTo>
                    <a:cubicBezTo>
                      <a:pt x="5589" y="0"/>
                      <a:pt x="5568" y="1"/>
                      <a:pt x="5547" y="3"/>
                    </a:cubicBezTo>
                    <a:cubicBezTo>
                      <a:pt x="5273" y="26"/>
                      <a:pt x="5067" y="163"/>
                      <a:pt x="4930" y="368"/>
                    </a:cubicBezTo>
                    <a:cubicBezTo>
                      <a:pt x="3241" y="3336"/>
                      <a:pt x="867" y="3404"/>
                      <a:pt x="753" y="3427"/>
                    </a:cubicBezTo>
                    <a:cubicBezTo>
                      <a:pt x="342" y="3427"/>
                      <a:pt x="0" y="3769"/>
                      <a:pt x="0" y="4180"/>
                    </a:cubicBezTo>
                    <a:cubicBezTo>
                      <a:pt x="0" y="4591"/>
                      <a:pt x="342" y="4933"/>
                      <a:pt x="753" y="4933"/>
                    </a:cubicBezTo>
                    <a:cubicBezTo>
                      <a:pt x="890" y="4933"/>
                      <a:pt x="3584" y="4911"/>
                      <a:pt x="5684" y="2012"/>
                    </a:cubicBezTo>
                    <a:cubicBezTo>
                      <a:pt x="6597" y="2993"/>
                      <a:pt x="8308" y="4568"/>
                      <a:pt x="10112" y="4933"/>
                    </a:cubicBezTo>
                    <a:lnTo>
                      <a:pt x="10271" y="4933"/>
                    </a:lnTo>
                    <a:cubicBezTo>
                      <a:pt x="10614" y="4933"/>
                      <a:pt x="10933" y="4682"/>
                      <a:pt x="11002" y="4317"/>
                    </a:cubicBezTo>
                    <a:cubicBezTo>
                      <a:pt x="11093" y="3906"/>
                      <a:pt x="10819" y="3518"/>
                      <a:pt x="10408" y="3427"/>
                    </a:cubicBezTo>
                    <a:cubicBezTo>
                      <a:pt x="8354" y="3016"/>
                      <a:pt x="6209" y="323"/>
                      <a:pt x="6186" y="277"/>
                    </a:cubicBezTo>
                    <a:cubicBezTo>
                      <a:pt x="6040" y="110"/>
                      <a:pt x="5836" y="0"/>
                      <a:pt x="5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3123225" y="4576450"/>
                <a:ext cx="276800" cy="124475"/>
              </a:xfrm>
              <a:custGeom>
                <a:avLst/>
                <a:gdLst/>
                <a:ahLst/>
                <a:cxnLst/>
                <a:rect l="l" t="t" r="r" b="b"/>
                <a:pathLst>
                  <a:path w="11072" h="4979" extrusionOk="0">
                    <a:moveTo>
                      <a:pt x="5657" y="1"/>
                    </a:moveTo>
                    <a:cubicBezTo>
                      <a:pt x="5636" y="1"/>
                      <a:pt x="5614" y="1"/>
                      <a:pt x="5593" y="3"/>
                    </a:cubicBezTo>
                    <a:cubicBezTo>
                      <a:pt x="5319" y="3"/>
                      <a:pt x="5068" y="186"/>
                      <a:pt x="4954" y="460"/>
                    </a:cubicBezTo>
                    <a:cubicBezTo>
                      <a:pt x="3771" y="3159"/>
                      <a:pt x="1959" y="3447"/>
                      <a:pt x="1240" y="3447"/>
                    </a:cubicBezTo>
                    <a:cubicBezTo>
                      <a:pt x="1071" y="3447"/>
                      <a:pt x="963" y="3431"/>
                      <a:pt x="937" y="3427"/>
                    </a:cubicBezTo>
                    <a:cubicBezTo>
                      <a:pt x="894" y="3420"/>
                      <a:pt x="852" y="3416"/>
                      <a:pt x="810" y="3416"/>
                    </a:cubicBezTo>
                    <a:cubicBezTo>
                      <a:pt x="449" y="3416"/>
                      <a:pt x="131" y="3675"/>
                      <a:pt x="69" y="4043"/>
                    </a:cubicBezTo>
                    <a:cubicBezTo>
                      <a:pt x="1" y="4454"/>
                      <a:pt x="252" y="4842"/>
                      <a:pt x="686" y="4933"/>
                    </a:cubicBezTo>
                    <a:cubicBezTo>
                      <a:pt x="845" y="4956"/>
                      <a:pt x="1028" y="4979"/>
                      <a:pt x="1256" y="4979"/>
                    </a:cubicBezTo>
                    <a:cubicBezTo>
                      <a:pt x="2466" y="4979"/>
                      <a:pt x="4360" y="4386"/>
                      <a:pt x="5730" y="2217"/>
                    </a:cubicBezTo>
                    <a:cubicBezTo>
                      <a:pt x="6620" y="3336"/>
                      <a:pt x="8264" y="4933"/>
                      <a:pt x="10318" y="4933"/>
                    </a:cubicBezTo>
                    <a:cubicBezTo>
                      <a:pt x="10729" y="4933"/>
                      <a:pt x="11071" y="4591"/>
                      <a:pt x="11071" y="4180"/>
                    </a:cubicBezTo>
                    <a:cubicBezTo>
                      <a:pt x="11071" y="3769"/>
                      <a:pt x="10729" y="3427"/>
                      <a:pt x="10318" y="3427"/>
                    </a:cubicBezTo>
                    <a:cubicBezTo>
                      <a:pt x="8104" y="3427"/>
                      <a:pt x="6323" y="391"/>
                      <a:pt x="6301" y="368"/>
                    </a:cubicBezTo>
                    <a:cubicBezTo>
                      <a:pt x="6173" y="135"/>
                      <a:pt x="5929" y="1"/>
                      <a:pt x="56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3361750" y="4576450"/>
                <a:ext cx="276775" cy="123350"/>
              </a:xfrm>
              <a:custGeom>
                <a:avLst/>
                <a:gdLst/>
                <a:ahLst/>
                <a:cxnLst/>
                <a:rect l="l" t="t" r="r" b="b"/>
                <a:pathLst>
                  <a:path w="11071" h="4934" extrusionOk="0">
                    <a:moveTo>
                      <a:pt x="5589" y="0"/>
                    </a:moveTo>
                    <a:cubicBezTo>
                      <a:pt x="5567" y="0"/>
                      <a:pt x="5546" y="1"/>
                      <a:pt x="5524" y="3"/>
                    </a:cubicBezTo>
                    <a:cubicBezTo>
                      <a:pt x="5273" y="26"/>
                      <a:pt x="5045" y="163"/>
                      <a:pt x="4908" y="368"/>
                    </a:cubicBezTo>
                    <a:cubicBezTo>
                      <a:pt x="3242" y="3336"/>
                      <a:pt x="868" y="3404"/>
                      <a:pt x="754" y="3427"/>
                    </a:cubicBezTo>
                    <a:cubicBezTo>
                      <a:pt x="320" y="3427"/>
                      <a:pt x="1" y="3769"/>
                      <a:pt x="1" y="4180"/>
                    </a:cubicBezTo>
                    <a:cubicBezTo>
                      <a:pt x="1" y="4591"/>
                      <a:pt x="320" y="4933"/>
                      <a:pt x="754" y="4933"/>
                    </a:cubicBezTo>
                    <a:cubicBezTo>
                      <a:pt x="868" y="4933"/>
                      <a:pt x="3561" y="4911"/>
                      <a:pt x="5661" y="2012"/>
                    </a:cubicBezTo>
                    <a:cubicBezTo>
                      <a:pt x="6574" y="2993"/>
                      <a:pt x="8286" y="4568"/>
                      <a:pt x="10112" y="4933"/>
                    </a:cubicBezTo>
                    <a:lnTo>
                      <a:pt x="10249" y="4933"/>
                    </a:lnTo>
                    <a:cubicBezTo>
                      <a:pt x="10614" y="4933"/>
                      <a:pt x="10934" y="4682"/>
                      <a:pt x="11003" y="4317"/>
                    </a:cubicBezTo>
                    <a:cubicBezTo>
                      <a:pt x="11071" y="3906"/>
                      <a:pt x="10820" y="3518"/>
                      <a:pt x="10409" y="3427"/>
                    </a:cubicBezTo>
                    <a:cubicBezTo>
                      <a:pt x="8332" y="3016"/>
                      <a:pt x="6209" y="323"/>
                      <a:pt x="6186" y="277"/>
                    </a:cubicBezTo>
                    <a:cubicBezTo>
                      <a:pt x="6040" y="110"/>
                      <a:pt x="5818" y="0"/>
                      <a:pt x="55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" name="Google Shape;191;p8"/>
            <p:cNvGrpSpPr/>
            <p:nvPr/>
          </p:nvGrpSpPr>
          <p:grpSpPr>
            <a:xfrm>
              <a:off x="4553845" y="539402"/>
              <a:ext cx="1281989" cy="161469"/>
              <a:chOff x="2650175" y="4576450"/>
              <a:chExt cx="988350" cy="124475"/>
            </a:xfrm>
          </p:grpSpPr>
          <p:sp>
            <p:nvSpPr>
              <p:cNvPr id="192" name="Google Shape;192;p8"/>
              <p:cNvSpPr/>
              <p:nvPr/>
            </p:nvSpPr>
            <p:spPr>
              <a:xfrm>
                <a:off x="2650175" y="4576450"/>
                <a:ext cx="275650" cy="123350"/>
              </a:xfrm>
              <a:custGeom>
                <a:avLst/>
                <a:gdLst/>
                <a:ahLst/>
                <a:cxnLst/>
                <a:rect l="l" t="t" r="r" b="b"/>
                <a:pathLst>
                  <a:path w="11026" h="4934" extrusionOk="0">
                    <a:moveTo>
                      <a:pt x="5622" y="1"/>
                    </a:moveTo>
                    <a:cubicBezTo>
                      <a:pt x="5605" y="1"/>
                      <a:pt x="5587" y="2"/>
                      <a:pt x="5570" y="3"/>
                    </a:cubicBezTo>
                    <a:cubicBezTo>
                      <a:pt x="5296" y="3"/>
                      <a:pt x="5045" y="163"/>
                      <a:pt x="4908" y="414"/>
                    </a:cubicBezTo>
                    <a:cubicBezTo>
                      <a:pt x="3424" y="3336"/>
                      <a:pt x="868" y="3427"/>
                      <a:pt x="754" y="3427"/>
                    </a:cubicBezTo>
                    <a:cubicBezTo>
                      <a:pt x="343" y="3427"/>
                      <a:pt x="1" y="3769"/>
                      <a:pt x="1" y="4180"/>
                    </a:cubicBezTo>
                    <a:cubicBezTo>
                      <a:pt x="1" y="4591"/>
                      <a:pt x="343" y="4933"/>
                      <a:pt x="754" y="4933"/>
                    </a:cubicBezTo>
                    <a:cubicBezTo>
                      <a:pt x="891" y="4933"/>
                      <a:pt x="3675" y="4911"/>
                      <a:pt x="5638" y="2149"/>
                    </a:cubicBezTo>
                    <a:cubicBezTo>
                      <a:pt x="6506" y="3267"/>
                      <a:pt x="8172" y="4933"/>
                      <a:pt x="10249" y="4933"/>
                    </a:cubicBezTo>
                    <a:cubicBezTo>
                      <a:pt x="10683" y="4933"/>
                      <a:pt x="11025" y="4591"/>
                      <a:pt x="11025" y="4180"/>
                    </a:cubicBezTo>
                    <a:cubicBezTo>
                      <a:pt x="11025" y="3769"/>
                      <a:pt x="10683" y="3427"/>
                      <a:pt x="10249" y="3427"/>
                    </a:cubicBezTo>
                    <a:cubicBezTo>
                      <a:pt x="8035" y="3427"/>
                      <a:pt x="6255" y="414"/>
                      <a:pt x="6255" y="368"/>
                    </a:cubicBezTo>
                    <a:cubicBezTo>
                      <a:pt x="6105" y="155"/>
                      <a:pt x="5876" y="1"/>
                      <a:pt x="56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2887000" y="4576450"/>
                <a:ext cx="277350" cy="123350"/>
              </a:xfrm>
              <a:custGeom>
                <a:avLst/>
                <a:gdLst/>
                <a:ahLst/>
                <a:cxnLst/>
                <a:rect l="l" t="t" r="r" b="b"/>
                <a:pathLst>
                  <a:path w="11094" h="4934" extrusionOk="0">
                    <a:moveTo>
                      <a:pt x="5610" y="0"/>
                    </a:moveTo>
                    <a:cubicBezTo>
                      <a:pt x="5589" y="0"/>
                      <a:pt x="5568" y="1"/>
                      <a:pt x="5547" y="3"/>
                    </a:cubicBezTo>
                    <a:cubicBezTo>
                      <a:pt x="5273" y="26"/>
                      <a:pt x="5067" y="163"/>
                      <a:pt x="4930" y="368"/>
                    </a:cubicBezTo>
                    <a:cubicBezTo>
                      <a:pt x="3241" y="3336"/>
                      <a:pt x="867" y="3404"/>
                      <a:pt x="753" y="3427"/>
                    </a:cubicBezTo>
                    <a:cubicBezTo>
                      <a:pt x="342" y="3427"/>
                      <a:pt x="0" y="3769"/>
                      <a:pt x="0" y="4180"/>
                    </a:cubicBezTo>
                    <a:cubicBezTo>
                      <a:pt x="0" y="4591"/>
                      <a:pt x="342" y="4933"/>
                      <a:pt x="753" y="4933"/>
                    </a:cubicBezTo>
                    <a:cubicBezTo>
                      <a:pt x="890" y="4933"/>
                      <a:pt x="3584" y="4911"/>
                      <a:pt x="5684" y="2012"/>
                    </a:cubicBezTo>
                    <a:cubicBezTo>
                      <a:pt x="6597" y="2993"/>
                      <a:pt x="8308" y="4568"/>
                      <a:pt x="10112" y="4933"/>
                    </a:cubicBezTo>
                    <a:lnTo>
                      <a:pt x="10271" y="4933"/>
                    </a:lnTo>
                    <a:cubicBezTo>
                      <a:pt x="10614" y="4933"/>
                      <a:pt x="10933" y="4682"/>
                      <a:pt x="11002" y="4317"/>
                    </a:cubicBezTo>
                    <a:cubicBezTo>
                      <a:pt x="11093" y="3906"/>
                      <a:pt x="10819" y="3518"/>
                      <a:pt x="10408" y="3427"/>
                    </a:cubicBezTo>
                    <a:cubicBezTo>
                      <a:pt x="8354" y="3016"/>
                      <a:pt x="6209" y="323"/>
                      <a:pt x="6186" y="277"/>
                    </a:cubicBezTo>
                    <a:cubicBezTo>
                      <a:pt x="6040" y="110"/>
                      <a:pt x="5836" y="0"/>
                      <a:pt x="5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3123225" y="4576450"/>
                <a:ext cx="276800" cy="124475"/>
              </a:xfrm>
              <a:custGeom>
                <a:avLst/>
                <a:gdLst/>
                <a:ahLst/>
                <a:cxnLst/>
                <a:rect l="l" t="t" r="r" b="b"/>
                <a:pathLst>
                  <a:path w="11072" h="4979" extrusionOk="0">
                    <a:moveTo>
                      <a:pt x="5657" y="1"/>
                    </a:moveTo>
                    <a:cubicBezTo>
                      <a:pt x="5636" y="1"/>
                      <a:pt x="5614" y="1"/>
                      <a:pt x="5593" y="3"/>
                    </a:cubicBezTo>
                    <a:cubicBezTo>
                      <a:pt x="5319" y="3"/>
                      <a:pt x="5068" y="186"/>
                      <a:pt x="4954" y="460"/>
                    </a:cubicBezTo>
                    <a:cubicBezTo>
                      <a:pt x="3771" y="3159"/>
                      <a:pt x="1959" y="3447"/>
                      <a:pt x="1240" y="3447"/>
                    </a:cubicBezTo>
                    <a:cubicBezTo>
                      <a:pt x="1071" y="3447"/>
                      <a:pt x="963" y="3431"/>
                      <a:pt x="937" y="3427"/>
                    </a:cubicBezTo>
                    <a:cubicBezTo>
                      <a:pt x="894" y="3420"/>
                      <a:pt x="852" y="3416"/>
                      <a:pt x="810" y="3416"/>
                    </a:cubicBezTo>
                    <a:cubicBezTo>
                      <a:pt x="449" y="3416"/>
                      <a:pt x="131" y="3675"/>
                      <a:pt x="69" y="4043"/>
                    </a:cubicBezTo>
                    <a:cubicBezTo>
                      <a:pt x="1" y="4454"/>
                      <a:pt x="252" y="4842"/>
                      <a:pt x="686" y="4933"/>
                    </a:cubicBezTo>
                    <a:cubicBezTo>
                      <a:pt x="845" y="4956"/>
                      <a:pt x="1028" y="4979"/>
                      <a:pt x="1256" y="4979"/>
                    </a:cubicBezTo>
                    <a:cubicBezTo>
                      <a:pt x="2466" y="4979"/>
                      <a:pt x="4360" y="4386"/>
                      <a:pt x="5730" y="2217"/>
                    </a:cubicBezTo>
                    <a:cubicBezTo>
                      <a:pt x="6620" y="3336"/>
                      <a:pt x="8264" y="4933"/>
                      <a:pt x="10318" y="4933"/>
                    </a:cubicBezTo>
                    <a:cubicBezTo>
                      <a:pt x="10729" y="4933"/>
                      <a:pt x="11071" y="4591"/>
                      <a:pt x="11071" y="4180"/>
                    </a:cubicBezTo>
                    <a:cubicBezTo>
                      <a:pt x="11071" y="3769"/>
                      <a:pt x="10729" y="3427"/>
                      <a:pt x="10318" y="3427"/>
                    </a:cubicBezTo>
                    <a:cubicBezTo>
                      <a:pt x="8104" y="3427"/>
                      <a:pt x="6323" y="391"/>
                      <a:pt x="6301" y="368"/>
                    </a:cubicBezTo>
                    <a:cubicBezTo>
                      <a:pt x="6173" y="135"/>
                      <a:pt x="5929" y="1"/>
                      <a:pt x="56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3361750" y="4576450"/>
                <a:ext cx="276775" cy="123350"/>
              </a:xfrm>
              <a:custGeom>
                <a:avLst/>
                <a:gdLst/>
                <a:ahLst/>
                <a:cxnLst/>
                <a:rect l="l" t="t" r="r" b="b"/>
                <a:pathLst>
                  <a:path w="11071" h="4934" extrusionOk="0">
                    <a:moveTo>
                      <a:pt x="5589" y="0"/>
                    </a:moveTo>
                    <a:cubicBezTo>
                      <a:pt x="5567" y="0"/>
                      <a:pt x="5546" y="1"/>
                      <a:pt x="5524" y="3"/>
                    </a:cubicBezTo>
                    <a:cubicBezTo>
                      <a:pt x="5273" y="26"/>
                      <a:pt x="5045" y="163"/>
                      <a:pt x="4908" y="368"/>
                    </a:cubicBezTo>
                    <a:cubicBezTo>
                      <a:pt x="3242" y="3336"/>
                      <a:pt x="868" y="3404"/>
                      <a:pt x="754" y="3427"/>
                    </a:cubicBezTo>
                    <a:cubicBezTo>
                      <a:pt x="320" y="3427"/>
                      <a:pt x="1" y="3769"/>
                      <a:pt x="1" y="4180"/>
                    </a:cubicBezTo>
                    <a:cubicBezTo>
                      <a:pt x="1" y="4591"/>
                      <a:pt x="320" y="4933"/>
                      <a:pt x="754" y="4933"/>
                    </a:cubicBezTo>
                    <a:cubicBezTo>
                      <a:pt x="868" y="4933"/>
                      <a:pt x="3561" y="4911"/>
                      <a:pt x="5661" y="2012"/>
                    </a:cubicBezTo>
                    <a:cubicBezTo>
                      <a:pt x="6574" y="2993"/>
                      <a:pt x="8286" y="4568"/>
                      <a:pt x="10112" y="4933"/>
                    </a:cubicBezTo>
                    <a:lnTo>
                      <a:pt x="10249" y="4933"/>
                    </a:lnTo>
                    <a:cubicBezTo>
                      <a:pt x="10614" y="4933"/>
                      <a:pt x="10934" y="4682"/>
                      <a:pt x="11003" y="4317"/>
                    </a:cubicBezTo>
                    <a:cubicBezTo>
                      <a:pt x="11071" y="3906"/>
                      <a:pt x="10820" y="3518"/>
                      <a:pt x="10409" y="3427"/>
                    </a:cubicBezTo>
                    <a:cubicBezTo>
                      <a:pt x="8332" y="3016"/>
                      <a:pt x="6209" y="323"/>
                      <a:pt x="6186" y="277"/>
                    </a:cubicBezTo>
                    <a:cubicBezTo>
                      <a:pt x="6040" y="110"/>
                      <a:pt x="5818" y="0"/>
                      <a:pt x="55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6" name="Google Shape;196;p8"/>
          <p:cNvGrpSpPr/>
          <p:nvPr/>
        </p:nvGrpSpPr>
        <p:grpSpPr>
          <a:xfrm rot="2853117">
            <a:off x="277766" y="118150"/>
            <a:ext cx="494869" cy="761546"/>
            <a:chOff x="8171376" y="373828"/>
            <a:chExt cx="654640" cy="1007416"/>
          </a:xfrm>
        </p:grpSpPr>
        <p:sp>
          <p:nvSpPr>
            <p:cNvPr id="197" name="Google Shape;197;p8"/>
            <p:cNvSpPr/>
            <p:nvPr/>
          </p:nvSpPr>
          <p:spPr>
            <a:xfrm>
              <a:off x="8550653" y="373828"/>
              <a:ext cx="229161" cy="256088"/>
            </a:xfrm>
            <a:custGeom>
              <a:avLst/>
              <a:gdLst/>
              <a:ahLst/>
              <a:cxnLst/>
              <a:rect l="l" t="t" r="r" b="b"/>
              <a:pathLst>
                <a:path w="6468" h="7228" extrusionOk="0">
                  <a:moveTo>
                    <a:pt x="3355" y="0"/>
                  </a:moveTo>
                  <a:cubicBezTo>
                    <a:pt x="3315" y="0"/>
                    <a:pt x="3274" y="1"/>
                    <a:pt x="3234" y="3"/>
                  </a:cubicBezTo>
                  <a:cubicBezTo>
                    <a:pt x="2382" y="3"/>
                    <a:pt x="1505" y="354"/>
                    <a:pt x="903" y="981"/>
                  </a:cubicBezTo>
                  <a:cubicBezTo>
                    <a:pt x="302" y="1557"/>
                    <a:pt x="1" y="2410"/>
                    <a:pt x="51" y="3237"/>
                  </a:cubicBezTo>
                  <a:cubicBezTo>
                    <a:pt x="1" y="3788"/>
                    <a:pt x="76" y="4339"/>
                    <a:pt x="251" y="4841"/>
                  </a:cubicBezTo>
                  <a:cubicBezTo>
                    <a:pt x="477" y="5592"/>
                    <a:pt x="928" y="6269"/>
                    <a:pt x="1555" y="6720"/>
                  </a:cubicBezTo>
                  <a:cubicBezTo>
                    <a:pt x="2025" y="7059"/>
                    <a:pt x="2593" y="7228"/>
                    <a:pt x="3165" y="7228"/>
                  </a:cubicBezTo>
                  <a:cubicBezTo>
                    <a:pt x="3356" y="7228"/>
                    <a:pt x="3547" y="7209"/>
                    <a:pt x="3735" y="7171"/>
                  </a:cubicBezTo>
                  <a:cubicBezTo>
                    <a:pt x="4487" y="7021"/>
                    <a:pt x="5214" y="6595"/>
                    <a:pt x="5690" y="5994"/>
                  </a:cubicBezTo>
                  <a:cubicBezTo>
                    <a:pt x="6216" y="5342"/>
                    <a:pt x="6467" y="4490"/>
                    <a:pt x="6442" y="3663"/>
                  </a:cubicBezTo>
                  <a:cubicBezTo>
                    <a:pt x="6417" y="2811"/>
                    <a:pt x="6116" y="1958"/>
                    <a:pt x="5590" y="1257"/>
                  </a:cubicBezTo>
                  <a:cubicBezTo>
                    <a:pt x="5339" y="881"/>
                    <a:pt x="5013" y="555"/>
                    <a:pt x="4612" y="329"/>
                  </a:cubicBezTo>
                  <a:cubicBezTo>
                    <a:pt x="4245" y="123"/>
                    <a:pt x="3794" y="0"/>
                    <a:pt x="3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8662249" y="792855"/>
              <a:ext cx="96795" cy="108983"/>
            </a:xfrm>
            <a:custGeom>
              <a:avLst/>
              <a:gdLst/>
              <a:ahLst/>
              <a:cxnLst/>
              <a:rect l="l" t="t" r="r" b="b"/>
              <a:pathLst>
                <a:path w="2732" h="3076" extrusionOk="0">
                  <a:moveTo>
                    <a:pt x="1379" y="0"/>
                  </a:moveTo>
                  <a:cubicBezTo>
                    <a:pt x="1003" y="0"/>
                    <a:pt x="627" y="150"/>
                    <a:pt x="376" y="426"/>
                  </a:cubicBezTo>
                  <a:cubicBezTo>
                    <a:pt x="125" y="677"/>
                    <a:pt x="0" y="1028"/>
                    <a:pt x="0" y="1379"/>
                  </a:cubicBezTo>
                  <a:cubicBezTo>
                    <a:pt x="0" y="1604"/>
                    <a:pt x="25" y="1855"/>
                    <a:pt x="100" y="2055"/>
                  </a:cubicBezTo>
                  <a:cubicBezTo>
                    <a:pt x="201" y="2381"/>
                    <a:pt x="376" y="2657"/>
                    <a:pt x="652" y="2857"/>
                  </a:cubicBezTo>
                  <a:cubicBezTo>
                    <a:pt x="862" y="3010"/>
                    <a:pt x="1102" y="3076"/>
                    <a:pt x="1349" y="3076"/>
                  </a:cubicBezTo>
                  <a:cubicBezTo>
                    <a:pt x="1425" y="3076"/>
                    <a:pt x="1502" y="3070"/>
                    <a:pt x="1579" y="3058"/>
                  </a:cubicBezTo>
                  <a:cubicBezTo>
                    <a:pt x="1905" y="2983"/>
                    <a:pt x="2206" y="2807"/>
                    <a:pt x="2406" y="2556"/>
                  </a:cubicBezTo>
                  <a:cubicBezTo>
                    <a:pt x="2632" y="2281"/>
                    <a:pt x="2732" y="1905"/>
                    <a:pt x="2732" y="1554"/>
                  </a:cubicBezTo>
                  <a:cubicBezTo>
                    <a:pt x="2707" y="1203"/>
                    <a:pt x="2582" y="827"/>
                    <a:pt x="2356" y="526"/>
                  </a:cubicBezTo>
                  <a:cubicBezTo>
                    <a:pt x="2256" y="376"/>
                    <a:pt x="2130" y="251"/>
                    <a:pt x="1955" y="150"/>
                  </a:cubicBezTo>
                  <a:cubicBezTo>
                    <a:pt x="1780" y="50"/>
                    <a:pt x="1579" y="0"/>
                    <a:pt x="1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8596842" y="1123206"/>
              <a:ext cx="229174" cy="258038"/>
            </a:xfrm>
            <a:custGeom>
              <a:avLst/>
              <a:gdLst/>
              <a:ahLst/>
              <a:cxnLst/>
              <a:rect l="l" t="t" r="r" b="b"/>
              <a:pathLst>
                <a:path w="2732" h="3076" extrusionOk="0">
                  <a:moveTo>
                    <a:pt x="1379" y="0"/>
                  </a:moveTo>
                  <a:cubicBezTo>
                    <a:pt x="1003" y="0"/>
                    <a:pt x="627" y="150"/>
                    <a:pt x="376" y="426"/>
                  </a:cubicBezTo>
                  <a:cubicBezTo>
                    <a:pt x="125" y="677"/>
                    <a:pt x="0" y="1028"/>
                    <a:pt x="0" y="1379"/>
                  </a:cubicBezTo>
                  <a:cubicBezTo>
                    <a:pt x="0" y="1604"/>
                    <a:pt x="25" y="1855"/>
                    <a:pt x="100" y="2055"/>
                  </a:cubicBezTo>
                  <a:cubicBezTo>
                    <a:pt x="201" y="2381"/>
                    <a:pt x="376" y="2657"/>
                    <a:pt x="652" y="2857"/>
                  </a:cubicBezTo>
                  <a:cubicBezTo>
                    <a:pt x="862" y="3010"/>
                    <a:pt x="1102" y="3076"/>
                    <a:pt x="1349" y="3076"/>
                  </a:cubicBezTo>
                  <a:cubicBezTo>
                    <a:pt x="1425" y="3076"/>
                    <a:pt x="1502" y="3070"/>
                    <a:pt x="1579" y="3058"/>
                  </a:cubicBezTo>
                  <a:cubicBezTo>
                    <a:pt x="1905" y="2983"/>
                    <a:pt x="2206" y="2807"/>
                    <a:pt x="2406" y="2556"/>
                  </a:cubicBezTo>
                  <a:cubicBezTo>
                    <a:pt x="2632" y="2281"/>
                    <a:pt x="2732" y="1905"/>
                    <a:pt x="2732" y="1554"/>
                  </a:cubicBezTo>
                  <a:cubicBezTo>
                    <a:pt x="2707" y="1203"/>
                    <a:pt x="2582" y="827"/>
                    <a:pt x="2356" y="526"/>
                  </a:cubicBezTo>
                  <a:cubicBezTo>
                    <a:pt x="2256" y="376"/>
                    <a:pt x="2130" y="251"/>
                    <a:pt x="1955" y="150"/>
                  </a:cubicBezTo>
                  <a:cubicBezTo>
                    <a:pt x="1780" y="50"/>
                    <a:pt x="1579" y="0"/>
                    <a:pt x="1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8171376" y="744922"/>
              <a:ext cx="301679" cy="336807"/>
            </a:xfrm>
            <a:custGeom>
              <a:avLst/>
              <a:gdLst/>
              <a:ahLst/>
              <a:cxnLst/>
              <a:rect l="l" t="t" r="r" b="b"/>
              <a:pathLst>
                <a:path w="5565" h="6213" extrusionOk="0">
                  <a:moveTo>
                    <a:pt x="2783" y="0"/>
                  </a:moveTo>
                  <a:cubicBezTo>
                    <a:pt x="2056" y="0"/>
                    <a:pt x="1304" y="326"/>
                    <a:pt x="778" y="852"/>
                  </a:cubicBezTo>
                  <a:cubicBezTo>
                    <a:pt x="276" y="1353"/>
                    <a:pt x="1" y="2080"/>
                    <a:pt x="51" y="2807"/>
                  </a:cubicBezTo>
                  <a:cubicBezTo>
                    <a:pt x="1" y="3258"/>
                    <a:pt x="76" y="3734"/>
                    <a:pt x="226" y="4185"/>
                  </a:cubicBezTo>
                  <a:cubicBezTo>
                    <a:pt x="427" y="4812"/>
                    <a:pt x="803" y="5389"/>
                    <a:pt x="1354" y="5764"/>
                  </a:cubicBezTo>
                  <a:cubicBezTo>
                    <a:pt x="1769" y="6066"/>
                    <a:pt x="2241" y="6212"/>
                    <a:pt x="2727" y="6212"/>
                  </a:cubicBezTo>
                  <a:cubicBezTo>
                    <a:pt x="2887" y="6212"/>
                    <a:pt x="3048" y="6196"/>
                    <a:pt x="3209" y="6165"/>
                  </a:cubicBezTo>
                  <a:cubicBezTo>
                    <a:pt x="3860" y="6040"/>
                    <a:pt x="4487" y="5664"/>
                    <a:pt x="4888" y="5138"/>
                  </a:cubicBezTo>
                  <a:cubicBezTo>
                    <a:pt x="5339" y="4587"/>
                    <a:pt x="5565" y="3860"/>
                    <a:pt x="5539" y="3158"/>
                  </a:cubicBezTo>
                  <a:cubicBezTo>
                    <a:pt x="5514" y="2406"/>
                    <a:pt x="5264" y="1679"/>
                    <a:pt x="4813" y="1078"/>
                  </a:cubicBezTo>
                  <a:cubicBezTo>
                    <a:pt x="4587" y="777"/>
                    <a:pt x="4311" y="501"/>
                    <a:pt x="3986" y="301"/>
                  </a:cubicBezTo>
                  <a:cubicBezTo>
                    <a:pt x="3610" y="100"/>
                    <a:pt x="3209" y="0"/>
                    <a:pt x="2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8"/>
          <p:cNvGrpSpPr/>
          <p:nvPr/>
        </p:nvGrpSpPr>
        <p:grpSpPr>
          <a:xfrm rot="7749409">
            <a:off x="193026" y="3950982"/>
            <a:ext cx="665826" cy="814351"/>
            <a:chOff x="2570950" y="3043275"/>
            <a:chExt cx="344335" cy="421145"/>
          </a:xfrm>
        </p:grpSpPr>
        <p:sp>
          <p:nvSpPr>
            <p:cNvPr id="202" name="Google Shape;202;p8"/>
            <p:cNvSpPr/>
            <p:nvPr/>
          </p:nvSpPr>
          <p:spPr>
            <a:xfrm>
              <a:off x="2570950" y="3305175"/>
              <a:ext cx="105275" cy="117500"/>
            </a:xfrm>
            <a:custGeom>
              <a:avLst/>
              <a:gdLst/>
              <a:ahLst/>
              <a:cxnLst/>
              <a:rect l="l" t="t" r="r" b="b"/>
              <a:pathLst>
                <a:path w="4211" h="4700" extrusionOk="0">
                  <a:moveTo>
                    <a:pt x="2106" y="0"/>
                  </a:moveTo>
                  <a:cubicBezTo>
                    <a:pt x="1554" y="0"/>
                    <a:pt x="978" y="226"/>
                    <a:pt x="577" y="627"/>
                  </a:cubicBezTo>
                  <a:cubicBezTo>
                    <a:pt x="201" y="1028"/>
                    <a:pt x="0" y="1579"/>
                    <a:pt x="25" y="2106"/>
                  </a:cubicBezTo>
                  <a:cubicBezTo>
                    <a:pt x="0" y="2457"/>
                    <a:pt x="50" y="2832"/>
                    <a:pt x="176" y="3158"/>
                  </a:cubicBezTo>
                  <a:cubicBezTo>
                    <a:pt x="326" y="3634"/>
                    <a:pt x="602" y="4086"/>
                    <a:pt x="1028" y="4361"/>
                  </a:cubicBezTo>
                  <a:cubicBezTo>
                    <a:pt x="1329" y="4587"/>
                    <a:pt x="1686" y="4700"/>
                    <a:pt x="2057" y="4700"/>
                  </a:cubicBezTo>
                  <a:cubicBezTo>
                    <a:pt x="2181" y="4700"/>
                    <a:pt x="2306" y="4687"/>
                    <a:pt x="2431" y="4662"/>
                  </a:cubicBezTo>
                  <a:cubicBezTo>
                    <a:pt x="2933" y="4587"/>
                    <a:pt x="3384" y="4286"/>
                    <a:pt x="3710" y="3910"/>
                  </a:cubicBezTo>
                  <a:cubicBezTo>
                    <a:pt x="4061" y="3484"/>
                    <a:pt x="4211" y="2933"/>
                    <a:pt x="4186" y="2381"/>
                  </a:cubicBezTo>
                  <a:cubicBezTo>
                    <a:pt x="4186" y="1830"/>
                    <a:pt x="3985" y="1279"/>
                    <a:pt x="3660" y="827"/>
                  </a:cubicBezTo>
                  <a:cubicBezTo>
                    <a:pt x="3484" y="577"/>
                    <a:pt x="3258" y="376"/>
                    <a:pt x="3008" y="226"/>
                  </a:cubicBezTo>
                  <a:cubicBezTo>
                    <a:pt x="2732" y="50"/>
                    <a:pt x="2431" y="0"/>
                    <a:pt x="2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2756363" y="3286806"/>
              <a:ext cx="158921" cy="177615"/>
            </a:xfrm>
            <a:custGeom>
              <a:avLst/>
              <a:gdLst/>
              <a:ahLst/>
              <a:cxnLst/>
              <a:rect l="l" t="t" r="r" b="b"/>
              <a:pathLst>
                <a:path w="7796" h="8713" extrusionOk="0">
                  <a:moveTo>
                    <a:pt x="3936" y="0"/>
                  </a:moveTo>
                  <a:cubicBezTo>
                    <a:pt x="2883" y="0"/>
                    <a:pt x="1830" y="426"/>
                    <a:pt x="1104" y="1178"/>
                  </a:cubicBezTo>
                  <a:cubicBezTo>
                    <a:pt x="402" y="1905"/>
                    <a:pt x="1" y="2907"/>
                    <a:pt x="76" y="3910"/>
                  </a:cubicBezTo>
                  <a:cubicBezTo>
                    <a:pt x="26" y="4587"/>
                    <a:pt x="126" y="5238"/>
                    <a:pt x="327" y="5865"/>
                  </a:cubicBezTo>
                  <a:cubicBezTo>
                    <a:pt x="602" y="6742"/>
                    <a:pt x="1154" y="7544"/>
                    <a:pt x="1906" y="8095"/>
                  </a:cubicBezTo>
                  <a:cubicBezTo>
                    <a:pt x="2471" y="8510"/>
                    <a:pt x="3150" y="8712"/>
                    <a:pt x="3847" y="8712"/>
                  </a:cubicBezTo>
                  <a:cubicBezTo>
                    <a:pt x="4076" y="8712"/>
                    <a:pt x="4307" y="8690"/>
                    <a:pt x="4537" y="8647"/>
                  </a:cubicBezTo>
                  <a:cubicBezTo>
                    <a:pt x="5439" y="8471"/>
                    <a:pt x="6292" y="7945"/>
                    <a:pt x="6868" y="7218"/>
                  </a:cubicBezTo>
                  <a:cubicBezTo>
                    <a:pt x="7520" y="6441"/>
                    <a:pt x="7795" y="5439"/>
                    <a:pt x="7770" y="4436"/>
                  </a:cubicBezTo>
                  <a:cubicBezTo>
                    <a:pt x="7745" y="3384"/>
                    <a:pt x="7394" y="2356"/>
                    <a:pt x="6768" y="1504"/>
                  </a:cubicBezTo>
                  <a:cubicBezTo>
                    <a:pt x="6442" y="1078"/>
                    <a:pt x="6066" y="702"/>
                    <a:pt x="5590" y="426"/>
                  </a:cubicBezTo>
                  <a:cubicBezTo>
                    <a:pt x="5089" y="125"/>
                    <a:pt x="4512" y="0"/>
                    <a:pt x="3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2702525" y="3043275"/>
              <a:ext cx="138500" cy="155325"/>
            </a:xfrm>
            <a:custGeom>
              <a:avLst/>
              <a:gdLst/>
              <a:ahLst/>
              <a:cxnLst/>
              <a:rect l="l" t="t" r="r" b="b"/>
              <a:pathLst>
                <a:path w="5540" h="6213" extrusionOk="0">
                  <a:moveTo>
                    <a:pt x="2782" y="0"/>
                  </a:moveTo>
                  <a:cubicBezTo>
                    <a:pt x="2031" y="0"/>
                    <a:pt x="1304" y="326"/>
                    <a:pt x="777" y="852"/>
                  </a:cubicBezTo>
                  <a:cubicBezTo>
                    <a:pt x="276" y="1354"/>
                    <a:pt x="1" y="2080"/>
                    <a:pt x="51" y="2782"/>
                  </a:cubicBezTo>
                  <a:cubicBezTo>
                    <a:pt x="1" y="3258"/>
                    <a:pt x="76" y="3734"/>
                    <a:pt x="201" y="4161"/>
                  </a:cubicBezTo>
                  <a:cubicBezTo>
                    <a:pt x="427" y="4787"/>
                    <a:pt x="803" y="5389"/>
                    <a:pt x="1329" y="5765"/>
                  </a:cubicBezTo>
                  <a:cubicBezTo>
                    <a:pt x="1744" y="6067"/>
                    <a:pt x="2230" y="6212"/>
                    <a:pt x="2723" y="6212"/>
                  </a:cubicBezTo>
                  <a:cubicBezTo>
                    <a:pt x="2885" y="6212"/>
                    <a:pt x="3048" y="6197"/>
                    <a:pt x="3209" y="6166"/>
                  </a:cubicBezTo>
                  <a:cubicBezTo>
                    <a:pt x="3860" y="6040"/>
                    <a:pt x="4462" y="5664"/>
                    <a:pt x="4888" y="5138"/>
                  </a:cubicBezTo>
                  <a:cubicBezTo>
                    <a:pt x="5339" y="4587"/>
                    <a:pt x="5539" y="3860"/>
                    <a:pt x="5514" y="3158"/>
                  </a:cubicBezTo>
                  <a:cubicBezTo>
                    <a:pt x="5489" y="2406"/>
                    <a:pt x="5239" y="1679"/>
                    <a:pt x="4813" y="1078"/>
                  </a:cubicBezTo>
                  <a:cubicBezTo>
                    <a:pt x="4587" y="777"/>
                    <a:pt x="4311" y="501"/>
                    <a:pt x="3960" y="301"/>
                  </a:cubicBezTo>
                  <a:cubicBezTo>
                    <a:pt x="3610" y="100"/>
                    <a:pt x="3183" y="0"/>
                    <a:pt x="2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2622950" y="3167325"/>
              <a:ext cx="68950" cy="76575"/>
            </a:xfrm>
            <a:custGeom>
              <a:avLst/>
              <a:gdLst/>
              <a:ahLst/>
              <a:cxnLst/>
              <a:rect l="l" t="t" r="r" b="b"/>
              <a:pathLst>
                <a:path w="2758" h="3063" extrusionOk="0">
                  <a:moveTo>
                    <a:pt x="1379" y="1"/>
                  </a:moveTo>
                  <a:cubicBezTo>
                    <a:pt x="1028" y="1"/>
                    <a:pt x="652" y="151"/>
                    <a:pt x="402" y="427"/>
                  </a:cubicBezTo>
                  <a:cubicBezTo>
                    <a:pt x="151" y="677"/>
                    <a:pt x="1" y="1028"/>
                    <a:pt x="26" y="1379"/>
                  </a:cubicBezTo>
                  <a:cubicBezTo>
                    <a:pt x="26" y="1605"/>
                    <a:pt x="51" y="1855"/>
                    <a:pt x="126" y="2056"/>
                  </a:cubicBezTo>
                  <a:cubicBezTo>
                    <a:pt x="226" y="2382"/>
                    <a:pt x="402" y="2657"/>
                    <a:pt x="677" y="2858"/>
                  </a:cubicBezTo>
                  <a:cubicBezTo>
                    <a:pt x="881" y="2987"/>
                    <a:pt x="1112" y="3062"/>
                    <a:pt x="1350" y="3062"/>
                  </a:cubicBezTo>
                  <a:cubicBezTo>
                    <a:pt x="1434" y="3062"/>
                    <a:pt x="1519" y="3053"/>
                    <a:pt x="1605" y="3033"/>
                  </a:cubicBezTo>
                  <a:cubicBezTo>
                    <a:pt x="1930" y="2983"/>
                    <a:pt x="2231" y="2808"/>
                    <a:pt x="2432" y="2532"/>
                  </a:cubicBezTo>
                  <a:cubicBezTo>
                    <a:pt x="2657" y="2256"/>
                    <a:pt x="2757" y="1905"/>
                    <a:pt x="2732" y="1554"/>
                  </a:cubicBezTo>
                  <a:cubicBezTo>
                    <a:pt x="2732" y="1179"/>
                    <a:pt x="2607" y="828"/>
                    <a:pt x="2382" y="527"/>
                  </a:cubicBezTo>
                  <a:cubicBezTo>
                    <a:pt x="2281" y="376"/>
                    <a:pt x="2131" y="251"/>
                    <a:pt x="1981" y="151"/>
                  </a:cubicBezTo>
                  <a:cubicBezTo>
                    <a:pt x="1805" y="51"/>
                    <a:pt x="1605" y="1"/>
                    <a:pt x="1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8"/>
          <p:cNvSpPr txBox="1">
            <a:spLocks noGrp="1"/>
          </p:cNvSpPr>
          <p:nvPr>
            <p:ph type="title"/>
          </p:nvPr>
        </p:nvSpPr>
        <p:spPr>
          <a:xfrm>
            <a:off x="1404150" y="1307100"/>
            <a:ext cx="6335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07" name="Google Shape;207;p8"/>
          <p:cNvGrpSpPr/>
          <p:nvPr/>
        </p:nvGrpSpPr>
        <p:grpSpPr>
          <a:xfrm>
            <a:off x="2271121" y="176713"/>
            <a:ext cx="3177052" cy="362694"/>
            <a:chOff x="3145071" y="76738"/>
            <a:chExt cx="3177052" cy="362694"/>
          </a:xfrm>
        </p:grpSpPr>
        <p:sp>
          <p:nvSpPr>
            <p:cNvPr id="208" name="Google Shape;208;p8"/>
            <p:cNvSpPr/>
            <p:nvPr/>
          </p:nvSpPr>
          <p:spPr>
            <a:xfrm>
              <a:off x="3145071" y="295959"/>
              <a:ext cx="127427" cy="143472"/>
            </a:xfrm>
            <a:custGeom>
              <a:avLst/>
              <a:gdLst/>
              <a:ahLst/>
              <a:cxnLst/>
              <a:rect l="l" t="t" r="r" b="b"/>
              <a:pathLst>
                <a:path w="2732" h="3076" extrusionOk="0">
                  <a:moveTo>
                    <a:pt x="1379" y="0"/>
                  </a:moveTo>
                  <a:cubicBezTo>
                    <a:pt x="1003" y="0"/>
                    <a:pt x="627" y="150"/>
                    <a:pt x="376" y="426"/>
                  </a:cubicBezTo>
                  <a:cubicBezTo>
                    <a:pt x="125" y="677"/>
                    <a:pt x="0" y="1028"/>
                    <a:pt x="0" y="1379"/>
                  </a:cubicBezTo>
                  <a:cubicBezTo>
                    <a:pt x="0" y="1604"/>
                    <a:pt x="25" y="1855"/>
                    <a:pt x="100" y="2055"/>
                  </a:cubicBezTo>
                  <a:cubicBezTo>
                    <a:pt x="201" y="2381"/>
                    <a:pt x="376" y="2657"/>
                    <a:pt x="652" y="2857"/>
                  </a:cubicBezTo>
                  <a:cubicBezTo>
                    <a:pt x="862" y="3010"/>
                    <a:pt x="1102" y="3076"/>
                    <a:pt x="1349" y="3076"/>
                  </a:cubicBezTo>
                  <a:cubicBezTo>
                    <a:pt x="1425" y="3076"/>
                    <a:pt x="1502" y="3070"/>
                    <a:pt x="1579" y="3058"/>
                  </a:cubicBezTo>
                  <a:cubicBezTo>
                    <a:pt x="1905" y="2983"/>
                    <a:pt x="2206" y="2807"/>
                    <a:pt x="2406" y="2556"/>
                  </a:cubicBezTo>
                  <a:cubicBezTo>
                    <a:pt x="2632" y="2281"/>
                    <a:pt x="2732" y="1905"/>
                    <a:pt x="2732" y="1554"/>
                  </a:cubicBezTo>
                  <a:cubicBezTo>
                    <a:pt x="2707" y="1203"/>
                    <a:pt x="2582" y="827"/>
                    <a:pt x="2356" y="526"/>
                  </a:cubicBezTo>
                  <a:cubicBezTo>
                    <a:pt x="2256" y="376"/>
                    <a:pt x="2130" y="251"/>
                    <a:pt x="1955" y="150"/>
                  </a:cubicBezTo>
                  <a:cubicBezTo>
                    <a:pt x="1780" y="50"/>
                    <a:pt x="15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4801052" y="76738"/>
              <a:ext cx="196458" cy="219220"/>
            </a:xfrm>
            <a:custGeom>
              <a:avLst/>
              <a:gdLst/>
              <a:ahLst/>
              <a:cxnLst/>
              <a:rect l="l" t="t" r="r" b="b"/>
              <a:pathLst>
                <a:path w="4212" h="4700" extrusionOk="0">
                  <a:moveTo>
                    <a:pt x="2106" y="0"/>
                  </a:moveTo>
                  <a:cubicBezTo>
                    <a:pt x="1555" y="0"/>
                    <a:pt x="978" y="226"/>
                    <a:pt x="577" y="627"/>
                  </a:cubicBezTo>
                  <a:cubicBezTo>
                    <a:pt x="201" y="1028"/>
                    <a:pt x="1" y="1579"/>
                    <a:pt x="26" y="2105"/>
                  </a:cubicBezTo>
                  <a:cubicBezTo>
                    <a:pt x="1" y="2456"/>
                    <a:pt x="51" y="2832"/>
                    <a:pt x="151" y="3158"/>
                  </a:cubicBezTo>
                  <a:cubicBezTo>
                    <a:pt x="327" y="3634"/>
                    <a:pt x="602" y="4085"/>
                    <a:pt x="1028" y="4361"/>
                  </a:cubicBezTo>
                  <a:cubicBezTo>
                    <a:pt x="1329" y="4586"/>
                    <a:pt x="1686" y="4699"/>
                    <a:pt x="2058" y="4699"/>
                  </a:cubicBezTo>
                  <a:cubicBezTo>
                    <a:pt x="2181" y="4699"/>
                    <a:pt x="2307" y="4687"/>
                    <a:pt x="2432" y="4662"/>
                  </a:cubicBezTo>
                  <a:cubicBezTo>
                    <a:pt x="2933" y="4586"/>
                    <a:pt x="3384" y="4286"/>
                    <a:pt x="3710" y="3910"/>
                  </a:cubicBezTo>
                  <a:cubicBezTo>
                    <a:pt x="4061" y="3484"/>
                    <a:pt x="4211" y="2932"/>
                    <a:pt x="4186" y="2381"/>
                  </a:cubicBezTo>
                  <a:cubicBezTo>
                    <a:pt x="4161" y="1830"/>
                    <a:pt x="3986" y="1278"/>
                    <a:pt x="3635" y="827"/>
                  </a:cubicBezTo>
                  <a:cubicBezTo>
                    <a:pt x="3485" y="576"/>
                    <a:pt x="3259" y="376"/>
                    <a:pt x="3008" y="226"/>
                  </a:cubicBezTo>
                  <a:cubicBezTo>
                    <a:pt x="2733" y="50"/>
                    <a:pt x="2432" y="0"/>
                    <a:pt x="2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194696" y="227359"/>
              <a:ext cx="127427" cy="143472"/>
            </a:xfrm>
            <a:custGeom>
              <a:avLst/>
              <a:gdLst/>
              <a:ahLst/>
              <a:cxnLst/>
              <a:rect l="l" t="t" r="r" b="b"/>
              <a:pathLst>
                <a:path w="2732" h="3076" extrusionOk="0">
                  <a:moveTo>
                    <a:pt x="1379" y="0"/>
                  </a:moveTo>
                  <a:cubicBezTo>
                    <a:pt x="1003" y="0"/>
                    <a:pt x="627" y="150"/>
                    <a:pt x="376" y="426"/>
                  </a:cubicBezTo>
                  <a:cubicBezTo>
                    <a:pt x="125" y="677"/>
                    <a:pt x="0" y="1028"/>
                    <a:pt x="0" y="1379"/>
                  </a:cubicBezTo>
                  <a:cubicBezTo>
                    <a:pt x="0" y="1604"/>
                    <a:pt x="25" y="1855"/>
                    <a:pt x="100" y="2055"/>
                  </a:cubicBezTo>
                  <a:cubicBezTo>
                    <a:pt x="201" y="2381"/>
                    <a:pt x="376" y="2657"/>
                    <a:pt x="652" y="2857"/>
                  </a:cubicBezTo>
                  <a:cubicBezTo>
                    <a:pt x="862" y="3010"/>
                    <a:pt x="1102" y="3076"/>
                    <a:pt x="1349" y="3076"/>
                  </a:cubicBezTo>
                  <a:cubicBezTo>
                    <a:pt x="1425" y="3076"/>
                    <a:pt x="1502" y="3070"/>
                    <a:pt x="1579" y="3058"/>
                  </a:cubicBezTo>
                  <a:cubicBezTo>
                    <a:pt x="1905" y="2983"/>
                    <a:pt x="2206" y="2807"/>
                    <a:pt x="2406" y="2556"/>
                  </a:cubicBezTo>
                  <a:cubicBezTo>
                    <a:pt x="2632" y="2281"/>
                    <a:pt x="2732" y="1905"/>
                    <a:pt x="2732" y="1554"/>
                  </a:cubicBezTo>
                  <a:cubicBezTo>
                    <a:pt x="2707" y="1203"/>
                    <a:pt x="2582" y="827"/>
                    <a:pt x="2356" y="526"/>
                  </a:cubicBezTo>
                  <a:cubicBezTo>
                    <a:pt x="2256" y="376"/>
                    <a:pt x="2130" y="251"/>
                    <a:pt x="1955" y="150"/>
                  </a:cubicBezTo>
                  <a:cubicBezTo>
                    <a:pt x="1780" y="50"/>
                    <a:pt x="1579" y="0"/>
                    <a:pt x="1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_1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00" name="Google Shape;600;p23"/>
          <p:cNvGrpSpPr/>
          <p:nvPr/>
        </p:nvGrpSpPr>
        <p:grpSpPr>
          <a:xfrm rot="-5400000">
            <a:off x="14502" y="3668488"/>
            <a:ext cx="454099" cy="307763"/>
            <a:chOff x="2725827" y="539388"/>
            <a:chExt cx="454099" cy="307763"/>
          </a:xfrm>
        </p:grpSpPr>
        <p:sp>
          <p:nvSpPr>
            <p:cNvPr id="601" name="Google Shape;601;p23"/>
            <p:cNvSpPr/>
            <p:nvPr/>
          </p:nvSpPr>
          <p:spPr>
            <a:xfrm>
              <a:off x="2725827" y="539388"/>
              <a:ext cx="196458" cy="219220"/>
            </a:xfrm>
            <a:custGeom>
              <a:avLst/>
              <a:gdLst/>
              <a:ahLst/>
              <a:cxnLst/>
              <a:rect l="l" t="t" r="r" b="b"/>
              <a:pathLst>
                <a:path w="4212" h="4700" extrusionOk="0">
                  <a:moveTo>
                    <a:pt x="2106" y="0"/>
                  </a:moveTo>
                  <a:cubicBezTo>
                    <a:pt x="1555" y="0"/>
                    <a:pt x="978" y="226"/>
                    <a:pt x="577" y="627"/>
                  </a:cubicBezTo>
                  <a:cubicBezTo>
                    <a:pt x="201" y="1028"/>
                    <a:pt x="1" y="1579"/>
                    <a:pt x="26" y="2105"/>
                  </a:cubicBezTo>
                  <a:cubicBezTo>
                    <a:pt x="1" y="2456"/>
                    <a:pt x="51" y="2832"/>
                    <a:pt x="151" y="3158"/>
                  </a:cubicBezTo>
                  <a:cubicBezTo>
                    <a:pt x="327" y="3634"/>
                    <a:pt x="602" y="4085"/>
                    <a:pt x="1028" y="4361"/>
                  </a:cubicBezTo>
                  <a:cubicBezTo>
                    <a:pt x="1329" y="4586"/>
                    <a:pt x="1686" y="4699"/>
                    <a:pt x="2058" y="4699"/>
                  </a:cubicBezTo>
                  <a:cubicBezTo>
                    <a:pt x="2181" y="4699"/>
                    <a:pt x="2307" y="4687"/>
                    <a:pt x="2432" y="4662"/>
                  </a:cubicBezTo>
                  <a:cubicBezTo>
                    <a:pt x="2933" y="4586"/>
                    <a:pt x="3384" y="4286"/>
                    <a:pt x="3710" y="3910"/>
                  </a:cubicBezTo>
                  <a:cubicBezTo>
                    <a:pt x="4061" y="3484"/>
                    <a:pt x="4211" y="2932"/>
                    <a:pt x="4186" y="2381"/>
                  </a:cubicBezTo>
                  <a:cubicBezTo>
                    <a:pt x="4161" y="1830"/>
                    <a:pt x="3986" y="1278"/>
                    <a:pt x="3635" y="827"/>
                  </a:cubicBezTo>
                  <a:cubicBezTo>
                    <a:pt x="3485" y="576"/>
                    <a:pt x="3259" y="376"/>
                    <a:pt x="3008" y="226"/>
                  </a:cubicBezTo>
                  <a:cubicBezTo>
                    <a:pt x="2733" y="50"/>
                    <a:pt x="2432" y="0"/>
                    <a:pt x="2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3047301" y="699171"/>
              <a:ext cx="132625" cy="147980"/>
            </a:xfrm>
            <a:custGeom>
              <a:avLst/>
              <a:gdLst/>
              <a:ahLst/>
              <a:cxnLst/>
              <a:rect l="l" t="t" r="r" b="b"/>
              <a:pathLst>
                <a:path w="4212" h="4700" extrusionOk="0">
                  <a:moveTo>
                    <a:pt x="2106" y="0"/>
                  </a:moveTo>
                  <a:cubicBezTo>
                    <a:pt x="1555" y="0"/>
                    <a:pt x="978" y="226"/>
                    <a:pt x="577" y="627"/>
                  </a:cubicBezTo>
                  <a:cubicBezTo>
                    <a:pt x="201" y="1028"/>
                    <a:pt x="1" y="1579"/>
                    <a:pt x="26" y="2105"/>
                  </a:cubicBezTo>
                  <a:cubicBezTo>
                    <a:pt x="1" y="2456"/>
                    <a:pt x="51" y="2832"/>
                    <a:pt x="151" y="3158"/>
                  </a:cubicBezTo>
                  <a:cubicBezTo>
                    <a:pt x="327" y="3634"/>
                    <a:pt x="602" y="4085"/>
                    <a:pt x="1028" y="4361"/>
                  </a:cubicBezTo>
                  <a:cubicBezTo>
                    <a:pt x="1329" y="4586"/>
                    <a:pt x="1686" y="4699"/>
                    <a:pt x="2058" y="4699"/>
                  </a:cubicBezTo>
                  <a:cubicBezTo>
                    <a:pt x="2181" y="4699"/>
                    <a:pt x="2307" y="4687"/>
                    <a:pt x="2432" y="4662"/>
                  </a:cubicBezTo>
                  <a:cubicBezTo>
                    <a:pt x="2933" y="4586"/>
                    <a:pt x="3384" y="4286"/>
                    <a:pt x="3710" y="3910"/>
                  </a:cubicBezTo>
                  <a:cubicBezTo>
                    <a:pt x="4061" y="3484"/>
                    <a:pt x="4211" y="2932"/>
                    <a:pt x="4186" y="2381"/>
                  </a:cubicBezTo>
                  <a:cubicBezTo>
                    <a:pt x="4161" y="1830"/>
                    <a:pt x="3986" y="1278"/>
                    <a:pt x="3635" y="827"/>
                  </a:cubicBezTo>
                  <a:cubicBezTo>
                    <a:pt x="3485" y="576"/>
                    <a:pt x="3259" y="376"/>
                    <a:pt x="3008" y="226"/>
                  </a:cubicBezTo>
                  <a:cubicBezTo>
                    <a:pt x="2733" y="50"/>
                    <a:pt x="2432" y="0"/>
                    <a:pt x="2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23"/>
          <p:cNvGrpSpPr/>
          <p:nvPr/>
        </p:nvGrpSpPr>
        <p:grpSpPr>
          <a:xfrm rot="-8513752">
            <a:off x="8283426" y="342086"/>
            <a:ext cx="749077" cy="380960"/>
            <a:chOff x="209244" y="4640014"/>
            <a:chExt cx="749068" cy="380955"/>
          </a:xfrm>
        </p:grpSpPr>
        <p:sp>
          <p:nvSpPr>
            <p:cNvPr id="604" name="Google Shape;604;p23"/>
            <p:cNvSpPr/>
            <p:nvPr/>
          </p:nvSpPr>
          <p:spPr>
            <a:xfrm rot="-1845723">
              <a:off x="237262" y="4663100"/>
              <a:ext cx="130268" cy="145395"/>
            </a:xfrm>
            <a:custGeom>
              <a:avLst/>
              <a:gdLst/>
              <a:ahLst/>
              <a:cxnLst/>
              <a:rect l="l" t="t" r="r" b="b"/>
              <a:pathLst>
                <a:path w="4211" h="4700" extrusionOk="0">
                  <a:moveTo>
                    <a:pt x="2106" y="0"/>
                  </a:moveTo>
                  <a:cubicBezTo>
                    <a:pt x="1554" y="0"/>
                    <a:pt x="978" y="226"/>
                    <a:pt x="577" y="627"/>
                  </a:cubicBezTo>
                  <a:cubicBezTo>
                    <a:pt x="201" y="1028"/>
                    <a:pt x="0" y="1579"/>
                    <a:pt x="25" y="2106"/>
                  </a:cubicBezTo>
                  <a:cubicBezTo>
                    <a:pt x="0" y="2457"/>
                    <a:pt x="50" y="2832"/>
                    <a:pt x="176" y="3158"/>
                  </a:cubicBezTo>
                  <a:cubicBezTo>
                    <a:pt x="326" y="3634"/>
                    <a:pt x="602" y="4086"/>
                    <a:pt x="1028" y="4361"/>
                  </a:cubicBezTo>
                  <a:cubicBezTo>
                    <a:pt x="1329" y="4587"/>
                    <a:pt x="1686" y="4700"/>
                    <a:pt x="2057" y="4700"/>
                  </a:cubicBezTo>
                  <a:cubicBezTo>
                    <a:pt x="2181" y="4700"/>
                    <a:pt x="2306" y="4687"/>
                    <a:pt x="2431" y="4662"/>
                  </a:cubicBezTo>
                  <a:cubicBezTo>
                    <a:pt x="2933" y="4587"/>
                    <a:pt x="3384" y="4286"/>
                    <a:pt x="3710" y="3910"/>
                  </a:cubicBezTo>
                  <a:cubicBezTo>
                    <a:pt x="4061" y="3484"/>
                    <a:pt x="4211" y="2933"/>
                    <a:pt x="4186" y="2381"/>
                  </a:cubicBezTo>
                  <a:cubicBezTo>
                    <a:pt x="4186" y="1830"/>
                    <a:pt x="3985" y="1279"/>
                    <a:pt x="3660" y="827"/>
                  </a:cubicBezTo>
                  <a:cubicBezTo>
                    <a:pt x="3484" y="577"/>
                    <a:pt x="3258" y="376"/>
                    <a:pt x="3008" y="226"/>
                  </a:cubicBezTo>
                  <a:cubicBezTo>
                    <a:pt x="2732" y="50"/>
                    <a:pt x="2431" y="0"/>
                    <a:pt x="2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 rot="-1845555">
              <a:off x="750013" y="4799085"/>
              <a:ext cx="171375" cy="191533"/>
            </a:xfrm>
            <a:custGeom>
              <a:avLst/>
              <a:gdLst/>
              <a:ahLst/>
              <a:cxnLst/>
              <a:rect l="l" t="t" r="r" b="b"/>
              <a:pathLst>
                <a:path w="7796" h="8713" extrusionOk="0">
                  <a:moveTo>
                    <a:pt x="3936" y="0"/>
                  </a:moveTo>
                  <a:cubicBezTo>
                    <a:pt x="2883" y="0"/>
                    <a:pt x="1830" y="426"/>
                    <a:pt x="1104" y="1178"/>
                  </a:cubicBezTo>
                  <a:cubicBezTo>
                    <a:pt x="402" y="1905"/>
                    <a:pt x="1" y="2907"/>
                    <a:pt x="76" y="3910"/>
                  </a:cubicBezTo>
                  <a:cubicBezTo>
                    <a:pt x="26" y="4587"/>
                    <a:pt x="126" y="5238"/>
                    <a:pt x="327" y="5865"/>
                  </a:cubicBezTo>
                  <a:cubicBezTo>
                    <a:pt x="602" y="6742"/>
                    <a:pt x="1154" y="7544"/>
                    <a:pt x="1906" y="8095"/>
                  </a:cubicBezTo>
                  <a:cubicBezTo>
                    <a:pt x="2471" y="8510"/>
                    <a:pt x="3150" y="8712"/>
                    <a:pt x="3847" y="8712"/>
                  </a:cubicBezTo>
                  <a:cubicBezTo>
                    <a:pt x="4076" y="8712"/>
                    <a:pt x="4307" y="8690"/>
                    <a:pt x="4537" y="8647"/>
                  </a:cubicBezTo>
                  <a:cubicBezTo>
                    <a:pt x="5439" y="8471"/>
                    <a:pt x="6292" y="7945"/>
                    <a:pt x="6868" y="7218"/>
                  </a:cubicBezTo>
                  <a:cubicBezTo>
                    <a:pt x="7520" y="6441"/>
                    <a:pt x="7795" y="5439"/>
                    <a:pt x="7770" y="4436"/>
                  </a:cubicBezTo>
                  <a:cubicBezTo>
                    <a:pt x="7745" y="3384"/>
                    <a:pt x="7394" y="2356"/>
                    <a:pt x="6768" y="1504"/>
                  </a:cubicBezTo>
                  <a:cubicBezTo>
                    <a:pt x="6442" y="1078"/>
                    <a:pt x="6066" y="702"/>
                    <a:pt x="5590" y="426"/>
                  </a:cubicBezTo>
                  <a:cubicBezTo>
                    <a:pt x="5089" y="125"/>
                    <a:pt x="4512" y="0"/>
                    <a:pt x="3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" name="Google Shape;606;p23"/>
          <p:cNvGrpSpPr/>
          <p:nvPr/>
        </p:nvGrpSpPr>
        <p:grpSpPr>
          <a:xfrm rot="731243">
            <a:off x="8735067" y="4137813"/>
            <a:ext cx="330838" cy="652810"/>
            <a:chOff x="8315467" y="373828"/>
            <a:chExt cx="510549" cy="1007416"/>
          </a:xfrm>
        </p:grpSpPr>
        <p:sp>
          <p:nvSpPr>
            <p:cNvPr id="607" name="Google Shape;607;p23"/>
            <p:cNvSpPr/>
            <p:nvPr/>
          </p:nvSpPr>
          <p:spPr>
            <a:xfrm>
              <a:off x="8315467" y="373828"/>
              <a:ext cx="229161" cy="256088"/>
            </a:xfrm>
            <a:custGeom>
              <a:avLst/>
              <a:gdLst/>
              <a:ahLst/>
              <a:cxnLst/>
              <a:rect l="l" t="t" r="r" b="b"/>
              <a:pathLst>
                <a:path w="6468" h="7228" extrusionOk="0">
                  <a:moveTo>
                    <a:pt x="3355" y="0"/>
                  </a:moveTo>
                  <a:cubicBezTo>
                    <a:pt x="3315" y="0"/>
                    <a:pt x="3274" y="1"/>
                    <a:pt x="3234" y="3"/>
                  </a:cubicBezTo>
                  <a:cubicBezTo>
                    <a:pt x="2382" y="3"/>
                    <a:pt x="1505" y="354"/>
                    <a:pt x="903" y="981"/>
                  </a:cubicBezTo>
                  <a:cubicBezTo>
                    <a:pt x="302" y="1557"/>
                    <a:pt x="1" y="2410"/>
                    <a:pt x="51" y="3237"/>
                  </a:cubicBezTo>
                  <a:cubicBezTo>
                    <a:pt x="1" y="3788"/>
                    <a:pt x="76" y="4339"/>
                    <a:pt x="251" y="4841"/>
                  </a:cubicBezTo>
                  <a:cubicBezTo>
                    <a:pt x="477" y="5592"/>
                    <a:pt x="928" y="6269"/>
                    <a:pt x="1555" y="6720"/>
                  </a:cubicBezTo>
                  <a:cubicBezTo>
                    <a:pt x="2025" y="7059"/>
                    <a:pt x="2593" y="7228"/>
                    <a:pt x="3165" y="7228"/>
                  </a:cubicBezTo>
                  <a:cubicBezTo>
                    <a:pt x="3356" y="7228"/>
                    <a:pt x="3547" y="7209"/>
                    <a:pt x="3735" y="7171"/>
                  </a:cubicBezTo>
                  <a:cubicBezTo>
                    <a:pt x="4487" y="7021"/>
                    <a:pt x="5214" y="6595"/>
                    <a:pt x="5690" y="5994"/>
                  </a:cubicBezTo>
                  <a:cubicBezTo>
                    <a:pt x="6216" y="5342"/>
                    <a:pt x="6467" y="4490"/>
                    <a:pt x="6442" y="3663"/>
                  </a:cubicBezTo>
                  <a:cubicBezTo>
                    <a:pt x="6417" y="2811"/>
                    <a:pt x="6116" y="1958"/>
                    <a:pt x="5590" y="1257"/>
                  </a:cubicBezTo>
                  <a:cubicBezTo>
                    <a:pt x="5339" y="881"/>
                    <a:pt x="5013" y="555"/>
                    <a:pt x="4612" y="329"/>
                  </a:cubicBezTo>
                  <a:cubicBezTo>
                    <a:pt x="4245" y="123"/>
                    <a:pt x="3794" y="0"/>
                    <a:pt x="3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8662249" y="792855"/>
              <a:ext cx="96795" cy="108983"/>
            </a:xfrm>
            <a:custGeom>
              <a:avLst/>
              <a:gdLst/>
              <a:ahLst/>
              <a:cxnLst/>
              <a:rect l="l" t="t" r="r" b="b"/>
              <a:pathLst>
                <a:path w="2732" h="3076" extrusionOk="0">
                  <a:moveTo>
                    <a:pt x="1379" y="0"/>
                  </a:moveTo>
                  <a:cubicBezTo>
                    <a:pt x="1003" y="0"/>
                    <a:pt x="627" y="150"/>
                    <a:pt x="376" y="426"/>
                  </a:cubicBezTo>
                  <a:cubicBezTo>
                    <a:pt x="125" y="677"/>
                    <a:pt x="0" y="1028"/>
                    <a:pt x="0" y="1379"/>
                  </a:cubicBezTo>
                  <a:cubicBezTo>
                    <a:pt x="0" y="1604"/>
                    <a:pt x="25" y="1855"/>
                    <a:pt x="100" y="2055"/>
                  </a:cubicBezTo>
                  <a:cubicBezTo>
                    <a:pt x="201" y="2381"/>
                    <a:pt x="376" y="2657"/>
                    <a:pt x="652" y="2857"/>
                  </a:cubicBezTo>
                  <a:cubicBezTo>
                    <a:pt x="862" y="3010"/>
                    <a:pt x="1102" y="3076"/>
                    <a:pt x="1349" y="3076"/>
                  </a:cubicBezTo>
                  <a:cubicBezTo>
                    <a:pt x="1425" y="3076"/>
                    <a:pt x="1502" y="3070"/>
                    <a:pt x="1579" y="3058"/>
                  </a:cubicBezTo>
                  <a:cubicBezTo>
                    <a:pt x="1905" y="2983"/>
                    <a:pt x="2206" y="2807"/>
                    <a:pt x="2406" y="2556"/>
                  </a:cubicBezTo>
                  <a:cubicBezTo>
                    <a:pt x="2632" y="2281"/>
                    <a:pt x="2732" y="1905"/>
                    <a:pt x="2732" y="1554"/>
                  </a:cubicBezTo>
                  <a:cubicBezTo>
                    <a:pt x="2707" y="1203"/>
                    <a:pt x="2582" y="827"/>
                    <a:pt x="2356" y="526"/>
                  </a:cubicBezTo>
                  <a:cubicBezTo>
                    <a:pt x="2256" y="376"/>
                    <a:pt x="2130" y="251"/>
                    <a:pt x="1955" y="150"/>
                  </a:cubicBezTo>
                  <a:cubicBezTo>
                    <a:pt x="1780" y="50"/>
                    <a:pt x="1579" y="0"/>
                    <a:pt x="1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8596842" y="1123206"/>
              <a:ext cx="229174" cy="258038"/>
            </a:xfrm>
            <a:custGeom>
              <a:avLst/>
              <a:gdLst/>
              <a:ahLst/>
              <a:cxnLst/>
              <a:rect l="l" t="t" r="r" b="b"/>
              <a:pathLst>
                <a:path w="2732" h="3076" extrusionOk="0">
                  <a:moveTo>
                    <a:pt x="1379" y="0"/>
                  </a:moveTo>
                  <a:cubicBezTo>
                    <a:pt x="1003" y="0"/>
                    <a:pt x="627" y="150"/>
                    <a:pt x="376" y="426"/>
                  </a:cubicBezTo>
                  <a:cubicBezTo>
                    <a:pt x="125" y="677"/>
                    <a:pt x="0" y="1028"/>
                    <a:pt x="0" y="1379"/>
                  </a:cubicBezTo>
                  <a:cubicBezTo>
                    <a:pt x="0" y="1604"/>
                    <a:pt x="25" y="1855"/>
                    <a:pt x="100" y="2055"/>
                  </a:cubicBezTo>
                  <a:cubicBezTo>
                    <a:pt x="201" y="2381"/>
                    <a:pt x="376" y="2657"/>
                    <a:pt x="652" y="2857"/>
                  </a:cubicBezTo>
                  <a:cubicBezTo>
                    <a:pt x="862" y="3010"/>
                    <a:pt x="1102" y="3076"/>
                    <a:pt x="1349" y="3076"/>
                  </a:cubicBezTo>
                  <a:cubicBezTo>
                    <a:pt x="1425" y="3076"/>
                    <a:pt x="1502" y="3070"/>
                    <a:pt x="1579" y="3058"/>
                  </a:cubicBezTo>
                  <a:cubicBezTo>
                    <a:pt x="1905" y="2983"/>
                    <a:pt x="2206" y="2807"/>
                    <a:pt x="2406" y="2556"/>
                  </a:cubicBezTo>
                  <a:cubicBezTo>
                    <a:pt x="2632" y="2281"/>
                    <a:pt x="2732" y="1905"/>
                    <a:pt x="2732" y="1554"/>
                  </a:cubicBezTo>
                  <a:cubicBezTo>
                    <a:pt x="2707" y="1203"/>
                    <a:pt x="2582" y="827"/>
                    <a:pt x="2356" y="526"/>
                  </a:cubicBezTo>
                  <a:cubicBezTo>
                    <a:pt x="2256" y="376"/>
                    <a:pt x="2130" y="251"/>
                    <a:pt x="1955" y="150"/>
                  </a:cubicBezTo>
                  <a:cubicBezTo>
                    <a:pt x="1780" y="50"/>
                    <a:pt x="1579" y="0"/>
                    <a:pt x="1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0" name="Google Shape;610;p23"/>
          <p:cNvSpPr/>
          <p:nvPr/>
        </p:nvSpPr>
        <p:spPr>
          <a:xfrm rot="2879834">
            <a:off x="103088" y="274259"/>
            <a:ext cx="537290" cy="516628"/>
          </a:xfrm>
          <a:custGeom>
            <a:avLst/>
            <a:gdLst/>
            <a:ahLst/>
            <a:cxnLst/>
            <a:rect l="l" t="t" r="r" b="b"/>
            <a:pathLst>
              <a:path w="13080" h="12577" extrusionOk="0">
                <a:moveTo>
                  <a:pt x="5113" y="1164"/>
                </a:moveTo>
                <a:cubicBezTo>
                  <a:pt x="5342" y="1301"/>
                  <a:pt x="5935" y="1849"/>
                  <a:pt x="6871" y="2899"/>
                </a:cubicBezTo>
                <a:cubicBezTo>
                  <a:pt x="6118" y="3218"/>
                  <a:pt x="5296" y="3561"/>
                  <a:pt x="4474" y="3926"/>
                </a:cubicBezTo>
                <a:cubicBezTo>
                  <a:pt x="4634" y="1666"/>
                  <a:pt x="5022" y="1233"/>
                  <a:pt x="5113" y="1164"/>
                </a:cubicBezTo>
                <a:close/>
                <a:moveTo>
                  <a:pt x="10865" y="2876"/>
                </a:moveTo>
                <a:cubicBezTo>
                  <a:pt x="10751" y="3173"/>
                  <a:pt x="10477" y="3698"/>
                  <a:pt x="9861" y="4656"/>
                </a:cubicBezTo>
                <a:cubicBezTo>
                  <a:pt x="9519" y="4246"/>
                  <a:pt x="9176" y="3812"/>
                  <a:pt x="8834" y="3401"/>
                </a:cubicBezTo>
                <a:cubicBezTo>
                  <a:pt x="9952" y="3036"/>
                  <a:pt x="10546" y="2922"/>
                  <a:pt x="10865" y="2876"/>
                </a:cubicBezTo>
                <a:close/>
                <a:moveTo>
                  <a:pt x="3264" y="5752"/>
                </a:moveTo>
                <a:cubicBezTo>
                  <a:pt x="3242" y="6254"/>
                  <a:pt x="3264" y="6802"/>
                  <a:pt x="3264" y="7350"/>
                </a:cubicBezTo>
                <a:cubicBezTo>
                  <a:pt x="2306" y="7076"/>
                  <a:pt x="1781" y="6870"/>
                  <a:pt x="1461" y="6733"/>
                </a:cubicBezTo>
                <a:cubicBezTo>
                  <a:pt x="1826" y="6505"/>
                  <a:pt x="2397" y="6186"/>
                  <a:pt x="3264" y="5752"/>
                </a:cubicBezTo>
                <a:close/>
                <a:moveTo>
                  <a:pt x="7693" y="3812"/>
                </a:moveTo>
                <a:cubicBezTo>
                  <a:pt x="8195" y="4405"/>
                  <a:pt x="8697" y="5022"/>
                  <a:pt x="9176" y="5638"/>
                </a:cubicBezTo>
                <a:cubicBezTo>
                  <a:pt x="8560" y="6505"/>
                  <a:pt x="7875" y="7418"/>
                  <a:pt x="7168" y="8308"/>
                </a:cubicBezTo>
                <a:cubicBezTo>
                  <a:pt x="6186" y="8103"/>
                  <a:pt x="5250" y="7875"/>
                  <a:pt x="4429" y="7669"/>
                </a:cubicBezTo>
                <a:cubicBezTo>
                  <a:pt x="4383" y="6779"/>
                  <a:pt x="4383" y="5957"/>
                  <a:pt x="4406" y="5204"/>
                </a:cubicBezTo>
                <a:cubicBezTo>
                  <a:pt x="5524" y="4702"/>
                  <a:pt x="6665" y="4200"/>
                  <a:pt x="7693" y="3812"/>
                </a:cubicBezTo>
                <a:close/>
                <a:moveTo>
                  <a:pt x="9907" y="6597"/>
                </a:moveTo>
                <a:cubicBezTo>
                  <a:pt x="10820" y="7806"/>
                  <a:pt x="11299" y="8582"/>
                  <a:pt x="11527" y="9016"/>
                </a:cubicBezTo>
                <a:cubicBezTo>
                  <a:pt x="10842" y="8970"/>
                  <a:pt x="9724" y="8788"/>
                  <a:pt x="8423" y="8560"/>
                </a:cubicBezTo>
                <a:cubicBezTo>
                  <a:pt x="8948" y="7898"/>
                  <a:pt x="9450" y="7236"/>
                  <a:pt x="9907" y="6597"/>
                </a:cubicBezTo>
                <a:close/>
                <a:moveTo>
                  <a:pt x="4474" y="8856"/>
                </a:moveTo>
                <a:cubicBezTo>
                  <a:pt x="5045" y="8993"/>
                  <a:pt x="5684" y="9153"/>
                  <a:pt x="6346" y="9290"/>
                </a:cubicBezTo>
                <a:cubicBezTo>
                  <a:pt x="5524" y="10226"/>
                  <a:pt x="4976" y="10796"/>
                  <a:pt x="4611" y="11116"/>
                </a:cubicBezTo>
                <a:cubicBezTo>
                  <a:pt x="4566" y="10614"/>
                  <a:pt x="4497" y="9792"/>
                  <a:pt x="4474" y="8856"/>
                </a:cubicBezTo>
                <a:close/>
                <a:moveTo>
                  <a:pt x="5113" y="0"/>
                </a:moveTo>
                <a:cubicBezTo>
                  <a:pt x="4018" y="0"/>
                  <a:pt x="3447" y="1392"/>
                  <a:pt x="3287" y="4474"/>
                </a:cubicBezTo>
                <a:cubicBezTo>
                  <a:pt x="2032" y="5090"/>
                  <a:pt x="571" y="5843"/>
                  <a:pt x="206" y="6300"/>
                </a:cubicBezTo>
                <a:cubicBezTo>
                  <a:pt x="46" y="6482"/>
                  <a:pt x="0" y="6733"/>
                  <a:pt x="69" y="6962"/>
                </a:cubicBezTo>
                <a:cubicBezTo>
                  <a:pt x="183" y="7350"/>
                  <a:pt x="548" y="7783"/>
                  <a:pt x="3310" y="8560"/>
                </a:cubicBezTo>
                <a:cubicBezTo>
                  <a:pt x="3379" y="10157"/>
                  <a:pt x="3493" y="11458"/>
                  <a:pt x="3516" y="11709"/>
                </a:cubicBezTo>
                <a:cubicBezTo>
                  <a:pt x="3493" y="11983"/>
                  <a:pt x="3561" y="12189"/>
                  <a:pt x="3698" y="12349"/>
                </a:cubicBezTo>
                <a:cubicBezTo>
                  <a:pt x="3835" y="12485"/>
                  <a:pt x="4018" y="12577"/>
                  <a:pt x="4223" y="12577"/>
                </a:cubicBezTo>
                <a:cubicBezTo>
                  <a:pt x="4497" y="12577"/>
                  <a:pt x="5113" y="12577"/>
                  <a:pt x="7601" y="9564"/>
                </a:cubicBezTo>
                <a:cubicBezTo>
                  <a:pt x="9224" y="9868"/>
                  <a:pt x="11117" y="10172"/>
                  <a:pt x="11919" y="10172"/>
                </a:cubicBezTo>
                <a:cubicBezTo>
                  <a:pt x="12019" y="10172"/>
                  <a:pt x="12103" y="10167"/>
                  <a:pt x="12166" y="10157"/>
                </a:cubicBezTo>
                <a:cubicBezTo>
                  <a:pt x="12440" y="10112"/>
                  <a:pt x="12646" y="9952"/>
                  <a:pt x="12737" y="9724"/>
                </a:cubicBezTo>
                <a:cubicBezTo>
                  <a:pt x="12874" y="9404"/>
                  <a:pt x="13079" y="8856"/>
                  <a:pt x="10591" y="5592"/>
                </a:cubicBezTo>
                <a:cubicBezTo>
                  <a:pt x="12235" y="3150"/>
                  <a:pt x="12121" y="2648"/>
                  <a:pt x="12075" y="2397"/>
                </a:cubicBezTo>
                <a:cubicBezTo>
                  <a:pt x="12029" y="2191"/>
                  <a:pt x="11824" y="1735"/>
                  <a:pt x="11002" y="1735"/>
                </a:cubicBezTo>
                <a:cubicBezTo>
                  <a:pt x="10409" y="1735"/>
                  <a:pt x="9404" y="1986"/>
                  <a:pt x="8035" y="2465"/>
                </a:cubicBezTo>
                <a:cubicBezTo>
                  <a:pt x="5958" y="137"/>
                  <a:pt x="5524" y="69"/>
                  <a:pt x="5319" y="23"/>
                </a:cubicBezTo>
                <a:cubicBezTo>
                  <a:pt x="5250" y="23"/>
                  <a:pt x="5182" y="0"/>
                  <a:pt x="51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23"/>
          <p:cNvSpPr/>
          <p:nvPr/>
        </p:nvSpPr>
        <p:spPr>
          <a:xfrm rot="-1521217">
            <a:off x="8645796" y="2098369"/>
            <a:ext cx="419170" cy="403051"/>
          </a:xfrm>
          <a:custGeom>
            <a:avLst/>
            <a:gdLst/>
            <a:ahLst/>
            <a:cxnLst/>
            <a:rect l="l" t="t" r="r" b="b"/>
            <a:pathLst>
              <a:path w="13080" h="12577" extrusionOk="0">
                <a:moveTo>
                  <a:pt x="5113" y="1164"/>
                </a:moveTo>
                <a:cubicBezTo>
                  <a:pt x="5342" y="1301"/>
                  <a:pt x="5935" y="1849"/>
                  <a:pt x="6871" y="2899"/>
                </a:cubicBezTo>
                <a:cubicBezTo>
                  <a:pt x="6118" y="3218"/>
                  <a:pt x="5296" y="3561"/>
                  <a:pt x="4474" y="3926"/>
                </a:cubicBezTo>
                <a:cubicBezTo>
                  <a:pt x="4634" y="1666"/>
                  <a:pt x="5022" y="1233"/>
                  <a:pt x="5113" y="1164"/>
                </a:cubicBezTo>
                <a:close/>
                <a:moveTo>
                  <a:pt x="10865" y="2876"/>
                </a:moveTo>
                <a:cubicBezTo>
                  <a:pt x="10751" y="3173"/>
                  <a:pt x="10477" y="3698"/>
                  <a:pt x="9861" y="4656"/>
                </a:cubicBezTo>
                <a:cubicBezTo>
                  <a:pt x="9519" y="4246"/>
                  <a:pt x="9176" y="3812"/>
                  <a:pt x="8834" y="3401"/>
                </a:cubicBezTo>
                <a:cubicBezTo>
                  <a:pt x="9952" y="3036"/>
                  <a:pt x="10546" y="2922"/>
                  <a:pt x="10865" y="2876"/>
                </a:cubicBezTo>
                <a:close/>
                <a:moveTo>
                  <a:pt x="3264" y="5752"/>
                </a:moveTo>
                <a:cubicBezTo>
                  <a:pt x="3242" y="6254"/>
                  <a:pt x="3264" y="6802"/>
                  <a:pt x="3264" y="7350"/>
                </a:cubicBezTo>
                <a:cubicBezTo>
                  <a:pt x="2306" y="7076"/>
                  <a:pt x="1781" y="6870"/>
                  <a:pt x="1461" y="6733"/>
                </a:cubicBezTo>
                <a:cubicBezTo>
                  <a:pt x="1826" y="6505"/>
                  <a:pt x="2397" y="6186"/>
                  <a:pt x="3264" y="5752"/>
                </a:cubicBezTo>
                <a:close/>
                <a:moveTo>
                  <a:pt x="7693" y="3812"/>
                </a:moveTo>
                <a:cubicBezTo>
                  <a:pt x="8195" y="4405"/>
                  <a:pt x="8697" y="5022"/>
                  <a:pt x="9176" y="5638"/>
                </a:cubicBezTo>
                <a:cubicBezTo>
                  <a:pt x="8560" y="6505"/>
                  <a:pt x="7875" y="7418"/>
                  <a:pt x="7168" y="8308"/>
                </a:cubicBezTo>
                <a:cubicBezTo>
                  <a:pt x="6186" y="8103"/>
                  <a:pt x="5250" y="7875"/>
                  <a:pt x="4429" y="7669"/>
                </a:cubicBezTo>
                <a:cubicBezTo>
                  <a:pt x="4383" y="6779"/>
                  <a:pt x="4383" y="5957"/>
                  <a:pt x="4406" y="5204"/>
                </a:cubicBezTo>
                <a:cubicBezTo>
                  <a:pt x="5524" y="4702"/>
                  <a:pt x="6665" y="4200"/>
                  <a:pt x="7693" y="3812"/>
                </a:cubicBezTo>
                <a:close/>
                <a:moveTo>
                  <a:pt x="9907" y="6597"/>
                </a:moveTo>
                <a:cubicBezTo>
                  <a:pt x="10820" y="7806"/>
                  <a:pt x="11299" y="8582"/>
                  <a:pt x="11527" y="9016"/>
                </a:cubicBezTo>
                <a:cubicBezTo>
                  <a:pt x="10842" y="8970"/>
                  <a:pt x="9724" y="8788"/>
                  <a:pt x="8423" y="8560"/>
                </a:cubicBezTo>
                <a:cubicBezTo>
                  <a:pt x="8948" y="7898"/>
                  <a:pt x="9450" y="7236"/>
                  <a:pt x="9907" y="6597"/>
                </a:cubicBezTo>
                <a:close/>
                <a:moveTo>
                  <a:pt x="4474" y="8856"/>
                </a:moveTo>
                <a:cubicBezTo>
                  <a:pt x="5045" y="8993"/>
                  <a:pt x="5684" y="9153"/>
                  <a:pt x="6346" y="9290"/>
                </a:cubicBezTo>
                <a:cubicBezTo>
                  <a:pt x="5524" y="10226"/>
                  <a:pt x="4976" y="10796"/>
                  <a:pt x="4611" y="11116"/>
                </a:cubicBezTo>
                <a:cubicBezTo>
                  <a:pt x="4566" y="10614"/>
                  <a:pt x="4497" y="9792"/>
                  <a:pt x="4474" y="8856"/>
                </a:cubicBezTo>
                <a:close/>
                <a:moveTo>
                  <a:pt x="5113" y="0"/>
                </a:moveTo>
                <a:cubicBezTo>
                  <a:pt x="4018" y="0"/>
                  <a:pt x="3447" y="1392"/>
                  <a:pt x="3287" y="4474"/>
                </a:cubicBezTo>
                <a:cubicBezTo>
                  <a:pt x="2032" y="5090"/>
                  <a:pt x="571" y="5843"/>
                  <a:pt x="206" y="6300"/>
                </a:cubicBezTo>
                <a:cubicBezTo>
                  <a:pt x="46" y="6482"/>
                  <a:pt x="0" y="6733"/>
                  <a:pt x="69" y="6962"/>
                </a:cubicBezTo>
                <a:cubicBezTo>
                  <a:pt x="183" y="7350"/>
                  <a:pt x="548" y="7783"/>
                  <a:pt x="3310" y="8560"/>
                </a:cubicBezTo>
                <a:cubicBezTo>
                  <a:pt x="3379" y="10157"/>
                  <a:pt x="3493" y="11458"/>
                  <a:pt x="3516" y="11709"/>
                </a:cubicBezTo>
                <a:cubicBezTo>
                  <a:pt x="3493" y="11983"/>
                  <a:pt x="3561" y="12189"/>
                  <a:pt x="3698" y="12349"/>
                </a:cubicBezTo>
                <a:cubicBezTo>
                  <a:pt x="3835" y="12485"/>
                  <a:pt x="4018" y="12577"/>
                  <a:pt x="4223" y="12577"/>
                </a:cubicBezTo>
                <a:cubicBezTo>
                  <a:pt x="4497" y="12577"/>
                  <a:pt x="5113" y="12577"/>
                  <a:pt x="7601" y="9564"/>
                </a:cubicBezTo>
                <a:cubicBezTo>
                  <a:pt x="9224" y="9868"/>
                  <a:pt x="11117" y="10172"/>
                  <a:pt x="11919" y="10172"/>
                </a:cubicBezTo>
                <a:cubicBezTo>
                  <a:pt x="12019" y="10172"/>
                  <a:pt x="12103" y="10167"/>
                  <a:pt x="12166" y="10157"/>
                </a:cubicBezTo>
                <a:cubicBezTo>
                  <a:pt x="12440" y="10112"/>
                  <a:pt x="12646" y="9952"/>
                  <a:pt x="12737" y="9724"/>
                </a:cubicBezTo>
                <a:cubicBezTo>
                  <a:pt x="12874" y="9404"/>
                  <a:pt x="13079" y="8856"/>
                  <a:pt x="10591" y="5592"/>
                </a:cubicBezTo>
                <a:cubicBezTo>
                  <a:pt x="12235" y="3150"/>
                  <a:pt x="12121" y="2648"/>
                  <a:pt x="12075" y="2397"/>
                </a:cubicBezTo>
                <a:cubicBezTo>
                  <a:pt x="12029" y="2191"/>
                  <a:pt x="11824" y="1735"/>
                  <a:pt x="11002" y="1735"/>
                </a:cubicBezTo>
                <a:cubicBezTo>
                  <a:pt x="10409" y="1735"/>
                  <a:pt x="9404" y="1986"/>
                  <a:pt x="8035" y="2465"/>
                </a:cubicBezTo>
                <a:cubicBezTo>
                  <a:pt x="5958" y="137"/>
                  <a:pt x="5524" y="69"/>
                  <a:pt x="5319" y="23"/>
                </a:cubicBezTo>
                <a:cubicBezTo>
                  <a:pt x="5250" y="23"/>
                  <a:pt x="5182" y="0"/>
                  <a:pt x="51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23"/>
          <p:cNvSpPr/>
          <p:nvPr/>
        </p:nvSpPr>
        <p:spPr>
          <a:xfrm rot="-10359358">
            <a:off x="5137451" y="118266"/>
            <a:ext cx="171378" cy="191536"/>
          </a:xfrm>
          <a:custGeom>
            <a:avLst/>
            <a:gdLst/>
            <a:ahLst/>
            <a:cxnLst/>
            <a:rect l="l" t="t" r="r" b="b"/>
            <a:pathLst>
              <a:path w="7796" h="8713" extrusionOk="0">
                <a:moveTo>
                  <a:pt x="3936" y="0"/>
                </a:moveTo>
                <a:cubicBezTo>
                  <a:pt x="2883" y="0"/>
                  <a:pt x="1830" y="426"/>
                  <a:pt x="1104" y="1178"/>
                </a:cubicBezTo>
                <a:cubicBezTo>
                  <a:pt x="402" y="1905"/>
                  <a:pt x="1" y="2907"/>
                  <a:pt x="76" y="3910"/>
                </a:cubicBezTo>
                <a:cubicBezTo>
                  <a:pt x="26" y="4587"/>
                  <a:pt x="126" y="5238"/>
                  <a:pt x="327" y="5865"/>
                </a:cubicBezTo>
                <a:cubicBezTo>
                  <a:pt x="602" y="6742"/>
                  <a:pt x="1154" y="7544"/>
                  <a:pt x="1906" y="8095"/>
                </a:cubicBezTo>
                <a:cubicBezTo>
                  <a:pt x="2471" y="8510"/>
                  <a:pt x="3150" y="8712"/>
                  <a:pt x="3847" y="8712"/>
                </a:cubicBezTo>
                <a:cubicBezTo>
                  <a:pt x="4076" y="8712"/>
                  <a:pt x="4307" y="8690"/>
                  <a:pt x="4537" y="8647"/>
                </a:cubicBezTo>
                <a:cubicBezTo>
                  <a:pt x="5439" y="8471"/>
                  <a:pt x="6292" y="7945"/>
                  <a:pt x="6868" y="7218"/>
                </a:cubicBezTo>
                <a:cubicBezTo>
                  <a:pt x="7520" y="6441"/>
                  <a:pt x="7795" y="5439"/>
                  <a:pt x="7770" y="4436"/>
                </a:cubicBezTo>
                <a:cubicBezTo>
                  <a:pt x="7745" y="3384"/>
                  <a:pt x="7394" y="2356"/>
                  <a:pt x="6768" y="1504"/>
                </a:cubicBezTo>
                <a:cubicBezTo>
                  <a:pt x="6442" y="1078"/>
                  <a:pt x="6066" y="702"/>
                  <a:pt x="5590" y="426"/>
                </a:cubicBezTo>
                <a:cubicBezTo>
                  <a:pt x="5089" y="125"/>
                  <a:pt x="4512" y="0"/>
                  <a:pt x="39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23"/>
          <p:cNvSpPr/>
          <p:nvPr/>
        </p:nvSpPr>
        <p:spPr>
          <a:xfrm rot="-10359577">
            <a:off x="4429433" y="141334"/>
            <a:ext cx="130272" cy="145399"/>
          </a:xfrm>
          <a:custGeom>
            <a:avLst/>
            <a:gdLst/>
            <a:ahLst/>
            <a:cxnLst/>
            <a:rect l="l" t="t" r="r" b="b"/>
            <a:pathLst>
              <a:path w="4211" h="4700" extrusionOk="0">
                <a:moveTo>
                  <a:pt x="2106" y="0"/>
                </a:moveTo>
                <a:cubicBezTo>
                  <a:pt x="1554" y="0"/>
                  <a:pt x="978" y="226"/>
                  <a:pt x="577" y="627"/>
                </a:cubicBezTo>
                <a:cubicBezTo>
                  <a:pt x="201" y="1028"/>
                  <a:pt x="0" y="1579"/>
                  <a:pt x="25" y="2106"/>
                </a:cubicBezTo>
                <a:cubicBezTo>
                  <a:pt x="0" y="2457"/>
                  <a:pt x="50" y="2832"/>
                  <a:pt x="176" y="3158"/>
                </a:cubicBezTo>
                <a:cubicBezTo>
                  <a:pt x="326" y="3634"/>
                  <a:pt x="602" y="4086"/>
                  <a:pt x="1028" y="4361"/>
                </a:cubicBezTo>
                <a:cubicBezTo>
                  <a:pt x="1329" y="4587"/>
                  <a:pt x="1686" y="4700"/>
                  <a:pt x="2057" y="4700"/>
                </a:cubicBezTo>
                <a:cubicBezTo>
                  <a:pt x="2181" y="4700"/>
                  <a:pt x="2306" y="4687"/>
                  <a:pt x="2431" y="4662"/>
                </a:cubicBezTo>
                <a:cubicBezTo>
                  <a:pt x="2933" y="4587"/>
                  <a:pt x="3384" y="4286"/>
                  <a:pt x="3710" y="3910"/>
                </a:cubicBezTo>
                <a:cubicBezTo>
                  <a:pt x="4061" y="3484"/>
                  <a:pt x="4211" y="2933"/>
                  <a:pt x="4186" y="2381"/>
                </a:cubicBezTo>
                <a:cubicBezTo>
                  <a:pt x="4186" y="1830"/>
                  <a:pt x="3985" y="1279"/>
                  <a:pt x="3660" y="827"/>
                </a:cubicBezTo>
                <a:cubicBezTo>
                  <a:pt x="3484" y="577"/>
                  <a:pt x="3258" y="376"/>
                  <a:pt x="3008" y="226"/>
                </a:cubicBezTo>
                <a:cubicBezTo>
                  <a:pt x="2732" y="50"/>
                  <a:pt x="2431" y="0"/>
                  <a:pt x="21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27"/>
          <p:cNvSpPr txBox="1">
            <a:spLocks noGrp="1"/>
          </p:cNvSpPr>
          <p:nvPr>
            <p:ph type="title" hasCustomPrompt="1"/>
          </p:nvPr>
        </p:nvSpPr>
        <p:spPr>
          <a:xfrm>
            <a:off x="713100" y="1713541"/>
            <a:ext cx="2258100" cy="111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26" name="Google Shape;726;p27"/>
          <p:cNvSpPr txBox="1">
            <a:spLocks noGrp="1"/>
          </p:cNvSpPr>
          <p:nvPr>
            <p:ph type="subTitle" idx="1"/>
          </p:nvPr>
        </p:nvSpPr>
        <p:spPr>
          <a:xfrm>
            <a:off x="713100" y="2831177"/>
            <a:ext cx="22581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27" name="Google Shape;727;p27"/>
          <p:cNvSpPr txBox="1">
            <a:spLocks noGrp="1"/>
          </p:cNvSpPr>
          <p:nvPr>
            <p:ph type="title" idx="2" hasCustomPrompt="1"/>
          </p:nvPr>
        </p:nvSpPr>
        <p:spPr>
          <a:xfrm>
            <a:off x="3442950" y="1713527"/>
            <a:ext cx="2258100" cy="111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28" name="Google Shape;728;p27"/>
          <p:cNvSpPr txBox="1">
            <a:spLocks noGrp="1"/>
          </p:cNvSpPr>
          <p:nvPr>
            <p:ph type="subTitle" idx="3"/>
          </p:nvPr>
        </p:nvSpPr>
        <p:spPr>
          <a:xfrm>
            <a:off x="3442950" y="2831151"/>
            <a:ext cx="22581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29" name="Google Shape;729;p27"/>
          <p:cNvSpPr txBox="1">
            <a:spLocks noGrp="1"/>
          </p:cNvSpPr>
          <p:nvPr>
            <p:ph type="title" idx="4" hasCustomPrompt="1"/>
          </p:nvPr>
        </p:nvSpPr>
        <p:spPr>
          <a:xfrm>
            <a:off x="6172800" y="1713535"/>
            <a:ext cx="2258100" cy="111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30" name="Google Shape;730;p27"/>
          <p:cNvSpPr txBox="1">
            <a:spLocks noGrp="1"/>
          </p:cNvSpPr>
          <p:nvPr>
            <p:ph type="subTitle" idx="5"/>
          </p:nvPr>
        </p:nvSpPr>
        <p:spPr>
          <a:xfrm>
            <a:off x="6172800" y="2831148"/>
            <a:ext cx="22581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731" name="Google Shape;731;p27"/>
          <p:cNvGrpSpPr/>
          <p:nvPr/>
        </p:nvGrpSpPr>
        <p:grpSpPr>
          <a:xfrm rot="-3075108">
            <a:off x="8224546" y="127063"/>
            <a:ext cx="655524" cy="824674"/>
            <a:chOff x="2570950" y="3043275"/>
            <a:chExt cx="339000" cy="426475"/>
          </a:xfrm>
        </p:grpSpPr>
        <p:sp>
          <p:nvSpPr>
            <p:cNvPr id="732" name="Google Shape;732;p27"/>
            <p:cNvSpPr/>
            <p:nvPr/>
          </p:nvSpPr>
          <p:spPr>
            <a:xfrm>
              <a:off x="2570950" y="3305175"/>
              <a:ext cx="105275" cy="117500"/>
            </a:xfrm>
            <a:custGeom>
              <a:avLst/>
              <a:gdLst/>
              <a:ahLst/>
              <a:cxnLst/>
              <a:rect l="l" t="t" r="r" b="b"/>
              <a:pathLst>
                <a:path w="4211" h="4700" extrusionOk="0">
                  <a:moveTo>
                    <a:pt x="2106" y="0"/>
                  </a:moveTo>
                  <a:cubicBezTo>
                    <a:pt x="1554" y="0"/>
                    <a:pt x="978" y="226"/>
                    <a:pt x="577" y="627"/>
                  </a:cubicBezTo>
                  <a:cubicBezTo>
                    <a:pt x="201" y="1028"/>
                    <a:pt x="0" y="1579"/>
                    <a:pt x="25" y="2106"/>
                  </a:cubicBezTo>
                  <a:cubicBezTo>
                    <a:pt x="0" y="2457"/>
                    <a:pt x="50" y="2832"/>
                    <a:pt x="176" y="3158"/>
                  </a:cubicBezTo>
                  <a:cubicBezTo>
                    <a:pt x="326" y="3634"/>
                    <a:pt x="602" y="4086"/>
                    <a:pt x="1028" y="4361"/>
                  </a:cubicBezTo>
                  <a:cubicBezTo>
                    <a:pt x="1329" y="4587"/>
                    <a:pt x="1686" y="4700"/>
                    <a:pt x="2057" y="4700"/>
                  </a:cubicBezTo>
                  <a:cubicBezTo>
                    <a:pt x="2181" y="4700"/>
                    <a:pt x="2306" y="4687"/>
                    <a:pt x="2431" y="4662"/>
                  </a:cubicBezTo>
                  <a:cubicBezTo>
                    <a:pt x="2933" y="4587"/>
                    <a:pt x="3384" y="4286"/>
                    <a:pt x="3710" y="3910"/>
                  </a:cubicBezTo>
                  <a:cubicBezTo>
                    <a:pt x="4061" y="3484"/>
                    <a:pt x="4211" y="2933"/>
                    <a:pt x="4186" y="2381"/>
                  </a:cubicBezTo>
                  <a:cubicBezTo>
                    <a:pt x="4186" y="1830"/>
                    <a:pt x="3985" y="1279"/>
                    <a:pt x="3660" y="827"/>
                  </a:cubicBezTo>
                  <a:cubicBezTo>
                    <a:pt x="3484" y="577"/>
                    <a:pt x="3258" y="376"/>
                    <a:pt x="3008" y="226"/>
                  </a:cubicBezTo>
                  <a:cubicBezTo>
                    <a:pt x="2732" y="50"/>
                    <a:pt x="2431" y="0"/>
                    <a:pt x="2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2715050" y="3251925"/>
              <a:ext cx="194900" cy="217825"/>
            </a:xfrm>
            <a:custGeom>
              <a:avLst/>
              <a:gdLst/>
              <a:ahLst/>
              <a:cxnLst/>
              <a:rect l="l" t="t" r="r" b="b"/>
              <a:pathLst>
                <a:path w="7796" h="8713" extrusionOk="0">
                  <a:moveTo>
                    <a:pt x="3936" y="0"/>
                  </a:moveTo>
                  <a:cubicBezTo>
                    <a:pt x="2883" y="0"/>
                    <a:pt x="1830" y="426"/>
                    <a:pt x="1104" y="1178"/>
                  </a:cubicBezTo>
                  <a:cubicBezTo>
                    <a:pt x="402" y="1905"/>
                    <a:pt x="1" y="2907"/>
                    <a:pt x="76" y="3910"/>
                  </a:cubicBezTo>
                  <a:cubicBezTo>
                    <a:pt x="26" y="4587"/>
                    <a:pt x="126" y="5238"/>
                    <a:pt x="327" y="5865"/>
                  </a:cubicBezTo>
                  <a:cubicBezTo>
                    <a:pt x="602" y="6742"/>
                    <a:pt x="1154" y="7544"/>
                    <a:pt x="1906" y="8095"/>
                  </a:cubicBezTo>
                  <a:cubicBezTo>
                    <a:pt x="2471" y="8510"/>
                    <a:pt x="3150" y="8712"/>
                    <a:pt x="3847" y="8712"/>
                  </a:cubicBezTo>
                  <a:cubicBezTo>
                    <a:pt x="4076" y="8712"/>
                    <a:pt x="4307" y="8690"/>
                    <a:pt x="4537" y="8647"/>
                  </a:cubicBezTo>
                  <a:cubicBezTo>
                    <a:pt x="5439" y="8471"/>
                    <a:pt x="6292" y="7945"/>
                    <a:pt x="6868" y="7218"/>
                  </a:cubicBezTo>
                  <a:cubicBezTo>
                    <a:pt x="7520" y="6441"/>
                    <a:pt x="7795" y="5439"/>
                    <a:pt x="7770" y="4436"/>
                  </a:cubicBezTo>
                  <a:cubicBezTo>
                    <a:pt x="7745" y="3384"/>
                    <a:pt x="7394" y="2356"/>
                    <a:pt x="6768" y="1504"/>
                  </a:cubicBezTo>
                  <a:cubicBezTo>
                    <a:pt x="6442" y="1078"/>
                    <a:pt x="6066" y="702"/>
                    <a:pt x="5590" y="426"/>
                  </a:cubicBezTo>
                  <a:cubicBezTo>
                    <a:pt x="5089" y="125"/>
                    <a:pt x="4512" y="0"/>
                    <a:pt x="3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2702525" y="3043275"/>
              <a:ext cx="138500" cy="155325"/>
            </a:xfrm>
            <a:custGeom>
              <a:avLst/>
              <a:gdLst/>
              <a:ahLst/>
              <a:cxnLst/>
              <a:rect l="l" t="t" r="r" b="b"/>
              <a:pathLst>
                <a:path w="5540" h="6213" extrusionOk="0">
                  <a:moveTo>
                    <a:pt x="2782" y="0"/>
                  </a:moveTo>
                  <a:cubicBezTo>
                    <a:pt x="2031" y="0"/>
                    <a:pt x="1304" y="326"/>
                    <a:pt x="777" y="852"/>
                  </a:cubicBezTo>
                  <a:cubicBezTo>
                    <a:pt x="276" y="1354"/>
                    <a:pt x="1" y="2080"/>
                    <a:pt x="51" y="2782"/>
                  </a:cubicBezTo>
                  <a:cubicBezTo>
                    <a:pt x="1" y="3258"/>
                    <a:pt x="76" y="3734"/>
                    <a:pt x="201" y="4161"/>
                  </a:cubicBezTo>
                  <a:cubicBezTo>
                    <a:pt x="427" y="4787"/>
                    <a:pt x="803" y="5389"/>
                    <a:pt x="1329" y="5765"/>
                  </a:cubicBezTo>
                  <a:cubicBezTo>
                    <a:pt x="1744" y="6067"/>
                    <a:pt x="2230" y="6212"/>
                    <a:pt x="2723" y="6212"/>
                  </a:cubicBezTo>
                  <a:cubicBezTo>
                    <a:pt x="2885" y="6212"/>
                    <a:pt x="3048" y="6197"/>
                    <a:pt x="3209" y="6166"/>
                  </a:cubicBezTo>
                  <a:cubicBezTo>
                    <a:pt x="3860" y="6040"/>
                    <a:pt x="4462" y="5664"/>
                    <a:pt x="4888" y="5138"/>
                  </a:cubicBezTo>
                  <a:cubicBezTo>
                    <a:pt x="5339" y="4587"/>
                    <a:pt x="5539" y="3860"/>
                    <a:pt x="5514" y="3158"/>
                  </a:cubicBezTo>
                  <a:cubicBezTo>
                    <a:pt x="5489" y="2406"/>
                    <a:pt x="5239" y="1679"/>
                    <a:pt x="4813" y="1078"/>
                  </a:cubicBezTo>
                  <a:cubicBezTo>
                    <a:pt x="4587" y="777"/>
                    <a:pt x="4311" y="501"/>
                    <a:pt x="3960" y="301"/>
                  </a:cubicBezTo>
                  <a:cubicBezTo>
                    <a:pt x="3610" y="100"/>
                    <a:pt x="3183" y="0"/>
                    <a:pt x="2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2622950" y="3167325"/>
              <a:ext cx="68950" cy="76575"/>
            </a:xfrm>
            <a:custGeom>
              <a:avLst/>
              <a:gdLst/>
              <a:ahLst/>
              <a:cxnLst/>
              <a:rect l="l" t="t" r="r" b="b"/>
              <a:pathLst>
                <a:path w="2758" h="3063" extrusionOk="0">
                  <a:moveTo>
                    <a:pt x="1379" y="1"/>
                  </a:moveTo>
                  <a:cubicBezTo>
                    <a:pt x="1028" y="1"/>
                    <a:pt x="652" y="151"/>
                    <a:pt x="402" y="427"/>
                  </a:cubicBezTo>
                  <a:cubicBezTo>
                    <a:pt x="151" y="677"/>
                    <a:pt x="1" y="1028"/>
                    <a:pt x="26" y="1379"/>
                  </a:cubicBezTo>
                  <a:cubicBezTo>
                    <a:pt x="26" y="1605"/>
                    <a:pt x="51" y="1855"/>
                    <a:pt x="126" y="2056"/>
                  </a:cubicBezTo>
                  <a:cubicBezTo>
                    <a:pt x="226" y="2382"/>
                    <a:pt x="402" y="2657"/>
                    <a:pt x="677" y="2858"/>
                  </a:cubicBezTo>
                  <a:cubicBezTo>
                    <a:pt x="881" y="2987"/>
                    <a:pt x="1112" y="3062"/>
                    <a:pt x="1350" y="3062"/>
                  </a:cubicBezTo>
                  <a:cubicBezTo>
                    <a:pt x="1434" y="3062"/>
                    <a:pt x="1519" y="3053"/>
                    <a:pt x="1605" y="3033"/>
                  </a:cubicBezTo>
                  <a:cubicBezTo>
                    <a:pt x="1930" y="2983"/>
                    <a:pt x="2231" y="2808"/>
                    <a:pt x="2432" y="2532"/>
                  </a:cubicBezTo>
                  <a:cubicBezTo>
                    <a:pt x="2657" y="2256"/>
                    <a:pt x="2757" y="1905"/>
                    <a:pt x="2732" y="1554"/>
                  </a:cubicBezTo>
                  <a:cubicBezTo>
                    <a:pt x="2732" y="1179"/>
                    <a:pt x="2607" y="828"/>
                    <a:pt x="2382" y="527"/>
                  </a:cubicBezTo>
                  <a:cubicBezTo>
                    <a:pt x="2281" y="376"/>
                    <a:pt x="2131" y="251"/>
                    <a:pt x="1981" y="151"/>
                  </a:cubicBezTo>
                  <a:cubicBezTo>
                    <a:pt x="1805" y="51"/>
                    <a:pt x="1605" y="1"/>
                    <a:pt x="13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27"/>
          <p:cNvGrpSpPr/>
          <p:nvPr/>
        </p:nvGrpSpPr>
        <p:grpSpPr>
          <a:xfrm rot="-2700000" flipH="1">
            <a:off x="110919" y="3931207"/>
            <a:ext cx="755234" cy="1019774"/>
            <a:chOff x="3114800" y="3765625"/>
            <a:chExt cx="313325" cy="423100"/>
          </a:xfrm>
        </p:grpSpPr>
        <p:sp>
          <p:nvSpPr>
            <p:cNvPr id="737" name="Google Shape;737;p27"/>
            <p:cNvSpPr/>
            <p:nvPr/>
          </p:nvSpPr>
          <p:spPr>
            <a:xfrm>
              <a:off x="3114800" y="3765625"/>
              <a:ext cx="161700" cy="180700"/>
            </a:xfrm>
            <a:custGeom>
              <a:avLst/>
              <a:gdLst/>
              <a:ahLst/>
              <a:cxnLst/>
              <a:rect l="l" t="t" r="r" b="b"/>
              <a:pathLst>
                <a:path w="6468" h="7228" extrusionOk="0">
                  <a:moveTo>
                    <a:pt x="3360" y="0"/>
                  </a:moveTo>
                  <a:cubicBezTo>
                    <a:pt x="3318" y="0"/>
                    <a:pt x="3276" y="1"/>
                    <a:pt x="3234" y="4"/>
                  </a:cubicBezTo>
                  <a:cubicBezTo>
                    <a:pt x="2382" y="4"/>
                    <a:pt x="1505" y="354"/>
                    <a:pt x="903" y="981"/>
                  </a:cubicBezTo>
                  <a:cubicBezTo>
                    <a:pt x="327" y="1557"/>
                    <a:pt x="1" y="2410"/>
                    <a:pt x="51" y="3237"/>
                  </a:cubicBezTo>
                  <a:cubicBezTo>
                    <a:pt x="1" y="3788"/>
                    <a:pt x="76" y="4339"/>
                    <a:pt x="251" y="4841"/>
                  </a:cubicBezTo>
                  <a:cubicBezTo>
                    <a:pt x="502" y="5593"/>
                    <a:pt x="928" y="6269"/>
                    <a:pt x="1555" y="6720"/>
                  </a:cubicBezTo>
                  <a:cubicBezTo>
                    <a:pt x="2043" y="7059"/>
                    <a:pt x="2603" y="7228"/>
                    <a:pt x="3169" y="7228"/>
                  </a:cubicBezTo>
                  <a:cubicBezTo>
                    <a:pt x="3358" y="7228"/>
                    <a:pt x="3547" y="7209"/>
                    <a:pt x="3735" y="7171"/>
                  </a:cubicBezTo>
                  <a:cubicBezTo>
                    <a:pt x="4512" y="7021"/>
                    <a:pt x="5214" y="6595"/>
                    <a:pt x="5690" y="5994"/>
                  </a:cubicBezTo>
                  <a:cubicBezTo>
                    <a:pt x="6216" y="5342"/>
                    <a:pt x="6467" y="4490"/>
                    <a:pt x="6442" y="3663"/>
                  </a:cubicBezTo>
                  <a:cubicBezTo>
                    <a:pt x="6417" y="2811"/>
                    <a:pt x="6116" y="1958"/>
                    <a:pt x="5590" y="1257"/>
                  </a:cubicBezTo>
                  <a:cubicBezTo>
                    <a:pt x="5339" y="881"/>
                    <a:pt x="5013" y="580"/>
                    <a:pt x="4637" y="329"/>
                  </a:cubicBezTo>
                  <a:cubicBezTo>
                    <a:pt x="4247" y="123"/>
                    <a:pt x="3815" y="0"/>
                    <a:pt x="3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3322825" y="3855925"/>
              <a:ext cx="105300" cy="117800"/>
            </a:xfrm>
            <a:custGeom>
              <a:avLst/>
              <a:gdLst/>
              <a:ahLst/>
              <a:cxnLst/>
              <a:rect l="l" t="t" r="r" b="b"/>
              <a:pathLst>
                <a:path w="4212" h="4712" extrusionOk="0">
                  <a:moveTo>
                    <a:pt x="2131" y="1"/>
                  </a:moveTo>
                  <a:cubicBezTo>
                    <a:pt x="1555" y="1"/>
                    <a:pt x="1003" y="226"/>
                    <a:pt x="602" y="627"/>
                  </a:cubicBezTo>
                  <a:cubicBezTo>
                    <a:pt x="226" y="1028"/>
                    <a:pt x="1" y="1580"/>
                    <a:pt x="51" y="2131"/>
                  </a:cubicBezTo>
                  <a:cubicBezTo>
                    <a:pt x="26" y="2482"/>
                    <a:pt x="76" y="2833"/>
                    <a:pt x="176" y="3158"/>
                  </a:cubicBezTo>
                  <a:cubicBezTo>
                    <a:pt x="327" y="3635"/>
                    <a:pt x="627" y="4086"/>
                    <a:pt x="1028" y="4387"/>
                  </a:cubicBezTo>
                  <a:cubicBezTo>
                    <a:pt x="1363" y="4603"/>
                    <a:pt x="1744" y="4711"/>
                    <a:pt x="2135" y="4711"/>
                  </a:cubicBezTo>
                  <a:cubicBezTo>
                    <a:pt x="2242" y="4711"/>
                    <a:pt x="2349" y="4703"/>
                    <a:pt x="2457" y="4687"/>
                  </a:cubicBezTo>
                  <a:cubicBezTo>
                    <a:pt x="2933" y="4587"/>
                    <a:pt x="3409" y="4286"/>
                    <a:pt x="3710" y="3910"/>
                  </a:cubicBezTo>
                  <a:cubicBezTo>
                    <a:pt x="4061" y="3484"/>
                    <a:pt x="4211" y="2933"/>
                    <a:pt x="4211" y="2382"/>
                  </a:cubicBezTo>
                  <a:cubicBezTo>
                    <a:pt x="4186" y="1830"/>
                    <a:pt x="3986" y="1279"/>
                    <a:pt x="3660" y="828"/>
                  </a:cubicBezTo>
                  <a:cubicBezTo>
                    <a:pt x="3484" y="577"/>
                    <a:pt x="3284" y="377"/>
                    <a:pt x="3033" y="226"/>
                  </a:cubicBezTo>
                  <a:cubicBezTo>
                    <a:pt x="2758" y="76"/>
                    <a:pt x="2432" y="1"/>
                    <a:pt x="2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3314675" y="4087625"/>
              <a:ext cx="90250" cy="101100"/>
            </a:xfrm>
            <a:custGeom>
              <a:avLst/>
              <a:gdLst/>
              <a:ahLst/>
              <a:cxnLst/>
              <a:rect l="l" t="t" r="r" b="b"/>
              <a:pathLst>
                <a:path w="3610" h="4044" extrusionOk="0">
                  <a:moveTo>
                    <a:pt x="1912" y="1"/>
                  </a:moveTo>
                  <a:cubicBezTo>
                    <a:pt x="1877" y="1"/>
                    <a:pt x="1841" y="3"/>
                    <a:pt x="1805" y="6"/>
                  </a:cubicBezTo>
                  <a:cubicBezTo>
                    <a:pt x="1329" y="6"/>
                    <a:pt x="853" y="206"/>
                    <a:pt x="502" y="557"/>
                  </a:cubicBezTo>
                  <a:cubicBezTo>
                    <a:pt x="176" y="883"/>
                    <a:pt x="1" y="1359"/>
                    <a:pt x="26" y="1810"/>
                  </a:cubicBezTo>
                  <a:cubicBezTo>
                    <a:pt x="1" y="2111"/>
                    <a:pt x="51" y="2437"/>
                    <a:pt x="151" y="2713"/>
                  </a:cubicBezTo>
                  <a:cubicBezTo>
                    <a:pt x="277" y="3114"/>
                    <a:pt x="527" y="3490"/>
                    <a:pt x="878" y="3740"/>
                  </a:cubicBezTo>
                  <a:cubicBezTo>
                    <a:pt x="1145" y="3950"/>
                    <a:pt x="1469" y="4043"/>
                    <a:pt x="1796" y="4043"/>
                  </a:cubicBezTo>
                  <a:cubicBezTo>
                    <a:pt x="1900" y="4043"/>
                    <a:pt x="2004" y="4034"/>
                    <a:pt x="2106" y="4016"/>
                  </a:cubicBezTo>
                  <a:cubicBezTo>
                    <a:pt x="2507" y="3916"/>
                    <a:pt x="2908" y="3690"/>
                    <a:pt x="3184" y="3339"/>
                  </a:cubicBezTo>
                  <a:cubicBezTo>
                    <a:pt x="3485" y="2988"/>
                    <a:pt x="3610" y="2512"/>
                    <a:pt x="3610" y="2061"/>
                  </a:cubicBezTo>
                  <a:cubicBezTo>
                    <a:pt x="3585" y="1560"/>
                    <a:pt x="3409" y="1083"/>
                    <a:pt x="3134" y="708"/>
                  </a:cubicBezTo>
                  <a:cubicBezTo>
                    <a:pt x="2983" y="507"/>
                    <a:pt x="2808" y="307"/>
                    <a:pt x="2582" y="181"/>
                  </a:cubicBezTo>
                  <a:cubicBezTo>
                    <a:pt x="2386" y="72"/>
                    <a:pt x="2151" y="1"/>
                    <a:pt x="19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3241375" y="3984375"/>
              <a:ext cx="68325" cy="76925"/>
            </a:xfrm>
            <a:custGeom>
              <a:avLst/>
              <a:gdLst/>
              <a:ahLst/>
              <a:cxnLst/>
              <a:rect l="l" t="t" r="r" b="b"/>
              <a:pathLst>
                <a:path w="2733" h="3077" extrusionOk="0">
                  <a:moveTo>
                    <a:pt x="1379" y="0"/>
                  </a:moveTo>
                  <a:cubicBezTo>
                    <a:pt x="1003" y="0"/>
                    <a:pt x="652" y="151"/>
                    <a:pt x="376" y="427"/>
                  </a:cubicBezTo>
                  <a:cubicBezTo>
                    <a:pt x="126" y="677"/>
                    <a:pt x="1" y="1028"/>
                    <a:pt x="26" y="1379"/>
                  </a:cubicBezTo>
                  <a:cubicBezTo>
                    <a:pt x="1" y="1630"/>
                    <a:pt x="26" y="1855"/>
                    <a:pt x="101" y="2081"/>
                  </a:cubicBezTo>
                  <a:cubicBezTo>
                    <a:pt x="201" y="2381"/>
                    <a:pt x="402" y="2657"/>
                    <a:pt x="677" y="2858"/>
                  </a:cubicBezTo>
                  <a:cubicBezTo>
                    <a:pt x="869" y="3011"/>
                    <a:pt x="1119" y="3076"/>
                    <a:pt x="1360" y="3076"/>
                  </a:cubicBezTo>
                  <a:cubicBezTo>
                    <a:pt x="1435" y="3076"/>
                    <a:pt x="1508" y="3070"/>
                    <a:pt x="1579" y="3058"/>
                  </a:cubicBezTo>
                  <a:cubicBezTo>
                    <a:pt x="1905" y="2983"/>
                    <a:pt x="2206" y="2807"/>
                    <a:pt x="2407" y="2557"/>
                  </a:cubicBezTo>
                  <a:cubicBezTo>
                    <a:pt x="2632" y="2281"/>
                    <a:pt x="2732" y="1930"/>
                    <a:pt x="2732" y="1554"/>
                  </a:cubicBezTo>
                  <a:cubicBezTo>
                    <a:pt x="2732" y="1203"/>
                    <a:pt x="2607" y="828"/>
                    <a:pt x="2381" y="552"/>
                  </a:cubicBezTo>
                  <a:cubicBezTo>
                    <a:pt x="2256" y="401"/>
                    <a:pt x="2131" y="251"/>
                    <a:pt x="1955" y="151"/>
                  </a:cubicBezTo>
                  <a:cubicBezTo>
                    <a:pt x="1780" y="51"/>
                    <a:pt x="1579" y="0"/>
                    <a:pt x="1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" name="Google Shape;741;p27"/>
          <p:cNvGrpSpPr/>
          <p:nvPr/>
        </p:nvGrpSpPr>
        <p:grpSpPr>
          <a:xfrm rot="-5610212">
            <a:off x="6060226" y="4248687"/>
            <a:ext cx="424214" cy="652817"/>
            <a:chOff x="8171376" y="373828"/>
            <a:chExt cx="654640" cy="1007416"/>
          </a:xfrm>
        </p:grpSpPr>
        <p:sp>
          <p:nvSpPr>
            <p:cNvPr id="742" name="Google Shape;742;p27"/>
            <p:cNvSpPr/>
            <p:nvPr/>
          </p:nvSpPr>
          <p:spPr>
            <a:xfrm>
              <a:off x="8550653" y="373828"/>
              <a:ext cx="229161" cy="256088"/>
            </a:xfrm>
            <a:custGeom>
              <a:avLst/>
              <a:gdLst/>
              <a:ahLst/>
              <a:cxnLst/>
              <a:rect l="l" t="t" r="r" b="b"/>
              <a:pathLst>
                <a:path w="6468" h="7228" extrusionOk="0">
                  <a:moveTo>
                    <a:pt x="3355" y="0"/>
                  </a:moveTo>
                  <a:cubicBezTo>
                    <a:pt x="3315" y="0"/>
                    <a:pt x="3274" y="1"/>
                    <a:pt x="3234" y="3"/>
                  </a:cubicBezTo>
                  <a:cubicBezTo>
                    <a:pt x="2382" y="3"/>
                    <a:pt x="1505" y="354"/>
                    <a:pt x="903" y="981"/>
                  </a:cubicBezTo>
                  <a:cubicBezTo>
                    <a:pt x="302" y="1557"/>
                    <a:pt x="1" y="2410"/>
                    <a:pt x="51" y="3237"/>
                  </a:cubicBezTo>
                  <a:cubicBezTo>
                    <a:pt x="1" y="3788"/>
                    <a:pt x="76" y="4339"/>
                    <a:pt x="251" y="4841"/>
                  </a:cubicBezTo>
                  <a:cubicBezTo>
                    <a:pt x="477" y="5592"/>
                    <a:pt x="928" y="6269"/>
                    <a:pt x="1555" y="6720"/>
                  </a:cubicBezTo>
                  <a:cubicBezTo>
                    <a:pt x="2025" y="7059"/>
                    <a:pt x="2593" y="7228"/>
                    <a:pt x="3165" y="7228"/>
                  </a:cubicBezTo>
                  <a:cubicBezTo>
                    <a:pt x="3356" y="7228"/>
                    <a:pt x="3547" y="7209"/>
                    <a:pt x="3735" y="7171"/>
                  </a:cubicBezTo>
                  <a:cubicBezTo>
                    <a:pt x="4487" y="7021"/>
                    <a:pt x="5214" y="6595"/>
                    <a:pt x="5690" y="5994"/>
                  </a:cubicBezTo>
                  <a:cubicBezTo>
                    <a:pt x="6216" y="5342"/>
                    <a:pt x="6467" y="4490"/>
                    <a:pt x="6442" y="3663"/>
                  </a:cubicBezTo>
                  <a:cubicBezTo>
                    <a:pt x="6417" y="2811"/>
                    <a:pt x="6116" y="1958"/>
                    <a:pt x="5590" y="1257"/>
                  </a:cubicBezTo>
                  <a:cubicBezTo>
                    <a:pt x="5339" y="881"/>
                    <a:pt x="5013" y="555"/>
                    <a:pt x="4612" y="329"/>
                  </a:cubicBezTo>
                  <a:cubicBezTo>
                    <a:pt x="4245" y="123"/>
                    <a:pt x="3794" y="0"/>
                    <a:pt x="3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8662249" y="792855"/>
              <a:ext cx="96795" cy="108983"/>
            </a:xfrm>
            <a:custGeom>
              <a:avLst/>
              <a:gdLst/>
              <a:ahLst/>
              <a:cxnLst/>
              <a:rect l="l" t="t" r="r" b="b"/>
              <a:pathLst>
                <a:path w="2732" h="3076" extrusionOk="0">
                  <a:moveTo>
                    <a:pt x="1379" y="0"/>
                  </a:moveTo>
                  <a:cubicBezTo>
                    <a:pt x="1003" y="0"/>
                    <a:pt x="627" y="150"/>
                    <a:pt x="376" y="426"/>
                  </a:cubicBezTo>
                  <a:cubicBezTo>
                    <a:pt x="125" y="677"/>
                    <a:pt x="0" y="1028"/>
                    <a:pt x="0" y="1379"/>
                  </a:cubicBezTo>
                  <a:cubicBezTo>
                    <a:pt x="0" y="1604"/>
                    <a:pt x="25" y="1855"/>
                    <a:pt x="100" y="2055"/>
                  </a:cubicBezTo>
                  <a:cubicBezTo>
                    <a:pt x="201" y="2381"/>
                    <a:pt x="376" y="2657"/>
                    <a:pt x="652" y="2857"/>
                  </a:cubicBezTo>
                  <a:cubicBezTo>
                    <a:pt x="862" y="3010"/>
                    <a:pt x="1102" y="3076"/>
                    <a:pt x="1349" y="3076"/>
                  </a:cubicBezTo>
                  <a:cubicBezTo>
                    <a:pt x="1425" y="3076"/>
                    <a:pt x="1502" y="3070"/>
                    <a:pt x="1579" y="3058"/>
                  </a:cubicBezTo>
                  <a:cubicBezTo>
                    <a:pt x="1905" y="2983"/>
                    <a:pt x="2206" y="2807"/>
                    <a:pt x="2406" y="2556"/>
                  </a:cubicBezTo>
                  <a:cubicBezTo>
                    <a:pt x="2632" y="2281"/>
                    <a:pt x="2732" y="1905"/>
                    <a:pt x="2732" y="1554"/>
                  </a:cubicBezTo>
                  <a:cubicBezTo>
                    <a:pt x="2707" y="1203"/>
                    <a:pt x="2582" y="827"/>
                    <a:pt x="2356" y="526"/>
                  </a:cubicBezTo>
                  <a:cubicBezTo>
                    <a:pt x="2256" y="376"/>
                    <a:pt x="2130" y="251"/>
                    <a:pt x="1955" y="150"/>
                  </a:cubicBezTo>
                  <a:cubicBezTo>
                    <a:pt x="1780" y="50"/>
                    <a:pt x="1579" y="0"/>
                    <a:pt x="1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8596842" y="1123206"/>
              <a:ext cx="229174" cy="258038"/>
            </a:xfrm>
            <a:custGeom>
              <a:avLst/>
              <a:gdLst/>
              <a:ahLst/>
              <a:cxnLst/>
              <a:rect l="l" t="t" r="r" b="b"/>
              <a:pathLst>
                <a:path w="2732" h="3076" extrusionOk="0">
                  <a:moveTo>
                    <a:pt x="1379" y="0"/>
                  </a:moveTo>
                  <a:cubicBezTo>
                    <a:pt x="1003" y="0"/>
                    <a:pt x="627" y="150"/>
                    <a:pt x="376" y="426"/>
                  </a:cubicBezTo>
                  <a:cubicBezTo>
                    <a:pt x="125" y="677"/>
                    <a:pt x="0" y="1028"/>
                    <a:pt x="0" y="1379"/>
                  </a:cubicBezTo>
                  <a:cubicBezTo>
                    <a:pt x="0" y="1604"/>
                    <a:pt x="25" y="1855"/>
                    <a:pt x="100" y="2055"/>
                  </a:cubicBezTo>
                  <a:cubicBezTo>
                    <a:pt x="201" y="2381"/>
                    <a:pt x="376" y="2657"/>
                    <a:pt x="652" y="2857"/>
                  </a:cubicBezTo>
                  <a:cubicBezTo>
                    <a:pt x="862" y="3010"/>
                    <a:pt x="1102" y="3076"/>
                    <a:pt x="1349" y="3076"/>
                  </a:cubicBezTo>
                  <a:cubicBezTo>
                    <a:pt x="1425" y="3076"/>
                    <a:pt x="1502" y="3070"/>
                    <a:pt x="1579" y="3058"/>
                  </a:cubicBezTo>
                  <a:cubicBezTo>
                    <a:pt x="1905" y="2983"/>
                    <a:pt x="2206" y="2807"/>
                    <a:pt x="2406" y="2556"/>
                  </a:cubicBezTo>
                  <a:cubicBezTo>
                    <a:pt x="2632" y="2281"/>
                    <a:pt x="2732" y="1905"/>
                    <a:pt x="2732" y="1554"/>
                  </a:cubicBezTo>
                  <a:cubicBezTo>
                    <a:pt x="2707" y="1203"/>
                    <a:pt x="2582" y="827"/>
                    <a:pt x="2356" y="526"/>
                  </a:cubicBezTo>
                  <a:cubicBezTo>
                    <a:pt x="2256" y="376"/>
                    <a:pt x="2130" y="251"/>
                    <a:pt x="1955" y="150"/>
                  </a:cubicBezTo>
                  <a:cubicBezTo>
                    <a:pt x="1780" y="50"/>
                    <a:pt x="1579" y="0"/>
                    <a:pt x="1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8171376" y="744922"/>
              <a:ext cx="301679" cy="336807"/>
            </a:xfrm>
            <a:custGeom>
              <a:avLst/>
              <a:gdLst/>
              <a:ahLst/>
              <a:cxnLst/>
              <a:rect l="l" t="t" r="r" b="b"/>
              <a:pathLst>
                <a:path w="5565" h="6213" extrusionOk="0">
                  <a:moveTo>
                    <a:pt x="2783" y="0"/>
                  </a:moveTo>
                  <a:cubicBezTo>
                    <a:pt x="2056" y="0"/>
                    <a:pt x="1304" y="326"/>
                    <a:pt x="778" y="852"/>
                  </a:cubicBezTo>
                  <a:cubicBezTo>
                    <a:pt x="276" y="1353"/>
                    <a:pt x="1" y="2080"/>
                    <a:pt x="51" y="2807"/>
                  </a:cubicBezTo>
                  <a:cubicBezTo>
                    <a:pt x="1" y="3258"/>
                    <a:pt x="76" y="3734"/>
                    <a:pt x="226" y="4185"/>
                  </a:cubicBezTo>
                  <a:cubicBezTo>
                    <a:pt x="427" y="4812"/>
                    <a:pt x="803" y="5389"/>
                    <a:pt x="1354" y="5764"/>
                  </a:cubicBezTo>
                  <a:cubicBezTo>
                    <a:pt x="1769" y="6066"/>
                    <a:pt x="2241" y="6212"/>
                    <a:pt x="2727" y="6212"/>
                  </a:cubicBezTo>
                  <a:cubicBezTo>
                    <a:pt x="2887" y="6212"/>
                    <a:pt x="3048" y="6196"/>
                    <a:pt x="3209" y="6165"/>
                  </a:cubicBezTo>
                  <a:cubicBezTo>
                    <a:pt x="3860" y="6040"/>
                    <a:pt x="4487" y="5664"/>
                    <a:pt x="4888" y="5138"/>
                  </a:cubicBezTo>
                  <a:cubicBezTo>
                    <a:pt x="5339" y="4587"/>
                    <a:pt x="5565" y="3860"/>
                    <a:pt x="5539" y="3158"/>
                  </a:cubicBezTo>
                  <a:cubicBezTo>
                    <a:pt x="5514" y="2406"/>
                    <a:pt x="5264" y="1679"/>
                    <a:pt x="4813" y="1078"/>
                  </a:cubicBezTo>
                  <a:cubicBezTo>
                    <a:pt x="4587" y="777"/>
                    <a:pt x="4311" y="501"/>
                    <a:pt x="3986" y="301"/>
                  </a:cubicBezTo>
                  <a:cubicBezTo>
                    <a:pt x="3610" y="100"/>
                    <a:pt x="3209" y="0"/>
                    <a:pt x="27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" name="Google Shape;746;p27"/>
          <p:cNvGrpSpPr/>
          <p:nvPr/>
        </p:nvGrpSpPr>
        <p:grpSpPr>
          <a:xfrm rot="-5610212">
            <a:off x="2231740" y="-20123"/>
            <a:ext cx="553666" cy="1119047"/>
            <a:chOff x="8017661" y="-45887"/>
            <a:chExt cx="854408" cy="1726895"/>
          </a:xfrm>
        </p:grpSpPr>
        <p:sp>
          <p:nvSpPr>
            <p:cNvPr id="747" name="Google Shape;747;p27"/>
            <p:cNvSpPr/>
            <p:nvPr/>
          </p:nvSpPr>
          <p:spPr>
            <a:xfrm>
              <a:off x="8642908" y="-45887"/>
              <a:ext cx="229161" cy="256088"/>
            </a:xfrm>
            <a:custGeom>
              <a:avLst/>
              <a:gdLst/>
              <a:ahLst/>
              <a:cxnLst/>
              <a:rect l="l" t="t" r="r" b="b"/>
              <a:pathLst>
                <a:path w="6468" h="7228" extrusionOk="0">
                  <a:moveTo>
                    <a:pt x="3355" y="0"/>
                  </a:moveTo>
                  <a:cubicBezTo>
                    <a:pt x="3315" y="0"/>
                    <a:pt x="3274" y="1"/>
                    <a:pt x="3234" y="3"/>
                  </a:cubicBezTo>
                  <a:cubicBezTo>
                    <a:pt x="2382" y="3"/>
                    <a:pt x="1505" y="354"/>
                    <a:pt x="903" y="981"/>
                  </a:cubicBezTo>
                  <a:cubicBezTo>
                    <a:pt x="302" y="1557"/>
                    <a:pt x="1" y="2410"/>
                    <a:pt x="51" y="3237"/>
                  </a:cubicBezTo>
                  <a:cubicBezTo>
                    <a:pt x="1" y="3788"/>
                    <a:pt x="76" y="4339"/>
                    <a:pt x="251" y="4841"/>
                  </a:cubicBezTo>
                  <a:cubicBezTo>
                    <a:pt x="477" y="5592"/>
                    <a:pt x="928" y="6269"/>
                    <a:pt x="1555" y="6720"/>
                  </a:cubicBezTo>
                  <a:cubicBezTo>
                    <a:pt x="2025" y="7059"/>
                    <a:pt x="2593" y="7228"/>
                    <a:pt x="3165" y="7228"/>
                  </a:cubicBezTo>
                  <a:cubicBezTo>
                    <a:pt x="3356" y="7228"/>
                    <a:pt x="3547" y="7209"/>
                    <a:pt x="3735" y="7171"/>
                  </a:cubicBezTo>
                  <a:cubicBezTo>
                    <a:pt x="4487" y="7021"/>
                    <a:pt x="5214" y="6595"/>
                    <a:pt x="5690" y="5994"/>
                  </a:cubicBezTo>
                  <a:cubicBezTo>
                    <a:pt x="6216" y="5342"/>
                    <a:pt x="6467" y="4490"/>
                    <a:pt x="6442" y="3663"/>
                  </a:cubicBezTo>
                  <a:cubicBezTo>
                    <a:pt x="6417" y="2811"/>
                    <a:pt x="6116" y="1958"/>
                    <a:pt x="5590" y="1257"/>
                  </a:cubicBezTo>
                  <a:cubicBezTo>
                    <a:pt x="5339" y="881"/>
                    <a:pt x="5013" y="555"/>
                    <a:pt x="4612" y="329"/>
                  </a:cubicBezTo>
                  <a:cubicBezTo>
                    <a:pt x="4245" y="123"/>
                    <a:pt x="3794" y="0"/>
                    <a:pt x="3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8662249" y="792855"/>
              <a:ext cx="96795" cy="108983"/>
            </a:xfrm>
            <a:custGeom>
              <a:avLst/>
              <a:gdLst/>
              <a:ahLst/>
              <a:cxnLst/>
              <a:rect l="l" t="t" r="r" b="b"/>
              <a:pathLst>
                <a:path w="2732" h="3076" extrusionOk="0">
                  <a:moveTo>
                    <a:pt x="1379" y="0"/>
                  </a:moveTo>
                  <a:cubicBezTo>
                    <a:pt x="1003" y="0"/>
                    <a:pt x="627" y="150"/>
                    <a:pt x="376" y="426"/>
                  </a:cubicBezTo>
                  <a:cubicBezTo>
                    <a:pt x="125" y="677"/>
                    <a:pt x="0" y="1028"/>
                    <a:pt x="0" y="1379"/>
                  </a:cubicBezTo>
                  <a:cubicBezTo>
                    <a:pt x="0" y="1604"/>
                    <a:pt x="25" y="1855"/>
                    <a:pt x="100" y="2055"/>
                  </a:cubicBezTo>
                  <a:cubicBezTo>
                    <a:pt x="201" y="2381"/>
                    <a:pt x="376" y="2657"/>
                    <a:pt x="652" y="2857"/>
                  </a:cubicBezTo>
                  <a:cubicBezTo>
                    <a:pt x="862" y="3010"/>
                    <a:pt x="1102" y="3076"/>
                    <a:pt x="1349" y="3076"/>
                  </a:cubicBezTo>
                  <a:cubicBezTo>
                    <a:pt x="1425" y="3076"/>
                    <a:pt x="1502" y="3070"/>
                    <a:pt x="1579" y="3058"/>
                  </a:cubicBezTo>
                  <a:cubicBezTo>
                    <a:pt x="1905" y="2983"/>
                    <a:pt x="2206" y="2807"/>
                    <a:pt x="2406" y="2556"/>
                  </a:cubicBezTo>
                  <a:cubicBezTo>
                    <a:pt x="2632" y="2281"/>
                    <a:pt x="2732" y="1905"/>
                    <a:pt x="2732" y="1554"/>
                  </a:cubicBezTo>
                  <a:cubicBezTo>
                    <a:pt x="2707" y="1203"/>
                    <a:pt x="2582" y="827"/>
                    <a:pt x="2356" y="526"/>
                  </a:cubicBezTo>
                  <a:cubicBezTo>
                    <a:pt x="2256" y="376"/>
                    <a:pt x="2130" y="251"/>
                    <a:pt x="1955" y="150"/>
                  </a:cubicBezTo>
                  <a:cubicBezTo>
                    <a:pt x="1780" y="50"/>
                    <a:pt x="1579" y="0"/>
                    <a:pt x="1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8623673" y="1422970"/>
              <a:ext cx="229174" cy="258038"/>
            </a:xfrm>
            <a:custGeom>
              <a:avLst/>
              <a:gdLst/>
              <a:ahLst/>
              <a:cxnLst/>
              <a:rect l="l" t="t" r="r" b="b"/>
              <a:pathLst>
                <a:path w="2732" h="3076" extrusionOk="0">
                  <a:moveTo>
                    <a:pt x="1379" y="0"/>
                  </a:moveTo>
                  <a:cubicBezTo>
                    <a:pt x="1003" y="0"/>
                    <a:pt x="627" y="150"/>
                    <a:pt x="376" y="426"/>
                  </a:cubicBezTo>
                  <a:cubicBezTo>
                    <a:pt x="125" y="677"/>
                    <a:pt x="0" y="1028"/>
                    <a:pt x="0" y="1379"/>
                  </a:cubicBezTo>
                  <a:cubicBezTo>
                    <a:pt x="0" y="1604"/>
                    <a:pt x="25" y="1855"/>
                    <a:pt x="100" y="2055"/>
                  </a:cubicBezTo>
                  <a:cubicBezTo>
                    <a:pt x="201" y="2381"/>
                    <a:pt x="376" y="2657"/>
                    <a:pt x="652" y="2857"/>
                  </a:cubicBezTo>
                  <a:cubicBezTo>
                    <a:pt x="862" y="3010"/>
                    <a:pt x="1102" y="3076"/>
                    <a:pt x="1349" y="3076"/>
                  </a:cubicBezTo>
                  <a:cubicBezTo>
                    <a:pt x="1425" y="3076"/>
                    <a:pt x="1502" y="3070"/>
                    <a:pt x="1579" y="3058"/>
                  </a:cubicBezTo>
                  <a:cubicBezTo>
                    <a:pt x="1905" y="2983"/>
                    <a:pt x="2206" y="2807"/>
                    <a:pt x="2406" y="2556"/>
                  </a:cubicBezTo>
                  <a:cubicBezTo>
                    <a:pt x="2632" y="2281"/>
                    <a:pt x="2732" y="1905"/>
                    <a:pt x="2732" y="1554"/>
                  </a:cubicBezTo>
                  <a:cubicBezTo>
                    <a:pt x="2707" y="1203"/>
                    <a:pt x="2582" y="827"/>
                    <a:pt x="2356" y="526"/>
                  </a:cubicBezTo>
                  <a:cubicBezTo>
                    <a:pt x="2256" y="376"/>
                    <a:pt x="2130" y="251"/>
                    <a:pt x="1955" y="150"/>
                  </a:cubicBezTo>
                  <a:cubicBezTo>
                    <a:pt x="1780" y="50"/>
                    <a:pt x="15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8017661" y="645742"/>
              <a:ext cx="301679" cy="336807"/>
            </a:xfrm>
            <a:custGeom>
              <a:avLst/>
              <a:gdLst/>
              <a:ahLst/>
              <a:cxnLst/>
              <a:rect l="l" t="t" r="r" b="b"/>
              <a:pathLst>
                <a:path w="5565" h="6213" extrusionOk="0">
                  <a:moveTo>
                    <a:pt x="2783" y="0"/>
                  </a:moveTo>
                  <a:cubicBezTo>
                    <a:pt x="2056" y="0"/>
                    <a:pt x="1304" y="326"/>
                    <a:pt x="778" y="852"/>
                  </a:cubicBezTo>
                  <a:cubicBezTo>
                    <a:pt x="276" y="1353"/>
                    <a:pt x="1" y="2080"/>
                    <a:pt x="51" y="2807"/>
                  </a:cubicBezTo>
                  <a:cubicBezTo>
                    <a:pt x="1" y="3258"/>
                    <a:pt x="76" y="3734"/>
                    <a:pt x="226" y="4185"/>
                  </a:cubicBezTo>
                  <a:cubicBezTo>
                    <a:pt x="427" y="4812"/>
                    <a:pt x="803" y="5389"/>
                    <a:pt x="1354" y="5764"/>
                  </a:cubicBezTo>
                  <a:cubicBezTo>
                    <a:pt x="1769" y="6066"/>
                    <a:pt x="2241" y="6212"/>
                    <a:pt x="2727" y="6212"/>
                  </a:cubicBezTo>
                  <a:cubicBezTo>
                    <a:pt x="2887" y="6212"/>
                    <a:pt x="3048" y="6196"/>
                    <a:pt x="3209" y="6165"/>
                  </a:cubicBezTo>
                  <a:cubicBezTo>
                    <a:pt x="3860" y="6040"/>
                    <a:pt x="4487" y="5664"/>
                    <a:pt x="4888" y="5138"/>
                  </a:cubicBezTo>
                  <a:cubicBezTo>
                    <a:pt x="5339" y="4587"/>
                    <a:pt x="5565" y="3860"/>
                    <a:pt x="5539" y="3158"/>
                  </a:cubicBezTo>
                  <a:cubicBezTo>
                    <a:pt x="5514" y="2406"/>
                    <a:pt x="5264" y="1679"/>
                    <a:pt x="4813" y="1078"/>
                  </a:cubicBezTo>
                  <a:cubicBezTo>
                    <a:pt x="4587" y="777"/>
                    <a:pt x="4311" y="501"/>
                    <a:pt x="3986" y="301"/>
                  </a:cubicBezTo>
                  <a:cubicBezTo>
                    <a:pt x="3610" y="100"/>
                    <a:pt x="3209" y="0"/>
                    <a:pt x="27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6" name="Google Shape;806;p30"/>
          <p:cNvGrpSpPr/>
          <p:nvPr/>
        </p:nvGrpSpPr>
        <p:grpSpPr>
          <a:xfrm>
            <a:off x="148077" y="3778240"/>
            <a:ext cx="510776" cy="658652"/>
            <a:chOff x="148077" y="3778240"/>
            <a:chExt cx="510776" cy="658652"/>
          </a:xfrm>
        </p:grpSpPr>
        <p:sp>
          <p:nvSpPr>
            <p:cNvPr id="807" name="Google Shape;807;p30"/>
            <p:cNvSpPr/>
            <p:nvPr/>
          </p:nvSpPr>
          <p:spPr>
            <a:xfrm rot="-5400000">
              <a:off x="493434" y="4151154"/>
              <a:ext cx="155918" cy="174919"/>
            </a:xfrm>
            <a:custGeom>
              <a:avLst/>
              <a:gdLst/>
              <a:ahLst/>
              <a:cxnLst/>
              <a:rect l="l" t="t" r="r" b="b"/>
              <a:pathLst>
                <a:path w="4212" h="4725" extrusionOk="0">
                  <a:moveTo>
                    <a:pt x="2106" y="0"/>
                  </a:moveTo>
                  <a:cubicBezTo>
                    <a:pt x="1555" y="25"/>
                    <a:pt x="978" y="251"/>
                    <a:pt x="577" y="652"/>
                  </a:cubicBezTo>
                  <a:cubicBezTo>
                    <a:pt x="201" y="1028"/>
                    <a:pt x="1" y="1579"/>
                    <a:pt x="26" y="2130"/>
                  </a:cubicBezTo>
                  <a:cubicBezTo>
                    <a:pt x="1" y="2481"/>
                    <a:pt x="51" y="2857"/>
                    <a:pt x="151" y="3183"/>
                  </a:cubicBezTo>
                  <a:cubicBezTo>
                    <a:pt x="327" y="3659"/>
                    <a:pt x="602" y="4085"/>
                    <a:pt x="1028" y="4386"/>
                  </a:cubicBezTo>
                  <a:cubicBezTo>
                    <a:pt x="1329" y="4612"/>
                    <a:pt x="1686" y="4724"/>
                    <a:pt x="2057" y="4724"/>
                  </a:cubicBezTo>
                  <a:cubicBezTo>
                    <a:pt x="2181" y="4724"/>
                    <a:pt x="2307" y="4712"/>
                    <a:pt x="2432" y="4687"/>
                  </a:cubicBezTo>
                  <a:cubicBezTo>
                    <a:pt x="2933" y="4587"/>
                    <a:pt x="3384" y="4311"/>
                    <a:pt x="3710" y="3910"/>
                  </a:cubicBezTo>
                  <a:cubicBezTo>
                    <a:pt x="4061" y="3484"/>
                    <a:pt x="4211" y="2957"/>
                    <a:pt x="4186" y="2406"/>
                  </a:cubicBezTo>
                  <a:cubicBezTo>
                    <a:pt x="4161" y="1830"/>
                    <a:pt x="3986" y="1278"/>
                    <a:pt x="3635" y="827"/>
                  </a:cubicBezTo>
                  <a:cubicBezTo>
                    <a:pt x="3484" y="602"/>
                    <a:pt x="3259" y="376"/>
                    <a:pt x="3008" y="226"/>
                  </a:cubicBezTo>
                  <a:cubicBezTo>
                    <a:pt x="2733" y="75"/>
                    <a:pt x="2432" y="0"/>
                    <a:pt x="2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0"/>
            <p:cNvSpPr/>
            <p:nvPr/>
          </p:nvSpPr>
          <p:spPr>
            <a:xfrm rot="-5400000">
              <a:off x="241365" y="3766293"/>
              <a:ext cx="206019" cy="229912"/>
            </a:xfrm>
            <a:custGeom>
              <a:avLst/>
              <a:gdLst/>
              <a:ahLst/>
              <a:cxnLst/>
              <a:rect l="l" t="t" r="r" b="b"/>
              <a:pathLst>
                <a:path w="4212" h="4700" extrusionOk="0">
                  <a:moveTo>
                    <a:pt x="2106" y="0"/>
                  </a:moveTo>
                  <a:cubicBezTo>
                    <a:pt x="1555" y="0"/>
                    <a:pt x="978" y="226"/>
                    <a:pt x="577" y="627"/>
                  </a:cubicBezTo>
                  <a:cubicBezTo>
                    <a:pt x="201" y="1028"/>
                    <a:pt x="1" y="1579"/>
                    <a:pt x="26" y="2105"/>
                  </a:cubicBezTo>
                  <a:cubicBezTo>
                    <a:pt x="1" y="2456"/>
                    <a:pt x="51" y="2832"/>
                    <a:pt x="151" y="3158"/>
                  </a:cubicBezTo>
                  <a:cubicBezTo>
                    <a:pt x="327" y="3634"/>
                    <a:pt x="602" y="4085"/>
                    <a:pt x="1028" y="4361"/>
                  </a:cubicBezTo>
                  <a:cubicBezTo>
                    <a:pt x="1329" y="4586"/>
                    <a:pt x="1686" y="4699"/>
                    <a:pt x="2058" y="4699"/>
                  </a:cubicBezTo>
                  <a:cubicBezTo>
                    <a:pt x="2181" y="4699"/>
                    <a:pt x="2307" y="4687"/>
                    <a:pt x="2432" y="4662"/>
                  </a:cubicBezTo>
                  <a:cubicBezTo>
                    <a:pt x="2933" y="4586"/>
                    <a:pt x="3384" y="4286"/>
                    <a:pt x="3710" y="3910"/>
                  </a:cubicBezTo>
                  <a:cubicBezTo>
                    <a:pt x="4061" y="3484"/>
                    <a:pt x="4211" y="2932"/>
                    <a:pt x="4186" y="2381"/>
                  </a:cubicBezTo>
                  <a:cubicBezTo>
                    <a:pt x="4161" y="1830"/>
                    <a:pt x="3986" y="1278"/>
                    <a:pt x="3635" y="827"/>
                  </a:cubicBezTo>
                  <a:cubicBezTo>
                    <a:pt x="3485" y="576"/>
                    <a:pt x="3259" y="376"/>
                    <a:pt x="3008" y="226"/>
                  </a:cubicBezTo>
                  <a:cubicBezTo>
                    <a:pt x="2733" y="50"/>
                    <a:pt x="2432" y="0"/>
                    <a:pt x="2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 rot="-5400000">
              <a:off x="159026" y="4252215"/>
              <a:ext cx="173728" cy="195626"/>
            </a:xfrm>
            <a:custGeom>
              <a:avLst/>
              <a:gdLst/>
              <a:ahLst/>
              <a:cxnLst/>
              <a:rect l="l" t="t" r="r" b="b"/>
              <a:pathLst>
                <a:path w="2732" h="3076" extrusionOk="0">
                  <a:moveTo>
                    <a:pt x="1379" y="0"/>
                  </a:moveTo>
                  <a:cubicBezTo>
                    <a:pt x="1003" y="0"/>
                    <a:pt x="627" y="150"/>
                    <a:pt x="376" y="426"/>
                  </a:cubicBezTo>
                  <a:cubicBezTo>
                    <a:pt x="125" y="677"/>
                    <a:pt x="0" y="1028"/>
                    <a:pt x="0" y="1379"/>
                  </a:cubicBezTo>
                  <a:cubicBezTo>
                    <a:pt x="0" y="1604"/>
                    <a:pt x="25" y="1855"/>
                    <a:pt x="100" y="2055"/>
                  </a:cubicBezTo>
                  <a:cubicBezTo>
                    <a:pt x="201" y="2381"/>
                    <a:pt x="376" y="2657"/>
                    <a:pt x="652" y="2857"/>
                  </a:cubicBezTo>
                  <a:cubicBezTo>
                    <a:pt x="862" y="3010"/>
                    <a:pt x="1102" y="3076"/>
                    <a:pt x="1349" y="3076"/>
                  </a:cubicBezTo>
                  <a:cubicBezTo>
                    <a:pt x="1425" y="3076"/>
                    <a:pt x="1502" y="3070"/>
                    <a:pt x="1579" y="3058"/>
                  </a:cubicBezTo>
                  <a:cubicBezTo>
                    <a:pt x="1905" y="2983"/>
                    <a:pt x="2206" y="2807"/>
                    <a:pt x="2406" y="2556"/>
                  </a:cubicBezTo>
                  <a:cubicBezTo>
                    <a:pt x="2632" y="2281"/>
                    <a:pt x="2732" y="1905"/>
                    <a:pt x="2732" y="1554"/>
                  </a:cubicBezTo>
                  <a:cubicBezTo>
                    <a:pt x="2707" y="1203"/>
                    <a:pt x="2582" y="827"/>
                    <a:pt x="2356" y="526"/>
                  </a:cubicBezTo>
                  <a:cubicBezTo>
                    <a:pt x="2256" y="376"/>
                    <a:pt x="2130" y="251"/>
                    <a:pt x="1955" y="150"/>
                  </a:cubicBezTo>
                  <a:cubicBezTo>
                    <a:pt x="1780" y="50"/>
                    <a:pt x="1579" y="0"/>
                    <a:pt x="1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30"/>
          <p:cNvSpPr/>
          <p:nvPr/>
        </p:nvSpPr>
        <p:spPr>
          <a:xfrm rot="-5400000">
            <a:off x="299266" y="358009"/>
            <a:ext cx="268799" cy="299978"/>
          </a:xfrm>
          <a:custGeom>
            <a:avLst/>
            <a:gdLst/>
            <a:ahLst/>
            <a:cxnLst/>
            <a:rect l="l" t="t" r="r" b="b"/>
            <a:pathLst>
              <a:path w="4212" h="4700" extrusionOk="0">
                <a:moveTo>
                  <a:pt x="2106" y="0"/>
                </a:moveTo>
                <a:cubicBezTo>
                  <a:pt x="1555" y="0"/>
                  <a:pt x="978" y="226"/>
                  <a:pt x="577" y="627"/>
                </a:cubicBezTo>
                <a:cubicBezTo>
                  <a:pt x="201" y="1028"/>
                  <a:pt x="1" y="1579"/>
                  <a:pt x="26" y="2105"/>
                </a:cubicBezTo>
                <a:cubicBezTo>
                  <a:pt x="1" y="2456"/>
                  <a:pt x="51" y="2832"/>
                  <a:pt x="151" y="3158"/>
                </a:cubicBezTo>
                <a:cubicBezTo>
                  <a:pt x="327" y="3634"/>
                  <a:pt x="602" y="4085"/>
                  <a:pt x="1028" y="4361"/>
                </a:cubicBezTo>
                <a:cubicBezTo>
                  <a:pt x="1329" y="4586"/>
                  <a:pt x="1686" y="4699"/>
                  <a:pt x="2058" y="4699"/>
                </a:cubicBezTo>
                <a:cubicBezTo>
                  <a:pt x="2181" y="4699"/>
                  <a:pt x="2307" y="4687"/>
                  <a:pt x="2432" y="4662"/>
                </a:cubicBezTo>
                <a:cubicBezTo>
                  <a:pt x="2933" y="4586"/>
                  <a:pt x="3384" y="4286"/>
                  <a:pt x="3710" y="3910"/>
                </a:cubicBezTo>
                <a:cubicBezTo>
                  <a:pt x="4061" y="3484"/>
                  <a:pt x="4211" y="2932"/>
                  <a:pt x="4186" y="2381"/>
                </a:cubicBezTo>
                <a:cubicBezTo>
                  <a:pt x="4161" y="1830"/>
                  <a:pt x="3986" y="1278"/>
                  <a:pt x="3635" y="827"/>
                </a:cubicBezTo>
                <a:cubicBezTo>
                  <a:pt x="3485" y="576"/>
                  <a:pt x="3259" y="376"/>
                  <a:pt x="3008" y="226"/>
                </a:cubicBezTo>
                <a:cubicBezTo>
                  <a:pt x="2733" y="50"/>
                  <a:pt x="2432" y="0"/>
                  <a:pt x="21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0"/>
          <p:cNvSpPr/>
          <p:nvPr/>
        </p:nvSpPr>
        <p:spPr>
          <a:xfrm rot="8855799">
            <a:off x="186390" y="793028"/>
            <a:ext cx="173235" cy="193322"/>
          </a:xfrm>
          <a:custGeom>
            <a:avLst/>
            <a:gdLst/>
            <a:ahLst/>
            <a:cxnLst/>
            <a:rect l="l" t="t" r="r" b="b"/>
            <a:pathLst>
              <a:path w="4212" h="4700" extrusionOk="0">
                <a:moveTo>
                  <a:pt x="2106" y="0"/>
                </a:moveTo>
                <a:cubicBezTo>
                  <a:pt x="1555" y="0"/>
                  <a:pt x="978" y="226"/>
                  <a:pt x="577" y="627"/>
                </a:cubicBezTo>
                <a:cubicBezTo>
                  <a:pt x="201" y="1028"/>
                  <a:pt x="1" y="1579"/>
                  <a:pt x="26" y="2105"/>
                </a:cubicBezTo>
                <a:cubicBezTo>
                  <a:pt x="1" y="2456"/>
                  <a:pt x="51" y="2832"/>
                  <a:pt x="151" y="3158"/>
                </a:cubicBezTo>
                <a:cubicBezTo>
                  <a:pt x="327" y="3634"/>
                  <a:pt x="602" y="4085"/>
                  <a:pt x="1028" y="4361"/>
                </a:cubicBezTo>
                <a:cubicBezTo>
                  <a:pt x="1329" y="4586"/>
                  <a:pt x="1686" y="4699"/>
                  <a:pt x="2058" y="4699"/>
                </a:cubicBezTo>
                <a:cubicBezTo>
                  <a:pt x="2181" y="4699"/>
                  <a:pt x="2307" y="4687"/>
                  <a:pt x="2432" y="4662"/>
                </a:cubicBezTo>
                <a:cubicBezTo>
                  <a:pt x="2933" y="4586"/>
                  <a:pt x="3384" y="4286"/>
                  <a:pt x="3710" y="3910"/>
                </a:cubicBezTo>
                <a:cubicBezTo>
                  <a:pt x="4061" y="3484"/>
                  <a:pt x="4211" y="2932"/>
                  <a:pt x="4186" y="2381"/>
                </a:cubicBezTo>
                <a:cubicBezTo>
                  <a:pt x="4161" y="1830"/>
                  <a:pt x="3986" y="1278"/>
                  <a:pt x="3635" y="827"/>
                </a:cubicBezTo>
                <a:cubicBezTo>
                  <a:pt x="3485" y="576"/>
                  <a:pt x="3259" y="376"/>
                  <a:pt x="3008" y="226"/>
                </a:cubicBezTo>
                <a:cubicBezTo>
                  <a:pt x="2733" y="50"/>
                  <a:pt x="2432" y="0"/>
                  <a:pt x="21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0"/>
          <p:cNvSpPr/>
          <p:nvPr/>
        </p:nvSpPr>
        <p:spPr>
          <a:xfrm rot="10800000">
            <a:off x="8798189" y="4675300"/>
            <a:ext cx="196458" cy="219220"/>
          </a:xfrm>
          <a:custGeom>
            <a:avLst/>
            <a:gdLst/>
            <a:ahLst/>
            <a:cxnLst/>
            <a:rect l="l" t="t" r="r" b="b"/>
            <a:pathLst>
              <a:path w="4212" h="4700" extrusionOk="0">
                <a:moveTo>
                  <a:pt x="2106" y="0"/>
                </a:moveTo>
                <a:cubicBezTo>
                  <a:pt x="1555" y="0"/>
                  <a:pt x="978" y="226"/>
                  <a:pt x="577" y="627"/>
                </a:cubicBezTo>
                <a:cubicBezTo>
                  <a:pt x="201" y="1028"/>
                  <a:pt x="1" y="1579"/>
                  <a:pt x="26" y="2105"/>
                </a:cubicBezTo>
                <a:cubicBezTo>
                  <a:pt x="1" y="2456"/>
                  <a:pt x="51" y="2832"/>
                  <a:pt x="151" y="3158"/>
                </a:cubicBezTo>
                <a:cubicBezTo>
                  <a:pt x="327" y="3634"/>
                  <a:pt x="602" y="4085"/>
                  <a:pt x="1028" y="4361"/>
                </a:cubicBezTo>
                <a:cubicBezTo>
                  <a:pt x="1329" y="4586"/>
                  <a:pt x="1686" y="4699"/>
                  <a:pt x="2058" y="4699"/>
                </a:cubicBezTo>
                <a:cubicBezTo>
                  <a:pt x="2181" y="4699"/>
                  <a:pt x="2307" y="4687"/>
                  <a:pt x="2432" y="4662"/>
                </a:cubicBezTo>
                <a:cubicBezTo>
                  <a:pt x="2933" y="4586"/>
                  <a:pt x="3384" y="4286"/>
                  <a:pt x="3710" y="3910"/>
                </a:cubicBezTo>
                <a:cubicBezTo>
                  <a:pt x="4061" y="3484"/>
                  <a:pt x="4211" y="2932"/>
                  <a:pt x="4186" y="2381"/>
                </a:cubicBezTo>
                <a:cubicBezTo>
                  <a:pt x="4161" y="1830"/>
                  <a:pt x="3986" y="1278"/>
                  <a:pt x="3635" y="827"/>
                </a:cubicBezTo>
                <a:cubicBezTo>
                  <a:pt x="3485" y="576"/>
                  <a:pt x="3259" y="376"/>
                  <a:pt x="3008" y="226"/>
                </a:cubicBezTo>
                <a:cubicBezTo>
                  <a:pt x="2733" y="50"/>
                  <a:pt x="2432" y="0"/>
                  <a:pt x="21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0"/>
          <p:cNvSpPr/>
          <p:nvPr/>
        </p:nvSpPr>
        <p:spPr>
          <a:xfrm rot="10800000">
            <a:off x="8224252" y="4497892"/>
            <a:ext cx="259566" cy="289790"/>
          </a:xfrm>
          <a:custGeom>
            <a:avLst/>
            <a:gdLst/>
            <a:ahLst/>
            <a:cxnLst/>
            <a:rect l="l" t="t" r="r" b="b"/>
            <a:pathLst>
              <a:path w="5565" h="6213" extrusionOk="0">
                <a:moveTo>
                  <a:pt x="2783" y="0"/>
                </a:moveTo>
                <a:cubicBezTo>
                  <a:pt x="2056" y="0"/>
                  <a:pt x="1304" y="326"/>
                  <a:pt x="778" y="852"/>
                </a:cubicBezTo>
                <a:cubicBezTo>
                  <a:pt x="276" y="1353"/>
                  <a:pt x="1" y="2080"/>
                  <a:pt x="51" y="2807"/>
                </a:cubicBezTo>
                <a:cubicBezTo>
                  <a:pt x="1" y="3258"/>
                  <a:pt x="76" y="3734"/>
                  <a:pt x="226" y="4185"/>
                </a:cubicBezTo>
                <a:cubicBezTo>
                  <a:pt x="427" y="4812"/>
                  <a:pt x="803" y="5389"/>
                  <a:pt x="1354" y="5764"/>
                </a:cubicBezTo>
                <a:cubicBezTo>
                  <a:pt x="1769" y="6066"/>
                  <a:pt x="2241" y="6212"/>
                  <a:pt x="2727" y="6212"/>
                </a:cubicBezTo>
                <a:cubicBezTo>
                  <a:pt x="2887" y="6212"/>
                  <a:pt x="3048" y="6196"/>
                  <a:pt x="3209" y="6165"/>
                </a:cubicBezTo>
                <a:cubicBezTo>
                  <a:pt x="3860" y="6040"/>
                  <a:pt x="4487" y="5664"/>
                  <a:pt x="4888" y="5138"/>
                </a:cubicBezTo>
                <a:cubicBezTo>
                  <a:pt x="5339" y="4587"/>
                  <a:pt x="5565" y="3860"/>
                  <a:pt x="5539" y="3158"/>
                </a:cubicBezTo>
                <a:cubicBezTo>
                  <a:pt x="5514" y="2406"/>
                  <a:pt x="5264" y="1679"/>
                  <a:pt x="4813" y="1078"/>
                </a:cubicBezTo>
                <a:cubicBezTo>
                  <a:pt x="4587" y="777"/>
                  <a:pt x="4311" y="501"/>
                  <a:pt x="3986" y="301"/>
                </a:cubicBezTo>
                <a:cubicBezTo>
                  <a:pt x="3610" y="100"/>
                  <a:pt x="3209" y="0"/>
                  <a:pt x="27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0"/>
          <p:cNvSpPr/>
          <p:nvPr/>
        </p:nvSpPr>
        <p:spPr>
          <a:xfrm rot="10800000">
            <a:off x="8746039" y="3997962"/>
            <a:ext cx="196458" cy="219220"/>
          </a:xfrm>
          <a:custGeom>
            <a:avLst/>
            <a:gdLst/>
            <a:ahLst/>
            <a:cxnLst/>
            <a:rect l="l" t="t" r="r" b="b"/>
            <a:pathLst>
              <a:path w="4212" h="4700" extrusionOk="0">
                <a:moveTo>
                  <a:pt x="2106" y="0"/>
                </a:moveTo>
                <a:cubicBezTo>
                  <a:pt x="1555" y="0"/>
                  <a:pt x="978" y="226"/>
                  <a:pt x="577" y="627"/>
                </a:cubicBezTo>
                <a:cubicBezTo>
                  <a:pt x="201" y="1028"/>
                  <a:pt x="1" y="1579"/>
                  <a:pt x="26" y="2105"/>
                </a:cubicBezTo>
                <a:cubicBezTo>
                  <a:pt x="1" y="2456"/>
                  <a:pt x="51" y="2832"/>
                  <a:pt x="151" y="3158"/>
                </a:cubicBezTo>
                <a:cubicBezTo>
                  <a:pt x="327" y="3634"/>
                  <a:pt x="602" y="4085"/>
                  <a:pt x="1028" y="4361"/>
                </a:cubicBezTo>
                <a:cubicBezTo>
                  <a:pt x="1329" y="4586"/>
                  <a:pt x="1686" y="4699"/>
                  <a:pt x="2058" y="4699"/>
                </a:cubicBezTo>
                <a:cubicBezTo>
                  <a:pt x="2181" y="4699"/>
                  <a:pt x="2307" y="4687"/>
                  <a:pt x="2432" y="4662"/>
                </a:cubicBezTo>
                <a:cubicBezTo>
                  <a:pt x="2933" y="4586"/>
                  <a:pt x="3384" y="4286"/>
                  <a:pt x="3710" y="3910"/>
                </a:cubicBezTo>
                <a:cubicBezTo>
                  <a:pt x="4061" y="3484"/>
                  <a:pt x="4211" y="2932"/>
                  <a:pt x="4186" y="2381"/>
                </a:cubicBezTo>
                <a:cubicBezTo>
                  <a:pt x="4161" y="1830"/>
                  <a:pt x="3986" y="1278"/>
                  <a:pt x="3635" y="827"/>
                </a:cubicBezTo>
                <a:cubicBezTo>
                  <a:pt x="3485" y="576"/>
                  <a:pt x="3259" y="376"/>
                  <a:pt x="3008" y="226"/>
                </a:cubicBezTo>
                <a:cubicBezTo>
                  <a:pt x="2733" y="50"/>
                  <a:pt x="2432" y="0"/>
                  <a:pt x="21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5" name="Google Shape;815;p30"/>
          <p:cNvGrpSpPr/>
          <p:nvPr/>
        </p:nvGrpSpPr>
        <p:grpSpPr>
          <a:xfrm rot="10800000" flipH="1">
            <a:off x="8374168" y="264000"/>
            <a:ext cx="534755" cy="648645"/>
            <a:chOff x="8135869" y="3746436"/>
            <a:chExt cx="665698" cy="807475"/>
          </a:xfrm>
        </p:grpSpPr>
        <p:sp>
          <p:nvSpPr>
            <p:cNvPr id="816" name="Google Shape;816;p30"/>
            <p:cNvSpPr/>
            <p:nvPr/>
          </p:nvSpPr>
          <p:spPr>
            <a:xfrm rot="10800000" flipH="1">
              <a:off x="8209703" y="3746436"/>
              <a:ext cx="212001" cy="281654"/>
            </a:xfrm>
            <a:custGeom>
              <a:avLst/>
              <a:gdLst/>
              <a:ahLst/>
              <a:cxnLst/>
              <a:rect l="l" t="t" r="r" b="b"/>
              <a:pathLst>
                <a:path w="4462" h="5928" extrusionOk="0">
                  <a:moveTo>
                    <a:pt x="855" y="1"/>
                  </a:moveTo>
                  <a:cubicBezTo>
                    <a:pt x="781" y="1"/>
                    <a:pt x="696" y="47"/>
                    <a:pt x="677" y="121"/>
                  </a:cubicBezTo>
                  <a:cubicBezTo>
                    <a:pt x="226" y="1549"/>
                    <a:pt x="1" y="3028"/>
                    <a:pt x="26" y="4532"/>
                  </a:cubicBezTo>
                  <a:cubicBezTo>
                    <a:pt x="26" y="4958"/>
                    <a:pt x="51" y="5384"/>
                    <a:pt x="101" y="5810"/>
                  </a:cubicBezTo>
                  <a:cubicBezTo>
                    <a:pt x="117" y="5888"/>
                    <a:pt x="191" y="5927"/>
                    <a:pt x="269" y="5927"/>
                  </a:cubicBezTo>
                  <a:cubicBezTo>
                    <a:pt x="316" y="5927"/>
                    <a:pt x="364" y="5913"/>
                    <a:pt x="402" y="5885"/>
                  </a:cubicBezTo>
                  <a:cubicBezTo>
                    <a:pt x="1028" y="5434"/>
                    <a:pt x="1655" y="4958"/>
                    <a:pt x="2307" y="4481"/>
                  </a:cubicBezTo>
                  <a:lnTo>
                    <a:pt x="3234" y="3780"/>
                  </a:lnTo>
                  <a:cubicBezTo>
                    <a:pt x="3384" y="3654"/>
                    <a:pt x="3560" y="3529"/>
                    <a:pt x="3710" y="3429"/>
                  </a:cubicBezTo>
                  <a:cubicBezTo>
                    <a:pt x="3860" y="3303"/>
                    <a:pt x="4011" y="3228"/>
                    <a:pt x="4136" y="3078"/>
                  </a:cubicBezTo>
                  <a:cubicBezTo>
                    <a:pt x="4211" y="3003"/>
                    <a:pt x="4261" y="2852"/>
                    <a:pt x="4287" y="2727"/>
                  </a:cubicBezTo>
                  <a:cubicBezTo>
                    <a:pt x="4362" y="2702"/>
                    <a:pt x="4387" y="2652"/>
                    <a:pt x="4412" y="2602"/>
                  </a:cubicBezTo>
                  <a:cubicBezTo>
                    <a:pt x="4462" y="2501"/>
                    <a:pt x="4437" y="2426"/>
                    <a:pt x="4412" y="2351"/>
                  </a:cubicBezTo>
                  <a:cubicBezTo>
                    <a:pt x="4337" y="2201"/>
                    <a:pt x="4211" y="2151"/>
                    <a:pt x="4061" y="2100"/>
                  </a:cubicBezTo>
                  <a:lnTo>
                    <a:pt x="4011" y="2075"/>
                  </a:lnTo>
                  <a:cubicBezTo>
                    <a:pt x="4011" y="2025"/>
                    <a:pt x="3986" y="2000"/>
                    <a:pt x="3936" y="1950"/>
                  </a:cubicBezTo>
                  <a:cubicBezTo>
                    <a:pt x="2933" y="1324"/>
                    <a:pt x="1931" y="672"/>
                    <a:pt x="928" y="20"/>
                  </a:cubicBezTo>
                  <a:cubicBezTo>
                    <a:pt x="908" y="7"/>
                    <a:pt x="882" y="1"/>
                    <a:pt x="8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0"/>
            <p:cNvSpPr/>
            <p:nvPr/>
          </p:nvSpPr>
          <p:spPr>
            <a:xfrm rot="10800000" flipH="1">
              <a:off x="8509792" y="3818798"/>
              <a:ext cx="176271" cy="209625"/>
            </a:xfrm>
            <a:custGeom>
              <a:avLst/>
              <a:gdLst/>
              <a:ahLst/>
              <a:cxnLst/>
              <a:rect l="l" t="t" r="r" b="b"/>
              <a:pathLst>
                <a:path w="3710" h="4412" extrusionOk="0">
                  <a:moveTo>
                    <a:pt x="624" y="0"/>
                  </a:moveTo>
                  <a:cubicBezTo>
                    <a:pt x="608" y="0"/>
                    <a:pt x="593" y="1"/>
                    <a:pt x="577" y="2"/>
                  </a:cubicBezTo>
                  <a:cubicBezTo>
                    <a:pt x="402" y="27"/>
                    <a:pt x="276" y="153"/>
                    <a:pt x="226" y="303"/>
                  </a:cubicBezTo>
                  <a:cubicBezTo>
                    <a:pt x="176" y="328"/>
                    <a:pt x="126" y="378"/>
                    <a:pt x="126" y="453"/>
                  </a:cubicBezTo>
                  <a:cubicBezTo>
                    <a:pt x="51" y="1706"/>
                    <a:pt x="26" y="2960"/>
                    <a:pt x="1" y="4238"/>
                  </a:cubicBezTo>
                  <a:cubicBezTo>
                    <a:pt x="1" y="4317"/>
                    <a:pt x="78" y="4411"/>
                    <a:pt x="172" y="4411"/>
                  </a:cubicBezTo>
                  <a:cubicBezTo>
                    <a:pt x="198" y="4411"/>
                    <a:pt x="225" y="4404"/>
                    <a:pt x="251" y="4388"/>
                  </a:cubicBezTo>
                  <a:cubicBezTo>
                    <a:pt x="1254" y="3762"/>
                    <a:pt x="2231" y="3085"/>
                    <a:pt x="3159" y="2333"/>
                  </a:cubicBezTo>
                  <a:cubicBezTo>
                    <a:pt x="3284" y="2258"/>
                    <a:pt x="3409" y="2158"/>
                    <a:pt x="3509" y="2057"/>
                  </a:cubicBezTo>
                  <a:cubicBezTo>
                    <a:pt x="3610" y="1982"/>
                    <a:pt x="3710" y="1857"/>
                    <a:pt x="3685" y="1732"/>
                  </a:cubicBezTo>
                  <a:cubicBezTo>
                    <a:pt x="3660" y="1581"/>
                    <a:pt x="3509" y="1506"/>
                    <a:pt x="3384" y="1456"/>
                  </a:cubicBezTo>
                  <a:cubicBezTo>
                    <a:pt x="3234" y="1381"/>
                    <a:pt x="3108" y="1305"/>
                    <a:pt x="2983" y="1230"/>
                  </a:cubicBezTo>
                  <a:cubicBezTo>
                    <a:pt x="2457" y="930"/>
                    <a:pt x="1930" y="629"/>
                    <a:pt x="1404" y="328"/>
                  </a:cubicBezTo>
                  <a:cubicBezTo>
                    <a:pt x="1167" y="209"/>
                    <a:pt x="906" y="0"/>
                    <a:pt x="6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 rot="10800000" flipH="1">
              <a:off x="8326394" y="4066005"/>
              <a:ext cx="192996" cy="250581"/>
            </a:xfrm>
            <a:custGeom>
              <a:avLst/>
              <a:gdLst/>
              <a:ahLst/>
              <a:cxnLst/>
              <a:rect l="l" t="t" r="r" b="b"/>
              <a:pathLst>
                <a:path w="4062" h="5274" extrusionOk="0">
                  <a:moveTo>
                    <a:pt x="1139" y="1"/>
                  </a:moveTo>
                  <a:cubicBezTo>
                    <a:pt x="1049" y="1"/>
                    <a:pt x="972" y="77"/>
                    <a:pt x="953" y="152"/>
                  </a:cubicBezTo>
                  <a:cubicBezTo>
                    <a:pt x="933" y="142"/>
                    <a:pt x="908" y="136"/>
                    <a:pt x="882" y="136"/>
                  </a:cubicBezTo>
                  <a:cubicBezTo>
                    <a:pt x="845" y="136"/>
                    <a:pt x="807" y="148"/>
                    <a:pt x="778" y="177"/>
                  </a:cubicBezTo>
                  <a:cubicBezTo>
                    <a:pt x="527" y="353"/>
                    <a:pt x="527" y="704"/>
                    <a:pt x="477" y="979"/>
                  </a:cubicBezTo>
                  <a:cubicBezTo>
                    <a:pt x="427" y="1305"/>
                    <a:pt x="377" y="1631"/>
                    <a:pt x="352" y="1957"/>
                  </a:cubicBezTo>
                  <a:cubicBezTo>
                    <a:pt x="252" y="2634"/>
                    <a:pt x="176" y="3285"/>
                    <a:pt x="101" y="3962"/>
                  </a:cubicBezTo>
                  <a:cubicBezTo>
                    <a:pt x="76" y="4338"/>
                    <a:pt x="26" y="4714"/>
                    <a:pt x="1" y="5090"/>
                  </a:cubicBezTo>
                  <a:cubicBezTo>
                    <a:pt x="1" y="5213"/>
                    <a:pt x="87" y="5274"/>
                    <a:pt x="181" y="5274"/>
                  </a:cubicBezTo>
                  <a:cubicBezTo>
                    <a:pt x="222" y="5274"/>
                    <a:pt x="264" y="5263"/>
                    <a:pt x="302" y="5240"/>
                  </a:cubicBezTo>
                  <a:cubicBezTo>
                    <a:pt x="1304" y="4488"/>
                    <a:pt x="2257" y="3711"/>
                    <a:pt x="3184" y="2909"/>
                  </a:cubicBezTo>
                  <a:cubicBezTo>
                    <a:pt x="3460" y="2684"/>
                    <a:pt x="3710" y="2433"/>
                    <a:pt x="3986" y="2182"/>
                  </a:cubicBezTo>
                  <a:cubicBezTo>
                    <a:pt x="4061" y="2107"/>
                    <a:pt x="4061" y="1982"/>
                    <a:pt x="3961" y="1907"/>
                  </a:cubicBezTo>
                  <a:cubicBezTo>
                    <a:pt x="3084" y="1230"/>
                    <a:pt x="2181" y="604"/>
                    <a:pt x="1229" y="27"/>
                  </a:cubicBezTo>
                  <a:cubicBezTo>
                    <a:pt x="1198" y="9"/>
                    <a:pt x="1168" y="1"/>
                    <a:pt x="1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 rot="10800000" flipH="1">
              <a:off x="8135869" y="4080829"/>
              <a:ext cx="158454" cy="238798"/>
            </a:xfrm>
            <a:custGeom>
              <a:avLst/>
              <a:gdLst/>
              <a:ahLst/>
              <a:cxnLst/>
              <a:rect l="l" t="t" r="r" b="b"/>
              <a:pathLst>
                <a:path w="3335" h="5026" extrusionOk="0">
                  <a:moveTo>
                    <a:pt x="438" y="1"/>
                  </a:moveTo>
                  <a:cubicBezTo>
                    <a:pt x="385" y="1"/>
                    <a:pt x="333" y="18"/>
                    <a:pt x="302" y="66"/>
                  </a:cubicBezTo>
                  <a:cubicBezTo>
                    <a:pt x="226" y="91"/>
                    <a:pt x="151" y="141"/>
                    <a:pt x="151" y="216"/>
                  </a:cubicBezTo>
                  <a:cubicBezTo>
                    <a:pt x="151" y="266"/>
                    <a:pt x="151" y="292"/>
                    <a:pt x="151" y="317"/>
                  </a:cubicBezTo>
                  <a:cubicBezTo>
                    <a:pt x="101" y="342"/>
                    <a:pt x="76" y="392"/>
                    <a:pt x="51" y="417"/>
                  </a:cubicBezTo>
                  <a:cubicBezTo>
                    <a:pt x="26" y="492"/>
                    <a:pt x="51" y="567"/>
                    <a:pt x="126" y="617"/>
                  </a:cubicBezTo>
                  <a:cubicBezTo>
                    <a:pt x="26" y="1645"/>
                    <a:pt x="1" y="2647"/>
                    <a:pt x="26" y="3675"/>
                  </a:cubicBezTo>
                  <a:cubicBezTo>
                    <a:pt x="51" y="3976"/>
                    <a:pt x="26" y="4251"/>
                    <a:pt x="76" y="4552"/>
                  </a:cubicBezTo>
                  <a:cubicBezTo>
                    <a:pt x="101" y="4678"/>
                    <a:pt x="126" y="4828"/>
                    <a:pt x="226" y="4953"/>
                  </a:cubicBezTo>
                  <a:cubicBezTo>
                    <a:pt x="287" y="5004"/>
                    <a:pt x="348" y="5026"/>
                    <a:pt x="407" y="5026"/>
                  </a:cubicBezTo>
                  <a:cubicBezTo>
                    <a:pt x="494" y="5026"/>
                    <a:pt x="578" y="4978"/>
                    <a:pt x="653" y="4903"/>
                  </a:cubicBezTo>
                  <a:cubicBezTo>
                    <a:pt x="1054" y="4452"/>
                    <a:pt x="1455" y="4001"/>
                    <a:pt x="1856" y="3550"/>
                  </a:cubicBezTo>
                  <a:lnTo>
                    <a:pt x="3234" y="1996"/>
                  </a:lnTo>
                  <a:cubicBezTo>
                    <a:pt x="3309" y="1921"/>
                    <a:pt x="3334" y="1795"/>
                    <a:pt x="3234" y="1720"/>
                  </a:cubicBezTo>
                  <a:cubicBezTo>
                    <a:pt x="3184" y="1695"/>
                    <a:pt x="3134" y="1670"/>
                    <a:pt x="3084" y="1645"/>
                  </a:cubicBezTo>
                  <a:cubicBezTo>
                    <a:pt x="3134" y="1570"/>
                    <a:pt x="3134" y="1444"/>
                    <a:pt x="3034" y="1394"/>
                  </a:cubicBezTo>
                  <a:lnTo>
                    <a:pt x="527" y="16"/>
                  </a:lnTo>
                  <a:cubicBezTo>
                    <a:pt x="500" y="7"/>
                    <a:pt x="469" y="1"/>
                    <a:pt x="4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0"/>
            <p:cNvSpPr/>
            <p:nvPr/>
          </p:nvSpPr>
          <p:spPr>
            <a:xfrm rot="10800000" flipH="1">
              <a:off x="8601491" y="4077313"/>
              <a:ext cx="200075" cy="194706"/>
            </a:xfrm>
            <a:custGeom>
              <a:avLst/>
              <a:gdLst/>
              <a:ahLst/>
              <a:cxnLst/>
              <a:rect l="l" t="t" r="r" b="b"/>
              <a:pathLst>
                <a:path w="4211" h="4098" extrusionOk="0">
                  <a:moveTo>
                    <a:pt x="1437" y="0"/>
                  </a:moveTo>
                  <a:cubicBezTo>
                    <a:pt x="1363" y="0"/>
                    <a:pt x="1298" y="58"/>
                    <a:pt x="1279" y="117"/>
                  </a:cubicBezTo>
                  <a:cubicBezTo>
                    <a:pt x="777" y="1270"/>
                    <a:pt x="376" y="2447"/>
                    <a:pt x="26" y="3650"/>
                  </a:cubicBezTo>
                  <a:cubicBezTo>
                    <a:pt x="0" y="3751"/>
                    <a:pt x="51" y="3801"/>
                    <a:pt x="101" y="3851"/>
                  </a:cubicBezTo>
                  <a:cubicBezTo>
                    <a:pt x="101" y="3876"/>
                    <a:pt x="101" y="3926"/>
                    <a:pt x="126" y="3951"/>
                  </a:cubicBezTo>
                  <a:cubicBezTo>
                    <a:pt x="175" y="4059"/>
                    <a:pt x="258" y="4098"/>
                    <a:pt x="353" y="4098"/>
                  </a:cubicBezTo>
                  <a:cubicBezTo>
                    <a:pt x="546" y="4098"/>
                    <a:pt x="793" y="3935"/>
                    <a:pt x="928" y="3851"/>
                  </a:cubicBezTo>
                  <a:cubicBezTo>
                    <a:pt x="1229" y="3701"/>
                    <a:pt x="1504" y="3550"/>
                    <a:pt x="1805" y="3375"/>
                  </a:cubicBezTo>
                  <a:cubicBezTo>
                    <a:pt x="2381" y="3049"/>
                    <a:pt x="2958" y="2698"/>
                    <a:pt x="3509" y="2322"/>
                  </a:cubicBezTo>
                  <a:cubicBezTo>
                    <a:pt x="3760" y="2147"/>
                    <a:pt x="4086" y="1971"/>
                    <a:pt x="4186" y="1671"/>
                  </a:cubicBezTo>
                  <a:cubicBezTo>
                    <a:pt x="4211" y="1570"/>
                    <a:pt x="4186" y="1495"/>
                    <a:pt x="4111" y="1445"/>
                  </a:cubicBezTo>
                  <a:cubicBezTo>
                    <a:pt x="3309" y="843"/>
                    <a:pt x="2432" y="367"/>
                    <a:pt x="1504" y="16"/>
                  </a:cubicBezTo>
                  <a:cubicBezTo>
                    <a:pt x="1482" y="5"/>
                    <a:pt x="1459" y="0"/>
                    <a:pt x="1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0"/>
            <p:cNvSpPr/>
            <p:nvPr/>
          </p:nvSpPr>
          <p:spPr>
            <a:xfrm rot="10800000" flipH="1">
              <a:off x="8550273" y="4309554"/>
              <a:ext cx="129852" cy="161352"/>
            </a:xfrm>
            <a:custGeom>
              <a:avLst/>
              <a:gdLst/>
              <a:ahLst/>
              <a:cxnLst/>
              <a:rect l="l" t="t" r="r" b="b"/>
              <a:pathLst>
                <a:path w="2733" h="3396" extrusionOk="0">
                  <a:moveTo>
                    <a:pt x="571" y="1"/>
                  </a:moveTo>
                  <a:cubicBezTo>
                    <a:pt x="493" y="1"/>
                    <a:pt x="419" y="25"/>
                    <a:pt x="352" y="92"/>
                  </a:cubicBezTo>
                  <a:cubicBezTo>
                    <a:pt x="276" y="217"/>
                    <a:pt x="251" y="368"/>
                    <a:pt x="226" y="493"/>
                  </a:cubicBezTo>
                  <a:cubicBezTo>
                    <a:pt x="176" y="744"/>
                    <a:pt x="126" y="1019"/>
                    <a:pt x="76" y="1295"/>
                  </a:cubicBezTo>
                  <a:cubicBezTo>
                    <a:pt x="1" y="1922"/>
                    <a:pt x="1" y="2548"/>
                    <a:pt x="76" y="3150"/>
                  </a:cubicBezTo>
                  <a:cubicBezTo>
                    <a:pt x="76" y="3175"/>
                    <a:pt x="76" y="3175"/>
                    <a:pt x="76" y="3175"/>
                  </a:cubicBezTo>
                  <a:cubicBezTo>
                    <a:pt x="56" y="3277"/>
                    <a:pt x="135" y="3395"/>
                    <a:pt x="246" y="3395"/>
                  </a:cubicBezTo>
                  <a:cubicBezTo>
                    <a:pt x="272" y="3395"/>
                    <a:pt x="299" y="3389"/>
                    <a:pt x="327" y="3375"/>
                  </a:cubicBezTo>
                  <a:cubicBezTo>
                    <a:pt x="602" y="3225"/>
                    <a:pt x="803" y="3024"/>
                    <a:pt x="1028" y="2824"/>
                  </a:cubicBezTo>
                  <a:cubicBezTo>
                    <a:pt x="1279" y="2598"/>
                    <a:pt x="1505" y="2373"/>
                    <a:pt x="1755" y="2172"/>
                  </a:cubicBezTo>
                  <a:cubicBezTo>
                    <a:pt x="1981" y="1947"/>
                    <a:pt x="2206" y="1721"/>
                    <a:pt x="2432" y="1521"/>
                  </a:cubicBezTo>
                  <a:cubicBezTo>
                    <a:pt x="2557" y="1420"/>
                    <a:pt x="2708" y="1320"/>
                    <a:pt x="2708" y="1170"/>
                  </a:cubicBezTo>
                  <a:cubicBezTo>
                    <a:pt x="2733" y="1019"/>
                    <a:pt x="2607" y="894"/>
                    <a:pt x="2482" y="844"/>
                  </a:cubicBezTo>
                  <a:cubicBezTo>
                    <a:pt x="2206" y="694"/>
                    <a:pt x="1906" y="568"/>
                    <a:pt x="1630" y="443"/>
                  </a:cubicBezTo>
                  <a:cubicBezTo>
                    <a:pt x="1354" y="318"/>
                    <a:pt x="1053" y="167"/>
                    <a:pt x="778" y="42"/>
                  </a:cubicBezTo>
                  <a:cubicBezTo>
                    <a:pt x="708" y="19"/>
                    <a:pt x="638" y="1"/>
                    <a:pt x="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0"/>
            <p:cNvSpPr/>
            <p:nvPr/>
          </p:nvSpPr>
          <p:spPr>
            <a:xfrm rot="10800000" flipH="1">
              <a:off x="8295463" y="4388615"/>
              <a:ext cx="145293" cy="165296"/>
            </a:xfrm>
            <a:custGeom>
              <a:avLst/>
              <a:gdLst/>
              <a:ahLst/>
              <a:cxnLst/>
              <a:rect l="l" t="t" r="r" b="b"/>
              <a:pathLst>
                <a:path w="3058" h="3479" extrusionOk="0">
                  <a:moveTo>
                    <a:pt x="407" y="0"/>
                  </a:moveTo>
                  <a:cubicBezTo>
                    <a:pt x="333" y="0"/>
                    <a:pt x="270" y="33"/>
                    <a:pt x="251" y="110"/>
                  </a:cubicBezTo>
                  <a:cubicBezTo>
                    <a:pt x="0" y="1037"/>
                    <a:pt x="25" y="2015"/>
                    <a:pt x="76" y="2967"/>
                  </a:cubicBezTo>
                  <a:cubicBezTo>
                    <a:pt x="76" y="3017"/>
                    <a:pt x="101" y="3067"/>
                    <a:pt x="126" y="3092"/>
                  </a:cubicBezTo>
                  <a:cubicBezTo>
                    <a:pt x="101" y="3218"/>
                    <a:pt x="126" y="3318"/>
                    <a:pt x="226" y="3418"/>
                  </a:cubicBezTo>
                  <a:cubicBezTo>
                    <a:pt x="267" y="3459"/>
                    <a:pt x="316" y="3478"/>
                    <a:pt x="364" y="3478"/>
                  </a:cubicBezTo>
                  <a:cubicBezTo>
                    <a:pt x="404" y="3478"/>
                    <a:pt x="443" y="3466"/>
                    <a:pt x="477" y="3443"/>
                  </a:cubicBezTo>
                  <a:cubicBezTo>
                    <a:pt x="1178" y="2942"/>
                    <a:pt x="1855" y="2416"/>
                    <a:pt x="2482" y="1839"/>
                  </a:cubicBezTo>
                  <a:cubicBezTo>
                    <a:pt x="2607" y="1689"/>
                    <a:pt x="2782" y="1538"/>
                    <a:pt x="2908" y="1388"/>
                  </a:cubicBezTo>
                  <a:cubicBezTo>
                    <a:pt x="3058" y="1187"/>
                    <a:pt x="2983" y="987"/>
                    <a:pt x="2807" y="862"/>
                  </a:cubicBezTo>
                  <a:cubicBezTo>
                    <a:pt x="2456" y="661"/>
                    <a:pt x="2106" y="511"/>
                    <a:pt x="1730" y="360"/>
                  </a:cubicBezTo>
                  <a:cubicBezTo>
                    <a:pt x="1329" y="210"/>
                    <a:pt x="903" y="85"/>
                    <a:pt x="477" y="9"/>
                  </a:cubicBezTo>
                  <a:cubicBezTo>
                    <a:pt x="453" y="4"/>
                    <a:pt x="429" y="0"/>
                    <a:pt x="4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3" name="Google Shape;823;p30"/>
          <p:cNvSpPr/>
          <p:nvPr/>
        </p:nvSpPr>
        <p:spPr>
          <a:xfrm rot="-5400000">
            <a:off x="8766322" y="2367841"/>
            <a:ext cx="155918" cy="174920"/>
          </a:xfrm>
          <a:custGeom>
            <a:avLst/>
            <a:gdLst/>
            <a:ahLst/>
            <a:cxnLst/>
            <a:rect l="l" t="t" r="r" b="b"/>
            <a:pathLst>
              <a:path w="4212" h="4725" extrusionOk="0">
                <a:moveTo>
                  <a:pt x="2106" y="0"/>
                </a:moveTo>
                <a:cubicBezTo>
                  <a:pt x="1555" y="25"/>
                  <a:pt x="978" y="251"/>
                  <a:pt x="577" y="652"/>
                </a:cubicBezTo>
                <a:cubicBezTo>
                  <a:pt x="201" y="1028"/>
                  <a:pt x="1" y="1579"/>
                  <a:pt x="26" y="2130"/>
                </a:cubicBezTo>
                <a:cubicBezTo>
                  <a:pt x="1" y="2481"/>
                  <a:pt x="51" y="2857"/>
                  <a:pt x="151" y="3183"/>
                </a:cubicBezTo>
                <a:cubicBezTo>
                  <a:pt x="327" y="3659"/>
                  <a:pt x="602" y="4085"/>
                  <a:pt x="1028" y="4386"/>
                </a:cubicBezTo>
                <a:cubicBezTo>
                  <a:pt x="1329" y="4612"/>
                  <a:pt x="1686" y="4724"/>
                  <a:pt x="2057" y="4724"/>
                </a:cubicBezTo>
                <a:cubicBezTo>
                  <a:pt x="2181" y="4724"/>
                  <a:pt x="2307" y="4712"/>
                  <a:pt x="2432" y="4687"/>
                </a:cubicBezTo>
                <a:cubicBezTo>
                  <a:pt x="2933" y="4587"/>
                  <a:pt x="3384" y="4311"/>
                  <a:pt x="3710" y="3910"/>
                </a:cubicBezTo>
                <a:cubicBezTo>
                  <a:pt x="4061" y="3484"/>
                  <a:pt x="4211" y="2957"/>
                  <a:pt x="4186" y="2406"/>
                </a:cubicBezTo>
                <a:cubicBezTo>
                  <a:pt x="4161" y="1830"/>
                  <a:pt x="3986" y="1278"/>
                  <a:pt x="3635" y="827"/>
                </a:cubicBezTo>
                <a:cubicBezTo>
                  <a:pt x="3484" y="602"/>
                  <a:pt x="3259" y="376"/>
                  <a:pt x="3008" y="226"/>
                </a:cubicBezTo>
                <a:cubicBezTo>
                  <a:pt x="2733" y="75"/>
                  <a:pt x="2432" y="0"/>
                  <a:pt x="21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5" name="Google Shape;825;p31"/>
          <p:cNvGrpSpPr/>
          <p:nvPr/>
        </p:nvGrpSpPr>
        <p:grpSpPr>
          <a:xfrm rot="-899960">
            <a:off x="4150019" y="4669655"/>
            <a:ext cx="454085" cy="307754"/>
            <a:chOff x="2725827" y="539388"/>
            <a:chExt cx="454099" cy="307763"/>
          </a:xfrm>
        </p:grpSpPr>
        <p:sp>
          <p:nvSpPr>
            <p:cNvPr id="826" name="Google Shape;826;p31"/>
            <p:cNvSpPr/>
            <p:nvPr/>
          </p:nvSpPr>
          <p:spPr>
            <a:xfrm>
              <a:off x="2725827" y="539388"/>
              <a:ext cx="196458" cy="219220"/>
            </a:xfrm>
            <a:custGeom>
              <a:avLst/>
              <a:gdLst/>
              <a:ahLst/>
              <a:cxnLst/>
              <a:rect l="l" t="t" r="r" b="b"/>
              <a:pathLst>
                <a:path w="4212" h="4700" extrusionOk="0">
                  <a:moveTo>
                    <a:pt x="2106" y="0"/>
                  </a:moveTo>
                  <a:cubicBezTo>
                    <a:pt x="1555" y="0"/>
                    <a:pt x="978" y="226"/>
                    <a:pt x="577" y="627"/>
                  </a:cubicBezTo>
                  <a:cubicBezTo>
                    <a:pt x="201" y="1028"/>
                    <a:pt x="1" y="1579"/>
                    <a:pt x="26" y="2105"/>
                  </a:cubicBezTo>
                  <a:cubicBezTo>
                    <a:pt x="1" y="2456"/>
                    <a:pt x="51" y="2832"/>
                    <a:pt x="151" y="3158"/>
                  </a:cubicBezTo>
                  <a:cubicBezTo>
                    <a:pt x="327" y="3634"/>
                    <a:pt x="602" y="4085"/>
                    <a:pt x="1028" y="4361"/>
                  </a:cubicBezTo>
                  <a:cubicBezTo>
                    <a:pt x="1329" y="4586"/>
                    <a:pt x="1686" y="4699"/>
                    <a:pt x="2058" y="4699"/>
                  </a:cubicBezTo>
                  <a:cubicBezTo>
                    <a:pt x="2181" y="4699"/>
                    <a:pt x="2307" y="4687"/>
                    <a:pt x="2432" y="4662"/>
                  </a:cubicBezTo>
                  <a:cubicBezTo>
                    <a:pt x="2933" y="4586"/>
                    <a:pt x="3384" y="4286"/>
                    <a:pt x="3710" y="3910"/>
                  </a:cubicBezTo>
                  <a:cubicBezTo>
                    <a:pt x="4061" y="3484"/>
                    <a:pt x="4211" y="2932"/>
                    <a:pt x="4186" y="2381"/>
                  </a:cubicBezTo>
                  <a:cubicBezTo>
                    <a:pt x="4161" y="1830"/>
                    <a:pt x="3986" y="1278"/>
                    <a:pt x="3635" y="827"/>
                  </a:cubicBezTo>
                  <a:cubicBezTo>
                    <a:pt x="3485" y="576"/>
                    <a:pt x="3259" y="376"/>
                    <a:pt x="3008" y="226"/>
                  </a:cubicBezTo>
                  <a:cubicBezTo>
                    <a:pt x="2733" y="50"/>
                    <a:pt x="2432" y="0"/>
                    <a:pt x="2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3047301" y="699171"/>
              <a:ext cx="132625" cy="147980"/>
            </a:xfrm>
            <a:custGeom>
              <a:avLst/>
              <a:gdLst/>
              <a:ahLst/>
              <a:cxnLst/>
              <a:rect l="l" t="t" r="r" b="b"/>
              <a:pathLst>
                <a:path w="4212" h="4700" extrusionOk="0">
                  <a:moveTo>
                    <a:pt x="2106" y="0"/>
                  </a:moveTo>
                  <a:cubicBezTo>
                    <a:pt x="1555" y="0"/>
                    <a:pt x="978" y="226"/>
                    <a:pt x="577" y="627"/>
                  </a:cubicBezTo>
                  <a:cubicBezTo>
                    <a:pt x="201" y="1028"/>
                    <a:pt x="1" y="1579"/>
                    <a:pt x="26" y="2105"/>
                  </a:cubicBezTo>
                  <a:cubicBezTo>
                    <a:pt x="1" y="2456"/>
                    <a:pt x="51" y="2832"/>
                    <a:pt x="151" y="3158"/>
                  </a:cubicBezTo>
                  <a:cubicBezTo>
                    <a:pt x="327" y="3634"/>
                    <a:pt x="602" y="4085"/>
                    <a:pt x="1028" y="4361"/>
                  </a:cubicBezTo>
                  <a:cubicBezTo>
                    <a:pt x="1329" y="4586"/>
                    <a:pt x="1686" y="4699"/>
                    <a:pt x="2058" y="4699"/>
                  </a:cubicBezTo>
                  <a:cubicBezTo>
                    <a:pt x="2181" y="4699"/>
                    <a:pt x="2307" y="4687"/>
                    <a:pt x="2432" y="4662"/>
                  </a:cubicBezTo>
                  <a:cubicBezTo>
                    <a:pt x="2933" y="4586"/>
                    <a:pt x="3384" y="4286"/>
                    <a:pt x="3710" y="3910"/>
                  </a:cubicBezTo>
                  <a:cubicBezTo>
                    <a:pt x="4061" y="3484"/>
                    <a:pt x="4211" y="2932"/>
                    <a:pt x="4186" y="2381"/>
                  </a:cubicBezTo>
                  <a:cubicBezTo>
                    <a:pt x="4161" y="1830"/>
                    <a:pt x="3986" y="1278"/>
                    <a:pt x="3635" y="827"/>
                  </a:cubicBezTo>
                  <a:cubicBezTo>
                    <a:pt x="3485" y="576"/>
                    <a:pt x="3259" y="376"/>
                    <a:pt x="3008" y="226"/>
                  </a:cubicBezTo>
                  <a:cubicBezTo>
                    <a:pt x="2733" y="50"/>
                    <a:pt x="2432" y="0"/>
                    <a:pt x="2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" name="Google Shape;828;p31"/>
          <p:cNvGrpSpPr/>
          <p:nvPr/>
        </p:nvGrpSpPr>
        <p:grpSpPr>
          <a:xfrm rot="-8513752">
            <a:off x="8283426" y="342086"/>
            <a:ext cx="749077" cy="380960"/>
            <a:chOff x="209244" y="4640014"/>
            <a:chExt cx="749068" cy="380955"/>
          </a:xfrm>
        </p:grpSpPr>
        <p:sp>
          <p:nvSpPr>
            <p:cNvPr id="829" name="Google Shape;829;p31"/>
            <p:cNvSpPr/>
            <p:nvPr/>
          </p:nvSpPr>
          <p:spPr>
            <a:xfrm rot="-1845723">
              <a:off x="237262" y="4663100"/>
              <a:ext cx="130268" cy="145395"/>
            </a:xfrm>
            <a:custGeom>
              <a:avLst/>
              <a:gdLst/>
              <a:ahLst/>
              <a:cxnLst/>
              <a:rect l="l" t="t" r="r" b="b"/>
              <a:pathLst>
                <a:path w="4211" h="4700" extrusionOk="0">
                  <a:moveTo>
                    <a:pt x="2106" y="0"/>
                  </a:moveTo>
                  <a:cubicBezTo>
                    <a:pt x="1554" y="0"/>
                    <a:pt x="978" y="226"/>
                    <a:pt x="577" y="627"/>
                  </a:cubicBezTo>
                  <a:cubicBezTo>
                    <a:pt x="201" y="1028"/>
                    <a:pt x="0" y="1579"/>
                    <a:pt x="25" y="2106"/>
                  </a:cubicBezTo>
                  <a:cubicBezTo>
                    <a:pt x="0" y="2457"/>
                    <a:pt x="50" y="2832"/>
                    <a:pt x="176" y="3158"/>
                  </a:cubicBezTo>
                  <a:cubicBezTo>
                    <a:pt x="326" y="3634"/>
                    <a:pt x="602" y="4086"/>
                    <a:pt x="1028" y="4361"/>
                  </a:cubicBezTo>
                  <a:cubicBezTo>
                    <a:pt x="1329" y="4587"/>
                    <a:pt x="1686" y="4700"/>
                    <a:pt x="2057" y="4700"/>
                  </a:cubicBezTo>
                  <a:cubicBezTo>
                    <a:pt x="2181" y="4700"/>
                    <a:pt x="2306" y="4687"/>
                    <a:pt x="2431" y="4662"/>
                  </a:cubicBezTo>
                  <a:cubicBezTo>
                    <a:pt x="2933" y="4587"/>
                    <a:pt x="3384" y="4286"/>
                    <a:pt x="3710" y="3910"/>
                  </a:cubicBezTo>
                  <a:cubicBezTo>
                    <a:pt x="4061" y="3484"/>
                    <a:pt x="4211" y="2933"/>
                    <a:pt x="4186" y="2381"/>
                  </a:cubicBezTo>
                  <a:cubicBezTo>
                    <a:pt x="4186" y="1830"/>
                    <a:pt x="3985" y="1279"/>
                    <a:pt x="3660" y="827"/>
                  </a:cubicBezTo>
                  <a:cubicBezTo>
                    <a:pt x="3484" y="577"/>
                    <a:pt x="3258" y="376"/>
                    <a:pt x="3008" y="226"/>
                  </a:cubicBezTo>
                  <a:cubicBezTo>
                    <a:pt x="2732" y="50"/>
                    <a:pt x="2431" y="0"/>
                    <a:pt x="2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1"/>
            <p:cNvSpPr/>
            <p:nvPr/>
          </p:nvSpPr>
          <p:spPr>
            <a:xfrm rot="-1845555">
              <a:off x="750013" y="4799085"/>
              <a:ext cx="171375" cy="191533"/>
            </a:xfrm>
            <a:custGeom>
              <a:avLst/>
              <a:gdLst/>
              <a:ahLst/>
              <a:cxnLst/>
              <a:rect l="l" t="t" r="r" b="b"/>
              <a:pathLst>
                <a:path w="7796" h="8713" extrusionOk="0">
                  <a:moveTo>
                    <a:pt x="3936" y="0"/>
                  </a:moveTo>
                  <a:cubicBezTo>
                    <a:pt x="2883" y="0"/>
                    <a:pt x="1830" y="426"/>
                    <a:pt x="1104" y="1178"/>
                  </a:cubicBezTo>
                  <a:cubicBezTo>
                    <a:pt x="402" y="1905"/>
                    <a:pt x="1" y="2907"/>
                    <a:pt x="76" y="3910"/>
                  </a:cubicBezTo>
                  <a:cubicBezTo>
                    <a:pt x="26" y="4587"/>
                    <a:pt x="126" y="5238"/>
                    <a:pt x="327" y="5865"/>
                  </a:cubicBezTo>
                  <a:cubicBezTo>
                    <a:pt x="602" y="6742"/>
                    <a:pt x="1154" y="7544"/>
                    <a:pt x="1906" y="8095"/>
                  </a:cubicBezTo>
                  <a:cubicBezTo>
                    <a:pt x="2471" y="8510"/>
                    <a:pt x="3150" y="8712"/>
                    <a:pt x="3847" y="8712"/>
                  </a:cubicBezTo>
                  <a:cubicBezTo>
                    <a:pt x="4076" y="8712"/>
                    <a:pt x="4307" y="8690"/>
                    <a:pt x="4537" y="8647"/>
                  </a:cubicBezTo>
                  <a:cubicBezTo>
                    <a:pt x="5439" y="8471"/>
                    <a:pt x="6292" y="7945"/>
                    <a:pt x="6868" y="7218"/>
                  </a:cubicBezTo>
                  <a:cubicBezTo>
                    <a:pt x="7520" y="6441"/>
                    <a:pt x="7795" y="5439"/>
                    <a:pt x="7770" y="4436"/>
                  </a:cubicBezTo>
                  <a:cubicBezTo>
                    <a:pt x="7745" y="3384"/>
                    <a:pt x="7394" y="2356"/>
                    <a:pt x="6768" y="1504"/>
                  </a:cubicBezTo>
                  <a:cubicBezTo>
                    <a:pt x="6442" y="1078"/>
                    <a:pt x="6066" y="702"/>
                    <a:pt x="5590" y="426"/>
                  </a:cubicBezTo>
                  <a:cubicBezTo>
                    <a:pt x="5089" y="125"/>
                    <a:pt x="4512" y="0"/>
                    <a:pt x="3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1" name="Google Shape;831;p31"/>
          <p:cNvGrpSpPr/>
          <p:nvPr/>
        </p:nvGrpSpPr>
        <p:grpSpPr>
          <a:xfrm rot="731243">
            <a:off x="8735067" y="4137813"/>
            <a:ext cx="330838" cy="652810"/>
            <a:chOff x="8315467" y="373828"/>
            <a:chExt cx="510549" cy="1007416"/>
          </a:xfrm>
        </p:grpSpPr>
        <p:sp>
          <p:nvSpPr>
            <p:cNvPr id="832" name="Google Shape;832;p31"/>
            <p:cNvSpPr/>
            <p:nvPr/>
          </p:nvSpPr>
          <p:spPr>
            <a:xfrm>
              <a:off x="8315467" y="373828"/>
              <a:ext cx="229161" cy="256088"/>
            </a:xfrm>
            <a:custGeom>
              <a:avLst/>
              <a:gdLst/>
              <a:ahLst/>
              <a:cxnLst/>
              <a:rect l="l" t="t" r="r" b="b"/>
              <a:pathLst>
                <a:path w="6468" h="7228" extrusionOk="0">
                  <a:moveTo>
                    <a:pt x="3355" y="0"/>
                  </a:moveTo>
                  <a:cubicBezTo>
                    <a:pt x="3315" y="0"/>
                    <a:pt x="3274" y="1"/>
                    <a:pt x="3234" y="3"/>
                  </a:cubicBezTo>
                  <a:cubicBezTo>
                    <a:pt x="2382" y="3"/>
                    <a:pt x="1505" y="354"/>
                    <a:pt x="903" y="981"/>
                  </a:cubicBezTo>
                  <a:cubicBezTo>
                    <a:pt x="302" y="1557"/>
                    <a:pt x="1" y="2410"/>
                    <a:pt x="51" y="3237"/>
                  </a:cubicBezTo>
                  <a:cubicBezTo>
                    <a:pt x="1" y="3788"/>
                    <a:pt x="76" y="4339"/>
                    <a:pt x="251" y="4841"/>
                  </a:cubicBezTo>
                  <a:cubicBezTo>
                    <a:pt x="477" y="5592"/>
                    <a:pt x="928" y="6269"/>
                    <a:pt x="1555" y="6720"/>
                  </a:cubicBezTo>
                  <a:cubicBezTo>
                    <a:pt x="2025" y="7059"/>
                    <a:pt x="2593" y="7228"/>
                    <a:pt x="3165" y="7228"/>
                  </a:cubicBezTo>
                  <a:cubicBezTo>
                    <a:pt x="3356" y="7228"/>
                    <a:pt x="3547" y="7209"/>
                    <a:pt x="3735" y="7171"/>
                  </a:cubicBezTo>
                  <a:cubicBezTo>
                    <a:pt x="4487" y="7021"/>
                    <a:pt x="5214" y="6595"/>
                    <a:pt x="5690" y="5994"/>
                  </a:cubicBezTo>
                  <a:cubicBezTo>
                    <a:pt x="6216" y="5342"/>
                    <a:pt x="6467" y="4490"/>
                    <a:pt x="6442" y="3663"/>
                  </a:cubicBezTo>
                  <a:cubicBezTo>
                    <a:pt x="6417" y="2811"/>
                    <a:pt x="6116" y="1958"/>
                    <a:pt x="5590" y="1257"/>
                  </a:cubicBezTo>
                  <a:cubicBezTo>
                    <a:pt x="5339" y="881"/>
                    <a:pt x="5013" y="555"/>
                    <a:pt x="4612" y="329"/>
                  </a:cubicBezTo>
                  <a:cubicBezTo>
                    <a:pt x="4245" y="123"/>
                    <a:pt x="3794" y="0"/>
                    <a:pt x="3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8662249" y="792855"/>
              <a:ext cx="96795" cy="108983"/>
            </a:xfrm>
            <a:custGeom>
              <a:avLst/>
              <a:gdLst/>
              <a:ahLst/>
              <a:cxnLst/>
              <a:rect l="l" t="t" r="r" b="b"/>
              <a:pathLst>
                <a:path w="2732" h="3076" extrusionOk="0">
                  <a:moveTo>
                    <a:pt x="1379" y="0"/>
                  </a:moveTo>
                  <a:cubicBezTo>
                    <a:pt x="1003" y="0"/>
                    <a:pt x="627" y="150"/>
                    <a:pt x="376" y="426"/>
                  </a:cubicBezTo>
                  <a:cubicBezTo>
                    <a:pt x="125" y="677"/>
                    <a:pt x="0" y="1028"/>
                    <a:pt x="0" y="1379"/>
                  </a:cubicBezTo>
                  <a:cubicBezTo>
                    <a:pt x="0" y="1604"/>
                    <a:pt x="25" y="1855"/>
                    <a:pt x="100" y="2055"/>
                  </a:cubicBezTo>
                  <a:cubicBezTo>
                    <a:pt x="201" y="2381"/>
                    <a:pt x="376" y="2657"/>
                    <a:pt x="652" y="2857"/>
                  </a:cubicBezTo>
                  <a:cubicBezTo>
                    <a:pt x="862" y="3010"/>
                    <a:pt x="1102" y="3076"/>
                    <a:pt x="1349" y="3076"/>
                  </a:cubicBezTo>
                  <a:cubicBezTo>
                    <a:pt x="1425" y="3076"/>
                    <a:pt x="1502" y="3070"/>
                    <a:pt x="1579" y="3058"/>
                  </a:cubicBezTo>
                  <a:cubicBezTo>
                    <a:pt x="1905" y="2983"/>
                    <a:pt x="2206" y="2807"/>
                    <a:pt x="2406" y="2556"/>
                  </a:cubicBezTo>
                  <a:cubicBezTo>
                    <a:pt x="2632" y="2281"/>
                    <a:pt x="2732" y="1905"/>
                    <a:pt x="2732" y="1554"/>
                  </a:cubicBezTo>
                  <a:cubicBezTo>
                    <a:pt x="2707" y="1203"/>
                    <a:pt x="2582" y="827"/>
                    <a:pt x="2356" y="526"/>
                  </a:cubicBezTo>
                  <a:cubicBezTo>
                    <a:pt x="2256" y="376"/>
                    <a:pt x="2130" y="251"/>
                    <a:pt x="1955" y="150"/>
                  </a:cubicBezTo>
                  <a:cubicBezTo>
                    <a:pt x="1780" y="50"/>
                    <a:pt x="1579" y="0"/>
                    <a:pt x="1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8596842" y="1123206"/>
              <a:ext cx="229174" cy="258038"/>
            </a:xfrm>
            <a:custGeom>
              <a:avLst/>
              <a:gdLst/>
              <a:ahLst/>
              <a:cxnLst/>
              <a:rect l="l" t="t" r="r" b="b"/>
              <a:pathLst>
                <a:path w="2732" h="3076" extrusionOk="0">
                  <a:moveTo>
                    <a:pt x="1379" y="0"/>
                  </a:moveTo>
                  <a:cubicBezTo>
                    <a:pt x="1003" y="0"/>
                    <a:pt x="627" y="150"/>
                    <a:pt x="376" y="426"/>
                  </a:cubicBezTo>
                  <a:cubicBezTo>
                    <a:pt x="125" y="677"/>
                    <a:pt x="0" y="1028"/>
                    <a:pt x="0" y="1379"/>
                  </a:cubicBezTo>
                  <a:cubicBezTo>
                    <a:pt x="0" y="1604"/>
                    <a:pt x="25" y="1855"/>
                    <a:pt x="100" y="2055"/>
                  </a:cubicBezTo>
                  <a:cubicBezTo>
                    <a:pt x="201" y="2381"/>
                    <a:pt x="376" y="2657"/>
                    <a:pt x="652" y="2857"/>
                  </a:cubicBezTo>
                  <a:cubicBezTo>
                    <a:pt x="862" y="3010"/>
                    <a:pt x="1102" y="3076"/>
                    <a:pt x="1349" y="3076"/>
                  </a:cubicBezTo>
                  <a:cubicBezTo>
                    <a:pt x="1425" y="3076"/>
                    <a:pt x="1502" y="3070"/>
                    <a:pt x="1579" y="3058"/>
                  </a:cubicBezTo>
                  <a:cubicBezTo>
                    <a:pt x="1905" y="2983"/>
                    <a:pt x="2206" y="2807"/>
                    <a:pt x="2406" y="2556"/>
                  </a:cubicBezTo>
                  <a:cubicBezTo>
                    <a:pt x="2632" y="2281"/>
                    <a:pt x="2732" y="1905"/>
                    <a:pt x="2732" y="1554"/>
                  </a:cubicBezTo>
                  <a:cubicBezTo>
                    <a:pt x="2707" y="1203"/>
                    <a:pt x="2582" y="827"/>
                    <a:pt x="2356" y="526"/>
                  </a:cubicBezTo>
                  <a:cubicBezTo>
                    <a:pt x="2256" y="376"/>
                    <a:pt x="2130" y="251"/>
                    <a:pt x="1955" y="150"/>
                  </a:cubicBezTo>
                  <a:cubicBezTo>
                    <a:pt x="1780" y="50"/>
                    <a:pt x="1579" y="0"/>
                    <a:pt x="1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5" name="Google Shape;835;p31"/>
          <p:cNvSpPr/>
          <p:nvPr/>
        </p:nvSpPr>
        <p:spPr>
          <a:xfrm rot="2879834">
            <a:off x="103088" y="274259"/>
            <a:ext cx="537290" cy="516628"/>
          </a:xfrm>
          <a:custGeom>
            <a:avLst/>
            <a:gdLst/>
            <a:ahLst/>
            <a:cxnLst/>
            <a:rect l="l" t="t" r="r" b="b"/>
            <a:pathLst>
              <a:path w="13080" h="12577" extrusionOk="0">
                <a:moveTo>
                  <a:pt x="5113" y="1164"/>
                </a:moveTo>
                <a:cubicBezTo>
                  <a:pt x="5342" y="1301"/>
                  <a:pt x="5935" y="1849"/>
                  <a:pt x="6871" y="2899"/>
                </a:cubicBezTo>
                <a:cubicBezTo>
                  <a:pt x="6118" y="3218"/>
                  <a:pt x="5296" y="3561"/>
                  <a:pt x="4474" y="3926"/>
                </a:cubicBezTo>
                <a:cubicBezTo>
                  <a:pt x="4634" y="1666"/>
                  <a:pt x="5022" y="1233"/>
                  <a:pt x="5113" y="1164"/>
                </a:cubicBezTo>
                <a:close/>
                <a:moveTo>
                  <a:pt x="10865" y="2876"/>
                </a:moveTo>
                <a:cubicBezTo>
                  <a:pt x="10751" y="3173"/>
                  <a:pt x="10477" y="3698"/>
                  <a:pt x="9861" y="4656"/>
                </a:cubicBezTo>
                <a:cubicBezTo>
                  <a:pt x="9519" y="4246"/>
                  <a:pt x="9176" y="3812"/>
                  <a:pt x="8834" y="3401"/>
                </a:cubicBezTo>
                <a:cubicBezTo>
                  <a:pt x="9952" y="3036"/>
                  <a:pt x="10546" y="2922"/>
                  <a:pt x="10865" y="2876"/>
                </a:cubicBezTo>
                <a:close/>
                <a:moveTo>
                  <a:pt x="3264" y="5752"/>
                </a:moveTo>
                <a:cubicBezTo>
                  <a:pt x="3242" y="6254"/>
                  <a:pt x="3264" y="6802"/>
                  <a:pt x="3264" y="7350"/>
                </a:cubicBezTo>
                <a:cubicBezTo>
                  <a:pt x="2306" y="7076"/>
                  <a:pt x="1781" y="6870"/>
                  <a:pt x="1461" y="6733"/>
                </a:cubicBezTo>
                <a:cubicBezTo>
                  <a:pt x="1826" y="6505"/>
                  <a:pt x="2397" y="6186"/>
                  <a:pt x="3264" y="5752"/>
                </a:cubicBezTo>
                <a:close/>
                <a:moveTo>
                  <a:pt x="7693" y="3812"/>
                </a:moveTo>
                <a:cubicBezTo>
                  <a:pt x="8195" y="4405"/>
                  <a:pt x="8697" y="5022"/>
                  <a:pt x="9176" y="5638"/>
                </a:cubicBezTo>
                <a:cubicBezTo>
                  <a:pt x="8560" y="6505"/>
                  <a:pt x="7875" y="7418"/>
                  <a:pt x="7168" y="8308"/>
                </a:cubicBezTo>
                <a:cubicBezTo>
                  <a:pt x="6186" y="8103"/>
                  <a:pt x="5250" y="7875"/>
                  <a:pt x="4429" y="7669"/>
                </a:cubicBezTo>
                <a:cubicBezTo>
                  <a:pt x="4383" y="6779"/>
                  <a:pt x="4383" y="5957"/>
                  <a:pt x="4406" y="5204"/>
                </a:cubicBezTo>
                <a:cubicBezTo>
                  <a:pt x="5524" y="4702"/>
                  <a:pt x="6665" y="4200"/>
                  <a:pt x="7693" y="3812"/>
                </a:cubicBezTo>
                <a:close/>
                <a:moveTo>
                  <a:pt x="9907" y="6597"/>
                </a:moveTo>
                <a:cubicBezTo>
                  <a:pt x="10820" y="7806"/>
                  <a:pt x="11299" y="8582"/>
                  <a:pt x="11527" y="9016"/>
                </a:cubicBezTo>
                <a:cubicBezTo>
                  <a:pt x="10842" y="8970"/>
                  <a:pt x="9724" y="8788"/>
                  <a:pt x="8423" y="8560"/>
                </a:cubicBezTo>
                <a:cubicBezTo>
                  <a:pt x="8948" y="7898"/>
                  <a:pt x="9450" y="7236"/>
                  <a:pt x="9907" y="6597"/>
                </a:cubicBezTo>
                <a:close/>
                <a:moveTo>
                  <a:pt x="4474" y="8856"/>
                </a:moveTo>
                <a:cubicBezTo>
                  <a:pt x="5045" y="8993"/>
                  <a:pt x="5684" y="9153"/>
                  <a:pt x="6346" y="9290"/>
                </a:cubicBezTo>
                <a:cubicBezTo>
                  <a:pt x="5524" y="10226"/>
                  <a:pt x="4976" y="10796"/>
                  <a:pt x="4611" y="11116"/>
                </a:cubicBezTo>
                <a:cubicBezTo>
                  <a:pt x="4566" y="10614"/>
                  <a:pt x="4497" y="9792"/>
                  <a:pt x="4474" y="8856"/>
                </a:cubicBezTo>
                <a:close/>
                <a:moveTo>
                  <a:pt x="5113" y="0"/>
                </a:moveTo>
                <a:cubicBezTo>
                  <a:pt x="4018" y="0"/>
                  <a:pt x="3447" y="1392"/>
                  <a:pt x="3287" y="4474"/>
                </a:cubicBezTo>
                <a:cubicBezTo>
                  <a:pt x="2032" y="5090"/>
                  <a:pt x="571" y="5843"/>
                  <a:pt x="206" y="6300"/>
                </a:cubicBezTo>
                <a:cubicBezTo>
                  <a:pt x="46" y="6482"/>
                  <a:pt x="0" y="6733"/>
                  <a:pt x="69" y="6962"/>
                </a:cubicBezTo>
                <a:cubicBezTo>
                  <a:pt x="183" y="7350"/>
                  <a:pt x="548" y="7783"/>
                  <a:pt x="3310" y="8560"/>
                </a:cubicBezTo>
                <a:cubicBezTo>
                  <a:pt x="3379" y="10157"/>
                  <a:pt x="3493" y="11458"/>
                  <a:pt x="3516" y="11709"/>
                </a:cubicBezTo>
                <a:cubicBezTo>
                  <a:pt x="3493" y="11983"/>
                  <a:pt x="3561" y="12189"/>
                  <a:pt x="3698" y="12349"/>
                </a:cubicBezTo>
                <a:cubicBezTo>
                  <a:pt x="3835" y="12485"/>
                  <a:pt x="4018" y="12577"/>
                  <a:pt x="4223" y="12577"/>
                </a:cubicBezTo>
                <a:cubicBezTo>
                  <a:pt x="4497" y="12577"/>
                  <a:pt x="5113" y="12577"/>
                  <a:pt x="7601" y="9564"/>
                </a:cubicBezTo>
                <a:cubicBezTo>
                  <a:pt x="9224" y="9868"/>
                  <a:pt x="11117" y="10172"/>
                  <a:pt x="11919" y="10172"/>
                </a:cubicBezTo>
                <a:cubicBezTo>
                  <a:pt x="12019" y="10172"/>
                  <a:pt x="12103" y="10167"/>
                  <a:pt x="12166" y="10157"/>
                </a:cubicBezTo>
                <a:cubicBezTo>
                  <a:pt x="12440" y="10112"/>
                  <a:pt x="12646" y="9952"/>
                  <a:pt x="12737" y="9724"/>
                </a:cubicBezTo>
                <a:cubicBezTo>
                  <a:pt x="12874" y="9404"/>
                  <a:pt x="13079" y="8856"/>
                  <a:pt x="10591" y="5592"/>
                </a:cubicBezTo>
                <a:cubicBezTo>
                  <a:pt x="12235" y="3150"/>
                  <a:pt x="12121" y="2648"/>
                  <a:pt x="12075" y="2397"/>
                </a:cubicBezTo>
                <a:cubicBezTo>
                  <a:pt x="12029" y="2191"/>
                  <a:pt x="11824" y="1735"/>
                  <a:pt x="11002" y="1735"/>
                </a:cubicBezTo>
                <a:cubicBezTo>
                  <a:pt x="10409" y="1735"/>
                  <a:pt x="9404" y="1986"/>
                  <a:pt x="8035" y="2465"/>
                </a:cubicBezTo>
                <a:cubicBezTo>
                  <a:pt x="5958" y="137"/>
                  <a:pt x="5524" y="69"/>
                  <a:pt x="5319" y="23"/>
                </a:cubicBezTo>
                <a:cubicBezTo>
                  <a:pt x="5250" y="23"/>
                  <a:pt x="5182" y="0"/>
                  <a:pt x="51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31"/>
          <p:cNvSpPr/>
          <p:nvPr/>
        </p:nvSpPr>
        <p:spPr>
          <a:xfrm rot="-1521217">
            <a:off x="8645796" y="2098369"/>
            <a:ext cx="419170" cy="403051"/>
          </a:xfrm>
          <a:custGeom>
            <a:avLst/>
            <a:gdLst/>
            <a:ahLst/>
            <a:cxnLst/>
            <a:rect l="l" t="t" r="r" b="b"/>
            <a:pathLst>
              <a:path w="13080" h="12577" extrusionOk="0">
                <a:moveTo>
                  <a:pt x="5113" y="1164"/>
                </a:moveTo>
                <a:cubicBezTo>
                  <a:pt x="5342" y="1301"/>
                  <a:pt x="5935" y="1849"/>
                  <a:pt x="6871" y="2899"/>
                </a:cubicBezTo>
                <a:cubicBezTo>
                  <a:pt x="6118" y="3218"/>
                  <a:pt x="5296" y="3561"/>
                  <a:pt x="4474" y="3926"/>
                </a:cubicBezTo>
                <a:cubicBezTo>
                  <a:pt x="4634" y="1666"/>
                  <a:pt x="5022" y="1233"/>
                  <a:pt x="5113" y="1164"/>
                </a:cubicBezTo>
                <a:close/>
                <a:moveTo>
                  <a:pt x="10865" y="2876"/>
                </a:moveTo>
                <a:cubicBezTo>
                  <a:pt x="10751" y="3173"/>
                  <a:pt x="10477" y="3698"/>
                  <a:pt x="9861" y="4656"/>
                </a:cubicBezTo>
                <a:cubicBezTo>
                  <a:pt x="9519" y="4246"/>
                  <a:pt x="9176" y="3812"/>
                  <a:pt x="8834" y="3401"/>
                </a:cubicBezTo>
                <a:cubicBezTo>
                  <a:pt x="9952" y="3036"/>
                  <a:pt x="10546" y="2922"/>
                  <a:pt x="10865" y="2876"/>
                </a:cubicBezTo>
                <a:close/>
                <a:moveTo>
                  <a:pt x="3264" y="5752"/>
                </a:moveTo>
                <a:cubicBezTo>
                  <a:pt x="3242" y="6254"/>
                  <a:pt x="3264" y="6802"/>
                  <a:pt x="3264" y="7350"/>
                </a:cubicBezTo>
                <a:cubicBezTo>
                  <a:pt x="2306" y="7076"/>
                  <a:pt x="1781" y="6870"/>
                  <a:pt x="1461" y="6733"/>
                </a:cubicBezTo>
                <a:cubicBezTo>
                  <a:pt x="1826" y="6505"/>
                  <a:pt x="2397" y="6186"/>
                  <a:pt x="3264" y="5752"/>
                </a:cubicBezTo>
                <a:close/>
                <a:moveTo>
                  <a:pt x="7693" y="3812"/>
                </a:moveTo>
                <a:cubicBezTo>
                  <a:pt x="8195" y="4405"/>
                  <a:pt x="8697" y="5022"/>
                  <a:pt x="9176" y="5638"/>
                </a:cubicBezTo>
                <a:cubicBezTo>
                  <a:pt x="8560" y="6505"/>
                  <a:pt x="7875" y="7418"/>
                  <a:pt x="7168" y="8308"/>
                </a:cubicBezTo>
                <a:cubicBezTo>
                  <a:pt x="6186" y="8103"/>
                  <a:pt x="5250" y="7875"/>
                  <a:pt x="4429" y="7669"/>
                </a:cubicBezTo>
                <a:cubicBezTo>
                  <a:pt x="4383" y="6779"/>
                  <a:pt x="4383" y="5957"/>
                  <a:pt x="4406" y="5204"/>
                </a:cubicBezTo>
                <a:cubicBezTo>
                  <a:pt x="5524" y="4702"/>
                  <a:pt x="6665" y="4200"/>
                  <a:pt x="7693" y="3812"/>
                </a:cubicBezTo>
                <a:close/>
                <a:moveTo>
                  <a:pt x="9907" y="6597"/>
                </a:moveTo>
                <a:cubicBezTo>
                  <a:pt x="10820" y="7806"/>
                  <a:pt x="11299" y="8582"/>
                  <a:pt x="11527" y="9016"/>
                </a:cubicBezTo>
                <a:cubicBezTo>
                  <a:pt x="10842" y="8970"/>
                  <a:pt x="9724" y="8788"/>
                  <a:pt x="8423" y="8560"/>
                </a:cubicBezTo>
                <a:cubicBezTo>
                  <a:pt x="8948" y="7898"/>
                  <a:pt x="9450" y="7236"/>
                  <a:pt x="9907" y="6597"/>
                </a:cubicBezTo>
                <a:close/>
                <a:moveTo>
                  <a:pt x="4474" y="8856"/>
                </a:moveTo>
                <a:cubicBezTo>
                  <a:pt x="5045" y="8993"/>
                  <a:pt x="5684" y="9153"/>
                  <a:pt x="6346" y="9290"/>
                </a:cubicBezTo>
                <a:cubicBezTo>
                  <a:pt x="5524" y="10226"/>
                  <a:pt x="4976" y="10796"/>
                  <a:pt x="4611" y="11116"/>
                </a:cubicBezTo>
                <a:cubicBezTo>
                  <a:pt x="4566" y="10614"/>
                  <a:pt x="4497" y="9792"/>
                  <a:pt x="4474" y="8856"/>
                </a:cubicBezTo>
                <a:close/>
                <a:moveTo>
                  <a:pt x="5113" y="0"/>
                </a:moveTo>
                <a:cubicBezTo>
                  <a:pt x="4018" y="0"/>
                  <a:pt x="3447" y="1392"/>
                  <a:pt x="3287" y="4474"/>
                </a:cubicBezTo>
                <a:cubicBezTo>
                  <a:pt x="2032" y="5090"/>
                  <a:pt x="571" y="5843"/>
                  <a:pt x="206" y="6300"/>
                </a:cubicBezTo>
                <a:cubicBezTo>
                  <a:pt x="46" y="6482"/>
                  <a:pt x="0" y="6733"/>
                  <a:pt x="69" y="6962"/>
                </a:cubicBezTo>
                <a:cubicBezTo>
                  <a:pt x="183" y="7350"/>
                  <a:pt x="548" y="7783"/>
                  <a:pt x="3310" y="8560"/>
                </a:cubicBezTo>
                <a:cubicBezTo>
                  <a:pt x="3379" y="10157"/>
                  <a:pt x="3493" y="11458"/>
                  <a:pt x="3516" y="11709"/>
                </a:cubicBezTo>
                <a:cubicBezTo>
                  <a:pt x="3493" y="11983"/>
                  <a:pt x="3561" y="12189"/>
                  <a:pt x="3698" y="12349"/>
                </a:cubicBezTo>
                <a:cubicBezTo>
                  <a:pt x="3835" y="12485"/>
                  <a:pt x="4018" y="12577"/>
                  <a:pt x="4223" y="12577"/>
                </a:cubicBezTo>
                <a:cubicBezTo>
                  <a:pt x="4497" y="12577"/>
                  <a:pt x="5113" y="12577"/>
                  <a:pt x="7601" y="9564"/>
                </a:cubicBezTo>
                <a:cubicBezTo>
                  <a:pt x="9224" y="9868"/>
                  <a:pt x="11117" y="10172"/>
                  <a:pt x="11919" y="10172"/>
                </a:cubicBezTo>
                <a:cubicBezTo>
                  <a:pt x="12019" y="10172"/>
                  <a:pt x="12103" y="10167"/>
                  <a:pt x="12166" y="10157"/>
                </a:cubicBezTo>
                <a:cubicBezTo>
                  <a:pt x="12440" y="10112"/>
                  <a:pt x="12646" y="9952"/>
                  <a:pt x="12737" y="9724"/>
                </a:cubicBezTo>
                <a:cubicBezTo>
                  <a:pt x="12874" y="9404"/>
                  <a:pt x="13079" y="8856"/>
                  <a:pt x="10591" y="5592"/>
                </a:cubicBezTo>
                <a:cubicBezTo>
                  <a:pt x="12235" y="3150"/>
                  <a:pt x="12121" y="2648"/>
                  <a:pt x="12075" y="2397"/>
                </a:cubicBezTo>
                <a:cubicBezTo>
                  <a:pt x="12029" y="2191"/>
                  <a:pt x="11824" y="1735"/>
                  <a:pt x="11002" y="1735"/>
                </a:cubicBezTo>
                <a:cubicBezTo>
                  <a:pt x="10409" y="1735"/>
                  <a:pt x="9404" y="1986"/>
                  <a:pt x="8035" y="2465"/>
                </a:cubicBezTo>
                <a:cubicBezTo>
                  <a:pt x="5958" y="137"/>
                  <a:pt x="5524" y="69"/>
                  <a:pt x="5319" y="23"/>
                </a:cubicBezTo>
                <a:cubicBezTo>
                  <a:pt x="5250" y="23"/>
                  <a:pt x="5182" y="0"/>
                  <a:pt x="51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31"/>
          <p:cNvSpPr/>
          <p:nvPr/>
        </p:nvSpPr>
        <p:spPr>
          <a:xfrm rot="-10359358">
            <a:off x="5137451" y="118266"/>
            <a:ext cx="171378" cy="191536"/>
          </a:xfrm>
          <a:custGeom>
            <a:avLst/>
            <a:gdLst/>
            <a:ahLst/>
            <a:cxnLst/>
            <a:rect l="l" t="t" r="r" b="b"/>
            <a:pathLst>
              <a:path w="7796" h="8713" extrusionOk="0">
                <a:moveTo>
                  <a:pt x="3936" y="0"/>
                </a:moveTo>
                <a:cubicBezTo>
                  <a:pt x="2883" y="0"/>
                  <a:pt x="1830" y="426"/>
                  <a:pt x="1104" y="1178"/>
                </a:cubicBezTo>
                <a:cubicBezTo>
                  <a:pt x="402" y="1905"/>
                  <a:pt x="1" y="2907"/>
                  <a:pt x="76" y="3910"/>
                </a:cubicBezTo>
                <a:cubicBezTo>
                  <a:pt x="26" y="4587"/>
                  <a:pt x="126" y="5238"/>
                  <a:pt x="327" y="5865"/>
                </a:cubicBezTo>
                <a:cubicBezTo>
                  <a:pt x="602" y="6742"/>
                  <a:pt x="1154" y="7544"/>
                  <a:pt x="1906" y="8095"/>
                </a:cubicBezTo>
                <a:cubicBezTo>
                  <a:pt x="2471" y="8510"/>
                  <a:pt x="3150" y="8712"/>
                  <a:pt x="3847" y="8712"/>
                </a:cubicBezTo>
                <a:cubicBezTo>
                  <a:pt x="4076" y="8712"/>
                  <a:pt x="4307" y="8690"/>
                  <a:pt x="4537" y="8647"/>
                </a:cubicBezTo>
                <a:cubicBezTo>
                  <a:pt x="5439" y="8471"/>
                  <a:pt x="6292" y="7945"/>
                  <a:pt x="6868" y="7218"/>
                </a:cubicBezTo>
                <a:cubicBezTo>
                  <a:pt x="7520" y="6441"/>
                  <a:pt x="7795" y="5439"/>
                  <a:pt x="7770" y="4436"/>
                </a:cubicBezTo>
                <a:cubicBezTo>
                  <a:pt x="7745" y="3384"/>
                  <a:pt x="7394" y="2356"/>
                  <a:pt x="6768" y="1504"/>
                </a:cubicBezTo>
                <a:cubicBezTo>
                  <a:pt x="6442" y="1078"/>
                  <a:pt x="6066" y="702"/>
                  <a:pt x="5590" y="426"/>
                </a:cubicBezTo>
                <a:cubicBezTo>
                  <a:pt x="5089" y="125"/>
                  <a:pt x="4512" y="0"/>
                  <a:pt x="39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31"/>
          <p:cNvSpPr/>
          <p:nvPr/>
        </p:nvSpPr>
        <p:spPr>
          <a:xfrm rot="-10359577">
            <a:off x="4429433" y="141334"/>
            <a:ext cx="130272" cy="145399"/>
          </a:xfrm>
          <a:custGeom>
            <a:avLst/>
            <a:gdLst/>
            <a:ahLst/>
            <a:cxnLst/>
            <a:rect l="l" t="t" r="r" b="b"/>
            <a:pathLst>
              <a:path w="4211" h="4700" extrusionOk="0">
                <a:moveTo>
                  <a:pt x="2106" y="0"/>
                </a:moveTo>
                <a:cubicBezTo>
                  <a:pt x="1554" y="0"/>
                  <a:pt x="978" y="226"/>
                  <a:pt x="577" y="627"/>
                </a:cubicBezTo>
                <a:cubicBezTo>
                  <a:pt x="201" y="1028"/>
                  <a:pt x="0" y="1579"/>
                  <a:pt x="25" y="2106"/>
                </a:cubicBezTo>
                <a:cubicBezTo>
                  <a:pt x="0" y="2457"/>
                  <a:pt x="50" y="2832"/>
                  <a:pt x="176" y="3158"/>
                </a:cubicBezTo>
                <a:cubicBezTo>
                  <a:pt x="326" y="3634"/>
                  <a:pt x="602" y="4086"/>
                  <a:pt x="1028" y="4361"/>
                </a:cubicBezTo>
                <a:cubicBezTo>
                  <a:pt x="1329" y="4587"/>
                  <a:pt x="1686" y="4700"/>
                  <a:pt x="2057" y="4700"/>
                </a:cubicBezTo>
                <a:cubicBezTo>
                  <a:pt x="2181" y="4700"/>
                  <a:pt x="2306" y="4687"/>
                  <a:pt x="2431" y="4662"/>
                </a:cubicBezTo>
                <a:cubicBezTo>
                  <a:pt x="2933" y="4587"/>
                  <a:pt x="3384" y="4286"/>
                  <a:pt x="3710" y="3910"/>
                </a:cubicBezTo>
                <a:cubicBezTo>
                  <a:pt x="4061" y="3484"/>
                  <a:pt x="4211" y="2933"/>
                  <a:pt x="4186" y="2381"/>
                </a:cubicBezTo>
                <a:cubicBezTo>
                  <a:pt x="4186" y="1830"/>
                  <a:pt x="3985" y="1279"/>
                  <a:pt x="3660" y="827"/>
                </a:cubicBezTo>
                <a:cubicBezTo>
                  <a:pt x="3484" y="577"/>
                  <a:pt x="3258" y="376"/>
                  <a:pt x="3008" y="226"/>
                </a:cubicBezTo>
                <a:cubicBezTo>
                  <a:pt x="2732" y="50"/>
                  <a:pt x="2431" y="0"/>
                  <a:pt x="21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31"/>
          <p:cNvGrpSpPr/>
          <p:nvPr/>
        </p:nvGrpSpPr>
        <p:grpSpPr>
          <a:xfrm rot="1800139" flipH="1">
            <a:off x="214036" y="4311624"/>
            <a:ext cx="534784" cy="648680"/>
            <a:chOff x="8135869" y="3746436"/>
            <a:chExt cx="665698" cy="807475"/>
          </a:xfrm>
        </p:grpSpPr>
        <p:sp>
          <p:nvSpPr>
            <p:cNvPr id="840" name="Google Shape;840;p31"/>
            <p:cNvSpPr/>
            <p:nvPr/>
          </p:nvSpPr>
          <p:spPr>
            <a:xfrm rot="10800000" flipH="1">
              <a:off x="8209703" y="3746436"/>
              <a:ext cx="212001" cy="281654"/>
            </a:xfrm>
            <a:custGeom>
              <a:avLst/>
              <a:gdLst/>
              <a:ahLst/>
              <a:cxnLst/>
              <a:rect l="l" t="t" r="r" b="b"/>
              <a:pathLst>
                <a:path w="4462" h="5928" extrusionOk="0">
                  <a:moveTo>
                    <a:pt x="855" y="1"/>
                  </a:moveTo>
                  <a:cubicBezTo>
                    <a:pt x="781" y="1"/>
                    <a:pt x="696" y="47"/>
                    <a:pt x="677" y="121"/>
                  </a:cubicBezTo>
                  <a:cubicBezTo>
                    <a:pt x="226" y="1549"/>
                    <a:pt x="1" y="3028"/>
                    <a:pt x="26" y="4532"/>
                  </a:cubicBezTo>
                  <a:cubicBezTo>
                    <a:pt x="26" y="4958"/>
                    <a:pt x="51" y="5384"/>
                    <a:pt x="101" y="5810"/>
                  </a:cubicBezTo>
                  <a:cubicBezTo>
                    <a:pt x="117" y="5888"/>
                    <a:pt x="191" y="5927"/>
                    <a:pt x="269" y="5927"/>
                  </a:cubicBezTo>
                  <a:cubicBezTo>
                    <a:pt x="316" y="5927"/>
                    <a:pt x="364" y="5913"/>
                    <a:pt x="402" y="5885"/>
                  </a:cubicBezTo>
                  <a:cubicBezTo>
                    <a:pt x="1028" y="5434"/>
                    <a:pt x="1655" y="4958"/>
                    <a:pt x="2307" y="4481"/>
                  </a:cubicBezTo>
                  <a:lnTo>
                    <a:pt x="3234" y="3780"/>
                  </a:lnTo>
                  <a:cubicBezTo>
                    <a:pt x="3384" y="3654"/>
                    <a:pt x="3560" y="3529"/>
                    <a:pt x="3710" y="3429"/>
                  </a:cubicBezTo>
                  <a:cubicBezTo>
                    <a:pt x="3860" y="3303"/>
                    <a:pt x="4011" y="3228"/>
                    <a:pt x="4136" y="3078"/>
                  </a:cubicBezTo>
                  <a:cubicBezTo>
                    <a:pt x="4211" y="3003"/>
                    <a:pt x="4261" y="2852"/>
                    <a:pt x="4287" y="2727"/>
                  </a:cubicBezTo>
                  <a:cubicBezTo>
                    <a:pt x="4362" y="2702"/>
                    <a:pt x="4387" y="2652"/>
                    <a:pt x="4412" y="2602"/>
                  </a:cubicBezTo>
                  <a:cubicBezTo>
                    <a:pt x="4462" y="2501"/>
                    <a:pt x="4437" y="2426"/>
                    <a:pt x="4412" y="2351"/>
                  </a:cubicBezTo>
                  <a:cubicBezTo>
                    <a:pt x="4337" y="2201"/>
                    <a:pt x="4211" y="2151"/>
                    <a:pt x="4061" y="2100"/>
                  </a:cubicBezTo>
                  <a:lnTo>
                    <a:pt x="4011" y="2075"/>
                  </a:lnTo>
                  <a:cubicBezTo>
                    <a:pt x="4011" y="2025"/>
                    <a:pt x="3986" y="2000"/>
                    <a:pt x="3936" y="1950"/>
                  </a:cubicBezTo>
                  <a:cubicBezTo>
                    <a:pt x="2933" y="1324"/>
                    <a:pt x="1931" y="672"/>
                    <a:pt x="928" y="20"/>
                  </a:cubicBezTo>
                  <a:cubicBezTo>
                    <a:pt x="908" y="7"/>
                    <a:pt x="882" y="1"/>
                    <a:pt x="8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 rot="10800000" flipH="1">
              <a:off x="8509792" y="3818798"/>
              <a:ext cx="176271" cy="209625"/>
            </a:xfrm>
            <a:custGeom>
              <a:avLst/>
              <a:gdLst/>
              <a:ahLst/>
              <a:cxnLst/>
              <a:rect l="l" t="t" r="r" b="b"/>
              <a:pathLst>
                <a:path w="3710" h="4412" extrusionOk="0">
                  <a:moveTo>
                    <a:pt x="624" y="0"/>
                  </a:moveTo>
                  <a:cubicBezTo>
                    <a:pt x="608" y="0"/>
                    <a:pt x="593" y="1"/>
                    <a:pt x="577" y="2"/>
                  </a:cubicBezTo>
                  <a:cubicBezTo>
                    <a:pt x="402" y="27"/>
                    <a:pt x="276" y="153"/>
                    <a:pt x="226" y="303"/>
                  </a:cubicBezTo>
                  <a:cubicBezTo>
                    <a:pt x="176" y="328"/>
                    <a:pt x="126" y="378"/>
                    <a:pt x="126" y="453"/>
                  </a:cubicBezTo>
                  <a:cubicBezTo>
                    <a:pt x="51" y="1706"/>
                    <a:pt x="26" y="2960"/>
                    <a:pt x="1" y="4238"/>
                  </a:cubicBezTo>
                  <a:cubicBezTo>
                    <a:pt x="1" y="4317"/>
                    <a:pt x="78" y="4411"/>
                    <a:pt x="172" y="4411"/>
                  </a:cubicBezTo>
                  <a:cubicBezTo>
                    <a:pt x="198" y="4411"/>
                    <a:pt x="225" y="4404"/>
                    <a:pt x="251" y="4388"/>
                  </a:cubicBezTo>
                  <a:cubicBezTo>
                    <a:pt x="1254" y="3762"/>
                    <a:pt x="2231" y="3085"/>
                    <a:pt x="3159" y="2333"/>
                  </a:cubicBezTo>
                  <a:cubicBezTo>
                    <a:pt x="3284" y="2258"/>
                    <a:pt x="3409" y="2158"/>
                    <a:pt x="3509" y="2057"/>
                  </a:cubicBezTo>
                  <a:cubicBezTo>
                    <a:pt x="3610" y="1982"/>
                    <a:pt x="3710" y="1857"/>
                    <a:pt x="3685" y="1732"/>
                  </a:cubicBezTo>
                  <a:cubicBezTo>
                    <a:pt x="3660" y="1581"/>
                    <a:pt x="3509" y="1506"/>
                    <a:pt x="3384" y="1456"/>
                  </a:cubicBezTo>
                  <a:cubicBezTo>
                    <a:pt x="3234" y="1381"/>
                    <a:pt x="3108" y="1305"/>
                    <a:pt x="2983" y="1230"/>
                  </a:cubicBezTo>
                  <a:cubicBezTo>
                    <a:pt x="2457" y="930"/>
                    <a:pt x="1930" y="629"/>
                    <a:pt x="1404" y="328"/>
                  </a:cubicBezTo>
                  <a:cubicBezTo>
                    <a:pt x="1167" y="209"/>
                    <a:pt x="906" y="0"/>
                    <a:pt x="6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 rot="10800000" flipH="1">
              <a:off x="8326394" y="4066005"/>
              <a:ext cx="192996" cy="250581"/>
            </a:xfrm>
            <a:custGeom>
              <a:avLst/>
              <a:gdLst/>
              <a:ahLst/>
              <a:cxnLst/>
              <a:rect l="l" t="t" r="r" b="b"/>
              <a:pathLst>
                <a:path w="4062" h="5274" extrusionOk="0">
                  <a:moveTo>
                    <a:pt x="1139" y="1"/>
                  </a:moveTo>
                  <a:cubicBezTo>
                    <a:pt x="1049" y="1"/>
                    <a:pt x="972" y="77"/>
                    <a:pt x="953" y="152"/>
                  </a:cubicBezTo>
                  <a:cubicBezTo>
                    <a:pt x="933" y="142"/>
                    <a:pt x="908" y="136"/>
                    <a:pt x="882" y="136"/>
                  </a:cubicBezTo>
                  <a:cubicBezTo>
                    <a:pt x="845" y="136"/>
                    <a:pt x="807" y="148"/>
                    <a:pt x="778" y="177"/>
                  </a:cubicBezTo>
                  <a:cubicBezTo>
                    <a:pt x="527" y="353"/>
                    <a:pt x="527" y="704"/>
                    <a:pt x="477" y="979"/>
                  </a:cubicBezTo>
                  <a:cubicBezTo>
                    <a:pt x="427" y="1305"/>
                    <a:pt x="377" y="1631"/>
                    <a:pt x="352" y="1957"/>
                  </a:cubicBezTo>
                  <a:cubicBezTo>
                    <a:pt x="252" y="2634"/>
                    <a:pt x="176" y="3285"/>
                    <a:pt x="101" y="3962"/>
                  </a:cubicBezTo>
                  <a:cubicBezTo>
                    <a:pt x="76" y="4338"/>
                    <a:pt x="26" y="4714"/>
                    <a:pt x="1" y="5090"/>
                  </a:cubicBezTo>
                  <a:cubicBezTo>
                    <a:pt x="1" y="5213"/>
                    <a:pt x="87" y="5274"/>
                    <a:pt x="181" y="5274"/>
                  </a:cubicBezTo>
                  <a:cubicBezTo>
                    <a:pt x="222" y="5274"/>
                    <a:pt x="264" y="5263"/>
                    <a:pt x="302" y="5240"/>
                  </a:cubicBezTo>
                  <a:cubicBezTo>
                    <a:pt x="1304" y="4488"/>
                    <a:pt x="2257" y="3711"/>
                    <a:pt x="3184" y="2909"/>
                  </a:cubicBezTo>
                  <a:cubicBezTo>
                    <a:pt x="3460" y="2684"/>
                    <a:pt x="3710" y="2433"/>
                    <a:pt x="3986" y="2182"/>
                  </a:cubicBezTo>
                  <a:cubicBezTo>
                    <a:pt x="4061" y="2107"/>
                    <a:pt x="4061" y="1982"/>
                    <a:pt x="3961" y="1907"/>
                  </a:cubicBezTo>
                  <a:cubicBezTo>
                    <a:pt x="3084" y="1230"/>
                    <a:pt x="2181" y="604"/>
                    <a:pt x="1229" y="27"/>
                  </a:cubicBezTo>
                  <a:cubicBezTo>
                    <a:pt x="1198" y="9"/>
                    <a:pt x="1168" y="1"/>
                    <a:pt x="1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1"/>
            <p:cNvSpPr/>
            <p:nvPr/>
          </p:nvSpPr>
          <p:spPr>
            <a:xfrm rot="10800000" flipH="1">
              <a:off x="8135869" y="4080829"/>
              <a:ext cx="158454" cy="238798"/>
            </a:xfrm>
            <a:custGeom>
              <a:avLst/>
              <a:gdLst/>
              <a:ahLst/>
              <a:cxnLst/>
              <a:rect l="l" t="t" r="r" b="b"/>
              <a:pathLst>
                <a:path w="3335" h="5026" extrusionOk="0">
                  <a:moveTo>
                    <a:pt x="438" y="1"/>
                  </a:moveTo>
                  <a:cubicBezTo>
                    <a:pt x="385" y="1"/>
                    <a:pt x="333" y="18"/>
                    <a:pt x="302" y="66"/>
                  </a:cubicBezTo>
                  <a:cubicBezTo>
                    <a:pt x="226" y="91"/>
                    <a:pt x="151" y="141"/>
                    <a:pt x="151" y="216"/>
                  </a:cubicBezTo>
                  <a:cubicBezTo>
                    <a:pt x="151" y="266"/>
                    <a:pt x="151" y="292"/>
                    <a:pt x="151" y="317"/>
                  </a:cubicBezTo>
                  <a:cubicBezTo>
                    <a:pt x="101" y="342"/>
                    <a:pt x="76" y="392"/>
                    <a:pt x="51" y="417"/>
                  </a:cubicBezTo>
                  <a:cubicBezTo>
                    <a:pt x="26" y="492"/>
                    <a:pt x="51" y="567"/>
                    <a:pt x="126" y="617"/>
                  </a:cubicBezTo>
                  <a:cubicBezTo>
                    <a:pt x="26" y="1645"/>
                    <a:pt x="1" y="2647"/>
                    <a:pt x="26" y="3675"/>
                  </a:cubicBezTo>
                  <a:cubicBezTo>
                    <a:pt x="51" y="3976"/>
                    <a:pt x="26" y="4251"/>
                    <a:pt x="76" y="4552"/>
                  </a:cubicBezTo>
                  <a:cubicBezTo>
                    <a:pt x="101" y="4678"/>
                    <a:pt x="126" y="4828"/>
                    <a:pt x="226" y="4953"/>
                  </a:cubicBezTo>
                  <a:cubicBezTo>
                    <a:pt x="287" y="5004"/>
                    <a:pt x="348" y="5026"/>
                    <a:pt x="407" y="5026"/>
                  </a:cubicBezTo>
                  <a:cubicBezTo>
                    <a:pt x="494" y="5026"/>
                    <a:pt x="578" y="4978"/>
                    <a:pt x="653" y="4903"/>
                  </a:cubicBezTo>
                  <a:cubicBezTo>
                    <a:pt x="1054" y="4452"/>
                    <a:pt x="1455" y="4001"/>
                    <a:pt x="1856" y="3550"/>
                  </a:cubicBezTo>
                  <a:lnTo>
                    <a:pt x="3234" y="1996"/>
                  </a:lnTo>
                  <a:cubicBezTo>
                    <a:pt x="3309" y="1921"/>
                    <a:pt x="3334" y="1795"/>
                    <a:pt x="3234" y="1720"/>
                  </a:cubicBezTo>
                  <a:cubicBezTo>
                    <a:pt x="3184" y="1695"/>
                    <a:pt x="3134" y="1670"/>
                    <a:pt x="3084" y="1645"/>
                  </a:cubicBezTo>
                  <a:cubicBezTo>
                    <a:pt x="3134" y="1570"/>
                    <a:pt x="3134" y="1444"/>
                    <a:pt x="3034" y="1394"/>
                  </a:cubicBezTo>
                  <a:lnTo>
                    <a:pt x="527" y="16"/>
                  </a:lnTo>
                  <a:cubicBezTo>
                    <a:pt x="500" y="7"/>
                    <a:pt x="469" y="1"/>
                    <a:pt x="4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1"/>
            <p:cNvSpPr/>
            <p:nvPr/>
          </p:nvSpPr>
          <p:spPr>
            <a:xfrm rot="10800000" flipH="1">
              <a:off x="8601491" y="4077313"/>
              <a:ext cx="200075" cy="194706"/>
            </a:xfrm>
            <a:custGeom>
              <a:avLst/>
              <a:gdLst/>
              <a:ahLst/>
              <a:cxnLst/>
              <a:rect l="l" t="t" r="r" b="b"/>
              <a:pathLst>
                <a:path w="4211" h="4098" extrusionOk="0">
                  <a:moveTo>
                    <a:pt x="1437" y="0"/>
                  </a:moveTo>
                  <a:cubicBezTo>
                    <a:pt x="1363" y="0"/>
                    <a:pt x="1298" y="58"/>
                    <a:pt x="1279" y="117"/>
                  </a:cubicBezTo>
                  <a:cubicBezTo>
                    <a:pt x="777" y="1270"/>
                    <a:pt x="376" y="2447"/>
                    <a:pt x="26" y="3650"/>
                  </a:cubicBezTo>
                  <a:cubicBezTo>
                    <a:pt x="0" y="3751"/>
                    <a:pt x="51" y="3801"/>
                    <a:pt x="101" y="3851"/>
                  </a:cubicBezTo>
                  <a:cubicBezTo>
                    <a:pt x="101" y="3876"/>
                    <a:pt x="101" y="3926"/>
                    <a:pt x="126" y="3951"/>
                  </a:cubicBezTo>
                  <a:cubicBezTo>
                    <a:pt x="175" y="4059"/>
                    <a:pt x="258" y="4098"/>
                    <a:pt x="353" y="4098"/>
                  </a:cubicBezTo>
                  <a:cubicBezTo>
                    <a:pt x="546" y="4098"/>
                    <a:pt x="793" y="3935"/>
                    <a:pt x="928" y="3851"/>
                  </a:cubicBezTo>
                  <a:cubicBezTo>
                    <a:pt x="1229" y="3701"/>
                    <a:pt x="1504" y="3550"/>
                    <a:pt x="1805" y="3375"/>
                  </a:cubicBezTo>
                  <a:cubicBezTo>
                    <a:pt x="2381" y="3049"/>
                    <a:pt x="2958" y="2698"/>
                    <a:pt x="3509" y="2322"/>
                  </a:cubicBezTo>
                  <a:cubicBezTo>
                    <a:pt x="3760" y="2147"/>
                    <a:pt x="4086" y="1971"/>
                    <a:pt x="4186" y="1671"/>
                  </a:cubicBezTo>
                  <a:cubicBezTo>
                    <a:pt x="4211" y="1570"/>
                    <a:pt x="4186" y="1495"/>
                    <a:pt x="4111" y="1445"/>
                  </a:cubicBezTo>
                  <a:cubicBezTo>
                    <a:pt x="3309" y="843"/>
                    <a:pt x="2432" y="367"/>
                    <a:pt x="1504" y="16"/>
                  </a:cubicBezTo>
                  <a:cubicBezTo>
                    <a:pt x="1482" y="5"/>
                    <a:pt x="1459" y="0"/>
                    <a:pt x="1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 rot="10800000" flipH="1">
              <a:off x="8550273" y="4309554"/>
              <a:ext cx="129852" cy="161352"/>
            </a:xfrm>
            <a:custGeom>
              <a:avLst/>
              <a:gdLst/>
              <a:ahLst/>
              <a:cxnLst/>
              <a:rect l="l" t="t" r="r" b="b"/>
              <a:pathLst>
                <a:path w="2733" h="3396" extrusionOk="0">
                  <a:moveTo>
                    <a:pt x="571" y="1"/>
                  </a:moveTo>
                  <a:cubicBezTo>
                    <a:pt x="493" y="1"/>
                    <a:pt x="419" y="25"/>
                    <a:pt x="352" y="92"/>
                  </a:cubicBezTo>
                  <a:cubicBezTo>
                    <a:pt x="276" y="217"/>
                    <a:pt x="251" y="368"/>
                    <a:pt x="226" y="493"/>
                  </a:cubicBezTo>
                  <a:cubicBezTo>
                    <a:pt x="176" y="744"/>
                    <a:pt x="126" y="1019"/>
                    <a:pt x="76" y="1295"/>
                  </a:cubicBezTo>
                  <a:cubicBezTo>
                    <a:pt x="1" y="1922"/>
                    <a:pt x="1" y="2548"/>
                    <a:pt x="76" y="3150"/>
                  </a:cubicBezTo>
                  <a:cubicBezTo>
                    <a:pt x="76" y="3175"/>
                    <a:pt x="76" y="3175"/>
                    <a:pt x="76" y="3175"/>
                  </a:cubicBezTo>
                  <a:cubicBezTo>
                    <a:pt x="56" y="3277"/>
                    <a:pt x="135" y="3395"/>
                    <a:pt x="246" y="3395"/>
                  </a:cubicBezTo>
                  <a:cubicBezTo>
                    <a:pt x="272" y="3395"/>
                    <a:pt x="299" y="3389"/>
                    <a:pt x="327" y="3375"/>
                  </a:cubicBezTo>
                  <a:cubicBezTo>
                    <a:pt x="602" y="3225"/>
                    <a:pt x="803" y="3024"/>
                    <a:pt x="1028" y="2824"/>
                  </a:cubicBezTo>
                  <a:cubicBezTo>
                    <a:pt x="1279" y="2598"/>
                    <a:pt x="1505" y="2373"/>
                    <a:pt x="1755" y="2172"/>
                  </a:cubicBezTo>
                  <a:cubicBezTo>
                    <a:pt x="1981" y="1947"/>
                    <a:pt x="2206" y="1721"/>
                    <a:pt x="2432" y="1521"/>
                  </a:cubicBezTo>
                  <a:cubicBezTo>
                    <a:pt x="2557" y="1420"/>
                    <a:pt x="2708" y="1320"/>
                    <a:pt x="2708" y="1170"/>
                  </a:cubicBezTo>
                  <a:cubicBezTo>
                    <a:pt x="2733" y="1019"/>
                    <a:pt x="2607" y="894"/>
                    <a:pt x="2482" y="844"/>
                  </a:cubicBezTo>
                  <a:cubicBezTo>
                    <a:pt x="2206" y="694"/>
                    <a:pt x="1906" y="568"/>
                    <a:pt x="1630" y="443"/>
                  </a:cubicBezTo>
                  <a:cubicBezTo>
                    <a:pt x="1354" y="318"/>
                    <a:pt x="1053" y="167"/>
                    <a:pt x="778" y="42"/>
                  </a:cubicBezTo>
                  <a:cubicBezTo>
                    <a:pt x="708" y="19"/>
                    <a:pt x="638" y="1"/>
                    <a:pt x="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 rot="10800000" flipH="1">
              <a:off x="8295463" y="4388615"/>
              <a:ext cx="145293" cy="165296"/>
            </a:xfrm>
            <a:custGeom>
              <a:avLst/>
              <a:gdLst/>
              <a:ahLst/>
              <a:cxnLst/>
              <a:rect l="l" t="t" r="r" b="b"/>
              <a:pathLst>
                <a:path w="3058" h="3479" extrusionOk="0">
                  <a:moveTo>
                    <a:pt x="407" y="0"/>
                  </a:moveTo>
                  <a:cubicBezTo>
                    <a:pt x="333" y="0"/>
                    <a:pt x="270" y="33"/>
                    <a:pt x="251" y="110"/>
                  </a:cubicBezTo>
                  <a:cubicBezTo>
                    <a:pt x="0" y="1037"/>
                    <a:pt x="25" y="2015"/>
                    <a:pt x="76" y="2967"/>
                  </a:cubicBezTo>
                  <a:cubicBezTo>
                    <a:pt x="76" y="3017"/>
                    <a:pt x="101" y="3067"/>
                    <a:pt x="126" y="3092"/>
                  </a:cubicBezTo>
                  <a:cubicBezTo>
                    <a:pt x="101" y="3218"/>
                    <a:pt x="126" y="3318"/>
                    <a:pt x="226" y="3418"/>
                  </a:cubicBezTo>
                  <a:cubicBezTo>
                    <a:pt x="267" y="3459"/>
                    <a:pt x="316" y="3478"/>
                    <a:pt x="364" y="3478"/>
                  </a:cubicBezTo>
                  <a:cubicBezTo>
                    <a:pt x="404" y="3478"/>
                    <a:pt x="443" y="3466"/>
                    <a:pt x="477" y="3443"/>
                  </a:cubicBezTo>
                  <a:cubicBezTo>
                    <a:pt x="1178" y="2942"/>
                    <a:pt x="1855" y="2416"/>
                    <a:pt x="2482" y="1839"/>
                  </a:cubicBezTo>
                  <a:cubicBezTo>
                    <a:pt x="2607" y="1689"/>
                    <a:pt x="2782" y="1538"/>
                    <a:pt x="2908" y="1388"/>
                  </a:cubicBezTo>
                  <a:cubicBezTo>
                    <a:pt x="3058" y="1187"/>
                    <a:pt x="2983" y="987"/>
                    <a:pt x="2807" y="862"/>
                  </a:cubicBezTo>
                  <a:cubicBezTo>
                    <a:pt x="2456" y="661"/>
                    <a:pt x="2106" y="511"/>
                    <a:pt x="1730" y="360"/>
                  </a:cubicBezTo>
                  <a:cubicBezTo>
                    <a:pt x="1329" y="210"/>
                    <a:pt x="903" y="85"/>
                    <a:pt x="477" y="9"/>
                  </a:cubicBezTo>
                  <a:cubicBezTo>
                    <a:pt x="453" y="4"/>
                    <a:pt x="429" y="0"/>
                    <a:pt x="4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1"/>
          <p:cNvSpPr/>
          <p:nvPr/>
        </p:nvSpPr>
        <p:spPr>
          <a:xfrm rot="731306">
            <a:off x="602994" y="764400"/>
            <a:ext cx="62727" cy="70625"/>
          </a:xfrm>
          <a:custGeom>
            <a:avLst/>
            <a:gdLst/>
            <a:ahLst/>
            <a:cxnLst/>
            <a:rect l="l" t="t" r="r" b="b"/>
            <a:pathLst>
              <a:path w="2732" h="3076" extrusionOk="0">
                <a:moveTo>
                  <a:pt x="1379" y="0"/>
                </a:moveTo>
                <a:cubicBezTo>
                  <a:pt x="1003" y="0"/>
                  <a:pt x="627" y="150"/>
                  <a:pt x="376" y="426"/>
                </a:cubicBezTo>
                <a:cubicBezTo>
                  <a:pt x="125" y="677"/>
                  <a:pt x="0" y="1028"/>
                  <a:pt x="0" y="1379"/>
                </a:cubicBezTo>
                <a:cubicBezTo>
                  <a:pt x="0" y="1604"/>
                  <a:pt x="25" y="1855"/>
                  <a:pt x="100" y="2055"/>
                </a:cubicBezTo>
                <a:cubicBezTo>
                  <a:pt x="201" y="2381"/>
                  <a:pt x="376" y="2657"/>
                  <a:pt x="652" y="2857"/>
                </a:cubicBezTo>
                <a:cubicBezTo>
                  <a:pt x="862" y="3010"/>
                  <a:pt x="1102" y="3076"/>
                  <a:pt x="1349" y="3076"/>
                </a:cubicBezTo>
                <a:cubicBezTo>
                  <a:pt x="1425" y="3076"/>
                  <a:pt x="1502" y="3070"/>
                  <a:pt x="1579" y="3058"/>
                </a:cubicBezTo>
                <a:cubicBezTo>
                  <a:pt x="1905" y="2983"/>
                  <a:pt x="2206" y="2807"/>
                  <a:pt x="2406" y="2556"/>
                </a:cubicBezTo>
                <a:cubicBezTo>
                  <a:pt x="2632" y="2281"/>
                  <a:pt x="2732" y="1905"/>
                  <a:pt x="2732" y="1554"/>
                </a:cubicBezTo>
                <a:cubicBezTo>
                  <a:pt x="2707" y="1203"/>
                  <a:pt x="2582" y="827"/>
                  <a:pt x="2356" y="526"/>
                </a:cubicBezTo>
                <a:cubicBezTo>
                  <a:pt x="2256" y="376"/>
                  <a:pt x="2130" y="251"/>
                  <a:pt x="1955" y="150"/>
                </a:cubicBezTo>
                <a:cubicBezTo>
                  <a:pt x="1780" y="50"/>
                  <a:pt x="1579" y="0"/>
                  <a:pt x="13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jari"/>
              <a:buChar char="●"/>
              <a:defRPr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jari"/>
              <a:buChar char="○"/>
              <a:defRPr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jari"/>
              <a:buChar char="■"/>
              <a:defRPr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jari"/>
              <a:buChar char="●"/>
              <a:defRPr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jari"/>
              <a:buChar char="○"/>
              <a:defRPr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jari"/>
              <a:buChar char="■"/>
              <a:defRPr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jari"/>
              <a:buChar char="●"/>
              <a:defRPr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jari"/>
              <a:buChar char="○"/>
              <a:defRPr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anjari"/>
              <a:buChar char="■"/>
              <a:defRPr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69" r:id="rId4"/>
    <p:sldLayoutId id="2147483673" r:id="rId5"/>
    <p:sldLayoutId id="2147483676" r:id="rId6"/>
    <p:sldLayoutId id="214748367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6" name="Google Shape;2326;p69"/>
          <p:cNvGrpSpPr/>
          <p:nvPr/>
        </p:nvGrpSpPr>
        <p:grpSpPr>
          <a:xfrm>
            <a:off x="757144" y="984070"/>
            <a:ext cx="7634646" cy="2961920"/>
            <a:chOff x="754675" y="1042237"/>
            <a:chExt cx="7634646" cy="2961920"/>
          </a:xfrm>
        </p:grpSpPr>
        <p:sp>
          <p:nvSpPr>
            <p:cNvPr id="2327" name="Google Shape;2327;p69"/>
            <p:cNvSpPr/>
            <p:nvPr/>
          </p:nvSpPr>
          <p:spPr>
            <a:xfrm>
              <a:off x="1041425" y="1305810"/>
              <a:ext cx="7185344" cy="2600489"/>
            </a:xfrm>
            <a:custGeom>
              <a:avLst/>
              <a:gdLst/>
              <a:ahLst/>
              <a:cxnLst/>
              <a:rect l="l" t="t" r="r" b="b"/>
              <a:pathLst>
                <a:path w="51494" h="15306" extrusionOk="0">
                  <a:moveTo>
                    <a:pt x="0" y="0"/>
                  </a:moveTo>
                  <a:lnTo>
                    <a:pt x="0" y="15133"/>
                  </a:lnTo>
                  <a:cubicBezTo>
                    <a:pt x="0" y="15133"/>
                    <a:pt x="22034" y="15306"/>
                    <a:pt x="37007" y="15306"/>
                  </a:cubicBezTo>
                  <a:cubicBezTo>
                    <a:pt x="44494" y="15306"/>
                    <a:pt x="50216" y="15263"/>
                    <a:pt x="50535" y="15133"/>
                  </a:cubicBezTo>
                  <a:cubicBezTo>
                    <a:pt x="51494" y="14745"/>
                    <a:pt x="51106" y="1552"/>
                    <a:pt x="505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69"/>
            <p:cNvSpPr/>
            <p:nvPr/>
          </p:nvSpPr>
          <p:spPr>
            <a:xfrm>
              <a:off x="792908" y="1042237"/>
              <a:ext cx="704106" cy="631547"/>
            </a:xfrm>
            <a:custGeom>
              <a:avLst/>
              <a:gdLst/>
              <a:ahLst/>
              <a:cxnLst/>
              <a:rect l="l" t="t" r="r" b="b"/>
              <a:pathLst>
                <a:path w="5046" h="4526" extrusionOk="0">
                  <a:moveTo>
                    <a:pt x="3876" y="1"/>
                  </a:moveTo>
                  <a:cubicBezTo>
                    <a:pt x="3191" y="1"/>
                    <a:pt x="1" y="2939"/>
                    <a:pt x="1" y="2939"/>
                  </a:cubicBezTo>
                  <a:cubicBezTo>
                    <a:pt x="1" y="2939"/>
                    <a:pt x="868" y="4286"/>
                    <a:pt x="1210" y="4514"/>
                  </a:cubicBezTo>
                  <a:cubicBezTo>
                    <a:pt x="1221" y="4521"/>
                    <a:pt x="1235" y="4525"/>
                    <a:pt x="1252" y="4525"/>
                  </a:cubicBezTo>
                  <a:cubicBezTo>
                    <a:pt x="1757" y="4525"/>
                    <a:pt x="5045" y="1387"/>
                    <a:pt x="5045" y="1387"/>
                  </a:cubicBezTo>
                  <a:cubicBezTo>
                    <a:pt x="5045" y="1387"/>
                    <a:pt x="4771" y="520"/>
                    <a:pt x="3949" y="17"/>
                  </a:cubicBezTo>
                  <a:cubicBezTo>
                    <a:pt x="3930" y="6"/>
                    <a:pt x="3905" y="1"/>
                    <a:pt x="3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9"/>
            <p:cNvSpPr/>
            <p:nvPr/>
          </p:nvSpPr>
          <p:spPr>
            <a:xfrm>
              <a:off x="754675" y="3296982"/>
              <a:ext cx="697688" cy="707176"/>
            </a:xfrm>
            <a:custGeom>
              <a:avLst/>
              <a:gdLst/>
              <a:ahLst/>
              <a:cxnLst/>
              <a:rect l="l" t="t" r="r" b="b"/>
              <a:pathLst>
                <a:path w="5000" h="5068" extrusionOk="0">
                  <a:moveTo>
                    <a:pt x="1644" y="0"/>
                  </a:moveTo>
                  <a:cubicBezTo>
                    <a:pt x="1644" y="0"/>
                    <a:pt x="777" y="274"/>
                    <a:pt x="275" y="1118"/>
                  </a:cubicBezTo>
                  <a:cubicBezTo>
                    <a:pt x="1" y="1575"/>
                    <a:pt x="3219" y="5067"/>
                    <a:pt x="3219" y="5067"/>
                  </a:cubicBezTo>
                  <a:cubicBezTo>
                    <a:pt x="3219" y="5067"/>
                    <a:pt x="4543" y="4177"/>
                    <a:pt x="4771" y="3858"/>
                  </a:cubicBezTo>
                  <a:cubicBezTo>
                    <a:pt x="5000" y="3515"/>
                    <a:pt x="1644" y="0"/>
                    <a:pt x="16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9"/>
            <p:cNvSpPr/>
            <p:nvPr/>
          </p:nvSpPr>
          <p:spPr>
            <a:xfrm>
              <a:off x="7646982" y="3372053"/>
              <a:ext cx="704106" cy="631268"/>
            </a:xfrm>
            <a:custGeom>
              <a:avLst/>
              <a:gdLst/>
              <a:ahLst/>
              <a:cxnLst/>
              <a:rect l="l" t="t" r="r" b="b"/>
              <a:pathLst>
                <a:path w="5046" h="4524" extrusionOk="0">
                  <a:moveTo>
                    <a:pt x="3799" y="1"/>
                  </a:moveTo>
                  <a:cubicBezTo>
                    <a:pt x="3310" y="1"/>
                    <a:pt x="1" y="3160"/>
                    <a:pt x="1" y="3160"/>
                  </a:cubicBezTo>
                  <a:cubicBezTo>
                    <a:pt x="1" y="3160"/>
                    <a:pt x="275" y="4004"/>
                    <a:pt x="1096" y="4506"/>
                  </a:cubicBezTo>
                  <a:cubicBezTo>
                    <a:pt x="1116" y="4518"/>
                    <a:pt x="1141" y="4523"/>
                    <a:pt x="1170" y="4523"/>
                  </a:cubicBezTo>
                  <a:cubicBezTo>
                    <a:pt x="1855" y="4523"/>
                    <a:pt x="5045" y="1585"/>
                    <a:pt x="5045" y="1585"/>
                  </a:cubicBezTo>
                  <a:cubicBezTo>
                    <a:pt x="5045" y="1585"/>
                    <a:pt x="4178" y="238"/>
                    <a:pt x="3835" y="10"/>
                  </a:cubicBezTo>
                  <a:cubicBezTo>
                    <a:pt x="3826" y="4"/>
                    <a:pt x="3814" y="1"/>
                    <a:pt x="37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69"/>
            <p:cNvSpPr/>
            <p:nvPr/>
          </p:nvSpPr>
          <p:spPr>
            <a:xfrm>
              <a:off x="7691634" y="1044610"/>
              <a:ext cx="697688" cy="703967"/>
            </a:xfrm>
            <a:custGeom>
              <a:avLst/>
              <a:gdLst/>
              <a:ahLst/>
              <a:cxnLst/>
              <a:rect l="l" t="t" r="r" b="b"/>
              <a:pathLst>
                <a:path w="5000" h="5045" extrusionOk="0">
                  <a:moveTo>
                    <a:pt x="1781" y="0"/>
                  </a:moveTo>
                  <a:cubicBezTo>
                    <a:pt x="1781" y="0"/>
                    <a:pt x="457" y="868"/>
                    <a:pt x="229" y="1210"/>
                  </a:cubicBezTo>
                  <a:cubicBezTo>
                    <a:pt x="0" y="1530"/>
                    <a:pt x="3356" y="5045"/>
                    <a:pt x="3356" y="5045"/>
                  </a:cubicBezTo>
                  <a:cubicBezTo>
                    <a:pt x="3356" y="5045"/>
                    <a:pt x="4223" y="4771"/>
                    <a:pt x="4725" y="3949"/>
                  </a:cubicBezTo>
                  <a:cubicBezTo>
                    <a:pt x="4999" y="3470"/>
                    <a:pt x="1781" y="0"/>
                    <a:pt x="1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3" name="Google Shape;2333;p69"/>
          <p:cNvGrpSpPr/>
          <p:nvPr/>
        </p:nvGrpSpPr>
        <p:grpSpPr>
          <a:xfrm flipH="1">
            <a:off x="6534500" y="143303"/>
            <a:ext cx="822455" cy="792192"/>
            <a:chOff x="163588" y="2381551"/>
            <a:chExt cx="737694" cy="710550"/>
          </a:xfrm>
        </p:grpSpPr>
        <p:sp>
          <p:nvSpPr>
            <p:cNvPr id="2334" name="Google Shape;2334;p69"/>
            <p:cNvSpPr/>
            <p:nvPr/>
          </p:nvSpPr>
          <p:spPr>
            <a:xfrm>
              <a:off x="597313" y="2840092"/>
              <a:ext cx="239509" cy="252009"/>
            </a:xfrm>
            <a:custGeom>
              <a:avLst/>
              <a:gdLst/>
              <a:ahLst/>
              <a:cxnLst/>
              <a:rect l="l" t="t" r="r" b="b"/>
              <a:pathLst>
                <a:path w="5135" h="5403" extrusionOk="0">
                  <a:moveTo>
                    <a:pt x="3695" y="1"/>
                  </a:moveTo>
                  <a:cubicBezTo>
                    <a:pt x="3562" y="1"/>
                    <a:pt x="3448" y="111"/>
                    <a:pt x="3334" y="179"/>
                  </a:cubicBezTo>
                  <a:cubicBezTo>
                    <a:pt x="3334" y="205"/>
                    <a:pt x="3308" y="205"/>
                    <a:pt x="3308" y="230"/>
                  </a:cubicBezTo>
                  <a:cubicBezTo>
                    <a:pt x="3283" y="217"/>
                    <a:pt x="3258" y="211"/>
                    <a:pt x="3236" y="211"/>
                  </a:cubicBezTo>
                  <a:cubicBezTo>
                    <a:pt x="3214" y="211"/>
                    <a:pt x="3196" y="217"/>
                    <a:pt x="3183" y="230"/>
                  </a:cubicBezTo>
                  <a:cubicBezTo>
                    <a:pt x="2156" y="856"/>
                    <a:pt x="1128" y="1458"/>
                    <a:pt x="100" y="2084"/>
                  </a:cubicBezTo>
                  <a:cubicBezTo>
                    <a:pt x="25" y="2134"/>
                    <a:pt x="0" y="2285"/>
                    <a:pt x="75" y="2360"/>
                  </a:cubicBezTo>
                  <a:cubicBezTo>
                    <a:pt x="1153" y="3388"/>
                    <a:pt x="2381" y="4240"/>
                    <a:pt x="3735" y="4891"/>
                  </a:cubicBezTo>
                  <a:cubicBezTo>
                    <a:pt x="4110" y="5067"/>
                    <a:pt x="4511" y="5242"/>
                    <a:pt x="4912" y="5393"/>
                  </a:cubicBezTo>
                  <a:cubicBezTo>
                    <a:pt x="4929" y="5399"/>
                    <a:pt x="4946" y="5402"/>
                    <a:pt x="4962" y="5402"/>
                  </a:cubicBezTo>
                  <a:cubicBezTo>
                    <a:pt x="5063" y="5402"/>
                    <a:pt x="5135" y="5275"/>
                    <a:pt x="5113" y="5167"/>
                  </a:cubicBezTo>
                  <a:cubicBezTo>
                    <a:pt x="4988" y="4390"/>
                    <a:pt x="4837" y="3613"/>
                    <a:pt x="4687" y="2836"/>
                  </a:cubicBezTo>
                  <a:lnTo>
                    <a:pt x="4486" y="1683"/>
                  </a:lnTo>
                  <a:cubicBezTo>
                    <a:pt x="4461" y="1483"/>
                    <a:pt x="4411" y="1282"/>
                    <a:pt x="4386" y="1082"/>
                  </a:cubicBezTo>
                  <a:cubicBezTo>
                    <a:pt x="4336" y="931"/>
                    <a:pt x="4336" y="731"/>
                    <a:pt x="4261" y="580"/>
                  </a:cubicBezTo>
                  <a:cubicBezTo>
                    <a:pt x="4211" y="455"/>
                    <a:pt x="4136" y="355"/>
                    <a:pt x="4035" y="280"/>
                  </a:cubicBezTo>
                  <a:cubicBezTo>
                    <a:pt x="4010" y="205"/>
                    <a:pt x="4010" y="154"/>
                    <a:pt x="3960" y="79"/>
                  </a:cubicBezTo>
                  <a:cubicBezTo>
                    <a:pt x="3885" y="29"/>
                    <a:pt x="3810" y="4"/>
                    <a:pt x="3735" y="4"/>
                  </a:cubicBezTo>
                  <a:cubicBezTo>
                    <a:pt x="3721" y="2"/>
                    <a:pt x="3708" y="1"/>
                    <a:pt x="3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69"/>
            <p:cNvSpPr/>
            <p:nvPr/>
          </p:nvSpPr>
          <p:spPr>
            <a:xfrm>
              <a:off x="721195" y="2593074"/>
              <a:ext cx="180087" cy="207046"/>
            </a:xfrm>
            <a:custGeom>
              <a:avLst/>
              <a:gdLst/>
              <a:ahLst/>
              <a:cxnLst/>
              <a:rect l="l" t="t" r="r" b="b"/>
              <a:pathLst>
                <a:path w="3861" h="4439" extrusionOk="0">
                  <a:moveTo>
                    <a:pt x="2915" y="0"/>
                  </a:moveTo>
                  <a:cubicBezTo>
                    <a:pt x="2800" y="0"/>
                    <a:pt x="2713" y="99"/>
                    <a:pt x="2607" y="162"/>
                  </a:cubicBezTo>
                  <a:cubicBezTo>
                    <a:pt x="2482" y="237"/>
                    <a:pt x="2357" y="338"/>
                    <a:pt x="2231" y="413"/>
                  </a:cubicBezTo>
                  <a:cubicBezTo>
                    <a:pt x="1730" y="764"/>
                    <a:pt x="1229" y="1089"/>
                    <a:pt x="728" y="1440"/>
                  </a:cubicBezTo>
                  <a:cubicBezTo>
                    <a:pt x="502" y="1591"/>
                    <a:pt x="176" y="1741"/>
                    <a:pt x="76" y="2017"/>
                  </a:cubicBezTo>
                  <a:cubicBezTo>
                    <a:pt x="1" y="2192"/>
                    <a:pt x="76" y="2368"/>
                    <a:pt x="176" y="2468"/>
                  </a:cubicBezTo>
                  <a:cubicBezTo>
                    <a:pt x="176" y="2518"/>
                    <a:pt x="201" y="2593"/>
                    <a:pt x="277" y="2618"/>
                  </a:cubicBezTo>
                  <a:cubicBezTo>
                    <a:pt x="1354" y="3245"/>
                    <a:pt x="2482" y="3846"/>
                    <a:pt x="3585" y="4423"/>
                  </a:cubicBezTo>
                  <a:cubicBezTo>
                    <a:pt x="3612" y="4434"/>
                    <a:pt x="3640" y="4439"/>
                    <a:pt x="3667" y="4439"/>
                  </a:cubicBezTo>
                  <a:cubicBezTo>
                    <a:pt x="3768" y="4439"/>
                    <a:pt x="3861" y="4371"/>
                    <a:pt x="3861" y="4272"/>
                  </a:cubicBezTo>
                  <a:cubicBezTo>
                    <a:pt x="3735" y="3095"/>
                    <a:pt x="3560" y="1917"/>
                    <a:pt x="3309" y="739"/>
                  </a:cubicBezTo>
                  <a:cubicBezTo>
                    <a:pt x="3284" y="588"/>
                    <a:pt x="3259" y="438"/>
                    <a:pt x="3209" y="313"/>
                  </a:cubicBezTo>
                  <a:cubicBezTo>
                    <a:pt x="3184" y="187"/>
                    <a:pt x="3134" y="37"/>
                    <a:pt x="2983" y="12"/>
                  </a:cubicBezTo>
                  <a:cubicBezTo>
                    <a:pt x="2959" y="4"/>
                    <a:pt x="2937" y="0"/>
                    <a:pt x="29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69"/>
            <p:cNvSpPr/>
            <p:nvPr/>
          </p:nvSpPr>
          <p:spPr>
            <a:xfrm>
              <a:off x="399737" y="2620546"/>
              <a:ext cx="204341" cy="232979"/>
            </a:xfrm>
            <a:custGeom>
              <a:avLst/>
              <a:gdLst/>
              <a:ahLst/>
              <a:cxnLst/>
              <a:rect l="l" t="t" r="r" b="b"/>
              <a:pathLst>
                <a:path w="4381" h="4995" extrusionOk="0">
                  <a:moveTo>
                    <a:pt x="3132" y="0"/>
                  </a:moveTo>
                  <a:cubicBezTo>
                    <a:pt x="3099" y="0"/>
                    <a:pt x="3065" y="8"/>
                    <a:pt x="3033" y="24"/>
                  </a:cubicBezTo>
                  <a:cubicBezTo>
                    <a:pt x="2031" y="500"/>
                    <a:pt x="1053" y="1027"/>
                    <a:pt x="126" y="1628"/>
                  </a:cubicBezTo>
                  <a:cubicBezTo>
                    <a:pt x="1" y="1704"/>
                    <a:pt x="26" y="1854"/>
                    <a:pt x="101" y="1904"/>
                  </a:cubicBezTo>
                  <a:cubicBezTo>
                    <a:pt x="51" y="1954"/>
                    <a:pt x="51" y="2029"/>
                    <a:pt x="51" y="2105"/>
                  </a:cubicBezTo>
                  <a:cubicBezTo>
                    <a:pt x="101" y="2380"/>
                    <a:pt x="427" y="2556"/>
                    <a:pt x="652" y="2706"/>
                  </a:cubicBezTo>
                  <a:cubicBezTo>
                    <a:pt x="928" y="2907"/>
                    <a:pt x="1179" y="3082"/>
                    <a:pt x="1454" y="3282"/>
                  </a:cubicBezTo>
                  <a:cubicBezTo>
                    <a:pt x="2031" y="3658"/>
                    <a:pt x="2582" y="4009"/>
                    <a:pt x="3158" y="4385"/>
                  </a:cubicBezTo>
                  <a:cubicBezTo>
                    <a:pt x="3459" y="4586"/>
                    <a:pt x="3785" y="4786"/>
                    <a:pt x="4111" y="4962"/>
                  </a:cubicBezTo>
                  <a:cubicBezTo>
                    <a:pt x="4145" y="4984"/>
                    <a:pt x="4177" y="4994"/>
                    <a:pt x="4207" y="4994"/>
                  </a:cubicBezTo>
                  <a:cubicBezTo>
                    <a:pt x="4310" y="4994"/>
                    <a:pt x="4381" y="4878"/>
                    <a:pt x="4361" y="4761"/>
                  </a:cubicBezTo>
                  <a:cubicBezTo>
                    <a:pt x="4161" y="3558"/>
                    <a:pt x="3885" y="2330"/>
                    <a:pt x="3585" y="1152"/>
                  </a:cubicBezTo>
                  <a:cubicBezTo>
                    <a:pt x="3484" y="801"/>
                    <a:pt x="3384" y="450"/>
                    <a:pt x="3284" y="125"/>
                  </a:cubicBezTo>
                  <a:cubicBezTo>
                    <a:pt x="3267" y="39"/>
                    <a:pt x="3203" y="0"/>
                    <a:pt x="3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9"/>
            <p:cNvSpPr/>
            <p:nvPr/>
          </p:nvSpPr>
          <p:spPr>
            <a:xfrm>
              <a:off x="300389" y="2813132"/>
              <a:ext cx="213949" cy="193613"/>
            </a:xfrm>
            <a:custGeom>
              <a:avLst/>
              <a:gdLst/>
              <a:ahLst/>
              <a:cxnLst/>
              <a:rect l="l" t="t" r="r" b="b"/>
              <a:pathLst>
                <a:path w="4587" h="4151" extrusionOk="0">
                  <a:moveTo>
                    <a:pt x="2907" y="0"/>
                  </a:moveTo>
                  <a:cubicBezTo>
                    <a:pt x="2876" y="0"/>
                    <a:pt x="2843" y="9"/>
                    <a:pt x="2807" y="31"/>
                  </a:cubicBezTo>
                  <a:cubicBezTo>
                    <a:pt x="2782" y="56"/>
                    <a:pt x="2732" y="81"/>
                    <a:pt x="2682" y="106"/>
                  </a:cubicBezTo>
                  <a:cubicBezTo>
                    <a:pt x="2666" y="57"/>
                    <a:pt x="2607" y="19"/>
                    <a:pt x="2547" y="19"/>
                  </a:cubicBezTo>
                  <a:cubicBezTo>
                    <a:pt x="2515" y="19"/>
                    <a:pt x="2483" y="30"/>
                    <a:pt x="2456" y="56"/>
                  </a:cubicBezTo>
                  <a:cubicBezTo>
                    <a:pt x="1679" y="582"/>
                    <a:pt x="877" y="1133"/>
                    <a:pt x="100" y="1685"/>
                  </a:cubicBezTo>
                  <a:cubicBezTo>
                    <a:pt x="25" y="1735"/>
                    <a:pt x="0" y="1835"/>
                    <a:pt x="25" y="1910"/>
                  </a:cubicBezTo>
                  <a:cubicBezTo>
                    <a:pt x="25" y="1986"/>
                    <a:pt x="25" y="2061"/>
                    <a:pt x="100" y="2111"/>
                  </a:cubicBezTo>
                  <a:cubicBezTo>
                    <a:pt x="151" y="2136"/>
                    <a:pt x="176" y="2136"/>
                    <a:pt x="201" y="2161"/>
                  </a:cubicBezTo>
                  <a:cubicBezTo>
                    <a:pt x="201" y="2211"/>
                    <a:pt x="226" y="2261"/>
                    <a:pt x="251" y="2286"/>
                  </a:cubicBezTo>
                  <a:cubicBezTo>
                    <a:pt x="280" y="2316"/>
                    <a:pt x="318" y="2328"/>
                    <a:pt x="360" y="2328"/>
                  </a:cubicBezTo>
                  <a:cubicBezTo>
                    <a:pt x="389" y="2328"/>
                    <a:pt x="420" y="2322"/>
                    <a:pt x="451" y="2311"/>
                  </a:cubicBezTo>
                  <a:cubicBezTo>
                    <a:pt x="1329" y="2838"/>
                    <a:pt x="2231" y="3314"/>
                    <a:pt x="3158" y="3740"/>
                  </a:cubicBezTo>
                  <a:cubicBezTo>
                    <a:pt x="3409" y="3865"/>
                    <a:pt x="3684" y="4016"/>
                    <a:pt x="3960" y="4091"/>
                  </a:cubicBezTo>
                  <a:cubicBezTo>
                    <a:pt x="4052" y="4128"/>
                    <a:pt x="4157" y="4151"/>
                    <a:pt x="4266" y="4151"/>
                  </a:cubicBezTo>
                  <a:cubicBezTo>
                    <a:pt x="4306" y="4151"/>
                    <a:pt x="4346" y="4148"/>
                    <a:pt x="4386" y="4141"/>
                  </a:cubicBezTo>
                  <a:cubicBezTo>
                    <a:pt x="4562" y="4066"/>
                    <a:pt x="4587" y="3890"/>
                    <a:pt x="4512" y="3740"/>
                  </a:cubicBezTo>
                  <a:cubicBezTo>
                    <a:pt x="4311" y="3189"/>
                    <a:pt x="4060" y="2612"/>
                    <a:pt x="3835" y="2061"/>
                  </a:cubicBezTo>
                  <a:cubicBezTo>
                    <a:pt x="3584" y="1409"/>
                    <a:pt x="3334" y="783"/>
                    <a:pt x="3083" y="131"/>
                  </a:cubicBezTo>
                  <a:cubicBezTo>
                    <a:pt x="3047" y="59"/>
                    <a:pt x="2985" y="0"/>
                    <a:pt x="2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69"/>
            <p:cNvSpPr/>
            <p:nvPr/>
          </p:nvSpPr>
          <p:spPr>
            <a:xfrm>
              <a:off x="565736" y="2381551"/>
              <a:ext cx="156672" cy="220293"/>
            </a:xfrm>
            <a:custGeom>
              <a:avLst/>
              <a:gdLst/>
              <a:ahLst/>
              <a:cxnLst/>
              <a:rect l="l" t="t" r="r" b="b"/>
              <a:pathLst>
                <a:path w="3359" h="4723" extrusionOk="0">
                  <a:moveTo>
                    <a:pt x="2633" y="1"/>
                  </a:moveTo>
                  <a:cubicBezTo>
                    <a:pt x="2599" y="1"/>
                    <a:pt x="2566" y="13"/>
                    <a:pt x="2532" y="35"/>
                  </a:cubicBezTo>
                  <a:cubicBezTo>
                    <a:pt x="1655" y="462"/>
                    <a:pt x="828" y="1038"/>
                    <a:pt x="76" y="1715"/>
                  </a:cubicBezTo>
                  <a:cubicBezTo>
                    <a:pt x="0" y="1790"/>
                    <a:pt x="26" y="1890"/>
                    <a:pt x="76" y="1965"/>
                  </a:cubicBezTo>
                  <a:cubicBezTo>
                    <a:pt x="903" y="2918"/>
                    <a:pt x="1780" y="3820"/>
                    <a:pt x="2707" y="4647"/>
                  </a:cubicBezTo>
                  <a:cubicBezTo>
                    <a:pt x="2735" y="4688"/>
                    <a:pt x="2770" y="4707"/>
                    <a:pt x="2809" y="4707"/>
                  </a:cubicBezTo>
                  <a:cubicBezTo>
                    <a:pt x="2840" y="4707"/>
                    <a:pt x="2874" y="4695"/>
                    <a:pt x="2908" y="4672"/>
                  </a:cubicBezTo>
                  <a:cubicBezTo>
                    <a:pt x="2933" y="4697"/>
                    <a:pt x="2958" y="4722"/>
                    <a:pt x="3008" y="4722"/>
                  </a:cubicBezTo>
                  <a:cubicBezTo>
                    <a:pt x="3359" y="4697"/>
                    <a:pt x="3284" y="4171"/>
                    <a:pt x="3284" y="3945"/>
                  </a:cubicBezTo>
                  <a:cubicBezTo>
                    <a:pt x="3259" y="3619"/>
                    <a:pt x="3259" y="3294"/>
                    <a:pt x="3234" y="2943"/>
                  </a:cubicBezTo>
                  <a:cubicBezTo>
                    <a:pt x="3183" y="2291"/>
                    <a:pt x="3133" y="1614"/>
                    <a:pt x="3058" y="963"/>
                  </a:cubicBezTo>
                  <a:cubicBezTo>
                    <a:pt x="3008" y="637"/>
                    <a:pt x="3008" y="286"/>
                    <a:pt x="2757" y="61"/>
                  </a:cubicBezTo>
                  <a:cubicBezTo>
                    <a:pt x="2716" y="19"/>
                    <a:pt x="2675" y="1"/>
                    <a:pt x="26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9"/>
            <p:cNvSpPr/>
            <p:nvPr/>
          </p:nvSpPr>
          <p:spPr>
            <a:xfrm>
              <a:off x="349457" y="2391439"/>
              <a:ext cx="139181" cy="155506"/>
            </a:xfrm>
            <a:custGeom>
              <a:avLst/>
              <a:gdLst/>
              <a:ahLst/>
              <a:cxnLst/>
              <a:rect l="l" t="t" r="r" b="b"/>
              <a:pathLst>
                <a:path w="2984" h="3334" extrusionOk="0">
                  <a:moveTo>
                    <a:pt x="1920" y="1"/>
                  </a:moveTo>
                  <a:cubicBezTo>
                    <a:pt x="1833" y="1"/>
                    <a:pt x="1746" y="50"/>
                    <a:pt x="1680" y="99"/>
                  </a:cubicBezTo>
                  <a:cubicBezTo>
                    <a:pt x="1429" y="275"/>
                    <a:pt x="1179" y="500"/>
                    <a:pt x="928" y="701"/>
                  </a:cubicBezTo>
                  <a:cubicBezTo>
                    <a:pt x="703" y="901"/>
                    <a:pt x="452" y="1102"/>
                    <a:pt x="201" y="1277"/>
                  </a:cubicBezTo>
                  <a:cubicBezTo>
                    <a:pt x="76" y="1377"/>
                    <a:pt x="1" y="1528"/>
                    <a:pt x="76" y="1678"/>
                  </a:cubicBezTo>
                  <a:cubicBezTo>
                    <a:pt x="126" y="1803"/>
                    <a:pt x="251" y="1879"/>
                    <a:pt x="352" y="1954"/>
                  </a:cubicBezTo>
                  <a:cubicBezTo>
                    <a:pt x="552" y="2154"/>
                    <a:pt x="778" y="2305"/>
                    <a:pt x="1003" y="2455"/>
                  </a:cubicBezTo>
                  <a:cubicBezTo>
                    <a:pt x="1530" y="2806"/>
                    <a:pt x="2081" y="3082"/>
                    <a:pt x="2683" y="3282"/>
                  </a:cubicBezTo>
                  <a:lnTo>
                    <a:pt x="2708" y="3282"/>
                  </a:lnTo>
                  <a:cubicBezTo>
                    <a:pt x="2742" y="3317"/>
                    <a:pt x="2785" y="3333"/>
                    <a:pt x="2827" y="3333"/>
                  </a:cubicBezTo>
                  <a:cubicBezTo>
                    <a:pt x="2908" y="3333"/>
                    <a:pt x="2983" y="3272"/>
                    <a:pt x="2983" y="3157"/>
                  </a:cubicBezTo>
                  <a:cubicBezTo>
                    <a:pt x="2983" y="2856"/>
                    <a:pt x="2883" y="2580"/>
                    <a:pt x="2808" y="2280"/>
                  </a:cubicBezTo>
                  <a:cubicBezTo>
                    <a:pt x="2708" y="1979"/>
                    <a:pt x="2607" y="1653"/>
                    <a:pt x="2532" y="1352"/>
                  </a:cubicBezTo>
                  <a:lnTo>
                    <a:pt x="2257" y="450"/>
                  </a:lnTo>
                  <a:cubicBezTo>
                    <a:pt x="2231" y="300"/>
                    <a:pt x="2206" y="124"/>
                    <a:pt x="2056" y="49"/>
                  </a:cubicBezTo>
                  <a:cubicBezTo>
                    <a:pt x="2013" y="14"/>
                    <a:pt x="1966" y="1"/>
                    <a:pt x="19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69"/>
            <p:cNvSpPr/>
            <p:nvPr/>
          </p:nvSpPr>
          <p:spPr>
            <a:xfrm>
              <a:off x="163588" y="2568214"/>
              <a:ext cx="147344" cy="164601"/>
            </a:xfrm>
            <a:custGeom>
              <a:avLst/>
              <a:gdLst/>
              <a:ahLst/>
              <a:cxnLst/>
              <a:rect l="l" t="t" r="r" b="b"/>
              <a:pathLst>
                <a:path w="3159" h="3529" extrusionOk="0">
                  <a:moveTo>
                    <a:pt x="2085" y="0"/>
                  </a:moveTo>
                  <a:cubicBezTo>
                    <a:pt x="2016" y="0"/>
                    <a:pt x="1945" y="23"/>
                    <a:pt x="1881" y="69"/>
                  </a:cubicBezTo>
                  <a:cubicBezTo>
                    <a:pt x="1555" y="294"/>
                    <a:pt x="1229" y="545"/>
                    <a:pt x="953" y="795"/>
                  </a:cubicBezTo>
                  <a:cubicBezTo>
                    <a:pt x="627" y="1096"/>
                    <a:pt x="327" y="1422"/>
                    <a:pt x="76" y="1773"/>
                  </a:cubicBezTo>
                  <a:cubicBezTo>
                    <a:pt x="1" y="1848"/>
                    <a:pt x="1" y="1948"/>
                    <a:pt x="76" y="2023"/>
                  </a:cubicBezTo>
                  <a:cubicBezTo>
                    <a:pt x="803" y="2650"/>
                    <a:pt x="1680" y="3051"/>
                    <a:pt x="2532" y="3452"/>
                  </a:cubicBezTo>
                  <a:cubicBezTo>
                    <a:pt x="2557" y="3465"/>
                    <a:pt x="2582" y="3471"/>
                    <a:pt x="2607" y="3471"/>
                  </a:cubicBezTo>
                  <a:cubicBezTo>
                    <a:pt x="2632" y="3471"/>
                    <a:pt x="2658" y="3465"/>
                    <a:pt x="2683" y="3452"/>
                  </a:cubicBezTo>
                  <a:cubicBezTo>
                    <a:pt x="2747" y="3501"/>
                    <a:pt x="2823" y="3528"/>
                    <a:pt x="2895" y="3528"/>
                  </a:cubicBezTo>
                  <a:cubicBezTo>
                    <a:pt x="2934" y="3528"/>
                    <a:pt x="2973" y="3520"/>
                    <a:pt x="3008" y="3502"/>
                  </a:cubicBezTo>
                  <a:cubicBezTo>
                    <a:pt x="3109" y="3477"/>
                    <a:pt x="3159" y="3402"/>
                    <a:pt x="3134" y="3302"/>
                  </a:cubicBezTo>
                  <a:cubicBezTo>
                    <a:pt x="3033" y="2450"/>
                    <a:pt x="2833" y="1622"/>
                    <a:pt x="2582" y="795"/>
                  </a:cubicBezTo>
                  <a:cubicBezTo>
                    <a:pt x="2532" y="595"/>
                    <a:pt x="2482" y="394"/>
                    <a:pt x="2382" y="194"/>
                  </a:cubicBezTo>
                  <a:cubicBezTo>
                    <a:pt x="2318" y="67"/>
                    <a:pt x="2205" y="0"/>
                    <a:pt x="20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1" name="Google Shape;2341;p69"/>
          <p:cNvGrpSpPr/>
          <p:nvPr/>
        </p:nvGrpSpPr>
        <p:grpSpPr>
          <a:xfrm rot="-10169654" flipH="1">
            <a:off x="7984444" y="3739576"/>
            <a:ext cx="755241" cy="1019801"/>
            <a:chOff x="3114800" y="3765625"/>
            <a:chExt cx="313325" cy="423100"/>
          </a:xfrm>
        </p:grpSpPr>
        <p:sp>
          <p:nvSpPr>
            <p:cNvPr id="2342" name="Google Shape;2342;p69"/>
            <p:cNvSpPr/>
            <p:nvPr/>
          </p:nvSpPr>
          <p:spPr>
            <a:xfrm>
              <a:off x="3114800" y="3765625"/>
              <a:ext cx="161700" cy="180700"/>
            </a:xfrm>
            <a:custGeom>
              <a:avLst/>
              <a:gdLst/>
              <a:ahLst/>
              <a:cxnLst/>
              <a:rect l="l" t="t" r="r" b="b"/>
              <a:pathLst>
                <a:path w="6468" h="7228" extrusionOk="0">
                  <a:moveTo>
                    <a:pt x="3360" y="0"/>
                  </a:moveTo>
                  <a:cubicBezTo>
                    <a:pt x="3318" y="0"/>
                    <a:pt x="3276" y="1"/>
                    <a:pt x="3234" y="4"/>
                  </a:cubicBezTo>
                  <a:cubicBezTo>
                    <a:pt x="2382" y="4"/>
                    <a:pt x="1505" y="354"/>
                    <a:pt x="903" y="981"/>
                  </a:cubicBezTo>
                  <a:cubicBezTo>
                    <a:pt x="327" y="1557"/>
                    <a:pt x="1" y="2410"/>
                    <a:pt x="51" y="3237"/>
                  </a:cubicBezTo>
                  <a:cubicBezTo>
                    <a:pt x="1" y="3788"/>
                    <a:pt x="76" y="4339"/>
                    <a:pt x="251" y="4841"/>
                  </a:cubicBezTo>
                  <a:cubicBezTo>
                    <a:pt x="502" y="5593"/>
                    <a:pt x="928" y="6269"/>
                    <a:pt x="1555" y="6720"/>
                  </a:cubicBezTo>
                  <a:cubicBezTo>
                    <a:pt x="2043" y="7059"/>
                    <a:pt x="2603" y="7228"/>
                    <a:pt x="3169" y="7228"/>
                  </a:cubicBezTo>
                  <a:cubicBezTo>
                    <a:pt x="3358" y="7228"/>
                    <a:pt x="3547" y="7209"/>
                    <a:pt x="3735" y="7171"/>
                  </a:cubicBezTo>
                  <a:cubicBezTo>
                    <a:pt x="4512" y="7021"/>
                    <a:pt x="5214" y="6595"/>
                    <a:pt x="5690" y="5994"/>
                  </a:cubicBezTo>
                  <a:cubicBezTo>
                    <a:pt x="6216" y="5342"/>
                    <a:pt x="6467" y="4490"/>
                    <a:pt x="6442" y="3663"/>
                  </a:cubicBezTo>
                  <a:cubicBezTo>
                    <a:pt x="6417" y="2811"/>
                    <a:pt x="6116" y="1958"/>
                    <a:pt x="5590" y="1257"/>
                  </a:cubicBezTo>
                  <a:cubicBezTo>
                    <a:pt x="5339" y="881"/>
                    <a:pt x="5013" y="580"/>
                    <a:pt x="4637" y="329"/>
                  </a:cubicBezTo>
                  <a:cubicBezTo>
                    <a:pt x="4247" y="123"/>
                    <a:pt x="3815" y="0"/>
                    <a:pt x="3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69"/>
            <p:cNvSpPr/>
            <p:nvPr/>
          </p:nvSpPr>
          <p:spPr>
            <a:xfrm>
              <a:off x="3322825" y="3855925"/>
              <a:ext cx="105300" cy="117800"/>
            </a:xfrm>
            <a:custGeom>
              <a:avLst/>
              <a:gdLst/>
              <a:ahLst/>
              <a:cxnLst/>
              <a:rect l="l" t="t" r="r" b="b"/>
              <a:pathLst>
                <a:path w="4212" h="4712" extrusionOk="0">
                  <a:moveTo>
                    <a:pt x="2131" y="1"/>
                  </a:moveTo>
                  <a:cubicBezTo>
                    <a:pt x="1555" y="1"/>
                    <a:pt x="1003" y="226"/>
                    <a:pt x="602" y="627"/>
                  </a:cubicBezTo>
                  <a:cubicBezTo>
                    <a:pt x="226" y="1028"/>
                    <a:pt x="1" y="1580"/>
                    <a:pt x="51" y="2131"/>
                  </a:cubicBezTo>
                  <a:cubicBezTo>
                    <a:pt x="26" y="2482"/>
                    <a:pt x="76" y="2833"/>
                    <a:pt x="176" y="3158"/>
                  </a:cubicBezTo>
                  <a:cubicBezTo>
                    <a:pt x="327" y="3635"/>
                    <a:pt x="627" y="4086"/>
                    <a:pt x="1028" y="4387"/>
                  </a:cubicBezTo>
                  <a:cubicBezTo>
                    <a:pt x="1363" y="4603"/>
                    <a:pt x="1744" y="4711"/>
                    <a:pt x="2135" y="4711"/>
                  </a:cubicBezTo>
                  <a:cubicBezTo>
                    <a:pt x="2242" y="4711"/>
                    <a:pt x="2349" y="4703"/>
                    <a:pt x="2457" y="4687"/>
                  </a:cubicBezTo>
                  <a:cubicBezTo>
                    <a:pt x="2933" y="4587"/>
                    <a:pt x="3409" y="4286"/>
                    <a:pt x="3710" y="3910"/>
                  </a:cubicBezTo>
                  <a:cubicBezTo>
                    <a:pt x="4061" y="3484"/>
                    <a:pt x="4211" y="2933"/>
                    <a:pt x="4211" y="2382"/>
                  </a:cubicBezTo>
                  <a:cubicBezTo>
                    <a:pt x="4186" y="1830"/>
                    <a:pt x="3986" y="1279"/>
                    <a:pt x="3660" y="828"/>
                  </a:cubicBezTo>
                  <a:cubicBezTo>
                    <a:pt x="3484" y="577"/>
                    <a:pt x="3284" y="377"/>
                    <a:pt x="3033" y="226"/>
                  </a:cubicBezTo>
                  <a:cubicBezTo>
                    <a:pt x="2758" y="76"/>
                    <a:pt x="2432" y="1"/>
                    <a:pt x="2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69"/>
            <p:cNvSpPr/>
            <p:nvPr/>
          </p:nvSpPr>
          <p:spPr>
            <a:xfrm>
              <a:off x="3314675" y="4087625"/>
              <a:ext cx="90250" cy="101100"/>
            </a:xfrm>
            <a:custGeom>
              <a:avLst/>
              <a:gdLst/>
              <a:ahLst/>
              <a:cxnLst/>
              <a:rect l="l" t="t" r="r" b="b"/>
              <a:pathLst>
                <a:path w="3610" h="4044" extrusionOk="0">
                  <a:moveTo>
                    <a:pt x="1912" y="1"/>
                  </a:moveTo>
                  <a:cubicBezTo>
                    <a:pt x="1877" y="1"/>
                    <a:pt x="1841" y="3"/>
                    <a:pt x="1805" y="6"/>
                  </a:cubicBezTo>
                  <a:cubicBezTo>
                    <a:pt x="1329" y="6"/>
                    <a:pt x="853" y="206"/>
                    <a:pt x="502" y="557"/>
                  </a:cubicBezTo>
                  <a:cubicBezTo>
                    <a:pt x="176" y="883"/>
                    <a:pt x="1" y="1359"/>
                    <a:pt x="26" y="1810"/>
                  </a:cubicBezTo>
                  <a:cubicBezTo>
                    <a:pt x="1" y="2111"/>
                    <a:pt x="51" y="2437"/>
                    <a:pt x="151" y="2713"/>
                  </a:cubicBezTo>
                  <a:cubicBezTo>
                    <a:pt x="277" y="3114"/>
                    <a:pt x="527" y="3490"/>
                    <a:pt x="878" y="3740"/>
                  </a:cubicBezTo>
                  <a:cubicBezTo>
                    <a:pt x="1145" y="3950"/>
                    <a:pt x="1469" y="4043"/>
                    <a:pt x="1796" y="4043"/>
                  </a:cubicBezTo>
                  <a:cubicBezTo>
                    <a:pt x="1900" y="4043"/>
                    <a:pt x="2004" y="4034"/>
                    <a:pt x="2106" y="4016"/>
                  </a:cubicBezTo>
                  <a:cubicBezTo>
                    <a:pt x="2507" y="3916"/>
                    <a:pt x="2908" y="3690"/>
                    <a:pt x="3184" y="3339"/>
                  </a:cubicBezTo>
                  <a:cubicBezTo>
                    <a:pt x="3485" y="2988"/>
                    <a:pt x="3610" y="2512"/>
                    <a:pt x="3610" y="2061"/>
                  </a:cubicBezTo>
                  <a:cubicBezTo>
                    <a:pt x="3585" y="1560"/>
                    <a:pt x="3409" y="1083"/>
                    <a:pt x="3134" y="708"/>
                  </a:cubicBezTo>
                  <a:cubicBezTo>
                    <a:pt x="2983" y="507"/>
                    <a:pt x="2808" y="307"/>
                    <a:pt x="2582" y="181"/>
                  </a:cubicBezTo>
                  <a:cubicBezTo>
                    <a:pt x="2386" y="72"/>
                    <a:pt x="2151" y="1"/>
                    <a:pt x="19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69"/>
            <p:cNvSpPr/>
            <p:nvPr/>
          </p:nvSpPr>
          <p:spPr>
            <a:xfrm>
              <a:off x="3241375" y="3984375"/>
              <a:ext cx="68325" cy="76925"/>
            </a:xfrm>
            <a:custGeom>
              <a:avLst/>
              <a:gdLst/>
              <a:ahLst/>
              <a:cxnLst/>
              <a:rect l="l" t="t" r="r" b="b"/>
              <a:pathLst>
                <a:path w="2733" h="3077" extrusionOk="0">
                  <a:moveTo>
                    <a:pt x="1379" y="0"/>
                  </a:moveTo>
                  <a:cubicBezTo>
                    <a:pt x="1003" y="0"/>
                    <a:pt x="652" y="151"/>
                    <a:pt x="376" y="427"/>
                  </a:cubicBezTo>
                  <a:cubicBezTo>
                    <a:pt x="126" y="677"/>
                    <a:pt x="1" y="1028"/>
                    <a:pt x="26" y="1379"/>
                  </a:cubicBezTo>
                  <a:cubicBezTo>
                    <a:pt x="1" y="1630"/>
                    <a:pt x="26" y="1855"/>
                    <a:pt x="101" y="2081"/>
                  </a:cubicBezTo>
                  <a:cubicBezTo>
                    <a:pt x="201" y="2381"/>
                    <a:pt x="402" y="2657"/>
                    <a:pt x="677" y="2858"/>
                  </a:cubicBezTo>
                  <a:cubicBezTo>
                    <a:pt x="869" y="3011"/>
                    <a:pt x="1119" y="3076"/>
                    <a:pt x="1360" y="3076"/>
                  </a:cubicBezTo>
                  <a:cubicBezTo>
                    <a:pt x="1435" y="3076"/>
                    <a:pt x="1508" y="3070"/>
                    <a:pt x="1579" y="3058"/>
                  </a:cubicBezTo>
                  <a:cubicBezTo>
                    <a:pt x="1905" y="2983"/>
                    <a:pt x="2206" y="2807"/>
                    <a:pt x="2407" y="2557"/>
                  </a:cubicBezTo>
                  <a:cubicBezTo>
                    <a:pt x="2632" y="2281"/>
                    <a:pt x="2732" y="1930"/>
                    <a:pt x="2732" y="1554"/>
                  </a:cubicBezTo>
                  <a:cubicBezTo>
                    <a:pt x="2732" y="1203"/>
                    <a:pt x="2607" y="828"/>
                    <a:pt x="2381" y="552"/>
                  </a:cubicBezTo>
                  <a:cubicBezTo>
                    <a:pt x="2256" y="401"/>
                    <a:pt x="2131" y="251"/>
                    <a:pt x="1955" y="151"/>
                  </a:cubicBezTo>
                  <a:cubicBezTo>
                    <a:pt x="1780" y="51"/>
                    <a:pt x="1579" y="0"/>
                    <a:pt x="1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0" y="1722318"/>
            <a:ext cx="9144000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>
                <a:solidFill>
                  <a:schemeClr val="accent6"/>
                </a:solidFill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500" b="1">
                <a:solidFill>
                  <a:schemeClr val="accent6"/>
                </a:solidFill>
              </a:rPr>
              <a:t>ĐẾN BUỔI HỌC HÔM NAY!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ftu.edu.vn/images/2020/thang11/20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430">
            <a:off x="5352892" y="683385"/>
            <a:ext cx="1552246" cy="2195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 rot="392109">
            <a:off x="566817" y="1108544"/>
            <a:ext cx="4478118" cy="2699263"/>
            <a:chOff x="4967537" y="1221828"/>
            <a:chExt cx="4478118" cy="2699263"/>
          </a:xfrm>
        </p:grpSpPr>
        <p:grpSp>
          <p:nvGrpSpPr>
            <p:cNvPr id="6" name="Google Shape;630;p63"/>
            <p:cNvGrpSpPr/>
            <p:nvPr/>
          </p:nvGrpSpPr>
          <p:grpSpPr>
            <a:xfrm rot="21384963">
              <a:off x="4967537" y="1467114"/>
              <a:ext cx="4478118" cy="2453977"/>
              <a:chOff x="2853359" y="1120453"/>
              <a:chExt cx="6674711" cy="2270208"/>
            </a:xfrm>
          </p:grpSpPr>
          <p:sp>
            <p:nvSpPr>
              <p:cNvPr id="9" name="Google Shape;631;p63"/>
              <p:cNvSpPr/>
              <p:nvPr/>
            </p:nvSpPr>
            <p:spPr>
              <a:xfrm rot="21542202">
                <a:off x="2853359" y="1337538"/>
                <a:ext cx="6414832" cy="2053123"/>
              </a:xfrm>
              <a:prstGeom prst="roundRect">
                <a:avLst>
                  <a:gd name="adj" fmla="val 19711"/>
                </a:avLst>
              </a:prstGeom>
              <a:noFill/>
              <a:ln w="28575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632;p63"/>
              <p:cNvSpPr/>
              <p:nvPr/>
            </p:nvSpPr>
            <p:spPr>
              <a:xfrm rot="33568">
                <a:off x="3044451" y="1120453"/>
                <a:ext cx="6483619" cy="2180296"/>
              </a:xfrm>
              <a:prstGeom prst="roundRect">
                <a:avLst>
                  <a:gd name="adj" fmla="val 17922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416044">
              <a:off x="5331541" y="1731271"/>
              <a:ext cx="388554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>
                  <a:solidFill>
                    <a:srgbClr val="C00000"/>
                  </a:solidFill>
                </a:rPr>
                <a:t>Bản quyền nội dung thông tin </a:t>
              </a:r>
              <a:r>
                <a:rPr lang="vi-VN" sz="2000"/>
                <a:t>là quyền của tác giả cho phép hoặc không cho phép người khác sử dụng nội dung thông tin.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 rot="21416044">
              <a:off x="6388002" y="1221828"/>
              <a:ext cx="1617067" cy="467598"/>
            </a:xfrm>
            <a:prstGeom prst="roundRect">
              <a:avLst/>
            </a:prstGeom>
            <a:solidFill>
              <a:srgbClr val="C00000"/>
            </a:solidFill>
            <a:ln w="12700">
              <a:solidFill>
                <a:srgbClr val="FFFFFF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  <a:cs typeface="Arial" panose="020B0604020202020204" pitchFamily="34" charset="0"/>
                </a:rPr>
                <a:t>Khái niệm</a:t>
              </a:r>
              <a:endPara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6" name="Picture 4" descr="https://nguoinoitieng.tv/images/nnt/102/3/bgl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770">
            <a:off x="6300063" y="2095625"/>
            <a:ext cx="1757311" cy="2437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3618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99281"/>
            <a:ext cx="9144001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000" b="1">
                <a:solidFill>
                  <a:srgbClr val="C00000"/>
                </a:solidFill>
              </a:rPr>
              <a:t>CHỦ ĐỀ 4: ĐẠO ĐỨC, PHÁP LUẬT VÀ </a:t>
            </a:r>
            <a:endParaRPr lang="en-US" sz="3000" b="1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3000" b="1">
                <a:solidFill>
                  <a:srgbClr val="C00000"/>
                </a:solidFill>
              </a:rPr>
              <a:t>VĂN HOÁ TRONG MÔI TRƯỜNG SỐ</a:t>
            </a:r>
            <a:endParaRPr lang="en-US" sz="3000" b="1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91009"/>
            <a:ext cx="9141097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500" b="1">
                <a:solidFill>
                  <a:srgbClr val="7030A0"/>
                </a:solidFill>
              </a:rPr>
              <a:t>BÀI 5. BẢN QUYỀN</a:t>
            </a:r>
            <a:endParaRPr lang="en-US" sz="4500" b="1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4500" b="1">
                <a:solidFill>
                  <a:srgbClr val="7030A0"/>
                </a:solidFill>
              </a:rPr>
              <a:t>NỘI DUNG THÔNG TIN</a:t>
            </a:r>
          </a:p>
        </p:txBody>
      </p:sp>
    </p:spTree>
    <p:extLst>
      <p:ext uri="{BB962C8B-B14F-4D97-AF65-F5344CB8AC3E}">
        <p14:creationId xmlns:p14="http://schemas.microsoft.com/office/powerpoint/2010/main" val="422792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3829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7030A0"/>
                </a:solidFill>
              </a:rPr>
              <a:t>KHỞI ĐỘNG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55101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7030A0"/>
                </a:solidFill>
              </a:rPr>
              <a:t>Đọc tình huống phần Khởi động, Hoạt động 1 SGK tr.24-25 và trả lời câu hỏi:</a:t>
            </a:r>
            <a:endParaRPr lang="en-US" sz="2000" i="1">
              <a:solidFill>
                <a:srgbClr val="7030A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29530" y="1071598"/>
            <a:ext cx="2884940" cy="400110"/>
            <a:chOff x="1001261" y="1461267"/>
            <a:chExt cx="2884940" cy="4001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261" y="1515729"/>
              <a:ext cx="280989" cy="28381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282251" y="1461267"/>
              <a:ext cx="26039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đôi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016" y="2686754"/>
            <a:ext cx="1591427" cy="218761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948" y="2686754"/>
            <a:ext cx="1581811" cy="218761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68204" y="2033683"/>
            <a:ext cx="8007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Em hãy quan sát hai bài báo tường của các bạn lớp 5A (Hình 24 và Hình 25) và cho biết: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8204" y="3049346"/>
            <a:ext cx="42973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1. Bài thơ trong Hình 24</a:t>
            </a:r>
            <a:r>
              <a:rPr lang="en-US" sz="2000"/>
              <a:t> </a:t>
            </a:r>
            <a:r>
              <a:rPr lang="vi-VN" sz="2000"/>
              <a:t>của tác giả nào? Bài viết trong Hình 25 của ai?</a:t>
            </a:r>
          </a:p>
          <a:p>
            <a:pPr algn="just">
              <a:lnSpc>
                <a:spcPct val="150000"/>
              </a:lnSpc>
            </a:pPr>
            <a:r>
              <a:rPr lang="vi-VN" sz="2000"/>
              <a:t>2. Theo em, tại sao phải ghi rõ tên tác giả?</a:t>
            </a:r>
          </a:p>
        </p:txBody>
      </p:sp>
    </p:spTree>
    <p:extLst>
      <p:ext uri="{BB962C8B-B14F-4D97-AF65-F5344CB8AC3E}">
        <p14:creationId xmlns:p14="http://schemas.microsoft.com/office/powerpoint/2010/main" val="20520364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3829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7030A0"/>
                </a:solidFill>
              </a:rPr>
              <a:t>KHỞI ĐỘNG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55101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7030A0"/>
                </a:solidFill>
              </a:rPr>
              <a:t>Đọc tình huống phần Khởi động, Hoạt động 1 SGK tr.24-25 và trả lời câu hỏi:</a:t>
            </a:r>
            <a:endParaRPr lang="en-US" sz="2000" i="1">
              <a:solidFill>
                <a:srgbClr val="7030A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29530" y="1071598"/>
            <a:ext cx="2884940" cy="400110"/>
            <a:chOff x="1001261" y="1461267"/>
            <a:chExt cx="2884940" cy="4001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261" y="1515729"/>
              <a:ext cx="280989" cy="28381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282251" y="1461267"/>
              <a:ext cx="26039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đôi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905" y="2092270"/>
            <a:ext cx="1591427" cy="218761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837" y="2092270"/>
            <a:ext cx="1581811" cy="218761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Rounded Rectangular Callout 1"/>
          <p:cNvSpPr/>
          <p:nvPr/>
        </p:nvSpPr>
        <p:spPr>
          <a:xfrm>
            <a:off x="496711" y="2092270"/>
            <a:ext cx="1840089" cy="982133"/>
          </a:xfrm>
          <a:prstGeom prst="wedgeRoundRectCallout">
            <a:avLst>
              <a:gd name="adj1" fmla="val 77940"/>
              <a:gd name="adj2" fmla="val 47558"/>
              <a:gd name="adj3" fmla="val 16667"/>
            </a:avLst>
          </a:prstGeom>
          <a:solidFill>
            <a:schemeClr val="accent6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Tác giả: Xuân Quỳnh.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6147153" y="2092269"/>
            <a:ext cx="2400255" cy="982133"/>
          </a:xfrm>
          <a:prstGeom prst="wedgeRoundRectCallout">
            <a:avLst>
              <a:gd name="adj1" fmla="val -68094"/>
              <a:gd name="adj2" fmla="val 15230"/>
              <a:gd name="adj3" fmla="val 16667"/>
            </a:avLst>
          </a:prstGeom>
          <a:solidFill>
            <a:schemeClr val="accent6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Tác giả: bạn Ngô Hà Trang, lớp 5A.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46924" y="4319404"/>
            <a:ext cx="7850152" cy="619618"/>
            <a:chOff x="951377" y="2545742"/>
            <a:chExt cx="7850152" cy="619618"/>
          </a:xfrm>
        </p:grpSpPr>
        <p:pic>
          <p:nvPicPr>
            <p:cNvPr id="17" name="Picture 2" descr="https://cdn-icons-png.flaticon.com/128/3248/3248150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377" y="2545742"/>
              <a:ext cx="619617" cy="619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1586027" y="2578552"/>
              <a:ext cx="721550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000"/>
                <a:t>Phải g</a:t>
              </a:r>
              <a:r>
                <a:rPr lang="vi-VN" sz="2000"/>
                <a:t>hi rõ tên tác giả để người đọc biết thông tin do ai tạo ra.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13010681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551071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7030A0"/>
                </a:solidFill>
              </a:rPr>
              <a:t>NỘI DUNG BÀI HỌC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48403" y="1370250"/>
            <a:ext cx="2625545" cy="2561671"/>
            <a:chOff x="2948403" y="1370250"/>
            <a:chExt cx="2625545" cy="2561671"/>
          </a:xfrm>
        </p:grpSpPr>
        <p:grpSp>
          <p:nvGrpSpPr>
            <p:cNvPr id="2235" name="Google Shape;2235;p64"/>
            <p:cNvGrpSpPr/>
            <p:nvPr/>
          </p:nvGrpSpPr>
          <p:grpSpPr>
            <a:xfrm>
              <a:off x="2948403" y="1370250"/>
              <a:ext cx="2625545" cy="2561671"/>
              <a:chOff x="3295529" y="1294050"/>
              <a:chExt cx="2552942" cy="2561671"/>
            </a:xfrm>
          </p:grpSpPr>
          <p:sp>
            <p:nvSpPr>
              <p:cNvPr id="2236" name="Google Shape;2236;p64"/>
              <p:cNvSpPr/>
              <p:nvPr/>
            </p:nvSpPr>
            <p:spPr>
              <a:xfrm rot="10800000" flipH="1">
                <a:off x="3388402" y="1350770"/>
                <a:ext cx="2367194" cy="2441955"/>
              </a:xfrm>
              <a:custGeom>
                <a:avLst/>
                <a:gdLst/>
                <a:ahLst/>
                <a:cxnLst/>
                <a:rect l="l" t="t" r="r" b="b"/>
                <a:pathLst>
                  <a:path w="62928" h="16722" extrusionOk="0">
                    <a:moveTo>
                      <a:pt x="44104" y="1"/>
                    </a:moveTo>
                    <a:cubicBezTo>
                      <a:pt x="26671" y="1"/>
                      <a:pt x="2762" y="514"/>
                      <a:pt x="2762" y="514"/>
                    </a:cubicBezTo>
                    <a:cubicBezTo>
                      <a:pt x="0" y="583"/>
                      <a:pt x="685" y="16195"/>
                      <a:pt x="2306" y="16583"/>
                    </a:cubicBezTo>
                    <a:cubicBezTo>
                      <a:pt x="2729" y="16686"/>
                      <a:pt x="7162" y="16722"/>
                      <a:pt x="13451" y="16722"/>
                    </a:cubicBezTo>
                    <a:cubicBezTo>
                      <a:pt x="27438" y="16722"/>
                      <a:pt x="50609" y="16546"/>
                      <a:pt x="59296" y="16546"/>
                    </a:cubicBezTo>
                    <a:cubicBezTo>
                      <a:pt x="61434" y="16546"/>
                      <a:pt x="62694" y="16557"/>
                      <a:pt x="62724" y="16583"/>
                    </a:cubicBezTo>
                    <a:cubicBezTo>
                      <a:pt x="62725" y="16584"/>
                      <a:pt x="62726" y="16585"/>
                      <a:pt x="62727" y="16585"/>
                    </a:cubicBezTo>
                    <a:cubicBezTo>
                      <a:pt x="62927" y="16585"/>
                      <a:pt x="62720" y="2059"/>
                      <a:pt x="61971" y="674"/>
                    </a:cubicBezTo>
                    <a:cubicBezTo>
                      <a:pt x="61699" y="164"/>
                      <a:pt x="53930" y="1"/>
                      <a:pt x="441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64"/>
              <p:cNvSpPr/>
              <p:nvPr/>
            </p:nvSpPr>
            <p:spPr>
              <a:xfrm>
                <a:off x="3295529" y="1294050"/>
                <a:ext cx="529942" cy="473921"/>
              </a:xfrm>
              <a:custGeom>
                <a:avLst/>
                <a:gdLst/>
                <a:ahLst/>
                <a:cxnLst/>
                <a:rect l="l" t="t" r="r" b="b"/>
                <a:pathLst>
                  <a:path w="9787" h="8752" extrusionOk="0">
                    <a:moveTo>
                      <a:pt x="6829" y="1"/>
                    </a:moveTo>
                    <a:cubicBezTo>
                      <a:pt x="6818" y="1"/>
                      <a:pt x="6809" y="1"/>
                      <a:pt x="6800" y="2"/>
                    </a:cubicBezTo>
                    <a:cubicBezTo>
                      <a:pt x="6275" y="94"/>
                      <a:pt x="545" y="4590"/>
                      <a:pt x="249" y="5754"/>
                    </a:cubicBezTo>
                    <a:cubicBezTo>
                      <a:pt x="1" y="6727"/>
                      <a:pt x="1139" y="8752"/>
                      <a:pt x="2266" y="8752"/>
                    </a:cubicBezTo>
                    <a:cubicBezTo>
                      <a:pt x="2488" y="8752"/>
                      <a:pt x="2709" y="8673"/>
                      <a:pt x="2919" y="8493"/>
                    </a:cubicBezTo>
                    <a:cubicBezTo>
                      <a:pt x="2919" y="8493"/>
                      <a:pt x="9424" y="3677"/>
                      <a:pt x="9607" y="2764"/>
                    </a:cubicBezTo>
                    <a:cubicBezTo>
                      <a:pt x="9786" y="1867"/>
                      <a:pt x="7410" y="1"/>
                      <a:pt x="68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64"/>
              <p:cNvSpPr/>
              <p:nvPr/>
            </p:nvSpPr>
            <p:spPr>
              <a:xfrm>
                <a:off x="5318529" y="3381800"/>
                <a:ext cx="529942" cy="473921"/>
              </a:xfrm>
              <a:custGeom>
                <a:avLst/>
                <a:gdLst/>
                <a:ahLst/>
                <a:cxnLst/>
                <a:rect l="l" t="t" r="r" b="b"/>
                <a:pathLst>
                  <a:path w="9787" h="8752" extrusionOk="0">
                    <a:moveTo>
                      <a:pt x="6829" y="1"/>
                    </a:moveTo>
                    <a:cubicBezTo>
                      <a:pt x="6818" y="1"/>
                      <a:pt x="6809" y="1"/>
                      <a:pt x="6800" y="2"/>
                    </a:cubicBezTo>
                    <a:cubicBezTo>
                      <a:pt x="6275" y="94"/>
                      <a:pt x="545" y="4590"/>
                      <a:pt x="249" y="5754"/>
                    </a:cubicBezTo>
                    <a:cubicBezTo>
                      <a:pt x="1" y="6727"/>
                      <a:pt x="1139" y="8752"/>
                      <a:pt x="2266" y="8752"/>
                    </a:cubicBezTo>
                    <a:cubicBezTo>
                      <a:pt x="2488" y="8752"/>
                      <a:pt x="2709" y="8673"/>
                      <a:pt x="2919" y="8493"/>
                    </a:cubicBezTo>
                    <a:cubicBezTo>
                      <a:pt x="2919" y="8493"/>
                      <a:pt x="9424" y="3677"/>
                      <a:pt x="9607" y="2764"/>
                    </a:cubicBezTo>
                    <a:cubicBezTo>
                      <a:pt x="9786" y="1867"/>
                      <a:pt x="7410" y="1"/>
                      <a:pt x="68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241074" y="1703824"/>
              <a:ext cx="20402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b="1">
                  <a:solidFill>
                    <a:schemeClr val="accent6"/>
                  </a:solidFill>
                </a:rPr>
                <a:t>2. Truy cập và bảo mật nội dung thông tin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90180" y="1370250"/>
            <a:ext cx="2889736" cy="2561671"/>
            <a:chOff x="5790180" y="1370250"/>
            <a:chExt cx="2889736" cy="2561671"/>
          </a:xfrm>
        </p:grpSpPr>
        <p:grpSp>
          <p:nvGrpSpPr>
            <p:cNvPr id="2239" name="Google Shape;2239;p64"/>
            <p:cNvGrpSpPr/>
            <p:nvPr/>
          </p:nvGrpSpPr>
          <p:grpSpPr>
            <a:xfrm>
              <a:off x="5790180" y="1370250"/>
              <a:ext cx="2889736" cy="2561671"/>
              <a:chOff x="6081999" y="1294050"/>
              <a:chExt cx="2552942" cy="2561671"/>
            </a:xfrm>
          </p:grpSpPr>
          <p:sp>
            <p:nvSpPr>
              <p:cNvPr id="2240" name="Google Shape;2240;p64"/>
              <p:cNvSpPr/>
              <p:nvPr/>
            </p:nvSpPr>
            <p:spPr>
              <a:xfrm>
                <a:off x="6118254" y="1350776"/>
                <a:ext cx="2367194" cy="2441955"/>
              </a:xfrm>
              <a:custGeom>
                <a:avLst/>
                <a:gdLst/>
                <a:ahLst/>
                <a:cxnLst/>
                <a:rect l="l" t="t" r="r" b="b"/>
                <a:pathLst>
                  <a:path w="62928" h="16722" extrusionOk="0">
                    <a:moveTo>
                      <a:pt x="44104" y="1"/>
                    </a:moveTo>
                    <a:cubicBezTo>
                      <a:pt x="26671" y="1"/>
                      <a:pt x="2762" y="514"/>
                      <a:pt x="2762" y="514"/>
                    </a:cubicBezTo>
                    <a:cubicBezTo>
                      <a:pt x="0" y="583"/>
                      <a:pt x="685" y="16195"/>
                      <a:pt x="2306" y="16583"/>
                    </a:cubicBezTo>
                    <a:cubicBezTo>
                      <a:pt x="2729" y="16686"/>
                      <a:pt x="7162" y="16722"/>
                      <a:pt x="13451" y="16722"/>
                    </a:cubicBezTo>
                    <a:cubicBezTo>
                      <a:pt x="27438" y="16722"/>
                      <a:pt x="50609" y="16546"/>
                      <a:pt x="59296" y="16546"/>
                    </a:cubicBezTo>
                    <a:cubicBezTo>
                      <a:pt x="61434" y="16546"/>
                      <a:pt x="62694" y="16557"/>
                      <a:pt x="62724" y="16583"/>
                    </a:cubicBezTo>
                    <a:cubicBezTo>
                      <a:pt x="62725" y="16584"/>
                      <a:pt x="62726" y="16585"/>
                      <a:pt x="62727" y="16585"/>
                    </a:cubicBezTo>
                    <a:cubicBezTo>
                      <a:pt x="62927" y="16585"/>
                      <a:pt x="62720" y="2059"/>
                      <a:pt x="61971" y="674"/>
                    </a:cubicBezTo>
                    <a:cubicBezTo>
                      <a:pt x="61699" y="164"/>
                      <a:pt x="53930" y="1"/>
                      <a:pt x="441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64"/>
              <p:cNvSpPr/>
              <p:nvPr/>
            </p:nvSpPr>
            <p:spPr>
              <a:xfrm>
                <a:off x="6081999" y="1294050"/>
                <a:ext cx="529942" cy="473921"/>
              </a:xfrm>
              <a:custGeom>
                <a:avLst/>
                <a:gdLst/>
                <a:ahLst/>
                <a:cxnLst/>
                <a:rect l="l" t="t" r="r" b="b"/>
                <a:pathLst>
                  <a:path w="9787" h="8752" extrusionOk="0">
                    <a:moveTo>
                      <a:pt x="6829" y="1"/>
                    </a:moveTo>
                    <a:cubicBezTo>
                      <a:pt x="6818" y="1"/>
                      <a:pt x="6809" y="1"/>
                      <a:pt x="6800" y="2"/>
                    </a:cubicBezTo>
                    <a:cubicBezTo>
                      <a:pt x="6275" y="94"/>
                      <a:pt x="545" y="4590"/>
                      <a:pt x="249" y="5754"/>
                    </a:cubicBezTo>
                    <a:cubicBezTo>
                      <a:pt x="1" y="6727"/>
                      <a:pt x="1139" y="8752"/>
                      <a:pt x="2266" y="8752"/>
                    </a:cubicBezTo>
                    <a:cubicBezTo>
                      <a:pt x="2488" y="8752"/>
                      <a:pt x="2709" y="8673"/>
                      <a:pt x="2919" y="8493"/>
                    </a:cubicBezTo>
                    <a:cubicBezTo>
                      <a:pt x="2919" y="8493"/>
                      <a:pt x="9424" y="3677"/>
                      <a:pt x="9607" y="2764"/>
                    </a:cubicBezTo>
                    <a:cubicBezTo>
                      <a:pt x="9786" y="1867"/>
                      <a:pt x="7410" y="1"/>
                      <a:pt x="68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64"/>
              <p:cNvSpPr/>
              <p:nvPr/>
            </p:nvSpPr>
            <p:spPr>
              <a:xfrm>
                <a:off x="8104999" y="3381800"/>
                <a:ext cx="529942" cy="473921"/>
              </a:xfrm>
              <a:custGeom>
                <a:avLst/>
                <a:gdLst/>
                <a:ahLst/>
                <a:cxnLst/>
                <a:rect l="l" t="t" r="r" b="b"/>
                <a:pathLst>
                  <a:path w="9787" h="8752" extrusionOk="0">
                    <a:moveTo>
                      <a:pt x="6829" y="1"/>
                    </a:moveTo>
                    <a:cubicBezTo>
                      <a:pt x="6818" y="1"/>
                      <a:pt x="6809" y="1"/>
                      <a:pt x="6800" y="2"/>
                    </a:cubicBezTo>
                    <a:cubicBezTo>
                      <a:pt x="6275" y="94"/>
                      <a:pt x="545" y="4590"/>
                      <a:pt x="249" y="5754"/>
                    </a:cubicBezTo>
                    <a:cubicBezTo>
                      <a:pt x="1" y="6727"/>
                      <a:pt x="1139" y="8752"/>
                      <a:pt x="2266" y="8752"/>
                    </a:cubicBezTo>
                    <a:cubicBezTo>
                      <a:pt x="2488" y="8752"/>
                      <a:pt x="2709" y="8673"/>
                      <a:pt x="2919" y="8493"/>
                    </a:cubicBezTo>
                    <a:cubicBezTo>
                      <a:pt x="2919" y="8493"/>
                      <a:pt x="9424" y="3677"/>
                      <a:pt x="9607" y="2764"/>
                    </a:cubicBezTo>
                    <a:cubicBezTo>
                      <a:pt x="9786" y="1867"/>
                      <a:pt x="7410" y="1"/>
                      <a:pt x="68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6063173" y="1706492"/>
              <a:ext cx="221557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b="1">
                  <a:solidFill>
                    <a:schemeClr val="accent6"/>
                  </a:solidFill>
                </a:rPr>
                <a:t>3. Tôn trọng tính riêng tư và bản quyền nội dung thông tin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4399" y="1370250"/>
            <a:ext cx="2133101" cy="2561671"/>
            <a:chOff x="724399" y="1370250"/>
            <a:chExt cx="2133101" cy="2561671"/>
          </a:xfrm>
        </p:grpSpPr>
        <p:grpSp>
          <p:nvGrpSpPr>
            <p:cNvPr id="2231" name="Google Shape;2231;p64"/>
            <p:cNvGrpSpPr/>
            <p:nvPr/>
          </p:nvGrpSpPr>
          <p:grpSpPr>
            <a:xfrm>
              <a:off x="724399" y="1370250"/>
              <a:ext cx="2133101" cy="2561671"/>
              <a:chOff x="622799" y="1294050"/>
              <a:chExt cx="2552942" cy="2561671"/>
            </a:xfrm>
          </p:grpSpPr>
          <p:sp>
            <p:nvSpPr>
              <p:cNvPr id="2232" name="Google Shape;2232;p64"/>
              <p:cNvSpPr/>
              <p:nvPr/>
            </p:nvSpPr>
            <p:spPr>
              <a:xfrm>
                <a:off x="658550" y="1350776"/>
                <a:ext cx="2367194" cy="2441955"/>
              </a:xfrm>
              <a:custGeom>
                <a:avLst/>
                <a:gdLst/>
                <a:ahLst/>
                <a:cxnLst/>
                <a:rect l="l" t="t" r="r" b="b"/>
                <a:pathLst>
                  <a:path w="62928" h="16722" extrusionOk="0">
                    <a:moveTo>
                      <a:pt x="44104" y="1"/>
                    </a:moveTo>
                    <a:cubicBezTo>
                      <a:pt x="26671" y="1"/>
                      <a:pt x="2762" y="514"/>
                      <a:pt x="2762" y="514"/>
                    </a:cubicBezTo>
                    <a:cubicBezTo>
                      <a:pt x="0" y="583"/>
                      <a:pt x="685" y="16195"/>
                      <a:pt x="2306" y="16583"/>
                    </a:cubicBezTo>
                    <a:cubicBezTo>
                      <a:pt x="2729" y="16686"/>
                      <a:pt x="7162" y="16722"/>
                      <a:pt x="13451" y="16722"/>
                    </a:cubicBezTo>
                    <a:cubicBezTo>
                      <a:pt x="27438" y="16722"/>
                      <a:pt x="50609" y="16546"/>
                      <a:pt x="59296" y="16546"/>
                    </a:cubicBezTo>
                    <a:cubicBezTo>
                      <a:pt x="61434" y="16546"/>
                      <a:pt x="62694" y="16557"/>
                      <a:pt x="62724" y="16583"/>
                    </a:cubicBezTo>
                    <a:cubicBezTo>
                      <a:pt x="62725" y="16584"/>
                      <a:pt x="62726" y="16585"/>
                      <a:pt x="62727" y="16585"/>
                    </a:cubicBezTo>
                    <a:cubicBezTo>
                      <a:pt x="62927" y="16585"/>
                      <a:pt x="62720" y="2059"/>
                      <a:pt x="61971" y="674"/>
                    </a:cubicBezTo>
                    <a:cubicBezTo>
                      <a:pt x="61699" y="164"/>
                      <a:pt x="53930" y="1"/>
                      <a:pt x="441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64"/>
              <p:cNvSpPr/>
              <p:nvPr/>
            </p:nvSpPr>
            <p:spPr>
              <a:xfrm>
                <a:off x="622799" y="1294050"/>
                <a:ext cx="529942" cy="473921"/>
              </a:xfrm>
              <a:custGeom>
                <a:avLst/>
                <a:gdLst/>
                <a:ahLst/>
                <a:cxnLst/>
                <a:rect l="l" t="t" r="r" b="b"/>
                <a:pathLst>
                  <a:path w="9787" h="8752" extrusionOk="0">
                    <a:moveTo>
                      <a:pt x="6829" y="1"/>
                    </a:moveTo>
                    <a:cubicBezTo>
                      <a:pt x="6818" y="1"/>
                      <a:pt x="6809" y="1"/>
                      <a:pt x="6800" y="2"/>
                    </a:cubicBezTo>
                    <a:cubicBezTo>
                      <a:pt x="6275" y="94"/>
                      <a:pt x="545" y="4590"/>
                      <a:pt x="249" y="5754"/>
                    </a:cubicBezTo>
                    <a:cubicBezTo>
                      <a:pt x="1" y="6727"/>
                      <a:pt x="1139" y="8752"/>
                      <a:pt x="2266" y="8752"/>
                    </a:cubicBezTo>
                    <a:cubicBezTo>
                      <a:pt x="2488" y="8752"/>
                      <a:pt x="2709" y="8673"/>
                      <a:pt x="2919" y="8493"/>
                    </a:cubicBezTo>
                    <a:cubicBezTo>
                      <a:pt x="2919" y="8493"/>
                      <a:pt x="9424" y="3677"/>
                      <a:pt x="9607" y="2764"/>
                    </a:cubicBezTo>
                    <a:cubicBezTo>
                      <a:pt x="9786" y="1867"/>
                      <a:pt x="7410" y="1"/>
                      <a:pt x="68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64"/>
              <p:cNvSpPr/>
              <p:nvPr/>
            </p:nvSpPr>
            <p:spPr>
              <a:xfrm>
                <a:off x="2645799" y="3381800"/>
                <a:ext cx="529942" cy="473921"/>
              </a:xfrm>
              <a:custGeom>
                <a:avLst/>
                <a:gdLst/>
                <a:ahLst/>
                <a:cxnLst/>
                <a:rect l="l" t="t" r="r" b="b"/>
                <a:pathLst>
                  <a:path w="9787" h="8752" extrusionOk="0">
                    <a:moveTo>
                      <a:pt x="6829" y="1"/>
                    </a:moveTo>
                    <a:cubicBezTo>
                      <a:pt x="6818" y="1"/>
                      <a:pt x="6809" y="1"/>
                      <a:pt x="6800" y="2"/>
                    </a:cubicBezTo>
                    <a:cubicBezTo>
                      <a:pt x="6275" y="94"/>
                      <a:pt x="545" y="4590"/>
                      <a:pt x="249" y="5754"/>
                    </a:cubicBezTo>
                    <a:cubicBezTo>
                      <a:pt x="1" y="6727"/>
                      <a:pt x="1139" y="8752"/>
                      <a:pt x="2266" y="8752"/>
                    </a:cubicBezTo>
                    <a:cubicBezTo>
                      <a:pt x="2488" y="8752"/>
                      <a:pt x="2709" y="8673"/>
                      <a:pt x="2919" y="8493"/>
                    </a:cubicBezTo>
                    <a:cubicBezTo>
                      <a:pt x="2919" y="8493"/>
                      <a:pt x="9424" y="3677"/>
                      <a:pt x="9607" y="2764"/>
                    </a:cubicBezTo>
                    <a:cubicBezTo>
                      <a:pt x="9786" y="1867"/>
                      <a:pt x="7410" y="1"/>
                      <a:pt x="68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849231" y="1703824"/>
              <a:ext cx="178798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>
                  <a:solidFill>
                    <a:schemeClr val="accent6"/>
                  </a:solidFill>
                </a:rPr>
                <a:t>1. Bản quyền nội dung thông tin</a:t>
              </a:r>
              <a:endParaRPr lang="vi-VN" sz="2000" b="1">
                <a:solidFill>
                  <a:schemeClr val="accent6"/>
                </a:solidFill>
              </a:endParaRPr>
            </a:p>
          </p:txBody>
        </p:sp>
      </p:grpSp>
      <p:pic>
        <p:nvPicPr>
          <p:cNvPr id="30" name="Google Shape;218;p3"/>
          <p:cNvPicPr preferRelativeResize="0"/>
          <p:nvPr/>
        </p:nvPicPr>
        <p:blipFill rotWithShape="1"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20897" y="4502407"/>
            <a:ext cx="1518330" cy="393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3" name="Google Shape;913;p40"/>
          <p:cNvGrpSpPr/>
          <p:nvPr/>
        </p:nvGrpSpPr>
        <p:grpSpPr>
          <a:xfrm>
            <a:off x="1822646" y="2358140"/>
            <a:ext cx="5591829" cy="1799633"/>
            <a:chOff x="2191200" y="2617700"/>
            <a:chExt cx="5591829" cy="1799633"/>
          </a:xfrm>
        </p:grpSpPr>
        <p:sp>
          <p:nvSpPr>
            <p:cNvPr id="914" name="Google Shape;914;p40"/>
            <p:cNvSpPr/>
            <p:nvPr/>
          </p:nvSpPr>
          <p:spPr>
            <a:xfrm>
              <a:off x="2191200" y="2643000"/>
              <a:ext cx="5395946" cy="1696480"/>
            </a:xfrm>
            <a:custGeom>
              <a:avLst/>
              <a:gdLst/>
              <a:ahLst/>
              <a:cxnLst/>
              <a:rect l="l" t="t" r="r" b="b"/>
              <a:pathLst>
                <a:path w="62928" h="16722" extrusionOk="0">
                  <a:moveTo>
                    <a:pt x="44104" y="1"/>
                  </a:moveTo>
                  <a:cubicBezTo>
                    <a:pt x="26671" y="1"/>
                    <a:pt x="2762" y="514"/>
                    <a:pt x="2762" y="514"/>
                  </a:cubicBezTo>
                  <a:cubicBezTo>
                    <a:pt x="0" y="583"/>
                    <a:pt x="685" y="16195"/>
                    <a:pt x="2306" y="16583"/>
                  </a:cubicBezTo>
                  <a:cubicBezTo>
                    <a:pt x="2729" y="16686"/>
                    <a:pt x="7162" y="16722"/>
                    <a:pt x="13451" y="16722"/>
                  </a:cubicBezTo>
                  <a:cubicBezTo>
                    <a:pt x="27438" y="16722"/>
                    <a:pt x="50609" y="16546"/>
                    <a:pt x="59296" y="16546"/>
                  </a:cubicBezTo>
                  <a:cubicBezTo>
                    <a:pt x="61434" y="16546"/>
                    <a:pt x="62694" y="16557"/>
                    <a:pt x="62724" y="16583"/>
                  </a:cubicBezTo>
                  <a:cubicBezTo>
                    <a:pt x="62725" y="16584"/>
                    <a:pt x="62726" y="16585"/>
                    <a:pt x="62727" y="16585"/>
                  </a:cubicBezTo>
                  <a:cubicBezTo>
                    <a:pt x="62927" y="16585"/>
                    <a:pt x="62720" y="2059"/>
                    <a:pt x="61971" y="674"/>
                  </a:cubicBezTo>
                  <a:cubicBezTo>
                    <a:pt x="61699" y="164"/>
                    <a:pt x="53930" y="1"/>
                    <a:pt x="441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0"/>
            <p:cNvSpPr/>
            <p:nvPr/>
          </p:nvSpPr>
          <p:spPr>
            <a:xfrm>
              <a:off x="2218440" y="2617700"/>
              <a:ext cx="632704" cy="521275"/>
            </a:xfrm>
            <a:custGeom>
              <a:avLst/>
              <a:gdLst/>
              <a:ahLst/>
              <a:cxnLst/>
              <a:rect l="l" t="t" r="r" b="b"/>
              <a:pathLst>
                <a:path w="9787" h="8752" extrusionOk="0">
                  <a:moveTo>
                    <a:pt x="6829" y="1"/>
                  </a:moveTo>
                  <a:cubicBezTo>
                    <a:pt x="6818" y="1"/>
                    <a:pt x="6809" y="1"/>
                    <a:pt x="6800" y="2"/>
                  </a:cubicBezTo>
                  <a:cubicBezTo>
                    <a:pt x="6275" y="94"/>
                    <a:pt x="545" y="4590"/>
                    <a:pt x="249" y="5754"/>
                  </a:cubicBezTo>
                  <a:cubicBezTo>
                    <a:pt x="1" y="6727"/>
                    <a:pt x="1139" y="8752"/>
                    <a:pt x="2266" y="8752"/>
                  </a:cubicBezTo>
                  <a:cubicBezTo>
                    <a:pt x="2488" y="8752"/>
                    <a:pt x="2709" y="8673"/>
                    <a:pt x="2919" y="8493"/>
                  </a:cubicBezTo>
                  <a:cubicBezTo>
                    <a:pt x="2919" y="8493"/>
                    <a:pt x="9424" y="3677"/>
                    <a:pt x="9607" y="2764"/>
                  </a:cubicBezTo>
                  <a:cubicBezTo>
                    <a:pt x="9786" y="1867"/>
                    <a:pt x="7410" y="1"/>
                    <a:pt x="68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0"/>
            <p:cNvSpPr/>
            <p:nvPr/>
          </p:nvSpPr>
          <p:spPr>
            <a:xfrm>
              <a:off x="7092516" y="3862440"/>
              <a:ext cx="690513" cy="554893"/>
            </a:xfrm>
            <a:custGeom>
              <a:avLst/>
              <a:gdLst/>
              <a:ahLst/>
              <a:cxnLst/>
              <a:rect l="l" t="t" r="r" b="b"/>
              <a:pathLst>
                <a:path w="9787" h="8752" extrusionOk="0">
                  <a:moveTo>
                    <a:pt x="6829" y="1"/>
                  </a:moveTo>
                  <a:cubicBezTo>
                    <a:pt x="6818" y="1"/>
                    <a:pt x="6809" y="1"/>
                    <a:pt x="6800" y="2"/>
                  </a:cubicBezTo>
                  <a:cubicBezTo>
                    <a:pt x="6275" y="94"/>
                    <a:pt x="545" y="4590"/>
                    <a:pt x="249" y="5754"/>
                  </a:cubicBezTo>
                  <a:cubicBezTo>
                    <a:pt x="1" y="6727"/>
                    <a:pt x="1139" y="8752"/>
                    <a:pt x="2266" y="8752"/>
                  </a:cubicBezTo>
                  <a:cubicBezTo>
                    <a:pt x="2488" y="8752"/>
                    <a:pt x="2709" y="8673"/>
                    <a:pt x="2919" y="8493"/>
                  </a:cubicBezTo>
                  <a:cubicBezTo>
                    <a:pt x="2919" y="8493"/>
                    <a:pt x="9424" y="3677"/>
                    <a:pt x="9607" y="2764"/>
                  </a:cubicBezTo>
                  <a:cubicBezTo>
                    <a:pt x="9786" y="1867"/>
                    <a:pt x="7410" y="1"/>
                    <a:pt x="68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7" name="Google Shape;917;p40"/>
          <p:cNvSpPr/>
          <p:nvPr/>
        </p:nvSpPr>
        <p:spPr>
          <a:xfrm>
            <a:off x="3922350" y="783513"/>
            <a:ext cx="1299300" cy="1299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40"/>
          <p:cNvSpPr txBox="1">
            <a:spLocks noGrp="1"/>
          </p:cNvSpPr>
          <p:nvPr>
            <p:ph type="title"/>
          </p:nvPr>
        </p:nvSpPr>
        <p:spPr>
          <a:xfrm>
            <a:off x="2428800" y="2660075"/>
            <a:ext cx="4286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19" name="Google Shape;919;p40"/>
          <p:cNvSpPr txBox="1">
            <a:spLocks noGrp="1"/>
          </p:cNvSpPr>
          <p:nvPr>
            <p:ph type="title" idx="2"/>
          </p:nvPr>
        </p:nvSpPr>
        <p:spPr>
          <a:xfrm>
            <a:off x="3972000" y="1012263"/>
            <a:ext cx="1200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921" name="Google Shape;921;p40"/>
          <p:cNvGrpSpPr/>
          <p:nvPr/>
        </p:nvGrpSpPr>
        <p:grpSpPr>
          <a:xfrm flipH="1">
            <a:off x="6913850" y="783513"/>
            <a:ext cx="874020" cy="841788"/>
            <a:chOff x="163588" y="2381551"/>
            <a:chExt cx="737694" cy="710550"/>
          </a:xfrm>
        </p:grpSpPr>
        <p:sp>
          <p:nvSpPr>
            <p:cNvPr id="922" name="Google Shape;922;p40"/>
            <p:cNvSpPr/>
            <p:nvPr/>
          </p:nvSpPr>
          <p:spPr>
            <a:xfrm>
              <a:off x="597313" y="2840092"/>
              <a:ext cx="239509" cy="252009"/>
            </a:xfrm>
            <a:custGeom>
              <a:avLst/>
              <a:gdLst/>
              <a:ahLst/>
              <a:cxnLst/>
              <a:rect l="l" t="t" r="r" b="b"/>
              <a:pathLst>
                <a:path w="5135" h="5403" extrusionOk="0">
                  <a:moveTo>
                    <a:pt x="3695" y="1"/>
                  </a:moveTo>
                  <a:cubicBezTo>
                    <a:pt x="3562" y="1"/>
                    <a:pt x="3448" y="111"/>
                    <a:pt x="3334" y="179"/>
                  </a:cubicBezTo>
                  <a:cubicBezTo>
                    <a:pt x="3334" y="205"/>
                    <a:pt x="3308" y="205"/>
                    <a:pt x="3308" y="230"/>
                  </a:cubicBezTo>
                  <a:cubicBezTo>
                    <a:pt x="3283" y="217"/>
                    <a:pt x="3258" y="211"/>
                    <a:pt x="3236" y="211"/>
                  </a:cubicBezTo>
                  <a:cubicBezTo>
                    <a:pt x="3214" y="211"/>
                    <a:pt x="3196" y="217"/>
                    <a:pt x="3183" y="230"/>
                  </a:cubicBezTo>
                  <a:cubicBezTo>
                    <a:pt x="2156" y="856"/>
                    <a:pt x="1128" y="1458"/>
                    <a:pt x="100" y="2084"/>
                  </a:cubicBezTo>
                  <a:cubicBezTo>
                    <a:pt x="25" y="2134"/>
                    <a:pt x="0" y="2285"/>
                    <a:pt x="75" y="2360"/>
                  </a:cubicBezTo>
                  <a:cubicBezTo>
                    <a:pt x="1153" y="3388"/>
                    <a:pt x="2381" y="4240"/>
                    <a:pt x="3735" y="4891"/>
                  </a:cubicBezTo>
                  <a:cubicBezTo>
                    <a:pt x="4110" y="5067"/>
                    <a:pt x="4511" y="5242"/>
                    <a:pt x="4912" y="5393"/>
                  </a:cubicBezTo>
                  <a:cubicBezTo>
                    <a:pt x="4929" y="5399"/>
                    <a:pt x="4946" y="5402"/>
                    <a:pt x="4962" y="5402"/>
                  </a:cubicBezTo>
                  <a:cubicBezTo>
                    <a:pt x="5063" y="5402"/>
                    <a:pt x="5135" y="5275"/>
                    <a:pt x="5113" y="5167"/>
                  </a:cubicBezTo>
                  <a:cubicBezTo>
                    <a:pt x="4988" y="4390"/>
                    <a:pt x="4837" y="3613"/>
                    <a:pt x="4687" y="2836"/>
                  </a:cubicBezTo>
                  <a:lnTo>
                    <a:pt x="4486" y="1683"/>
                  </a:lnTo>
                  <a:cubicBezTo>
                    <a:pt x="4461" y="1483"/>
                    <a:pt x="4411" y="1282"/>
                    <a:pt x="4386" y="1082"/>
                  </a:cubicBezTo>
                  <a:cubicBezTo>
                    <a:pt x="4336" y="931"/>
                    <a:pt x="4336" y="731"/>
                    <a:pt x="4261" y="580"/>
                  </a:cubicBezTo>
                  <a:cubicBezTo>
                    <a:pt x="4211" y="455"/>
                    <a:pt x="4136" y="355"/>
                    <a:pt x="4035" y="280"/>
                  </a:cubicBezTo>
                  <a:cubicBezTo>
                    <a:pt x="4010" y="205"/>
                    <a:pt x="4010" y="154"/>
                    <a:pt x="3960" y="79"/>
                  </a:cubicBezTo>
                  <a:cubicBezTo>
                    <a:pt x="3885" y="29"/>
                    <a:pt x="3810" y="4"/>
                    <a:pt x="3735" y="4"/>
                  </a:cubicBezTo>
                  <a:cubicBezTo>
                    <a:pt x="3721" y="2"/>
                    <a:pt x="3708" y="1"/>
                    <a:pt x="3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0"/>
            <p:cNvSpPr/>
            <p:nvPr/>
          </p:nvSpPr>
          <p:spPr>
            <a:xfrm>
              <a:off x="721195" y="2593074"/>
              <a:ext cx="180087" cy="207046"/>
            </a:xfrm>
            <a:custGeom>
              <a:avLst/>
              <a:gdLst/>
              <a:ahLst/>
              <a:cxnLst/>
              <a:rect l="l" t="t" r="r" b="b"/>
              <a:pathLst>
                <a:path w="3861" h="4439" extrusionOk="0">
                  <a:moveTo>
                    <a:pt x="2915" y="0"/>
                  </a:moveTo>
                  <a:cubicBezTo>
                    <a:pt x="2800" y="0"/>
                    <a:pt x="2713" y="99"/>
                    <a:pt x="2607" y="162"/>
                  </a:cubicBezTo>
                  <a:cubicBezTo>
                    <a:pt x="2482" y="237"/>
                    <a:pt x="2357" y="338"/>
                    <a:pt x="2231" y="413"/>
                  </a:cubicBezTo>
                  <a:cubicBezTo>
                    <a:pt x="1730" y="764"/>
                    <a:pt x="1229" y="1089"/>
                    <a:pt x="728" y="1440"/>
                  </a:cubicBezTo>
                  <a:cubicBezTo>
                    <a:pt x="502" y="1591"/>
                    <a:pt x="176" y="1741"/>
                    <a:pt x="76" y="2017"/>
                  </a:cubicBezTo>
                  <a:cubicBezTo>
                    <a:pt x="1" y="2192"/>
                    <a:pt x="76" y="2368"/>
                    <a:pt x="176" y="2468"/>
                  </a:cubicBezTo>
                  <a:cubicBezTo>
                    <a:pt x="176" y="2518"/>
                    <a:pt x="201" y="2593"/>
                    <a:pt x="277" y="2618"/>
                  </a:cubicBezTo>
                  <a:cubicBezTo>
                    <a:pt x="1354" y="3245"/>
                    <a:pt x="2482" y="3846"/>
                    <a:pt x="3585" y="4423"/>
                  </a:cubicBezTo>
                  <a:cubicBezTo>
                    <a:pt x="3612" y="4434"/>
                    <a:pt x="3640" y="4439"/>
                    <a:pt x="3667" y="4439"/>
                  </a:cubicBezTo>
                  <a:cubicBezTo>
                    <a:pt x="3768" y="4439"/>
                    <a:pt x="3861" y="4371"/>
                    <a:pt x="3861" y="4272"/>
                  </a:cubicBezTo>
                  <a:cubicBezTo>
                    <a:pt x="3735" y="3095"/>
                    <a:pt x="3560" y="1917"/>
                    <a:pt x="3309" y="739"/>
                  </a:cubicBezTo>
                  <a:cubicBezTo>
                    <a:pt x="3284" y="588"/>
                    <a:pt x="3259" y="438"/>
                    <a:pt x="3209" y="313"/>
                  </a:cubicBezTo>
                  <a:cubicBezTo>
                    <a:pt x="3184" y="187"/>
                    <a:pt x="3134" y="37"/>
                    <a:pt x="2983" y="12"/>
                  </a:cubicBezTo>
                  <a:cubicBezTo>
                    <a:pt x="2959" y="4"/>
                    <a:pt x="2937" y="0"/>
                    <a:pt x="29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0"/>
            <p:cNvSpPr/>
            <p:nvPr/>
          </p:nvSpPr>
          <p:spPr>
            <a:xfrm>
              <a:off x="399737" y="2620546"/>
              <a:ext cx="204341" cy="232979"/>
            </a:xfrm>
            <a:custGeom>
              <a:avLst/>
              <a:gdLst/>
              <a:ahLst/>
              <a:cxnLst/>
              <a:rect l="l" t="t" r="r" b="b"/>
              <a:pathLst>
                <a:path w="4381" h="4995" extrusionOk="0">
                  <a:moveTo>
                    <a:pt x="3132" y="0"/>
                  </a:moveTo>
                  <a:cubicBezTo>
                    <a:pt x="3099" y="0"/>
                    <a:pt x="3065" y="8"/>
                    <a:pt x="3033" y="24"/>
                  </a:cubicBezTo>
                  <a:cubicBezTo>
                    <a:pt x="2031" y="500"/>
                    <a:pt x="1053" y="1027"/>
                    <a:pt x="126" y="1628"/>
                  </a:cubicBezTo>
                  <a:cubicBezTo>
                    <a:pt x="1" y="1704"/>
                    <a:pt x="26" y="1854"/>
                    <a:pt x="101" y="1904"/>
                  </a:cubicBezTo>
                  <a:cubicBezTo>
                    <a:pt x="51" y="1954"/>
                    <a:pt x="51" y="2029"/>
                    <a:pt x="51" y="2105"/>
                  </a:cubicBezTo>
                  <a:cubicBezTo>
                    <a:pt x="101" y="2380"/>
                    <a:pt x="427" y="2556"/>
                    <a:pt x="652" y="2706"/>
                  </a:cubicBezTo>
                  <a:cubicBezTo>
                    <a:pt x="928" y="2907"/>
                    <a:pt x="1179" y="3082"/>
                    <a:pt x="1454" y="3282"/>
                  </a:cubicBezTo>
                  <a:cubicBezTo>
                    <a:pt x="2031" y="3658"/>
                    <a:pt x="2582" y="4009"/>
                    <a:pt x="3158" y="4385"/>
                  </a:cubicBezTo>
                  <a:cubicBezTo>
                    <a:pt x="3459" y="4586"/>
                    <a:pt x="3785" y="4786"/>
                    <a:pt x="4111" y="4962"/>
                  </a:cubicBezTo>
                  <a:cubicBezTo>
                    <a:pt x="4145" y="4984"/>
                    <a:pt x="4177" y="4994"/>
                    <a:pt x="4207" y="4994"/>
                  </a:cubicBezTo>
                  <a:cubicBezTo>
                    <a:pt x="4310" y="4994"/>
                    <a:pt x="4381" y="4878"/>
                    <a:pt x="4361" y="4761"/>
                  </a:cubicBezTo>
                  <a:cubicBezTo>
                    <a:pt x="4161" y="3558"/>
                    <a:pt x="3885" y="2330"/>
                    <a:pt x="3585" y="1152"/>
                  </a:cubicBezTo>
                  <a:cubicBezTo>
                    <a:pt x="3484" y="801"/>
                    <a:pt x="3384" y="450"/>
                    <a:pt x="3284" y="125"/>
                  </a:cubicBezTo>
                  <a:cubicBezTo>
                    <a:pt x="3267" y="39"/>
                    <a:pt x="3203" y="0"/>
                    <a:pt x="3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0"/>
            <p:cNvSpPr/>
            <p:nvPr/>
          </p:nvSpPr>
          <p:spPr>
            <a:xfrm>
              <a:off x="300389" y="2813132"/>
              <a:ext cx="213949" cy="193613"/>
            </a:xfrm>
            <a:custGeom>
              <a:avLst/>
              <a:gdLst/>
              <a:ahLst/>
              <a:cxnLst/>
              <a:rect l="l" t="t" r="r" b="b"/>
              <a:pathLst>
                <a:path w="4587" h="4151" extrusionOk="0">
                  <a:moveTo>
                    <a:pt x="2907" y="0"/>
                  </a:moveTo>
                  <a:cubicBezTo>
                    <a:pt x="2876" y="0"/>
                    <a:pt x="2843" y="9"/>
                    <a:pt x="2807" y="31"/>
                  </a:cubicBezTo>
                  <a:cubicBezTo>
                    <a:pt x="2782" y="56"/>
                    <a:pt x="2732" y="81"/>
                    <a:pt x="2682" y="106"/>
                  </a:cubicBezTo>
                  <a:cubicBezTo>
                    <a:pt x="2666" y="57"/>
                    <a:pt x="2607" y="19"/>
                    <a:pt x="2547" y="19"/>
                  </a:cubicBezTo>
                  <a:cubicBezTo>
                    <a:pt x="2515" y="19"/>
                    <a:pt x="2483" y="30"/>
                    <a:pt x="2456" y="56"/>
                  </a:cubicBezTo>
                  <a:cubicBezTo>
                    <a:pt x="1679" y="582"/>
                    <a:pt x="877" y="1133"/>
                    <a:pt x="100" y="1685"/>
                  </a:cubicBezTo>
                  <a:cubicBezTo>
                    <a:pt x="25" y="1735"/>
                    <a:pt x="0" y="1835"/>
                    <a:pt x="25" y="1910"/>
                  </a:cubicBezTo>
                  <a:cubicBezTo>
                    <a:pt x="25" y="1986"/>
                    <a:pt x="25" y="2061"/>
                    <a:pt x="100" y="2111"/>
                  </a:cubicBezTo>
                  <a:cubicBezTo>
                    <a:pt x="151" y="2136"/>
                    <a:pt x="176" y="2136"/>
                    <a:pt x="201" y="2161"/>
                  </a:cubicBezTo>
                  <a:cubicBezTo>
                    <a:pt x="201" y="2211"/>
                    <a:pt x="226" y="2261"/>
                    <a:pt x="251" y="2286"/>
                  </a:cubicBezTo>
                  <a:cubicBezTo>
                    <a:pt x="280" y="2316"/>
                    <a:pt x="318" y="2328"/>
                    <a:pt x="360" y="2328"/>
                  </a:cubicBezTo>
                  <a:cubicBezTo>
                    <a:pt x="389" y="2328"/>
                    <a:pt x="420" y="2322"/>
                    <a:pt x="451" y="2311"/>
                  </a:cubicBezTo>
                  <a:cubicBezTo>
                    <a:pt x="1329" y="2838"/>
                    <a:pt x="2231" y="3314"/>
                    <a:pt x="3158" y="3740"/>
                  </a:cubicBezTo>
                  <a:cubicBezTo>
                    <a:pt x="3409" y="3865"/>
                    <a:pt x="3684" y="4016"/>
                    <a:pt x="3960" y="4091"/>
                  </a:cubicBezTo>
                  <a:cubicBezTo>
                    <a:pt x="4052" y="4128"/>
                    <a:pt x="4157" y="4151"/>
                    <a:pt x="4266" y="4151"/>
                  </a:cubicBezTo>
                  <a:cubicBezTo>
                    <a:pt x="4306" y="4151"/>
                    <a:pt x="4346" y="4148"/>
                    <a:pt x="4386" y="4141"/>
                  </a:cubicBezTo>
                  <a:cubicBezTo>
                    <a:pt x="4562" y="4066"/>
                    <a:pt x="4587" y="3890"/>
                    <a:pt x="4512" y="3740"/>
                  </a:cubicBezTo>
                  <a:cubicBezTo>
                    <a:pt x="4311" y="3189"/>
                    <a:pt x="4060" y="2612"/>
                    <a:pt x="3835" y="2061"/>
                  </a:cubicBezTo>
                  <a:cubicBezTo>
                    <a:pt x="3584" y="1409"/>
                    <a:pt x="3334" y="783"/>
                    <a:pt x="3083" y="131"/>
                  </a:cubicBezTo>
                  <a:cubicBezTo>
                    <a:pt x="3047" y="59"/>
                    <a:pt x="2985" y="0"/>
                    <a:pt x="2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0"/>
            <p:cNvSpPr/>
            <p:nvPr/>
          </p:nvSpPr>
          <p:spPr>
            <a:xfrm>
              <a:off x="565736" y="2381551"/>
              <a:ext cx="156672" cy="220293"/>
            </a:xfrm>
            <a:custGeom>
              <a:avLst/>
              <a:gdLst/>
              <a:ahLst/>
              <a:cxnLst/>
              <a:rect l="l" t="t" r="r" b="b"/>
              <a:pathLst>
                <a:path w="3359" h="4723" extrusionOk="0">
                  <a:moveTo>
                    <a:pt x="2633" y="1"/>
                  </a:moveTo>
                  <a:cubicBezTo>
                    <a:pt x="2599" y="1"/>
                    <a:pt x="2566" y="13"/>
                    <a:pt x="2532" y="35"/>
                  </a:cubicBezTo>
                  <a:cubicBezTo>
                    <a:pt x="1655" y="462"/>
                    <a:pt x="828" y="1038"/>
                    <a:pt x="76" y="1715"/>
                  </a:cubicBezTo>
                  <a:cubicBezTo>
                    <a:pt x="0" y="1790"/>
                    <a:pt x="26" y="1890"/>
                    <a:pt x="76" y="1965"/>
                  </a:cubicBezTo>
                  <a:cubicBezTo>
                    <a:pt x="903" y="2918"/>
                    <a:pt x="1780" y="3820"/>
                    <a:pt x="2707" y="4647"/>
                  </a:cubicBezTo>
                  <a:cubicBezTo>
                    <a:pt x="2735" y="4688"/>
                    <a:pt x="2770" y="4707"/>
                    <a:pt x="2809" y="4707"/>
                  </a:cubicBezTo>
                  <a:cubicBezTo>
                    <a:pt x="2840" y="4707"/>
                    <a:pt x="2874" y="4695"/>
                    <a:pt x="2908" y="4672"/>
                  </a:cubicBezTo>
                  <a:cubicBezTo>
                    <a:pt x="2933" y="4697"/>
                    <a:pt x="2958" y="4722"/>
                    <a:pt x="3008" y="4722"/>
                  </a:cubicBezTo>
                  <a:cubicBezTo>
                    <a:pt x="3359" y="4697"/>
                    <a:pt x="3284" y="4171"/>
                    <a:pt x="3284" y="3945"/>
                  </a:cubicBezTo>
                  <a:cubicBezTo>
                    <a:pt x="3259" y="3619"/>
                    <a:pt x="3259" y="3294"/>
                    <a:pt x="3234" y="2943"/>
                  </a:cubicBezTo>
                  <a:cubicBezTo>
                    <a:pt x="3183" y="2291"/>
                    <a:pt x="3133" y="1614"/>
                    <a:pt x="3058" y="963"/>
                  </a:cubicBezTo>
                  <a:cubicBezTo>
                    <a:pt x="3008" y="637"/>
                    <a:pt x="3008" y="286"/>
                    <a:pt x="2757" y="61"/>
                  </a:cubicBezTo>
                  <a:cubicBezTo>
                    <a:pt x="2716" y="19"/>
                    <a:pt x="2675" y="1"/>
                    <a:pt x="26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0"/>
            <p:cNvSpPr/>
            <p:nvPr/>
          </p:nvSpPr>
          <p:spPr>
            <a:xfrm>
              <a:off x="349457" y="2391439"/>
              <a:ext cx="139181" cy="155506"/>
            </a:xfrm>
            <a:custGeom>
              <a:avLst/>
              <a:gdLst/>
              <a:ahLst/>
              <a:cxnLst/>
              <a:rect l="l" t="t" r="r" b="b"/>
              <a:pathLst>
                <a:path w="2984" h="3334" extrusionOk="0">
                  <a:moveTo>
                    <a:pt x="1920" y="1"/>
                  </a:moveTo>
                  <a:cubicBezTo>
                    <a:pt x="1833" y="1"/>
                    <a:pt x="1746" y="50"/>
                    <a:pt x="1680" y="99"/>
                  </a:cubicBezTo>
                  <a:cubicBezTo>
                    <a:pt x="1429" y="275"/>
                    <a:pt x="1179" y="500"/>
                    <a:pt x="928" y="701"/>
                  </a:cubicBezTo>
                  <a:cubicBezTo>
                    <a:pt x="703" y="901"/>
                    <a:pt x="452" y="1102"/>
                    <a:pt x="201" y="1277"/>
                  </a:cubicBezTo>
                  <a:cubicBezTo>
                    <a:pt x="76" y="1377"/>
                    <a:pt x="1" y="1528"/>
                    <a:pt x="76" y="1678"/>
                  </a:cubicBezTo>
                  <a:cubicBezTo>
                    <a:pt x="126" y="1803"/>
                    <a:pt x="251" y="1879"/>
                    <a:pt x="352" y="1954"/>
                  </a:cubicBezTo>
                  <a:cubicBezTo>
                    <a:pt x="552" y="2154"/>
                    <a:pt x="778" y="2305"/>
                    <a:pt x="1003" y="2455"/>
                  </a:cubicBezTo>
                  <a:cubicBezTo>
                    <a:pt x="1530" y="2806"/>
                    <a:pt x="2081" y="3082"/>
                    <a:pt x="2683" y="3282"/>
                  </a:cubicBezTo>
                  <a:lnTo>
                    <a:pt x="2708" y="3282"/>
                  </a:lnTo>
                  <a:cubicBezTo>
                    <a:pt x="2742" y="3317"/>
                    <a:pt x="2785" y="3333"/>
                    <a:pt x="2827" y="3333"/>
                  </a:cubicBezTo>
                  <a:cubicBezTo>
                    <a:pt x="2908" y="3333"/>
                    <a:pt x="2983" y="3272"/>
                    <a:pt x="2983" y="3157"/>
                  </a:cubicBezTo>
                  <a:cubicBezTo>
                    <a:pt x="2983" y="2856"/>
                    <a:pt x="2883" y="2580"/>
                    <a:pt x="2808" y="2280"/>
                  </a:cubicBezTo>
                  <a:cubicBezTo>
                    <a:pt x="2708" y="1979"/>
                    <a:pt x="2607" y="1653"/>
                    <a:pt x="2532" y="1352"/>
                  </a:cubicBezTo>
                  <a:lnTo>
                    <a:pt x="2257" y="450"/>
                  </a:lnTo>
                  <a:cubicBezTo>
                    <a:pt x="2231" y="300"/>
                    <a:pt x="2206" y="124"/>
                    <a:pt x="2056" y="49"/>
                  </a:cubicBezTo>
                  <a:cubicBezTo>
                    <a:pt x="2013" y="14"/>
                    <a:pt x="1966" y="1"/>
                    <a:pt x="19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0"/>
            <p:cNvSpPr/>
            <p:nvPr/>
          </p:nvSpPr>
          <p:spPr>
            <a:xfrm>
              <a:off x="163588" y="2568214"/>
              <a:ext cx="147344" cy="164601"/>
            </a:xfrm>
            <a:custGeom>
              <a:avLst/>
              <a:gdLst/>
              <a:ahLst/>
              <a:cxnLst/>
              <a:rect l="l" t="t" r="r" b="b"/>
              <a:pathLst>
                <a:path w="3159" h="3529" extrusionOk="0">
                  <a:moveTo>
                    <a:pt x="2085" y="0"/>
                  </a:moveTo>
                  <a:cubicBezTo>
                    <a:pt x="2016" y="0"/>
                    <a:pt x="1945" y="23"/>
                    <a:pt x="1881" y="69"/>
                  </a:cubicBezTo>
                  <a:cubicBezTo>
                    <a:pt x="1555" y="294"/>
                    <a:pt x="1229" y="545"/>
                    <a:pt x="953" y="795"/>
                  </a:cubicBezTo>
                  <a:cubicBezTo>
                    <a:pt x="627" y="1096"/>
                    <a:pt x="327" y="1422"/>
                    <a:pt x="76" y="1773"/>
                  </a:cubicBezTo>
                  <a:cubicBezTo>
                    <a:pt x="1" y="1848"/>
                    <a:pt x="1" y="1948"/>
                    <a:pt x="76" y="2023"/>
                  </a:cubicBezTo>
                  <a:cubicBezTo>
                    <a:pt x="803" y="2650"/>
                    <a:pt x="1680" y="3051"/>
                    <a:pt x="2532" y="3452"/>
                  </a:cubicBezTo>
                  <a:cubicBezTo>
                    <a:pt x="2557" y="3465"/>
                    <a:pt x="2582" y="3471"/>
                    <a:pt x="2607" y="3471"/>
                  </a:cubicBezTo>
                  <a:cubicBezTo>
                    <a:pt x="2632" y="3471"/>
                    <a:pt x="2658" y="3465"/>
                    <a:pt x="2683" y="3452"/>
                  </a:cubicBezTo>
                  <a:cubicBezTo>
                    <a:pt x="2747" y="3501"/>
                    <a:pt x="2823" y="3528"/>
                    <a:pt x="2895" y="3528"/>
                  </a:cubicBezTo>
                  <a:cubicBezTo>
                    <a:pt x="2934" y="3528"/>
                    <a:pt x="2973" y="3520"/>
                    <a:pt x="3008" y="3502"/>
                  </a:cubicBezTo>
                  <a:cubicBezTo>
                    <a:pt x="3109" y="3477"/>
                    <a:pt x="3159" y="3402"/>
                    <a:pt x="3134" y="3302"/>
                  </a:cubicBezTo>
                  <a:cubicBezTo>
                    <a:pt x="3033" y="2450"/>
                    <a:pt x="2833" y="1622"/>
                    <a:pt x="2582" y="795"/>
                  </a:cubicBezTo>
                  <a:cubicBezTo>
                    <a:pt x="2532" y="595"/>
                    <a:pt x="2482" y="394"/>
                    <a:pt x="2382" y="194"/>
                  </a:cubicBezTo>
                  <a:cubicBezTo>
                    <a:pt x="2318" y="67"/>
                    <a:pt x="2205" y="0"/>
                    <a:pt x="20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40"/>
          <p:cNvGrpSpPr/>
          <p:nvPr/>
        </p:nvGrpSpPr>
        <p:grpSpPr>
          <a:xfrm>
            <a:off x="2384846" y="1056009"/>
            <a:ext cx="424207" cy="652806"/>
            <a:chOff x="8171376" y="373828"/>
            <a:chExt cx="654640" cy="1007416"/>
          </a:xfrm>
        </p:grpSpPr>
        <p:sp>
          <p:nvSpPr>
            <p:cNvPr id="930" name="Google Shape;930;p40"/>
            <p:cNvSpPr/>
            <p:nvPr/>
          </p:nvSpPr>
          <p:spPr>
            <a:xfrm>
              <a:off x="8550653" y="373828"/>
              <a:ext cx="229161" cy="256088"/>
            </a:xfrm>
            <a:custGeom>
              <a:avLst/>
              <a:gdLst/>
              <a:ahLst/>
              <a:cxnLst/>
              <a:rect l="l" t="t" r="r" b="b"/>
              <a:pathLst>
                <a:path w="6468" h="7228" extrusionOk="0">
                  <a:moveTo>
                    <a:pt x="3355" y="0"/>
                  </a:moveTo>
                  <a:cubicBezTo>
                    <a:pt x="3315" y="0"/>
                    <a:pt x="3274" y="1"/>
                    <a:pt x="3234" y="3"/>
                  </a:cubicBezTo>
                  <a:cubicBezTo>
                    <a:pt x="2382" y="3"/>
                    <a:pt x="1505" y="354"/>
                    <a:pt x="903" y="981"/>
                  </a:cubicBezTo>
                  <a:cubicBezTo>
                    <a:pt x="302" y="1557"/>
                    <a:pt x="1" y="2410"/>
                    <a:pt x="51" y="3237"/>
                  </a:cubicBezTo>
                  <a:cubicBezTo>
                    <a:pt x="1" y="3788"/>
                    <a:pt x="76" y="4339"/>
                    <a:pt x="251" y="4841"/>
                  </a:cubicBezTo>
                  <a:cubicBezTo>
                    <a:pt x="477" y="5592"/>
                    <a:pt x="928" y="6269"/>
                    <a:pt x="1555" y="6720"/>
                  </a:cubicBezTo>
                  <a:cubicBezTo>
                    <a:pt x="2025" y="7059"/>
                    <a:pt x="2593" y="7228"/>
                    <a:pt x="3165" y="7228"/>
                  </a:cubicBezTo>
                  <a:cubicBezTo>
                    <a:pt x="3356" y="7228"/>
                    <a:pt x="3547" y="7209"/>
                    <a:pt x="3735" y="7171"/>
                  </a:cubicBezTo>
                  <a:cubicBezTo>
                    <a:pt x="4487" y="7021"/>
                    <a:pt x="5214" y="6595"/>
                    <a:pt x="5690" y="5994"/>
                  </a:cubicBezTo>
                  <a:cubicBezTo>
                    <a:pt x="6216" y="5342"/>
                    <a:pt x="6467" y="4490"/>
                    <a:pt x="6442" y="3663"/>
                  </a:cubicBezTo>
                  <a:cubicBezTo>
                    <a:pt x="6417" y="2811"/>
                    <a:pt x="6116" y="1958"/>
                    <a:pt x="5590" y="1257"/>
                  </a:cubicBezTo>
                  <a:cubicBezTo>
                    <a:pt x="5339" y="881"/>
                    <a:pt x="5013" y="555"/>
                    <a:pt x="4612" y="329"/>
                  </a:cubicBezTo>
                  <a:cubicBezTo>
                    <a:pt x="4245" y="123"/>
                    <a:pt x="3794" y="0"/>
                    <a:pt x="3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0"/>
            <p:cNvSpPr/>
            <p:nvPr/>
          </p:nvSpPr>
          <p:spPr>
            <a:xfrm>
              <a:off x="8662249" y="792855"/>
              <a:ext cx="96795" cy="108983"/>
            </a:xfrm>
            <a:custGeom>
              <a:avLst/>
              <a:gdLst/>
              <a:ahLst/>
              <a:cxnLst/>
              <a:rect l="l" t="t" r="r" b="b"/>
              <a:pathLst>
                <a:path w="2732" h="3076" extrusionOk="0">
                  <a:moveTo>
                    <a:pt x="1379" y="0"/>
                  </a:moveTo>
                  <a:cubicBezTo>
                    <a:pt x="1003" y="0"/>
                    <a:pt x="627" y="150"/>
                    <a:pt x="376" y="426"/>
                  </a:cubicBezTo>
                  <a:cubicBezTo>
                    <a:pt x="125" y="677"/>
                    <a:pt x="0" y="1028"/>
                    <a:pt x="0" y="1379"/>
                  </a:cubicBezTo>
                  <a:cubicBezTo>
                    <a:pt x="0" y="1604"/>
                    <a:pt x="25" y="1855"/>
                    <a:pt x="100" y="2055"/>
                  </a:cubicBezTo>
                  <a:cubicBezTo>
                    <a:pt x="201" y="2381"/>
                    <a:pt x="376" y="2657"/>
                    <a:pt x="652" y="2857"/>
                  </a:cubicBezTo>
                  <a:cubicBezTo>
                    <a:pt x="862" y="3010"/>
                    <a:pt x="1102" y="3076"/>
                    <a:pt x="1349" y="3076"/>
                  </a:cubicBezTo>
                  <a:cubicBezTo>
                    <a:pt x="1425" y="3076"/>
                    <a:pt x="1502" y="3070"/>
                    <a:pt x="1579" y="3058"/>
                  </a:cubicBezTo>
                  <a:cubicBezTo>
                    <a:pt x="1905" y="2983"/>
                    <a:pt x="2206" y="2807"/>
                    <a:pt x="2406" y="2556"/>
                  </a:cubicBezTo>
                  <a:cubicBezTo>
                    <a:pt x="2632" y="2281"/>
                    <a:pt x="2732" y="1905"/>
                    <a:pt x="2732" y="1554"/>
                  </a:cubicBezTo>
                  <a:cubicBezTo>
                    <a:pt x="2707" y="1203"/>
                    <a:pt x="2582" y="827"/>
                    <a:pt x="2356" y="526"/>
                  </a:cubicBezTo>
                  <a:cubicBezTo>
                    <a:pt x="2256" y="376"/>
                    <a:pt x="2130" y="251"/>
                    <a:pt x="1955" y="150"/>
                  </a:cubicBezTo>
                  <a:cubicBezTo>
                    <a:pt x="1780" y="50"/>
                    <a:pt x="1579" y="0"/>
                    <a:pt x="1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0"/>
            <p:cNvSpPr/>
            <p:nvPr/>
          </p:nvSpPr>
          <p:spPr>
            <a:xfrm>
              <a:off x="8596842" y="1123206"/>
              <a:ext cx="229174" cy="258038"/>
            </a:xfrm>
            <a:custGeom>
              <a:avLst/>
              <a:gdLst/>
              <a:ahLst/>
              <a:cxnLst/>
              <a:rect l="l" t="t" r="r" b="b"/>
              <a:pathLst>
                <a:path w="2732" h="3076" extrusionOk="0">
                  <a:moveTo>
                    <a:pt x="1379" y="0"/>
                  </a:moveTo>
                  <a:cubicBezTo>
                    <a:pt x="1003" y="0"/>
                    <a:pt x="627" y="150"/>
                    <a:pt x="376" y="426"/>
                  </a:cubicBezTo>
                  <a:cubicBezTo>
                    <a:pt x="125" y="677"/>
                    <a:pt x="0" y="1028"/>
                    <a:pt x="0" y="1379"/>
                  </a:cubicBezTo>
                  <a:cubicBezTo>
                    <a:pt x="0" y="1604"/>
                    <a:pt x="25" y="1855"/>
                    <a:pt x="100" y="2055"/>
                  </a:cubicBezTo>
                  <a:cubicBezTo>
                    <a:pt x="201" y="2381"/>
                    <a:pt x="376" y="2657"/>
                    <a:pt x="652" y="2857"/>
                  </a:cubicBezTo>
                  <a:cubicBezTo>
                    <a:pt x="862" y="3010"/>
                    <a:pt x="1102" y="3076"/>
                    <a:pt x="1349" y="3076"/>
                  </a:cubicBezTo>
                  <a:cubicBezTo>
                    <a:pt x="1425" y="3076"/>
                    <a:pt x="1502" y="3070"/>
                    <a:pt x="1579" y="3058"/>
                  </a:cubicBezTo>
                  <a:cubicBezTo>
                    <a:pt x="1905" y="2983"/>
                    <a:pt x="2206" y="2807"/>
                    <a:pt x="2406" y="2556"/>
                  </a:cubicBezTo>
                  <a:cubicBezTo>
                    <a:pt x="2632" y="2281"/>
                    <a:pt x="2732" y="1905"/>
                    <a:pt x="2732" y="1554"/>
                  </a:cubicBezTo>
                  <a:cubicBezTo>
                    <a:pt x="2707" y="1203"/>
                    <a:pt x="2582" y="827"/>
                    <a:pt x="2356" y="526"/>
                  </a:cubicBezTo>
                  <a:cubicBezTo>
                    <a:pt x="2256" y="376"/>
                    <a:pt x="2130" y="251"/>
                    <a:pt x="1955" y="150"/>
                  </a:cubicBezTo>
                  <a:cubicBezTo>
                    <a:pt x="1780" y="50"/>
                    <a:pt x="1579" y="0"/>
                    <a:pt x="1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0"/>
            <p:cNvSpPr/>
            <p:nvPr/>
          </p:nvSpPr>
          <p:spPr>
            <a:xfrm>
              <a:off x="8171376" y="744922"/>
              <a:ext cx="301679" cy="336807"/>
            </a:xfrm>
            <a:custGeom>
              <a:avLst/>
              <a:gdLst/>
              <a:ahLst/>
              <a:cxnLst/>
              <a:rect l="l" t="t" r="r" b="b"/>
              <a:pathLst>
                <a:path w="5565" h="6213" extrusionOk="0">
                  <a:moveTo>
                    <a:pt x="2783" y="0"/>
                  </a:moveTo>
                  <a:cubicBezTo>
                    <a:pt x="2056" y="0"/>
                    <a:pt x="1304" y="326"/>
                    <a:pt x="778" y="852"/>
                  </a:cubicBezTo>
                  <a:cubicBezTo>
                    <a:pt x="276" y="1353"/>
                    <a:pt x="1" y="2080"/>
                    <a:pt x="51" y="2807"/>
                  </a:cubicBezTo>
                  <a:cubicBezTo>
                    <a:pt x="1" y="3258"/>
                    <a:pt x="76" y="3734"/>
                    <a:pt x="226" y="4185"/>
                  </a:cubicBezTo>
                  <a:cubicBezTo>
                    <a:pt x="427" y="4812"/>
                    <a:pt x="803" y="5389"/>
                    <a:pt x="1354" y="5764"/>
                  </a:cubicBezTo>
                  <a:cubicBezTo>
                    <a:pt x="1769" y="6066"/>
                    <a:pt x="2241" y="6212"/>
                    <a:pt x="2727" y="6212"/>
                  </a:cubicBezTo>
                  <a:cubicBezTo>
                    <a:pt x="2887" y="6212"/>
                    <a:pt x="3048" y="6196"/>
                    <a:pt x="3209" y="6165"/>
                  </a:cubicBezTo>
                  <a:cubicBezTo>
                    <a:pt x="3860" y="6040"/>
                    <a:pt x="4487" y="5664"/>
                    <a:pt x="4888" y="5138"/>
                  </a:cubicBezTo>
                  <a:cubicBezTo>
                    <a:pt x="5339" y="4587"/>
                    <a:pt x="5565" y="3860"/>
                    <a:pt x="5539" y="3158"/>
                  </a:cubicBezTo>
                  <a:cubicBezTo>
                    <a:pt x="5514" y="2406"/>
                    <a:pt x="5264" y="1679"/>
                    <a:pt x="4813" y="1078"/>
                  </a:cubicBezTo>
                  <a:cubicBezTo>
                    <a:pt x="4587" y="777"/>
                    <a:pt x="4311" y="501"/>
                    <a:pt x="3986" y="301"/>
                  </a:cubicBezTo>
                  <a:cubicBezTo>
                    <a:pt x="3610" y="100"/>
                    <a:pt x="3209" y="0"/>
                    <a:pt x="27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0" y="2503660"/>
            <a:ext cx="9144000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>
                <a:solidFill>
                  <a:schemeClr val="accent6"/>
                </a:solidFill>
              </a:rPr>
              <a:t>BẢN QUYỀN </a:t>
            </a:r>
          </a:p>
          <a:p>
            <a:pPr algn="ctr">
              <a:lnSpc>
                <a:spcPct val="150000"/>
              </a:lnSpc>
            </a:pPr>
            <a:r>
              <a:rPr lang="en-US" sz="3000" b="1">
                <a:solidFill>
                  <a:schemeClr val="accent6"/>
                </a:solidFill>
              </a:rPr>
              <a:t>NỘI DUNG THÔNG TIN</a:t>
            </a:r>
            <a:endParaRPr lang="vi-VN" sz="3000" b="1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med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012620" y="988017"/>
            <a:ext cx="6636159" cy="2007767"/>
            <a:chOff x="139904" y="901373"/>
            <a:chExt cx="6636159" cy="2007767"/>
          </a:xfrm>
        </p:grpSpPr>
        <p:sp>
          <p:nvSpPr>
            <p:cNvPr id="24" name="Rounded Rectangle 23"/>
            <p:cNvSpPr/>
            <p:nvPr/>
          </p:nvSpPr>
          <p:spPr>
            <a:xfrm>
              <a:off x="1022609" y="1334671"/>
              <a:ext cx="5753454" cy="1574469"/>
            </a:xfrm>
            <a:prstGeom prst="roundRect">
              <a:avLst>
                <a:gd name="adj" fmla="val 13020"/>
              </a:avLst>
            </a:prstGeom>
            <a:solidFill>
              <a:schemeClr val="accent6"/>
            </a:solidFill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000">
                  <a:solidFill>
                    <a:srgbClr val="000000"/>
                  </a:solidFill>
                </a:rPr>
                <a:t>     Nêu thêm ví dụ về nội dung thông tin, chỉ rõ tác giả của nội dung thông tin, qua đó nhận biết khái niệm bản quyền nội dung thông tin.</a:t>
              </a:r>
              <a:endParaRPr lang="vi-VN" sz="2000">
                <a:solidFill>
                  <a:srgbClr val="000000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29063">
              <a:off x="139904" y="901373"/>
              <a:ext cx="1528945" cy="1477780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998" y="3110084"/>
            <a:ext cx="4922003" cy="276862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9338A61-E650-D252-D6E7-F65D7ED84A95}"/>
              </a:ext>
            </a:extLst>
          </p:cNvPr>
          <p:cNvGrpSpPr/>
          <p:nvPr/>
        </p:nvGrpSpPr>
        <p:grpSpPr>
          <a:xfrm>
            <a:off x="3066499" y="581099"/>
            <a:ext cx="3010999" cy="542968"/>
            <a:chOff x="-609601" y="391227"/>
            <a:chExt cx="4027714" cy="542968"/>
          </a:xfrm>
        </p:grpSpPr>
        <p:sp>
          <p:nvSpPr>
            <p:cNvPr id="29" name="Rectangle: Rounded Corners 5">
              <a:extLst>
                <a:ext uri="{FF2B5EF4-FFF2-40B4-BE49-F238E27FC236}">
                  <a16:creationId xmlns:a16="http://schemas.microsoft.com/office/drawing/2014/main" id="{2019DC16-A4CD-93F9-4B2B-24CA3B797C60}"/>
                </a:ext>
              </a:extLst>
            </p:cNvPr>
            <p:cNvSpPr/>
            <p:nvPr/>
          </p:nvSpPr>
          <p:spPr>
            <a:xfrm>
              <a:off x="-609601" y="391227"/>
              <a:ext cx="4027714" cy="54296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3694298-C4C1-D112-BA12-E25BD7A9DC18}"/>
                </a:ext>
              </a:extLst>
            </p:cNvPr>
            <p:cNvSpPr txBox="1"/>
            <p:nvPr/>
          </p:nvSpPr>
          <p:spPr>
            <a:xfrm>
              <a:off x="-609600" y="462656"/>
              <a:ext cx="4027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</a:rPr>
                <a:t>THẢO LUẬN NHÓM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48938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ssets2.htv.com.vn/Images/.NEWZ/08.2023/31/Loan/4f9c_tuyen-ngon-doc-l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52" y="383571"/>
            <a:ext cx="1649598" cy="254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e/ea/Van_Gogh_-_Starry_Night_-_Google_Art_Project.jpg/1200px-Van_Gogh_-_Starry_Night_-_Google_Art_Proj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457" y="504888"/>
            <a:ext cx="2186618" cy="173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069" y="2520195"/>
            <a:ext cx="2205700" cy="173979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5245" y="2570953"/>
            <a:ext cx="3288212" cy="1079531"/>
          </a:xfrm>
          <a:prstGeom prst="roundRect">
            <a:avLst>
              <a:gd name="adj" fmla="val 161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Bản “Tuyên ngôn độc lập” của Chủ tịch Hồ Chí Minh.</a:t>
            </a:r>
            <a:endParaRPr lang="vi-VN" sz="200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21069" y="629707"/>
            <a:ext cx="3288212" cy="1481434"/>
          </a:xfrm>
          <a:prstGeom prst="roundRect">
            <a:avLst>
              <a:gd name="adj" fmla="val 16172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Bức tranh “Đêm đầy sao (The Starry Night)” của hoạ sĩ Vincent van Gogh.</a:t>
            </a:r>
            <a:endParaRPr lang="vi-VN" sz="200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74494" y="3831856"/>
            <a:ext cx="3498850" cy="1079531"/>
          </a:xfrm>
          <a:prstGeom prst="roundRect">
            <a:avLst>
              <a:gd name="adj" fmla="val 16172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Bài hát “Em yêu trường em” của nhạc sĩ Hoàng Vân.</a:t>
            </a:r>
          </a:p>
        </p:txBody>
      </p:sp>
    </p:spTree>
    <p:extLst>
      <p:ext uri="{BB962C8B-B14F-4D97-AF65-F5344CB8AC3E}">
        <p14:creationId xmlns:p14="http://schemas.microsoft.com/office/powerpoint/2010/main" val="254312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8960" y="886797"/>
            <a:ext cx="4694847" cy="1477328"/>
            <a:chOff x="605200" y="2456835"/>
            <a:chExt cx="4694847" cy="1477328"/>
          </a:xfrm>
        </p:grpSpPr>
        <p:sp>
          <p:nvSpPr>
            <p:cNvPr id="6" name="TextBox 5"/>
            <p:cNvSpPr txBox="1"/>
            <p:nvPr/>
          </p:nvSpPr>
          <p:spPr>
            <a:xfrm>
              <a:off x="605200" y="2456835"/>
              <a:ext cx="469484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/>
                <a:t>    </a:t>
              </a:r>
              <a:r>
                <a:rPr lang="vi-VN" sz="2000"/>
                <a:t>Nội dung thông tin được thể hiện dưới dạng văn bản, hình ảnh, âm thanh hay đa phương tiện,…</a:t>
              </a:r>
              <a:endParaRPr lang="en-US" sz="2000"/>
            </a:p>
          </p:txBody>
        </p:sp>
        <p:pic>
          <p:nvPicPr>
            <p:cNvPr id="7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818960" y="2364125"/>
            <a:ext cx="4694847" cy="1938992"/>
            <a:chOff x="605200" y="2456835"/>
            <a:chExt cx="4694847" cy="1938992"/>
          </a:xfrm>
        </p:grpSpPr>
        <p:sp>
          <p:nvSpPr>
            <p:cNvPr id="9" name="TextBox 8"/>
            <p:cNvSpPr txBox="1"/>
            <p:nvPr/>
          </p:nvSpPr>
          <p:spPr>
            <a:xfrm>
              <a:off x="605201" y="2456835"/>
              <a:ext cx="469484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/>
                <a:t>    </a:t>
              </a:r>
              <a:r>
                <a:rPr lang="vi-VN" sz="2000"/>
                <a:t>Tác giả (cá nhân hoặc tổ chức sở hữu nội dung thông tin) có quyền cho hoặc không cho phép người khác sử dụng nội dung thông tin của mình.</a:t>
              </a:r>
              <a:endParaRPr lang="en-US" sz="2000"/>
            </a:p>
          </p:txBody>
        </p:sp>
        <p:pic>
          <p:nvPicPr>
            <p:cNvPr id="10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https://www.netabooks.vn/Data/Sites/1/Product/26027/tho-xuan-die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9" r="20121" b="5088"/>
          <a:stretch/>
        </p:blipFill>
        <p:spPr bwMode="auto">
          <a:xfrm rot="21307838">
            <a:off x="874145" y="476085"/>
            <a:ext cx="1626163" cy="2606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thumb/0/0f/1665_Girl_with_a_Pearl_Earring.jpg/800px-1665_Girl_with_a_Pearl_Earr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/>
          <a:stretch/>
        </p:blipFill>
        <p:spPr bwMode="auto">
          <a:xfrm rot="426886">
            <a:off x="1700866" y="2455087"/>
            <a:ext cx="1611086" cy="2288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5762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lendar &amp; Weather Subject for Pre-K: Months of The Year By Slidesgo">
  <a:themeElements>
    <a:clrScheme name="Simple Light">
      <a:dk1>
        <a:srgbClr val="3D878F"/>
      </a:dk1>
      <a:lt1>
        <a:srgbClr val="F4F2E1"/>
      </a:lt1>
      <a:dk2>
        <a:srgbClr val="2F2D26"/>
      </a:dk2>
      <a:lt2>
        <a:srgbClr val="BBB9B6"/>
      </a:lt2>
      <a:accent1>
        <a:srgbClr val="85C7BA"/>
      </a:accent1>
      <a:accent2>
        <a:srgbClr val="E19F96"/>
      </a:accent2>
      <a:accent3>
        <a:srgbClr val="E99158"/>
      </a:accent3>
      <a:accent4>
        <a:srgbClr val="F5D153"/>
      </a:accent4>
      <a:accent5>
        <a:srgbClr val="FFFFFF"/>
      </a:accent5>
      <a:accent6>
        <a:srgbClr val="FFFFFF"/>
      </a:accent6>
      <a:hlink>
        <a:srgbClr val="2F2D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393</Words>
  <Application>Microsoft Office PowerPoint</Application>
  <PresentationFormat>On-screen Show (16:9)</PresentationFormat>
  <Paragraphs>35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Nunito Black</vt:lpstr>
      <vt:lpstr>Bebas Neue</vt:lpstr>
      <vt:lpstr>Manjari</vt:lpstr>
      <vt:lpstr>Arial</vt:lpstr>
      <vt:lpstr>PT Sans</vt:lpstr>
      <vt:lpstr>Calendar &amp; Weather Subject for Pre-K: Months of The Year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Calendar &amp; Weather Subject for Pre-K:</dc:title>
  <dc:creator>Acer</dc:creator>
  <cp:lastModifiedBy>duyên nguyễn</cp:lastModifiedBy>
  <cp:revision>31</cp:revision>
  <dcterms:modified xsi:type="dcterms:W3CDTF">2025-12-08T08:45:16Z</dcterms:modified>
</cp:coreProperties>
</file>