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309" r:id="rId2"/>
    <p:sldId id="272" r:id="rId3"/>
    <p:sldId id="273" r:id="rId4"/>
    <p:sldId id="270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5"/>
      <p:bold r:id="rId16"/>
    </p:embeddedFont>
    <p:embeddedFont>
      <p:font typeface="Albert Sans" panose="020B0604020202020204" charset="0"/>
      <p:regular r:id="rId17"/>
      <p:bold r:id="rId18"/>
      <p:italic r:id="rId19"/>
      <p:boldItalic r:id="rId20"/>
    </p:embeddedFont>
    <p:embeddedFont>
      <p:font typeface="Anaheim" panose="020B0604020202020204" charset="0"/>
      <p:regular r:id="rId21"/>
    </p:embeddedFont>
    <p:embeddedFont>
      <p:font typeface="Bebas Neue" panose="020B0604020202020204" charset="0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Nunito Light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EEDC"/>
    <a:srgbClr val="FFCC6E"/>
    <a:srgbClr val="DBB5E3"/>
    <a:srgbClr val="FFB3C0"/>
    <a:srgbClr val="C0EDE3"/>
    <a:srgbClr val="EBF6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CF5FAC-3186-46A8-BFED-F2C9C5EDC9CB}">
  <a:tblStyle styleId="{FCCF5FAC-3186-46A8-BFED-F2C9C5EDC9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0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33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90" name="Google Shape;90;p3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18" name="Google Shape;118;p3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19" name="Google Shape;119;p3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0" name="Google Shape;120;p3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3" name="Google Shape;123;p3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6" name="Google Shape;126;p3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127" name="Google Shape;127;p3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8" name="Google Shape;128;p3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29" name="Google Shape;129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2" name="Google Shape;132;p3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3" name="Google Shape;133;p3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7" name="Google Shape;137;p3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38" name="Google Shape;138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" name="Google Shape;140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1" name="Google Shape;141;p3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4" name="Google Shape;144;p3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5" name="Google Shape;145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8" name="Google Shape;148;p3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2" name="Google Shape;152;p3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156" name="Google Shape;156;p3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57" name="Google Shape;157;p3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1253400" y="2566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title" idx="2" hasCustomPrompt="1"/>
          </p:nvPr>
        </p:nvSpPr>
        <p:spPr>
          <a:xfrm>
            <a:off x="1253400" y="945275"/>
            <a:ext cx="2249700" cy="126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1253400" y="33195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oogle Shape;1448;p17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sp>
          <p:nvSpPr>
            <p:cNvPr id="1449" name="Google Shape;1449;p17"/>
            <p:cNvSpPr/>
            <p:nvPr/>
          </p:nvSpPr>
          <p:spPr>
            <a:xfrm>
              <a:off x="1441460" y="2130512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916502" y="2740870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3061282" y="1478685"/>
              <a:ext cx="1035526" cy="833097"/>
            </a:xfrm>
            <a:custGeom>
              <a:avLst/>
              <a:gdLst/>
              <a:ahLst/>
              <a:cxnLst/>
              <a:rect l="l" t="t" r="r" b="b"/>
              <a:pathLst>
                <a:path w="4170" h="3355" extrusionOk="0">
                  <a:moveTo>
                    <a:pt x="2162" y="0"/>
                  </a:moveTo>
                  <a:cubicBezTo>
                    <a:pt x="1639" y="0"/>
                    <a:pt x="1132" y="296"/>
                    <a:pt x="795" y="805"/>
                  </a:cubicBezTo>
                  <a:cubicBezTo>
                    <a:pt x="452" y="1320"/>
                    <a:pt x="1" y="2766"/>
                    <a:pt x="1287" y="3266"/>
                  </a:cubicBezTo>
                  <a:cubicBezTo>
                    <a:pt x="1443" y="3327"/>
                    <a:pt x="1601" y="3355"/>
                    <a:pt x="1757" y="3355"/>
                  </a:cubicBezTo>
                  <a:cubicBezTo>
                    <a:pt x="3033" y="3355"/>
                    <a:pt x="4170" y="1486"/>
                    <a:pt x="3323" y="558"/>
                  </a:cubicBezTo>
                  <a:cubicBezTo>
                    <a:pt x="2972" y="174"/>
                    <a:pt x="2562" y="0"/>
                    <a:pt x="21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1169793" y="1496316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-442579" y="3778082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2381369" y="-82471"/>
              <a:ext cx="1282363" cy="2016566"/>
            </a:xfrm>
            <a:custGeom>
              <a:avLst/>
              <a:gdLst/>
              <a:ahLst/>
              <a:cxnLst/>
              <a:rect l="l" t="t" r="r" b="b"/>
              <a:pathLst>
                <a:path w="5164" h="8121" extrusionOk="0">
                  <a:moveTo>
                    <a:pt x="2639" y="0"/>
                  </a:moveTo>
                  <a:cubicBezTo>
                    <a:pt x="1212" y="0"/>
                    <a:pt x="40" y="1459"/>
                    <a:pt x="23" y="3158"/>
                  </a:cubicBezTo>
                  <a:cubicBezTo>
                    <a:pt x="0" y="5436"/>
                    <a:pt x="852" y="5270"/>
                    <a:pt x="404" y="6588"/>
                  </a:cubicBezTo>
                  <a:cubicBezTo>
                    <a:pt x="110" y="7451"/>
                    <a:pt x="520" y="8120"/>
                    <a:pt x="1085" y="8120"/>
                  </a:cubicBezTo>
                  <a:cubicBezTo>
                    <a:pt x="1383" y="8120"/>
                    <a:pt x="1725" y="7935"/>
                    <a:pt x="2029" y="7495"/>
                  </a:cubicBezTo>
                  <a:cubicBezTo>
                    <a:pt x="2911" y="6220"/>
                    <a:pt x="2387" y="4841"/>
                    <a:pt x="3775" y="3699"/>
                  </a:cubicBezTo>
                  <a:cubicBezTo>
                    <a:pt x="5164" y="2558"/>
                    <a:pt x="4980" y="1187"/>
                    <a:pt x="4156" y="560"/>
                  </a:cubicBezTo>
                  <a:cubicBezTo>
                    <a:pt x="3644" y="171"/>
                    <a:pt x="3127" y="0"/>
                    <a:pt x="2639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3677872" y="3242963"/>
              <a:ext cx="1902685" cy="1914260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-421223" y="1611037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4087360" y="173790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3542039" y="1564106"/>
              <a:ext cx="2312426" cy="1719581"/>
            </a:xfrm>
            <a:custGeom>
              <a:avLst/>
              <a:gdLst/>
              <a:ahLst/>
              <a:cxnLst/>
              <a:rect l="l" t="t" r="r" b="b"/>
              <a:pathLst>
                <a:path w="9312" h="6925" extrusionOk="0">
                  <a:moveTo>
                    <a:pt x="7915" y="0"/>
                  </a:moveTo>
                  <a:cubicBezTo>
                    <a:pt x="7278" y="0"/>
                    <a:pt x="6637" y="1168"/>
                    <a:pt x="5124" y="1828"/>
                  </a:cubicBezTo>
                  <a:cubicBezTo>
                    <a:pt x="3215" y="2662"/>
                    <a:pt x="1" y="3562"/>
                    <a:pt x="915" y="5775"/>
                  </a:cubicBezTo>
                  <a:cubicBezTo>
                    <a:pt x="1260" y="6609"/>
                    <a:pt x="1887" y="6924"/>
                    <a:pt x="2631" y="6924"/>
                  </a:cubicBezTo>
                  <a:cubicBezTo>
                    <a:pt x="3930" y="6924"/>
                    <a:pt x="5587" y="5964"/>
                    <a:pt x="6725" y="5123"/>
                  </a:cubicBezTo>
                  <a:cubicBezTo>
                    <a:pt x="8574" y="3756"/>
                    <a:pt x="9311" y="1191"/>
                    <a:pt x="8432" y="272"/>
                  </a:cubicBezTo>
                  <a:cubicBezTo>
                    <a:pt x="8250" y="81"/>
                    <a:pt x="8083" y="0"/>
                    <a:pt x="791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-492244" y="3179643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-708534" y="-194709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665946" y="-628019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3676382" y="-611134"/>
              <a:ext cx="1035526" cy="833345"/>
            </a:xfrm>
            <a:custGeom>
              <a:avLst/>
              <a:gdLst/>
              <a:ahLst/>
              <a:cxnLst/>
              <a:rect l="l" t="t" r="r" b="b"/>
              <a:pathLst>
                <a:path w="4170" h="3356" extrusionOk="0">
                  <a:moveTo>
                    <a:pt x="2162" y="1"/>
                  </a:moveTo>
                  <a:cubicBezTo>
                    <a:pt x="1639" y="1"/>
                    <a:pt x="1132" y="296"/>
                    <a:pt x="794" y="804"/>
                  </a:cubicBezTo>
                  <a:cubicBezTo>
                    <a:pt x="451" y="1319"/>
                    <a:pt x="0" y="2766"/>
                    <a:pt x="1286" y="3267"/>
                  </a:cubicBezTo>
                  <a:cubicBezTo>
                    <a:pt x="1443" y="3328"/>
                    <a:pt x="1601" y="3355"/>
                    <a:pt x="1757" y="3355"/>
                  </a:cubicBezTo>
                  <a:cubicBezTo>
                    <a:pt x="3033" y="3355"/>
                    <a:pt x="4169" y="1487"/>
                    <a:pt x="3323" y="558"/>
                  </a:cubicBezTo>
                  <a:cubicBezTo>
                    <a:pt x="2972" y="174"/>
                    <a:pt x="2562" y="1"/>
                    <a:pt x="21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1594435" y="4056690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 rot="10800000" flipH="1">
              <a:off x="7842260" y="742926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 rot="10800000" flipH="1">
              <a:off x="7317302" y="1191632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 rot="10800000" flipH="1">
              <a:off x="7570593" y="2448105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 rot="10800000" flipH="1">
              <a:off x="5958221" y="-254803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 rot="10800000" flipH="1">
              <a:off x="5979577" y="1817385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 rot="10800000" flipH="1">
              <a:off x="5908556" y="896633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 rot="10800000" flipH="1">
              <a:off x="5692266" y="3220613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 rot="10800000" flipH="1">
              <a:off x="8304146" y="4487721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 rot="10800000" flipH="1">
              <a:off x="7995235" y="-628019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 rot="-9413898" flipH="1">
              <a:off x="5436240" y="4548797"/>
              <a:ext cx="1313597" cy="866259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 rot="2700000">
              <a:off x="8659097" y="2678592"/>
              <a:ext cx="1902695" cy="1914258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5" name="Google Shape;1475;p17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476" name="Google Shape;1476;p17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477" name="Google Shape;1477;p17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78" name="Google Shape;1478;p17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479" name="Google Shape;1479;p17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0" name="Google Shape;1480;p17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81" name="Google Shape;1481;p17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482" name="Google Shape;1482;p17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3" name="Google Shape;1483;p17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84" name="Google Shape;1484;p17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485" name="Google Shape;1485;p17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86" name="Google Shape;1486;p17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87" name="Google Shape;1487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8" name="Google Shape;1488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9" name="Google Shape;1489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90" name="Google Shape;1490;p17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1" name="Google Shape;1491;p17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2" name="Google Shape;1492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3" name="Google Shape;1493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4" name="Google Shape;1494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95" name="Google Shape;1495;p17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7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7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8" name="Google Shape;1498;p17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9" name="Google Shape;1499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0" name="Google Shape;1500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1" name="Google Shape;1501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2" name="Google Shape;1502;p17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03" name="Google Shape;1503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4" name="Google Shape;1504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5" name="Google Shape;1505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6" name="Google Shape;1506;p17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07" name="Google Shape;1507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8" name="Google Shape;1508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9" name="Google Shape;1509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10" name="Google Shape;1510;p17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11" name="Google Shape;1511;p17"/>
            <p:cNvGrpSpPr/>
            <p:nvPr/>
          </p:nvGrpSpPr>
          <p:grpSpPr>
            <a:xfrm rot="-2191823">
              <a:off x="8719612" y="1793904"/>
              <a:ext cx="268686" cy="284592"/>
              <a:chOff x="997488" y="4612287"/>
              <a:chExt cx="171567" cy="181724"/>
            </a:xfrm>
          </p:grpSpPr>
          <p:sp>
            <p:nvSpPr>
              <p:cNvPr id="1512" name="Google Shape;1512;p17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7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7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7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7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7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7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" name="Google Shape;1519;p17"/>
            <p:cNvGrpSpPr/>
            <p:nvPr/>
          </p:nvGrpSpPr>
          <p:grpSpPr>
            <a:xfrm rot="5400000">
              <a:off x="166905" y="644025"/>
              <a:ext cx="298480" cy="282596"/>
              <a:chOff x="682740" y="4476429"/>
              <a:chExt cx="190600" cy="180446"/>
            </a:xfrm>
          </p:grpSpPr>
          <p:sp>
            <p:nvSpPr>
              <p:cNvPr id="1520" name="Google Shape;1520;p17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7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7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7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7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17"/>
            <p:cNvGrpSpPr/>
            <p:nvPr/>
          </p:nvGrpSpPr>
          <p:grpSpPr>
            <a:xfrm>
              <a:off x="1209254" y="96750"/>
              <a:ext cx="582373" cy="275888"/>
              <a:chOff x="2623046" y="2073179"/>
              <a:chExt cx="818054" cy="387538"/>
            </a:xfrm>
          </p:grpSpPr>
          <p:sp>
            <p:nvSpPr>
              <p:cNvPr id="1526" name="Google Shape;1526;p17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7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8" name="Google Shape;1528;p17"/>
            <p:cNvGrpSpPr/>
            <p:nvPr/>
          </p:nvGrpSpPr>
          <p:grpSpPr>
            <a:xfrm>
              <a:off x="81096" y="2492780"/>
              <a:ext cx="582385" cy="1201637"/>
              <a:chOff x="-167829" y="1493442"/>
              <a:chExt cx="582385" cy="1201637"/>
            </a:xfrm>
          </p:grpSpPr>
          <p:grpSp>
            <p:nvGrpSpPr>
              <p:cNvPr id="1529" name="Google Shape;1529;p17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530" name="Google Shape;1530;p17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17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17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533" name="Google Shape;1533;p17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17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17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536" name="Google Shape;1536;p17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17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38" name="Google Shape;1538;p17"/>
            <p:cNvGrpSpPr/>
            <p:nvPr/>
          </p:nvGrpSpPr>
          <p:grpSpPr>
            <a:xfrm>
              <a:off x="8657784" y="789805"/>
              <a:ext cx="582385" cy="272006"/>
              <a:chOff x="3678459" y="2853017"/>
              <a:chExt cx="582385" cy="272006"/>
            </a:xfrm>
          </p:grpSpPr>
          <p:sp>
            <p:nvSpPr>
              <p:cNvPr id="1539" name="Google Shape;1539;p17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7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17"/>
            <p:cNvGrpSpPr/>
            <p:nvPr/>
          </p:nvGrpSpPr>
          <p:grpSpPr>
            <a:xfrm>
              <a:off x="8817175" y="1278518"/>
              <a:ext cx="156102" cy="246661"/>
              <a:chOff x="3680625" y="2057293"/>
              <a:chExt cx="156102" cy="246661"/>
            </a:xfrm>
          </p:grpSpPr>
          <p:sp>
            <p:nvSpPr>
              <p:cNvPr id="1542" name="Google Shape;1542;p17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7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17"/>
            <p:cNvGrpSpPr/>
            <p:nvPr/>
          </p:nvGrpSpPr>
          <p:grpSpPr>
            <a:xfrm>
              <a:off x="5692279" y="173800"/>
              <a:ext cx="582373" cy="275888"/>
              <a:chOff x="2623046" y="2073179"/>
              <a:chExt cx="818054" cy="387538"/>
            </a:xfrm>
          </p:grpSpPr>
          <p:sp>
            <p:nvSpPr>
              <p:cNvPr id="1545" name="Google Shape;1545;p17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7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7" name="Google Shape;1547;p17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548" name="Google Shape;1548;p17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549" name="Google Shape;1549;p17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7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" name="Google Shape;1551;p17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552" name="Google Shape;1552;p17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7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7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7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7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7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oogle Shape;1559;p18"/>
          <p:cNvGrpSpPr/>
          <p:nvPr/>
        </p:nvGrpSpPr>
        <p:grpSpPr>
          <a:xfrm>
            <a:off x="-1813991" y="-769017"/>
            <a:ext cx="11668475" cy="6266051"/>
            <a:chOff x="-1813991" y="-769017"/>
            <a:chExt cx="11668475" cy="6266051"/>
          </a:xfrm>
        </p:grpSpPr>
        <p:sp>
          <p:nvSpPr>
            <p:cNvPr id="1560" name="Google Shape;1560;p18"/>
            <p:cNvSpPr/>
            <p:nvPr/>
          </p:nvSpPr>
          <p:spPr>
            <a:xfrm flipH="1">
              <a:off x="5048876" y="1989514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7551514" y="2599873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5049143" y="1337688"/>
              <a:ext cx="1035526" cy="833097"/>
            </a:xfrm>
            <a:custGeom>
              <a:avLst/>
              <a:gdLst/>
              <a:ahLst/>
              <a:cxnLst/>
              <a:rect l="l" t="t" r="r" b="b"/>
              <a:pathLst>
                <a:path w="4170" h="3355" extrusionOk="0">
                  <a:moveTo>
                    <a:pt x="2162" y="0"/>
                  </a:moveTo>
                  <a:cubicBezTo>
                    <a:pt x="1639" y="0"/>
                    <a:pt x="1132" y="296"/>
                    <a:pt x="795" y="805"/>
                  </a:cubicBezTo>
                  <a:cubicBezTo>
                    <a:pt x="452" y="1320"/>
                    <a:pt x="1" y="2766"/>
                    <a:pt x="1287" y="3266"/>
                  </a:cubicBezTo>
                  <a:cubicBezTo>
                    <a:pt x="1443" y="3327"/>
                    <a:pt x="1601" y="3355"/>
                    <a:pt x="1757" y="3355"/>
                  </a:cubicBezTo>
                  <a:cubicBezTo>
                    <a:pt x="3033" y="3355"/>
                    <a:pt x="4170" y="1486"/>
                    <a:pt x="3323" y="558"/>
                  </a:cubicBezTo>
                  <a:cubicBezTo>
                    <a:pt x="2972" y="174"/>
                    <a:pt x="2562" y="0"/>
                    <a:pt x="21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8"/>
            <p:cNvSpPr/>
            <p:nvPr/>
          </p:nvSpPr>
          <p:spPr>
            <a:xfrm flipH="1">
              <a:off x="6806286" y="1355318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8"/>
            <p:cNvSpPr/>
            <p:nvPr/>
          </p:nvSpPr>
          <p:spPr>
            <a:xfrm flipH="1">
              <a:off x="7523189" y="3637084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8"/>
            <p:cNvSpPr/>
            <p:nvPr/>
          </p:nvSpPr>
          <p:spPr>
            <a:xfrm flipH="1">
              <a:off x="5482218" y="-223469"/>
              <a:ext cx="1282363" cy="2016566"/>
            </a:xfrm>
            <a:custGeom>
              <a:avLst/>
              <a:gdLst/>
              <a:ahLst/>
              <a:cxnLst/>
              <a:rect l="l" t="t" r="r" b="b"/>
              <a:pathLst>
                <a:path w="5164" h="8121" extrusionOk="0">
                  <a:moveTo>
                    <a:pt x="2639" y="0"/>
                  </a:moveTo>
                  <a:cubicBezTo>
                    <a:pt x="1212" y="0"/>
                    <a:pt x="40" y="1459"/>
                    <a:pt x="23" y="3158"/>
                  </a:cubicBezTo>
                  <a:cubicBezTo>
                    <a:pt x="0" y="5436"/>
                    <a:pt x="852" y="5270"/>
                    <a:pt x="404" y="6588"/>
                  </a:cubicBezTo>
                  <a:cubicBezTo>
                    <a:pt x="110" y="7451"/>
                    <a:pt x="520" y="8120"/>
                    <a:pt x="1085" y="8120"/>
                  </a:cubicBezTo>
                  <a:cubicBezTo>
                    <a:pt x="1383" y="8120"/>
                    <a:pt x="1725" y="7935"/>
                    <a:pt x="2029" y="7495"/>
                  </a:cubicBezTo>
                  <a:cubicBezTo>
                    <a:pt x="2911" y="6220"/>
                    <a:pt x="2387" y="4841"/>
                    <a:pt x="3775" y="3699"/>
                  </a:cubicBezTo>
                  <a:cubicBezTo>
                    <a:pt x="5164" y="2558"/>
                    <a:pt x="4980" y="1187"/>
                    <a:pt x="4156" y="560"/>
                  </a:cubicBezTo>
                  <a:cubicBezTo>
                    <a:pt x="3644" y="171"/>
                    <a:pt x="3127" y="0"/>
                    <a:pt x="2639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8"/>
            <p:cNvSpPr/>
            <p:nvPr/>
          </p:nvSpPr>
          <p:spPr>
            <a:xfrm flipH="1">
              <a:off x="3565393" y="3101966"/>
              <a:ext cx="1902685" cy="1914260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8"/>
            <p:cNvSpPr/>
            <p:nvPr/>
          </p:nvSpPr>
          <p:spPr>
            <a:xfrm flipH="1">
              <a:off x="7849989" y="1470039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8"/>
            <p:cNvSpPr/>
            <p:nvPr/>
          </p:nvSpPr>
          <p:spPr>
            <a:xfrm flipH="1">
              <a:off x="3341158" y="32792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 flipH="1">
              <a:off x="3291486" y="1423108"/>
              <a:ext cx="2312426" cy="1719581"/>
            </a:xfrm>
            <a:custGeom>
              <a:avLst/>
              <a:gdLst/>
              <a:ahLst/>
              <a:cxnLst/>
              <a:rect l="l" t="t" r="r" b="b"/>
              <a:pathLst>
                <a:path w="9312" h="6925" extrusionOk="0">
                  <a:moveTo>
                    <a:pt x="7915" y="0"/>
                  </a:moveTo>
                  <a:cubicBezTo>
                    <a:pt x="7278" y="0"/>
                    <a:pt x="6637" y="1168"/>
                    <a:pt x="5124" y="1828"/>
                  </a:cubicBezTo>
                  <a:cubicBezTo>
                    <a:pt x="3215" y="2662"/>
                    <a:pt x="1" y="3562"/>
                    <a:pt x="915" y="5775"/>
                  </a:cubicBezTo>
                  <a:cubicBezTo>
                    <a:pt x="1260" y="6609"/>
                    <a:pt x="1887" y="6924"/>
                    <a:pt x="2631" y="6924"/>
                  </a:cubicBezTo>
                  <a:cubicBezTo>
                    <a:pt x="3930" y="6924"/>
                    <a:pt x="5587" y="5964"/>
                    <a:pt x="6725" y="5123"/>
                  </a:cubicBezTo>
                  <a:cubicBezTo>
                    <a:pt x="8574" y="3756"/>
                    <a:pt x="9311" y="1191"/>
                    <a:pt x="8432" y="272"/>
                  </a:cubicBezTo>
                  <a:cubicBezTo>
                    <a:pt x="8250" y="81"/>
                    <a:pt x="8083" y="0"/>
                    <a:pt x="791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 flipH="1">
              <a:off x="8541332" y="3038645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 flipH="1">
              <a:off x="7354324" y="-335707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 flipH="1">
              <a:off x="6802071" y="-769017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 flipH="1">
              <a:off x="4434043" y="-752131"/>
              <a:ext cx="1035526" cy="833345"/>
            </a:xfrm>
            <a:custGeom>
              <a:avLst/>
              <a:gdLst/>
              <a:ahLst/>
              <a:cxnLst/>
              <a:rect l="l" t="t" r="r" b="b"/>
              <a:pathLst>
                <a:path w="4170" h="3356" extrusionOk="0">
                  <a:moveTo>
                    <a:pt x="2162" y="1"/>
                  </a:moveTo>
                  <a:cubicBezTo>
                    <a:pt x="1639" y="1"/>
                    <a:pt x="1132" y="296"/>
                    <a:pt x="794" y="804"/>
                  </a:cubicBezTo>
                  <a:cubicBezTo>
                    <a:pt x="451" y="1319"/>
                    <a:pt x="0" y="2766"/>
                    <a:pt x="1286" y="3267"/>
                  </a:cubicBezTo>
                  <a:cubicBezTo>
                    <a:pt x="1443" y="3328"/>
                    <a:pt x="1601" y="3355"/>
                    <a:pt x="1757" y="3355"/>
                  </a:cubicBezTo>
                  <a:cubicBezTo>
                    <a:pt x="3033" y="3355"/>
                    <a:pt x="4169" y="1487"/>
                    <a:pt x="3323" y="558"/>
                  </a:cubicBezTo>
                  <a:cubicBezTo>
                    <a:pt x="2972" y="174"/>
                    <a:pt x="2562" y="1"/>
                    <a:pt x="21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 flipH="1">
              <a:off x="5834083" y="3915692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 rot="10800000">
              <a:off x="-1351924" y="601929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 rot="10800000">
              <a:off x="1150714" y="1050634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 rot="10800000">
              <a:off x="405486" y="2307108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 rot="10800000">
              <a:off x="1122389" y="-395801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 rot="10800000">
              <a:off x="1449189" y="1676388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 rot="10800000">
              <a:off x="2140532" y="755636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 rot="10800000">
              <a:off x="953524" y="3079616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 rot="10800000">
              <a:off x="163871" y="4346723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 rot="10800000">
              <a:off x="-566717" y="-769017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 rot="9413898">
              <a:off x="2396114" y="4407800"/>
              <a:ext cx="1313597" cy="866259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 rot="-2700000" flipH="1">
              <a:off x="-1415841" y="2537595"/>
              <a:ext cx="1902695" cy="1914258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6" name="Google Shape;1586;p18"/>
            <p:cNvGrpSpPr/>
            <p:nvPr/>
          </p:nvGrpSpPr>
          <p:grpSpPr>
            <a:xfrm flipH="1">
              <a:off x="1989" y="2950096"/>
              <a:ext cx="9143960" cy="2204795"/>
              <a:chOff x="2" y="3091094"/>
              <a:chExt cx="9143960" cy="2204795"/>
            </a:xfrm>
          </p:grpSpPr>
          <p:grpSp>
            <p:nvGrpSpPr>
              <p:cNvPr id="1587" name="Google Shape;1587;p18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588" name="Google Shape;1588;p18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89" name="Google Shape;1589;p18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590" name="Google Shape;1590;p18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1" name="Google Shape;1591;p18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92" name="Google Shape;1592;p18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593" name="Google Shape;1593;p18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4" name="Google Shape;1594;p18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95" name="Google Shape;1595;p18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596" name="Google Shape;1596;p18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97" name="Google Shape;1597;p18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98" name="Google Shape;1598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9" name="Google Shape;1599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0" name="Google Shape;1600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1" name="Google Shape;1601;p18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2" name="Google Shape;1602;p18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03" name="Google Shape;1603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4" name="Google Shape;1604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5" name="Google Shape;1605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6" name="Google Shape;1606;p18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8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8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9" name="Google Shape;1609;p18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0" name="Google Shape;1610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1" name="Google Shape;1611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2" name="Google Shape;1612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13" name="Google Shape;1613;p18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4" name="Google Shape;1614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5" name="Google Shape;1615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6" name="Google Shape;1616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17" name="Google Shape;1617;p18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8" name="Google Shape;1618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9" name="Google Shape;1619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0" name="Google Shape;1620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21" name="Google Shape;1621;p18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2" name="Google Shape;1622;p18"/>
            <p:cNvGrpSpPr/>
            <p:nvPr/>
          </p:nvGrpSpPr>
          <p:grpSpPr>
            <a:xfrm rot="2191823" flipH="1">
              <a:off x="157652" y="1652906"/>
              <a:ext cx="268686" cy="284592"/>
              <a:chOff x="997488" y="4612287"/>
              <a:chExt cx="171567" cy="181724"/>
            </a:xfrm>
          </p:grpSpPr>
          <p:sp>
            <p:nvSpPr>
              <p:cNvPr id="1623" name="Google Shape;1623;p18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8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8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8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8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8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8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0" name="Google Shape;1630;p18"/>
            <p:cNvGrpSpPr/>
            <p:nvPr/>
          </p:nvGrpSpPr>
          <p:grpSpPr>
            <a:xfrm rot="-5400000" flipH="1">
              <a:off x="8680565" y="503028"/>
              <a:ext cx="298480" cy="282596"/>
              <a:chOff x="682740" y="4476429"/>
              <a:chExt cx="190600" cy="180446"/>
            </a:xfrm>
          </p:grpSpPr>
          <p:sp>
            <p:nvSpPr>
              <p:cNvPr id="1631" name="Google Shape;1631;p18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8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8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8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8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8"/>
            <p:cNvGrpSpPr/>
            <p:nvPr/>
          </p:nvGrpSpPr>
          <p:grpSpPr>
            <a:xfrm flipH="1">
              <a:off x="7354323" y="-44247"/>
              <a:ext cx="582373" cy="275888"/>
              <a:chOff x="2623046" y="2073179"/>
              <a:chExt cx="818054" cy="387538"/>
            </a:xfrm>
          </p:grpSpPr>
          <p:sp>
            <p:nvSpPr>
              <p:cNvPr id="1637" name="Google Shape;1637;p1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18"/>
            <p:cNvGrpSpPr/>
            <p:nvPr/>
          </p:nvGrpSpPr>
          <p:grpSpPr>
            <a:xfrm flipH="1">
              <a:off x="8482469" y="2351782"/>
              <a:ext cx="582385" cy="1201637"/>
              <a:chOff x="-167829" y="1493442"/>
              <a:chExt cx="582385" cy="1201637"/>
            </a:xfrm>
          </p:grpSpPr>
          <p:grpSp>
            <p:nvGrpSpPr>
              <p:cNvPr id="1640" name="Google Shape;1640;p18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641" name="Google Shape;1641;p18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18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18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644" name="Google Shape;1644;p18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18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6" name="Google Shape;1646;p18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647" name="Google Shape;1647;p18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8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49" name="Google Shape;1649;p18"/>
            <p:cNvGrpSpPr/>
            <p:nvPr/>
          </p:nvGrpSpPr>
          <p:grpSpPr>
            <a:xfrm flipH="1">
              <a:off x="-94219" y="648807"/>
              <a:ext cx="582385" cy="272006"/>
              <a:chOff x="3678459" y="2853017"/>
              <a:chExt cx="582385" cy="272006"/>
            </a:xfrm>
          </p:grpSpPr>
          <p:sp>
            <p:nvSpPr>
              <p:cNvPr id="1650" name="Google Shape;1650;p1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2" name="Google Shape;1652;p18"/>
            <p:cNvGrpSpPr/>
            <p:nvPr/>
          </p:nvGrpSpPr>
          <p:grpSpPr>
            <a:xfrm flipH="1">
              <a:off x="172674" y="1137520"/>
              <a:ext cx="156102" cy="246661"/>
              <a:chOff x="3680625" y="2057293"/>
              <a:chExt cx="156102" cy="246661"/>
            </a:xfrm>
          </p:grpSpPr>
          <p:sp>
            <p:nvSpPr>
              <p:cNvPr id="1653" name="Google Shape;1653;p1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5" name="Google Shape;1655;p18"/>
            <p:cNvGrpSpPr/>
            <p:nvPr/>
          </p:nvGrpSpPr>
          <p:grpSpPr>
            <a:xfrm flipH="1">
              <a:off x="2871298" y="32803"/>
              <a:ext cx="582373" cy="275888"/>
              <a:chOff x="2623046" y="2073179"/>
              <a:chExt cx="818054" cy="387538"/>
            </a:xfrm>
          </p:grpSpPr>
          <p:sp>
            <p:nvSpPr>
              <p:cNvPr id="1656" name="Google Shape;1656;p1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8" name="Google Shape;1658;p18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659" name="Google Shape;1659;p18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660" name="Google Shape;1660;p18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8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2" name="Google Shape;1662;p18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663" name="Google Shape;1663;p18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8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8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8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8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8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"/>
          <p:cNvSpPr txBox="1">
            <a:spLocks noGrp="1"/>
          </p:cNvSpPr>
          <p:nvPr>
            <p:ph type="title" hasCustomPrompt="1"/>
          </p:nvPr>
        </p:nvSpPr>
        <p:spPr>
          <a:xfrm>
            <a:off x="715150" y="1057475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7" name="Google Shape;467;p20"/>
          <p:cNvSpPr txBox="1">
            <a:spLocks noGrp="1"/>
          </p:cNvSpPr>
          <p:nvPr>
            <p:ph type="subTitle" idx="1"/>
          </p:nvPr>
        </p:nvSpPr>
        <p:spPr>
          <a:xfrm>
            <a:off x="715150" y="1885775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0"/>
          <p:cNvSpPr txBox="1">
            <a:spLocks noGrp="1"/>
          </p:cNvSpPr>
          <p:nvPr>
            <p:ph type="title" idx="2" hasCustomPrompt="1"/>
          </p:nvPr>
        </p:nvSpPr>
        <p:spPr>
          <a:xfrm>
            <a:off x="4637450" y="1057475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9" name="Google Shape;469;p20"/>
          <p:cNvSpPr txBox="1">
            <a:spLocks noGrp="1"/>
          </p:cNvSpPr>
          <p:nvPr>
            <p:ph type="subTitle" idx="3"/>
          </p:nvPr>
        </p:nvSpPr>
        <p:spPr>
          <a:xfrm>
            <a:off x="4637450" y="1885775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0"/>
          <p:cNvSpPr txBox="1">
            <a:spLocks noGrp="1"/>
          </p:cNvSpPr>
          <p:nvPr>
            <p:ph type="title" idx="4" hasCustomPrompt="1"/>
          </p:nvPr>
        </p:nvSpPr>
        <p:spPr>
          <a:xfrm>
            <a:off x="2676350" y="2706300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1" name="Google Shape;471;p20"/>
          <p:cNvSpPr txBox="1">
            <a:spLocks noGrp="1"/>
          </p:cNvSpPr>
          <p:nvPr>
            <p:ph type="subTitle" idx="5"/>
          </p:nvPr>
        </p:nvSpPr>
        <p:spPr>
          <a:xfrm>
            <a:off x="2676350" y="3534600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2" name="Google Shape;472;p20"/>
          <p:cNvGrpSpPr/>
          <p:nvPr/>
        </p:nvGrpSpPr>
        <p:grpSpPr>
          <a:xfrm>
            <a:off x="-1133350" y="0"/>
            <a:ext cx="3218025" cy="797394"/>
            <a:chOff x="-76750" y="-139250"/>
            <a:chExt cx="3218025" cy="797394"/>
          </a:xfrm>
        </p:grpSpPr>
        <p:sp>
          <p:nvSpPr>
            <p:cNvPr id="473" name="Google Shape;473;p20"/>
            <p:cNvSpPr/>
            <p:nvPr/>
          </p:nvSpPr>
          <p:spPr>
            <a:xfrm>
              <a:off x="-76750" y="-127356"/>
              <a:ext cx="3218025" cy="753192"/>
            </a:xfrm>
            <a:custGeom>
              <a:avLst/>
              <a:gdLst/>
              <a:ahLst/>
              <a:cxnLst/>
              <a:rect l="l" t="t" r="r" b="b"/>
              <a:pathLst>
                <a:path w="20021" h="4686" extrusionOk="0">
                  <a:moveTo>
                    <a:pt x="3655" y="1"/>
                  </a:moveTo>
                  <a:cubicBezTo>
                    <a:pt x="2586" y="1"/>
                    <a:pt x="1504" y="258"/>
                    <a:pt x="660" y="833"/>
                  </a:cubicBezTo>
                  <a:cubicBezTo>
                    <a:pt x="469" y="952"/>
                    <a:pt x="302" y="1119"/>
                    <a:pt x="175" y="1317"/>
                  </a:cubicBezTo>
                  <a:cubicBezTo>
                    <a:pt x="151" y="1365"/>
                    <a:pt x="119" y="1421"/>
                    <a:pt x="103" y="1476"/>
                  </a:cubicBezTo>
                  <a:cubicBezTo>
                    <a:pt x="95" y="1500"/>
                    <a:pt x="87" y="1524"/>
                    <a:pt x="79" y="1548"/>
                  </a:cubicBezTo>
                  <a:cubicBezTo>
                    <a:pt x="24" y="1747"/>
                    <a:pt x="0" y="1945"/>
                    <a:pt x="0" y="2144"/>
                  </a:cubicBezTo>
                  <a:lnTo>
                    <a:pt x="0" y="2152"/>
                  </a:lnTo>
                  <a:lnTo>
                    <a:pt x="0" y="2430"/>
                  </a:lnTo>
                  <a:cubicBezTo>
                    <a:pt x="24" y="3177"/>
                    <a:pt x="48" y="3924"/>
                    <a:pt x="72" y="4664"/>
                  </a:cubicBezTo>
                  <a:cubicBezTo>
                    <a:pt x="596" y="4671"/>
                    <a:pt x="1119" y="4674"/>
                    <a:pt x="1642" y="4674"/>
                  </a:cubicBezTo>
                  <a:cubicBezTo>
                    <a:pt x="2840" y="4674"/>
                    <a:pt x="4035" y="4659"/>
                    <a:pt x="5230" y="4648"/>
                  </a:cubicBezTo>
                  <a:lnTo>
                    <a:pt x="5381" y="4648"/>
                  </a:lnTo>
                  <a:cubicBezTo>
                    <a:pt x="7093" y="4673"/>
                    <a:pt x="8805" y="4685"/>
                    <a:pt x="10518" y="4685"/>
                  </a:cubicBezTo>
                  <a:cubicBezTo>
                    <a:pt x="13685" y="4685"/>
                    <a:pt x="16853" y="4643"/>
                    <a:pt x="20021" y="4560"/>
                  </a:cubicBezTo>
                  <a:cubicBezTo>
                    <a:pt x="18771" y="3228"/>
                    <a:pt x="16939" y="2478"/>
                    <a:pt x="15117" y="2478"/>
                  </a:cubicBezTo>
                  <a:cubicBezTo>
                    <a:pt x="14493" y="2478"/>
                    <a:pt x="13871" y="2566"/>
                    <a:pt x="13273" y="2748"/>
                  </a:cubicBezTo>
                  <a:cubicBezTo>
                    <a:pt x="12717" y="2923"/>
                    <a:pt x="12136" y="3201"/>
                    <a:pt x="11882" y="3726"/>
                  </a:cubicBezTo>
                  <a:cubicBezTo>
                    <a:pt x="11445" y="3279"/>
                    <a:pt x="10863" y="3045"/>
                    <a:pt x="10272" y="3045"/>
                  </a:cubicBezTo>
                  <a:cubicBezTo>
                    <a:pt x="9906" y="3045"/>
                    <a:pt x="9536" y="3135"/>
                    <a:pt x="9196" y="3320"/>
                  </a:cubicBezTo>
                  <a:cubicBezTo>
                    <a:pt x="8449" y="1890"/>
                    <a:pt x="7177" y="809"/>
                    <a:pt x="5643" y="308"/>
                  </a:cubicBezTo>
                  <a:cubicBezTo>
                    <a:pt x="5031" y="108"/>
                    <a:pt x="4346" y="1"/>
                    <a:pt x="3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-69195" y="-139250"/>
              <a:ext cx="3119818" cy="797394"/>
            </a:xfrm>
            <a:custGeom>
              <a:avLst/>
              <a:gdLst/>
              <a:ahLst/>
              <a:cxnLst/>
              <a:rect l="l" t="t" r="r" b="b"/>
              <a:pathLst>
                <a:path w="19410" h="4961" fill="none" extrusionOk="0">
                  <a:moveTo>
                    <a:pt x="1" y="1320"/>
                  </a:moveTo>
                  <a:cubicBezTo>
                    <a:pt x="1344" y="271"/>
                    <a:pt x="3212" y="1"/>
                    <a:pt x="4857" y="438"/>
                  </a:cubicBezTo>
                  <a:cubicBezTo>
                    <a:pt x="6510" y="875"/>
                    <a:pt x="7941" y="1956"/>
                    <a:pt x="8998" y="3299"/>
                  </a:cubicBezTo>
                  <a:cubicBezTo>
                    <a:pt x="9268" y="2719"/>
                    <a:pt x="9999" y="2520"/>
                    <a:pt x="10643" y="2560"/>
                  </a:cubicBezTo>
                  <a:cubicBezTo>
                    <a:pt x="11803" y="2623"/>
                    <a:pt x="12582" y="3506"/>
                    <a:pt x="12582" y="3506"/>
                  </a:cubicBezTo>
                  <a:cubicBezTo>
                    <a:pt x="13584" y="2902"/>
                    <a:pt x="15308" y="2544"/>
                    <a:pt x="16453" y="2782"/>
                  </a:cubicBezTo>
                  <a:cubicBezTo>
                    <a:pt x="17717" y="3045"/>
                    <a:pt x="19084" y="3712"/>
                    <a:pt x="19409" y="4960"/>
                  </a:cubicBezTo>
                  <a:lnTo>
                    <a:pt x="80" y="49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20"/>
          <p:cNvGrpSpPr/>
          <p:nvPr/>
        </p:nvGrpSpPr>
        <p:grpSpPr>
          <a:xfrm flipH="1">
            <a:off x="6118350" y="-76200"/>
            <a:ext cx="3218025" cy="797394"/>
            <a:chOff x="-76750" y="-139250"/>
            <a:chExt cx="3218025" cy="797394"/>
          </a:xfrm>
        </p:grpSpPr>
        <p:sp>
          <p:nvSpPr>
            <p:cNvPr id="476" name="Google Shape;476;p20"/>
            <p:cNvSpPr/>
            <p:nvPr/>
          </p:nvSpPr>
          <p:spPr>
            <a:xfrm>
              <a:off x="-76750" y="-127356"/>
              <a:ext cx="3218025" cy="753192"/>
            </a:xfrm>
            <a:custGeom>
              <a:avLst/>
              <a:gdLst/>
              <a:ahLst/>
              <a:cxnLst/>
              <a:rect l="l" t="t" r="r" b="b"/>
              <a:pathLst>
                <a:path w="20021" h="4686" extrusionOk="0">
                  <a:moveTo>
                    <a:pt x="3655" y="1"/>
                  </a:moveTo>
                  <a:cubicBezTo>
                    <a:pt x="2586" y="1"/>
                    <a:pt x="1504" y="258"/>
                    <a:pt x="660" y="833"/>
                  </a:cubicBezTo>
                  <a:cubicBezTo>
                    <a:pt x="469" y="952"/>
                    <a:pt x="302" y="1119"/>
                    <a:pt x="175" y="1317"/>
                  </a:cubicBezTo>
                  <a:cubicBezTo>
                    <a:pt x="151" y="1365"/>
                    <a:pt x="119" y="1421"/>
                    <a:pt x="103" y="1476"/>
                  </a:cubicBezTo>
                  <a:cubicBezTo>
                    <a:pt x="95" y="1500"/>
                    <a:pt x="87" y="1524"/>
                    <a:pt x="79" y="1548"/>
                  </a:cubicBezTo>
                  <a:cubicBezTo>
                    <a:pt x="24" y="1747"/>
                    <a:pt x="0" y="1945"/>
                    <a:pt x="0" y="2144"/>
                  </a:cubicBezTo>
                  <a:lnTo>
                    <a:pt x="0" y="2152"/>
                  </a:lnTo>
                  <a:lnTo>
                    <a:pt x="0" y="2430"/>
                  </a:lnTo>
                  <a:cubicBezTo>
                    <a:pt x="24" y="3177"/>
                    <a:pt x="48" y="3924"/>
                    <a:pt x="72" y="4664"/>
                  </a:cubicBezTo>
                  <a:cubicBezTo>
                    <a:pt x="596" y="4671"/>
                    <a:pt x="1119" y="4674"/>
                    <a:pt x="1642" y="4674"/>
                  </a:cubicBezTo>
                  <a:cubicBezTo>
                    <a:pt x="2840" y="4674"/>
                    <a:pt x="4035" y="4659"/>
                    <a:pt x="5230" y="4648"/>
                  </a:cubicBezTo>
                  <a:lnTo>
                    <a:pt x="5381" y="4648"/>
                  </a:lnTo>
                  <a:cubicBezTo>
                    <a:pt x="7093" y="4673"/>
                    <a:pt x="8805" y="4685"/>
                    <a:pt x="10518" y="4685"/>
                  </a:cubicBezTo>
                  <a:cubicBezTo>
                    <a:pt x="13685" y="4685"/>
                    <a:pt x="16853" y="4643"/>
                    <a:pt x="20021" y="4560"/>
                  </a:cubicBezTo>
                  <a:cubicBezTo>
                    <a:pt x="18771" y="3228"/>
                    <a:pt x="16939" y="2478"/>
                    <a:pt x="15117" y="2478"/>
                  </a:cubicBezTo>
                  <a:cubicBezTo>
                    <a:pt x="14493" y="2478"/>
                    <a:pt x="13871" y="2566"/>
                    <a:pt x="13273" y="2748"/>
                  </a:cubicBezTo>
                  <a:cubicBezTo>
                    <a:pt x="12717" y="2923"/>
                    <a:pt x="12136" y="3201"/>
                    <a:pt x="11882" y="3726"/>
                  </a:cubicBezTo>
                  <a:cubicBezTo>
                    <a:pt x="11445" y="3279"/>
                    <a:pt x="10863" y="3045"/>
                    <a:pt x="10272" y="3045"/>
                  </a:cubicBezTo>
                  <a:cubicBezTo>
                    <a:pt x="9906" y="3045"/>
                    <a:pt x="9536" y="3135"/>
                    <a:pt x="9196" y="3320"/>
                  </a:cubicBezTo>
                  <a:cubicBezTo>
                    <a:pt x="8449" y="1890"/>
                    <a:pt x="7177" y="809"/>
                    <a:pt x="5643" y="308"/>
                  </a:cubicBezTo>
                  <a:cubicBezTo>
                    <a:pt x="5031" y="108"/>
                    <a:pt x="4346" y="1"/>
                    <a:pt x="3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-69195" y="-139250"/>
              <a:ext cx="3119818" cy="797394"/>
            </a:xfrm>
            <a:custGeom>
              <a:avLst/>
              <a:gdLst/>
              <a:ahLst/>
              <a:cxnLst/>
              <a:rect l="l" t="t" r="r" b="b"/>
              <a:pathLst>
                <a:path w="19410" h="4961" fill="none" extrusionOk="0">
                  <a:moveTo>
                    <a:pt x="1" y="1320"/>
                  </a:moveTo>
                  <a:cubicBezTo>
                    <a:pt x="1344" y="271"/>
                    <a:pt x="3212" y="1"/>
                    <a:pt x="4857" y="438"/>
                  </a:cubicBezTo>
                  <a:cubicBezTo>
                    <a:pt x="6510" y="875"/>
                    <a:pt x="7941" y="1956"/>
                    <a:pt x="8998" y="3299"/>
                  </a:cubicBezTo>
                  <a:cubicBezTo>
                    <a:pt x="9268" y="2719"/>
                    <a:pt x="9999" y="2520"/>
                    <a:pt x="10643" y="2560"/>
                  </a:cubicBezTo>
                  <a:cubicBezTo>
                    <a:pt x="11803" y="2623"/>
                    <a:pt x="12582" y="3506"/>
                    <a:pt x="12582" y="3506"/>
                  </a:cubicBezTo>
                  <a:cubicBezTo>
                    <a:pt x="13584" y="2902"/>
                    <a:pt x="15308" y="2544"/>
                    <a:pt x="16453" y="2782"/>
                  </a:cubicBezTo>
                  <a:cubicBezTo>
                    <a:pt x="17717" y="3045"/>
                    <a:pt x="19084" y="3712"/>
                    <a:pt x="19409" y="4960"/>
                  </a:cubicBezTo>
                  <a:lnTo>
                    <a:pt x="80" y="49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0"/>
          <p:cNvGrpSpPr/>
          <p:nvPr/>
        </p:nvGrpSpPr>
        <p:grpSpPr>
          <a:xfrm>
            <a:off x="6863072" y="3628492"/>
            <a:ext cx="2486855" cy="1624830"/>
            <a:chOff x="6890035" y="3683842"/>
            <a:chExt cx="2486855" cy="1624830"/>
          </a:xfrm>
        </p:grpSpPr>
        <p:sp>
          <p:nvSpPr>
            <p:cNvPr id="479" name="Google Shape;479;p20"/>
            <p:cNvSpPr/>
            <p:nvPr/>
          </p:nvSpPr>
          <p:spPr>
            <a:xfrm>
              <a:off x="6890035" y="3683842"/>
              <a:ext cx="2486855" cy="1624830"/>
            </a:xfrm>
            <a:custGeom>
              <a:avLst/>
              <a:gdLst/>
              <a:ahLst/>
              <a:cxnLst/>
              <a:rect l="l" t="t" r="r" b="b"/>
              <a:pathLst>
                <a:path w="16954" h="11077" extrusionOk="0">
                  <a:moveTo>
                    <a:pt x="12022" y="0"/>
                  </a:moveTo>
                  <a:cubicBezTo>
                    <a:pt x="10971" y="0"/>
                    <a:pt x="9971" y="936"/>
                    <a:pt x="9673" y="1998"/>
                  </a:cubicBezTo>
                  <a:cubicBezTo>
                    <a:pt x="9323" y="3246"/>
                    <a:pt x="9673" y="4573"/>
                    <a:pt x="10023" y="5821"/>
                  </a:cubicBezTo>
                  <a:cubicBezTo>
                    <a:pt x="9185" y="5517"/>
                    <a:pt x="8309" y="5208"/>
                    <a:pt x="7436" y="5208"/>
                  </a:cubicBezTo>
                  <a:cubicBezTo>
                    <a:pt x="7190" y="5208"/>
                    <a:pt x="6945" y="5232"/>
                    <a:pt x="6701" y="5288"/>
                  </a:cubicBezTo>
                  <a:cubicBezTo>
                    <a:pt x="5596" y="5535"/>
                    <a:pt x="4618" y="6711"/>
                    <a:pt x="5024" y="7776"/>
                  </a:cubicBezTo>
                  <a:cubicBezTo>
                    <a:pt x="4617" y="7642"/>
                    <a:pt x="4195" y="7574"/>
                    <a:pt x="3774" y="7574"/>
                  </a:cubicBezTo>
                  <a:cubicBezTo>
                    <a:pt x="3323" y="7574"/>
                    <a:pt x="2872" y="7652"/>
                    <a:pt x="2440" y="7808"/>
                  </a:cubicBezTo>
                  <a:cubicBezTo>
                    <a:pt x="2186" y="7887"/>
                    <a:pt x="1956" y="8030"/>
                    <a:pt x="1781" y="8229"/>
                  </a:cubicBezTo>
                  <a:cubicBezTo>
                    <a:pt x="0" y="10478"/>
                    <a:pt x="5326" y="10971"/>
                    <a:pt x="6208" y="11019"/>
                  </a:cubicBezTo>
                  <a:cubicBezTo>
                    <a:pt x="6923" y="11057"/>
                    <a:pt x="7639" y="11076"/>
                    <a:pt x="8354" y="11076"/>
                  </a:cubicBezTo>
                  <a:cubicBezTo>
                    <a:pt x="10897" y="11076"/>
                    <a:pt x="13436" y="10833"/>
                    <a:pt x="15936" y="10343"/>
                  </a:cubicBezTo>
                  <a:cubicBezTo>
                    <a:pt x="16151" y="10303"/>
                    <a:pt x="16381" y="10248"/>
                    <a:pt x="16524" y="10081"/>
                  </a:cubicBezTo>
                  <a:cubicBezTo>
                    <a:pt x="16651" y="9930"/>
                    <a:pt x="16675" y="9715"/>
                    <a:pt x="16691" y="9516"/>
                  </a:cubicBezTo>
                  <a:cubicBezTo>
                    <a:pt x="16953" y="6441"/>
                    <a:pt x="16699" y="3333"/>
                    <a:pt x="15936" y="337"/>
                  </a:cubicBezTo>
                  <a:cubicBezTo>
                    <a:pt x="15887" y="331"/>
                    <a:pt x="15838" y="328"/>
                    <a:pt x="15789" y="328"/>
                  </a:cubicBezTo>
                  <a:cubicBezTo>
                    <a:pt x="14985" y="328"/>
                    <a:pt x="14248" y="1109"/>
                    <a:pt x="14323" y="1926"/>
                  </a:cubicBezTo>
                  <a:cubicBezTo>
                    <a:pt x="13893" y="1171"/>
                    <a:pt x="13393" y="361"/>
                    <a:pt x="12574" y="90"/>
                  </a:cubicBezTo>
                  <a:cubicBezTo>
                    <a:pt x="12391" y="29"/>
                    <a:pt x="12205" y="0"/>
                    <a:pt x="12022" y="0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119744" y="3700564"/>
              <a:ext cx="2135844" cy="1466703"/>
            </a:xfrm>
            <a:custGeom>
              <a:avLst/>
              <a:gdLst/>
              <a:ahLst/>
              <a:cxnLst/>
              <a:rect l="l" t="t" r="r" b="b"/>
              <a:pathLst>
                <a:path w="14561" h="9999" fill="none" extrusionOk="0">
                  <a:moveTo>
                    <a:pt x="278" y="9999"/>
                  </a:moveTo>
                  <a:cubicBezTo>
                    <a:pt x="0" y="9267"/>
                    <a:pt x="477" y="8417"/>
                    <a:pt x="1176" y="8059"/>
                  </a:cubicBezTo>
                  <a:cubicBezTo>
                    <a:pt x="1868" y="7702"/>
                    <a:pt x="2695" y="7725"/>
                    <a:pt x="3458" y="7853"/>
                  </a:cubicBezTo>
                  <a:cubicBezTo>
                    <a:pt x="3028" y="7265"/>
                    <a:pt x="3219" y="6374"/>
                    <a:pt x="3752" y="5882"/>
                  </a:cubicBezTo>
                  <a:cubicBezTo>
                    <a:pt x="4292" y="5397"/>
                    <a:pt x="5079" y="5262"/>
                    <a:pt x="5794" y="5373"/>
                  </a:cubicBezTo>
                  <a:cubicBezTo>
                    <a:pt x="6517" y="5484"/>
                    <a:pt x="7177" y="5818"/>
                    <a:pt x="7821" y="6160"/>
                  </a:cubicBezTo>
                  <a:cubicBezTo>
                    <a:pt x="7821" y="5309"/>
                    <a:pt x="7654" y="4475"/>
                    <a:pt x="7622" y="3624"/>
                  </a:cubicBezTo>
                  <a:cubicBezTo>
                    <a:pt x="7582" y="2766"/>
                    <a:pt x="7678" y="1876"/>
                    <a:pt x="8147" y="1168"/>
                  </a:cubicBezTo>
                  <a:cubicBezTo>
                    <a:pt x="8616" y="461"/>
                    <a:pt x="9530" y="0"/>
                    <a:pt x="10340" y="262"/>
                  </a:cubicBezTo>
                  <a:cubicBezTo>
                    <a:pt x="10865" y="437"/>
                    <a:pt x="11262" y="874"/>
                    <a:pt x="11580" y="1327"/>
                  </a:cubicBezTo>
                  <a:cubicBezTo>
                    <a:pt x="11890" y="1765"/>
                    <a:pt x="12160" y="2241"/>
                    <a:pt x="12375" y="2742"/>
                  </a:cubicBezTo>
                  <a:cubicBezTo>
                    <a:pt x="12494" y="2146"/>
                    <a:pt x="12629" y="1534"/>
                    <a:pt x="12987" y="1033"/>
                  </a:cubicBezTo>
                  <a:cubicBezTo>
                    <a:pt x="13345" y="541"/>
                    <a:pt x="13981" y="191"/>
                    <a:pt x="14561" y="36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20"/>
          <p:cNvGrpSpPr/>
          <p:nvPr/>
        </p:nvGrpSpPr>
        <p:grpSpPr>
          <a:xfrm flipH="1">
            <a:off x="1804080" y="4191052"/>
            <a:ext cx="1030015" cy="1131865"/>
            <a:chOff x="3670550" y="4352162"/>
            <a:chExt cx="782329" cy="859688"/>
          </a:xfrm>
        </p:grpSpPr>
        <p:sp>
          <p:nvSpPr>
            <p:cNvPr id="482" name="Google Shape;482;p20"/>
            <p:cNvSpPr/>
            <p:nvPr/>
          </p:nvSpPr>
          <p:spPr>
            <a:xfrm>
              <a:off x="3670550" y="4352162"/>
              <a:ext cx="782329" cy="859688"/>
            </a:xfrm>
            <a:custGeom>
              <a:avLst/>
              <a:gdLst/>
              <a:ahLst/>
              <a:cxnLst/>
              <a:rect l="l" t="t" r="r" b="b"/>
              <a:pathLst>
                <a:path w="9840" h="10813" extrusionOk="0">
                  <a:moveTo>
                    <a:pt x="7427" y="1"/>
                  </a:moveTo>
                  <a:cubicBezTo>
                    <a:pt x="7157" y="1"/>
                    <a:pt x="6867" y="90"/>
                    <a:pt x="6621" y="209"/>
                  </a:cubicBezTo>
                  <a:cubicBezTo>
                    <a:pt x="5302" y="852"/>
                    <a:pt x="4356" y="2124"/>
                    <a:pt x="3800" y="3491"/>
                  </a:cubicBezTo>
                  <a:cubicBezTo>
                    <a:pt x="3243" y="4858"/>
                    <a:pt x="3029" y="6336"/>
                    <a:pt x="2814" y="7791"/>
                  </a:cubicBezTo>
                  <a:cubicBezTo>
                    <a:pt x="2615" y="6702"/>
                    <a:pt x="2409" y="5605"/>
                    <a:pt x="2202" y="4508"/>
                  </a:cubicBezTo>
                  <a:cubicBezTo>
                    <a:pt x="2138" y="4159"/>
                    <a:pt x="2067" y="3793"/>
                    <a:pt x="1876" y="3491"/>
                  </a:cubicBezTo>
                  <a:cubicBezTo>
                    <a:pt x="1697" y="3219"/>
                    <a:pt x="1395" y="2998"/>
                    <a:pt x="1081" y="2998"/>
                  </a:cubicBezTo>
                  <a:cubicBezTo>
                    <a:pt x="1047" y="2998"/>
                    <a:pt x="1013" y="3001"/>
                    <a:pt x="978" y="3006"/>
                  </a:cubicBezTo>
                  <a:cubicBezTo>
                    <a:pt x="676" y="3062"/>
                    <a:pt x="438" y="3292"/>
                    <a:pt x="295" y="3555"/>
                  </a:cubicBezTo>
                  <a:cubicBezTo>
                    <a:pt x="1" y="4103"/>
                    <a:pt x="40" y="4755"/>
                    <a:pt x="128" y="5367"/>
                  </a:cubicBezTo>
                  <a:cubicBezTo>
                    <a:pt x="334" y="6885"/>
                    <a:pt x="771" y="8729"/>
                    <a:pt x="1614" y="10032"/>
                  </a:cubicBezTo>
                  <a:cubicBezTo>
                    <a:pt x="1984" y="10606"/>
                    <a:pt x="2718" y="10812"/>
                    <a:pt x="3481" y="10812"/>
                  </a:cubicBezTo>
                  <a:cubicBezTo>
                    <a:pt x="4177" y="10812"/>
                    <a:pt x="4897" y="10641"/>
                    <a:pt x="5389" y="10422"/>
                  </a:cubicBezTo>
                  <a:cubicBezTo>
                    <a:pt x="5922" y="10183"/>
                    <a:pt x="6383" y="9810"/>
                    <a:pt x="6828" y="9444"/>
                  </a:cubicBezTo>
                  <a:lnTo>
                    <a:pt x="9037" y="7640"/>
                  </a:lnTo>
                  <a:cubicBezTo>
                    <a:pt x="9419" y="7330"/>
                    <a:pt x="9840" y="6917"/>
                    <a:pt x="9753" y="6432"/>
                  </a:cubicBezTo>
                  <a:cubicBezTo>
                    <a:pt x="9697" y="6106"/>
                    <a:pt x="9411" y="5860"/>
                    <a:pt x="9093" y="5772"/>
                  </a:cubicBezTo>
                  <a:cubicBezTo>
                    <a:pt x="8952" y="5738"/>
                    <a:pt x="8808" y="5721"/>
                    <a:pt x="8665" y="5721"/>
                  </a:cubicBezTo>
                  <a:cubicBezTo>
                    <a:pt x="8476" y="5721"/>
                    <a:pt x="8288" y="5750"/>
                    <a:pt x="8107" y="5804"/>
                  </a:cubicBezTo>
                  <a:cubicBezTo>
                    <a:pt x="6940" y="6104"/>
                    <a:pt x="5937" y="6865"/>
                    <a:pt x="5331" y="7911"/>
                  </a:cubicBezTo>
                  <a:lnTo>
                    <a:pt x="5331" y="7911"/>
                  </a:lnTo>
                  <a:cubicBezTo>
                    <a:pt x="6232" y="6344"/>
                    <a:pt x="7054" y="4731"/>
                    <a:pt x="7797" y="3086"/>
                  </a:cubicBezTo>
                  <a:cubicBezTo>
                    <a:pt x="8139" y="2339"/>
                    <a:pt x="8473" y="1512"/>
                    <a:pt x="8274" y="717"/>
                  </a:cubicBezTo>
                  <a:cubicBezTo>
                    <a:pt x="8235" y="526"/>
                    <a:pt x="8139" y="352"/>
                    <a:pt x="8012" y="209"/>
                  </a:cubicBezTo>
                  <a:cubicBezTo>
                    <a:pt x="7852" y="59"/>
                    <a:pt x="7646" y="1"/>
                    <a:pt x="7427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3678739" y="4398434"/>
              <a:ext cx="750130" cy="747586"/>
            </a:xfrm>
            <a:custGeom>
              <a:avLst/>
              <a:gdLst/>
              <a:ahLst/>
              <a:cxnLst/>
              <a:rect l="l" t="t" r="r" b="b"/>
              <a:pathLst>
                <a:path w="9435" h="9403" fill="none" extrusionOk="0">
                  <a:moveTo>
                    <a:pt x="1447" y="9029"/>
                  </a:moveTo>
                  <a:cubicBezTo>
                    <a:pt x="486" y="7408"/>
                    <a:pt x="1" y="5548"/>
                    <a:pt x="33" y="3672"/>
                  </a:cubicBezTo>
                  <a:cubicBezTo>
                    <a:pt x="41" y="3195"/>
                    <a:pt x="176" y="2599"/>
                    <a:pt x="637" y="2488"/>
                  </a:cubicBezTo>
                  <a:cubicBezTo>
                    <a:pt x="1185" y="2361"/>
                    <a:pt x="1567" y="3012"/>
                    <a:pt x="1733" y="3545"/>
                  </a:cubicBezTo>
                  <a:cubicBezTo>
                    <a:pt x="2099" y="4737"/>
                    <a:pt x="2361" y="5953"/>
                    <a:pt x="2520" y="7193"/>
                  </a:cubicBezTo>
                  <a:cubicBezTo>
                    <a:pt x="2798" y="5468"/>
                    <a:pt x="3371" y="3807"/>
                    <a:pt x="4205" y="2281"/>
                  </a:cubicBezTo>
                  <a:cubicBezTo>
                    <a:pt x="4531" y="1693"/>
                    <a:pt x="4897" y="1121"/>
                    <a:pt x="5397" y="692"/>
                  </a:cubicBezTo>
                  <a:cubicBezTo>
                    <a:pt x="5906" y="270"/>
                    <a:pt x="6590" y="0"/>
                    <a:pt x="7241" y="103"/>
                  </a:cubicBezTo>
                  <a:cubicBezTo>
                    <a:pt x="7432" y="119"/>
                    <a:pt x="7607" y="199"/>
                    <a:pt x="7742" y="326"/>
                  </a:cubicBezTo>
                  <a:cubicBezTo>
                    <a:pt x="7837" y="437"/>
                    <a:pt x="7909" y="572"/>
                    <a:pt x="7949" y="715"/>
                  </a:cubicBezTo>
                  <a:cubicBezTo>
                    <a:pt x="8275" y="1788"/>
                    <a:pt x="7893" y="2949"/>
                    <a:pt x="7432" y="3982"/>
                  </a:cubicBezTo>
                  <a:cubicBezTo>
                    <a:pt x="6900" y="5158"/>
                    <a:pt x="6264" y="6295"/>
                    <a:pt x="5533" y="7368"/>
                  </a:cubicBezTo>
                  <a:cubicBezTo>
                    <a:pt x="6009" y="6740"/>
                    <a:pt x="6598" y="6215"/>
                    <a:pt x="7281" y="5818"/>
                  </a:cubicBezTo>
                  <a:cubicBezTo>
                    <a:pt x="7671" y="5587"/>
                    <a:pt x="8108" y="5397"/>
                    <a:pt x="8553" y="5452"/>
                  </a:cubicBezTo>
                  <a:cubicBezTo>
                    <a:pt x="8998" y="5500"/>
                    <a:pt x="9435" y="5866"/>
                    <a:pt x="9427" y="6319"/>
                  </a:cubicBezTo>
                  <a:cubicBezTo>
                    <a:pt x="9403" y="6549"/>
                    <a:pt x="9316" y="6764"/>
                    <a:pt x="9165" y="6947"/>
                  </a:cubicBezTo>
                  <a:cubicBezTo>
                    <a:pt x="8481" y="7876"/>
                    <a:pt x="7210" y="8337"/>
                    <a:pt x="6749" y="94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20"/>
          <p:cNvGrpSpPr/>
          <p:nvPr/>
        </p:nvGrpSpPr>
        <p:grpSpPr>
          <a:xfrm>
            <a:off x="5223650" y="4331070"/>
            <a:ext cx="1590207" cy="881083"/>
            <a:chOff x="7837900" y="4342625"/>
            <a:chExt cx="1590207" cy="881083"/>
          </a:xfrm>
        </p:grpSpPr>
        <p:sp>
          <p:nvSpPr>
            <p:cNvPr id="485" name="Google Shape;485;p20"/>
            <p:cNvSpPr/>
            <p:nvPr/>
          </p:nvSpPr>
          <p:spPr>
            <a:xfrm flipH="1">
              <a:off x="7837900" y="4342625"/>
              <a:ext cx="1590207" cy="881083"/>
            </a:xfrm>
            <a:custGeom>
              <a:avLst/>
              <a:gdLst/>
              <a:ahLst/>
              <a:cxnLst/>
              <a:rect l="l" t="t" r="r" b="b"/>
              <a:pathLst>
                <a:path w="11652" h="6456" extrusionOk="0">
                  <a:moveTo>
                    <a:pt x="3883" y="1"/>
                  </a:moveTo>
                  <a:cubicBezTo>
                    <a:pt x="3731" y="1"/>
                    <a:pt x="3579" y="23"/>
                    <a:pt x="3434" y="65"/>
                  </a:cubicBezTo>
                  <a:cubicBezTo>
                    <a:pt x="2750" y="240"/>
                    <a:pt x="2194" y="709"/>
                    <a:pt x="1900" y="1345"/>
                  </a:cubicBezTo>
                  <a:cubicBezTo>
                    <a:pt x="1518" y="2251"/>
                    <a:pt x="1804" y="3284"/>
                    <a:pt x="2098" y="4222"/>
                  </a:cubicBezTo>
                  <a:cubicBezTo>
                    <a:pt x="1847" y="4178"/>
                    <a:pt x="1595" y="4138"/>
                    <a:pt x="1344" y="4138"/>
                  </a:cubicBezTo>
                  <a:cubicBezTo>
                    <a:pt x="1230" y="4138"/>
                    <a:pt x="1116" y="4146"/>
                    <a:pt x="1002" y="4166"/>
                  </a:cubicBezTo>
                  <a:cubicBezTo>
                    <a:pt x="644" y="4238"/>
                    <a:pt x="294" y="4468"/>
                    <a:pt x="183" y="4810"/>
                  </a:cubicBezTo>
                  <a:cubicBezTo>
                    <a:pt x="0" y="5406"/>
                    <a:pt x="557" y="5955"/>
                    <a:pt x="1057" y="6328"/>
                  </a:cubicBezTo>
                  <a:lnTo>
                    <a:pt x="10960" y="6455"/>
                  </a:lnTo>
                  <a:cubicBezTo>
                    <a:pt x="11342" y="6106"/>
                    <a:pt x="11652" y="5637"/>
                    <a:pt x="11604" y="5128"/>
                  </a:cubicBezTo>
                  <a:cubicBezTo>
                    <a:pt x="11571" y="4710"/>
                    <a:pt x="11179" y="4315"/>
                    <a:pt x="10782" y="4315"/>
                  </a:cubicBezTo>
                  <a:cubicBezTo>
                    <a:pt x="10703" y="4315"/>
                    <a:pt x="10624" y="4331"/>
                    <a:pt x="10547" y="4365"/>
                  </a:cubicBezTo>
                  <a:cubicBezTo>
                    <a:pt x="11167" y="4015"/>
                    <a:pt x="11358" y="3109"/>
                    <a:pt x="11000" y="2497"/>
                  </a:cubicBezTo>
                  <a:cubicBezTo>
                    <a:pt x="10700" y="1977"/>
                    <a:pt x="10097" y="1686"/>
                    <a:pt x="9498" y="1686"/>
                  </a:cubicBezTo>
                  <a:cubicBezTo>
                    <a:pt x="9383" y="1686"/>
                    <a:pt x="9268" y="1697"/>
                    <a:pt x="9156" y="1718"/>
                  </a:cubicBezTo>
                  <a:cubicBezTo>
                    <a:pt x="8457" y="1861"/>
                    <a:pt x="7869" y="2386"/>
                    <a:pt x="7551" y="3030"/>
                  </a:cubicBezTo>
                  <a:cubicBezTo>
                    <a:pt x="7590" y="2410"/>
                    <a:pt x="7511" y="1623"/>
                    <a:pt x="6923" y="1432"/>
                  </a:cubicBezTo>
                  <a:cubicBezTo>
                    <a:pt x="6846" y="1407"/>
                    <a:pt x="6770" y="1396"/>
                    <a:pt x="6696" y="1396"/>
                  </a:cubicBezTo>
                  <a:cubicBezTo>
                    <a:pt x="6203" y="1396"/>
                    <a:pt x="5774" y="1905"/>
                    <a:pt x="5484" y="2354"/>
                  </a:cubicBezTo>
                  <a:cubicBezTo>
                    <a:pt x="5429" y="1488"/>
                    <a:pt x="5254" y="439"/>
                    <a:pt x="4443" y="105"/>
                  </a:cubicBezTo>
                  <a:cubicBezTo>
                    <a:pt x="4263" y="35"/>
                    <a:pt x="4072" y="1"/>
                    <a:pt x="3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 flipH="1">
              <a:off x="7872565" y="4407859"/>
              <a:ext cx="1537118" cy="765898"/>
            </a:xfrm>
            <a:custGeom>
              <a:avLst/>
              <a:gdLst/>
              <a:ahLst/>
              <a:cxnLst/>
              <a:rect l="l" t="t" r="r" b="b"/>
              <a:pathLst>
                <a:path w="11263" h="5612" fill="none" extrusionOk="0">
                  <a:moveTo>
                    <a:pt x="708" y="5500"/>
                  </a:moveTo>
                  <a:cubicBezTo>
                    <a:pt x="167" y="5183"/>
                    <a:pt x="0" y="4348"/>
                    <a:pt x="390" y="3847"/>
                  </a:cubicBezTo>
                  <a:cubicBezTo>
                    <a:pt x="779" y="3347"/>
                    <a:pt x="1622" y="3299"/>
                    <a:pt x="2067" y="3752"/>
                  </a:cubicBezTo>
                  <a:cubicBezTo>
                    <a:pt x="1868" y="3005"/>
                    <a:pt x="1709" y="2226"/>
                    <a:pt x="1884" y="1487"/>
                  </a:cubicBezTo>
                  <a:cubicBezTo>
                    <a:pt x="2067" y="740"/>
                    <a:pt x="2679" y="40"/>
                    <a:pt x="3442" y="16"/>
                  </a:cubicBezTo>
                  <a:cubicBezTo>
                    <a:pt x="3998" y="1"/>
                    <a:pt x="4531" y="342"/>
                    <a:pt x="4833" y="811"/>
                  </a:cubicBezTo>
                  <a:cubicBezTo>
                    <a:pt x="5127" y="1280"/>
                    <a:pt x="5222" y="1860"/>
                    <a:pt x="5182" y="2417"/>
                  </a:cubicBezTo>
                  <a:cubicBezTo>
                    <a:pt x="5397" y="2059"/>
                    <a:pt x="5508" y="1638"/>
                    <a:pt x="5723" y="1272"/>
                  </a:cubicBezTo>
                  <a:cubicBezTo>
                    <a:pt x="5937" y="907"/>
                    <a:pt x="6319" y="589"/>
                    <a:pt x="6740" y="644"/>
                  </a:cubicBezTo>
                  <a:cubicBezTo>
                    <a:pt x="7130" y="692"/>
                    <a:pt x="7416" y="1058"/>
                    <a:pt x="7503" y="1439"/>
                  </a:cubicBezTo>
                  <a:cubicBezTo>
                    <a:pt x="7590" y="1821"/>
                    <a:pt x="7511" y="2218"/>
                    <a:pt x="7439" y="2607"/>
                  </a:cubicBezTo>
                  <a:cubicBezTo>
                    <a:pt x="7797" y="2043"/>
                    <a:pt x="8282" y="1542"/>
                    <a:pt x="8910" y="1336"/>
                  </a:cubicBezTo>
                  <a:cubicBezTo>
                    <a:pt x="9538" y="1129"/>
                    <a:pt x="10317" y="1296"/>
                    <a:pt x="10690" y="1844"/>
                  </a:cubicBezTo>
                  <a:cubicBezTo>
                    <a:pt x="11111" y="2472"/>
                    <a:pt x="10889" y="3331"/>
                    <a:pt x="10555" y="4022"/>
                  </a:cubicBezTo>
                  <a:cubicBezTo>
                    <a:pt x="10873" y="4046"/>
                    <a:pt x="11119" y="4340"/>
                    <a:pt x="11191" y="4658"/>
                  </a:cubicBezTo>
                  <a:cubicBezTo>
                    <a:pt x="11262" y="4968"/>
                    <a:pt x="11207" y="5294"/>
                    <a:pt x="11143" y="56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20"/>
          <p:cNvGrpSpPr/>
          <p:nvPr/>
        </p:nvGrpSpPr>
        <p:grpSpPr>
          <a:xfrm>
            <a:off x="-811303" y="3503814"/>
            <a:ext cx="2265220" cy="1808852"/>
            <a:chOff x="-506503" y="3464774"/>
            <a:chExt cx="2265220" cy="1808852"/>
          </a:xfrm>
        </p:grpSpPr>
        <p:sp>
          <p:nvSpPr>
            <p:cNvPr id="488" name="Google Shape;488;p20"/>
            <p:cNvSpPr/>
            <p:nvPr/>
          </p:nvSpPr>
          <p:spPr>
            <a:xfrm rot="286266">
              <a:off x="-442794" y="3569486"/>
              <a:ext cx="2102830" cy="1619495"/>
            </a:xfrm>
            <a:custGeom>
              <a:avLst/>
              <a:gdLst/>
              <a:ahLst/>
              <a:cxnLst/>
              <a:rect l="l" t="t" r="r" b="b"/>
              <a:pathLst>
                <a:path w="9698" h="7469" extrusionOk="0">
                  <a:moveTo>
                    <a:pt x="2387" y="0"/>
                  </a:moveTo>
                  <a:cubicBezTo>
                    <a:pt x="1972" y="0"/>
                    <a:pt x="1551" y="156"/>
                    <a:pt x="1217" y="498"/>
                  </a:cubicBezTo>
                  <a:cubicBezTo>
                    <a:pt x="756" y="967"/>
                    <a:pt x="613" y="1659"/>
                    <a:pt x="676" y="2310"/>
                  </a:cubicBezTo>
                  <a:cubicBezTo>
                    <a:pt x="740" y="2954"/>
                    <a:pt x="963" y="3502"/>
                    <a:pt x="1209" y="4099"/>
                  </a:cubicBezTo>
                  <a:cubicBezTo>
                    <a:pt x="1120" y="3900"/>
                    <a:pt x="920" y="3779"/>
                    <a:pt x="704" y="3779"/>
                  </a:cubicBezTo>
                  <a:cubicBezTo>
                    <a:pt x="668" y="3779"/>
                    <a:pt x="633" y="3782"/>
                    <a:pt x="597" y="3789"/>
                  </a:cubicBezTo>
                  <a:cubicBezTo>
                    <a:pt x="359" y="3852"/>
                    <a:pt x="160" y="4035"/>
                    <a:pt x="80" y="4273"/>
                  </a:cubicBezTo>
                  <a:cubicBezTo>
                    <a:pt x="1" y="4512"/>
                    <a:pt x="1" y="4766"/>
                    <a:pt x="72" y="5005"/>
                  </a:cubicBezTo>
                  <a:cubicBezTo>
                    <a:pt x="231" y="5569"/>
                    <a:pt x="661" y="6022"/>
                    <a:pt x="1217" y="6213"/>
                  </a:cubicBezTo>
                  <a:lnTo>
                    <a:pt x="1757" y="7468"/>
                  </a:lnTo>
                  <a:lnTo>
                    <a:pt x="8807" y="6793"/>
                  </a:lnTo>
                  <a:cubicBezTo>
                    <a:pt x="9133" y="6729"/>
                    <a:pt x="9411" y="6507"/>
                    <a:pt x="9554" y="6205"/>
                  </a:cubicBezTo>
                  <a:cubicBezTo>
                    <a:pt x="9697" y="5903"/>
                    <a:pt x="9642" y="5537"/>
                    <a:pt x="9427" y="5283"/>
                  </a:cubicBezTo>
                  <a:cubicBezTo>
                    <a:pt x="9285" y="5141"/>
                    <a:pt x="9098" y="5066"/>
                    <a:pt x="8909" y="5066"/>
                  </a:cubicBezTo>
                  <a:cubicBezTo>
                    <a:pt x="8781" y="5066"/>
                    <a:pt x="8653" y="5101"/>
                    <a:pt x="8537" y="5171"/>
                  </a:cubicBezTo>
                  <a:cubicBezTo>
                    <a:pt x="8863" y="4957"/>
                    <a:pt x="8974" y="4528"/>
                    <a:pt x="8783" y="4178"/>
                  </a:cubicBezTo>
                  <a:cubicBezTo>
                    <a:pt x="8648" y="3953"/>
                    <a:pt x="8394" y="3800"/>
                    <a:pt x="8141" y="3800"/>
                  </a:cubicBezTo>
                  <a:cubicBezTo>
                    <a:pt x="8042" y="3800"/>
                    <a:pt x="7943" y="3823"/>
                    <a:pt x="7852" y="3875"/>
                  </a:cubicBezTo>
                  <a:lnTo>
                    <a:pt x="7852" y="3875"/>
                  </a:lnTo>
                  <a:cubicBezTo>
                    <a:pt x="8711" y="3361"/>
                    <a:pt x="8603" y="2094"/>
                    <a:pt x="7671" y="1730"/>
                  </a:cubicBezTo>
                  <a:cubicBezTo>
                    <a:pt x="7551" y="1682"/>
                    <a:pt x="7430" y="1660"/>
                    <a:pt x="7308" y="1660"/>
                  </a:cubicBezTo>
                  <a:cubicBezTo>
                    <a:pt x="7010" y="1660"/>
                    <a:pt x="6716" y="1796"/>
                    <a:pt x="6478" y="2016"/>
                  </a:cubicBezTo>
                  <a:cubicBezTo>
                    <a:pt x="6788" y="1666"/>
                    <a:pt x="6852" y="1166"/>
                    <a:pt x="6645" y="752"/>
                  </a:cubicBezTo>
                  <a:cubicBezTo>
                    <a:pt x="6431" y="347"/>
                    <a:pt x="6009" y="93"/>
                    <a:pt x="5548" y="85"/>
                  </a:cubicBezTo>
                  <a:cubicBezTo>
                    <a:pt x="5088" y="85"/>
                    <a:pt x="4658" y="299"/>
                    <a:pt x="4380" y="665"/>
                  </a:cubicBezTo>
                  <a:cubicBezTo>
                    <a:pt x="4197" y="896"/>
                    <a:pt x="4086" y="1174"/>
                    <a:pt x="4046" y="1468"/>
                  </a:cubicBezTo>
                  <a:cubicBezTo>
                    <a:pt x="3942" y="562"/>
                    <a:pt x="3176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 rot="286266">
              <a:off x="-340126" y="3546938"/>
              <a:ext cx="2039082" cy="1521922"/>
            </a:xfrm>
            <a:custGeom>
              <a:avLst/>
              <a:gdLst/>
              <a:ahLst/>
              <a:cxnLst/>
              <a:rect l="l" t="t" r="r" b="b"/>
              <a:pathLst>
                <a:path w="9404" h="7019" fill="none" extrusionOk="0">
                  <a:moveTo>
                    <a:pt x="8545" y="7018"/>
                  </a:moveTo>
                  <a:cubicBezTo>
                    <a:pt x="8863" y="6947"/>
                    <a:pt x="9133" y="6724"/>
                    <a:pt x="9268" y="6422"/>
                  </a:cubicBezTo>
                  <a:cubicBezTo>
                    <a:pt x="9403" y="6112"/>
                    <a:pt x="9356" y="5755"/>
                    <a:pt x="9149" y="5484"/>
                  </a:cubicBezTo>
                  <a:cubicBezTo>
                    <a:pt x="8926" y="5246"/>
                    <a:pt x="8561" y="5198"/>
                    <a:pt x="8283" y="5381"/>
                  </a:cubicBezTo>
                  <a:cubicBezTo>
                    <a:pt x="8609" y="5150"/>
                    <a:pt x="8712" y="4721"/>
                    <a:pt x="8529" y="4372"/>
                  </a:cubicBezTo>
                  <a:cubicBezTo>
                    <a:pt x="8338" y="4046"/>
                    <a:pt x="7933" y="3879"/>
                    <a:pt x="7607" y="4070"/>
                  </a:cubicBezTo>
                  <a:cubicBezTo>
                    <a:pt x="7997" y="3815"/>
                    <a:pt x="8219" y="3378"/>
                    <a:pt x="8187" y="2917"/>
                  </a:cubicBezTo>
                  <a:cubicBezTo>
                    <a:pt x="8148" y="2464"/>
                    <a:pt x="7869" y="2067"/>
                    <a:pt x="7448" y="1884"/>
                  </a:cubicBezTo>
                  <a:cubicBezTo>
                    <a:pt x="7043" y="1717"/>
                    <a:pt x="6606" y="1860"/>
                    <a:pt x="6288" y="2170"/>
                  </a:cubicBezTo>
                  <a:cubicBezTo>
                    <a:pt x="6590" y="1812"/>
                    <a:pt x="6653" y="1312"/>
                    <a:pt x="6447" y="890"/>
                  </a:cubicBezTo>
                  <a:cubicBezTo>
                    <a:pt x="6248" y="485"/>
                    <a:pt x="5835" y="231"/>
                    <a:pt x="5382" y="215"/>
                  </a:cubicBezTo>
                  <a:cubicBezTo>
                    <a:pt x="4937" y="215"/>
                    <a:pt x="4515" y="437"/>
                    <a:pt x="4253" y="803"/>
                  </a:cubicBezTo>
                  <a:cubicBezTo>
                    <a:pt x="4078" y="1041"/>
                    <a:pt x="3967" y="1320"/>
                    <a:pt x="3927" y="1622"/>
                  </a:cubicBezTo>
                  <a:cubicBezTo>
                    <a:pt x="3864" y="1065"/>
                    <a:pt x="3530" y="580"/>
                    <a:pt x="3045" y="310"/>
                  </a:cubicBezTo>
                  <a:cubicBezTo>
                    <a:pt x="2425" y="0"/>
                    <a:pt x="1670" y="135"/>
                    <a:pt x="1185" y="636"/>
                  </a:cubicBezTo>
                  <a:cubicBezTo>
                    <a:pt x="740" y="1105"/>
                    <a:pt x="597" y="1812"/>
                    <a:pt x="661" y="2472"/>
                  </a:cubicBezTo>
                  <a:cubicBezTo>
                    <a:pt x="724" y="3124"/>
                    <a:pt x="931" y="3680"/>
                    <a:pt x="1177" y="4284"/>
                  </a:cubicBezTo>
                  <a:cubicBezTo>
                    <a:pt x="1082" y="4054"/>
                    <a:pt x="835" y="3927"/>
                    <a:pt x="589" y="3974"/>
                  </a:cubicBezTo>
                  <a:cubicBezTo>
                    <a:pt x="351" y="4046"/>
                    <a:pt x="160" y="4229"/>
                    <a:pt x="80" y="4467"/>
                  </a:cubicBezTo>
                  <a:cubicBezTo>
                    <a:pt x="9" y="4705"/>
                    <a:pt x="1" y="4960"/>
                    <a:pt x="72" y="5198"/>
                  </a:cubicBezTo>
                  <a:cubicBezTo>
                    <a:pt x="224" y="5762"/>
                    <a:pt x="637" y="6223"/>
                    <a:pt x="1185" y="643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0"/>
          <p:cNvGrpSpPr/>
          <p:nvPr/>
        </p:nvGrpSpPr>
        <p:grpSpPr>
          <a:xfrm rot="3487876" flipH="1">
            <a:off x="3493412" y="4451115"/>
            <a:ext cx="1082448" cy="1168459"/>
            <a:chOff x="-189425" y="4176700"/>
            <a:chExt cx="1082397" cy="1168404"/>
          </a:xfrm>
        </p:grpSpPr>
        <p:sp>
          <p:nvSpPr>
            <p:cNvPr id="491" name="Google Shape;491;p20"/>
            <p:cNvSpPr/>
            <p:nvPr/>
          </p:nvSpPr>
          <p:spPr>
            <a:xfrm>
              <a:off x="-118465" y="4227736"/>
              <a:ext cx="1011437" cy="1034698"/>
            </a:xfrm>
            <a:custGeom>
              <a:avLst/>
              <a:gdLst/>
              <a:ahLst/>
              <a:cxnLst/>
              <a:rect l="l" t="t" r="r" b="b"/>
              <a:pathLst>
                <a:path w="5787" h="5920" extrusionOk="0">
                  <a:moveTo>
                    <a:pt x="1353" y="1"/>
                  </a:moveTo>
                  <a:cubicBezTo>
                    <a:pt x="940" y="1"/>
                    <a:pt x="523" y="172"/>
                    <a:pt x="223" y="543"/>
                  </a:cubicBezTo>
                  <a:lnTo>
                    <a:pt x="0" y="5765"/>
                  </a:lnTo>
                  <a:lnTo>
                    <a:pt x="2782" y="5765"/>
                  </a:lnTo>
                  <a:cubicBezTo>
                    <a:pt x="3087" y="5867"/>
                    <a:pt x="3405" y="5919"/>
                    <a:pt x="3723" y="5919"/>
                  </a:cubicBezTo>
                  <a:cubicBezTo>
                    <a:pt x="3903" y="5919"/>
                    <a:pt x="4083" y="5903"/>
                    <a:pt x="4260" y="5868"/>
                  </a:cubicBezTo>
                  <a:cubicBezTo>
                    <a:pt x="4753" y="5773"/>
                    <a:pt x="5190" y="5487"/>
                    <a:pt x="5476" y="5066"/>
                  </a:cubicBezTo>
                  <a:cubicBezTo>
                    <a:pt x="5755" y="4636"/>
                    <a:pt x="5786" y="4096"/>
                    <a:pt x="5564" y="3643"/>
                  </a:cubicBezTo>
                  <a:cubicBezTo>
                    <a:pt x="5357" y="3276"/>
                    <a:pt x="4898" y="2981"/>
                    <a:pt x="4469" y="2981"/>
                  </a:cubicBezTo>
                  <a:cubicBezTo>
                    <a:pt x="4387" y="2981"/>
                    <a:pt x="4306" y="2992"/>
                    <a:pt x="4229" y="3015"/>
                  </a:cubicBezTo>
                  <a:cubicBezTo>
                    <a:pt x="4658" y="2784"/>
                    <a:pt x="4968" y="2379"/>
                    <a:pt x="5079" y="1910"/>
                  </a:cubicBezTo>
                  <a:cubicBezTo>
                    <a:pt x="5174" y="1433"/>
                    <a:pt x="5015" y="941"/>
                    <a:pt x="4658" y="607"/>
                  </a:cubicBezTo>
                  <a:cubicBezTo>
                    <a:pt x="4437" y="419"/>
                    <a:pt x="4164" y="323"/>
                    <a:pt x="3888" y="323"/>
                  </a:cubicBezTo>
                  <a:cubicBezTo>
                    <a:pt x="3695" y="323"/>
                    <a:pt x="3502" y="369"/>
                    <a:pt x="3323" y="464"/>
                  </a:cubicBezTo>
                  <a:cubicBezTo>
                    <a:pt x="3060" y="615"/>
                    <a:pt x="2870" y="861"/>
                    <a:pt x="2798" y="1155"/>
                  </a:cubicBezTo>
                  <a:cubicBezTo>
                    <a:pt x="2638" y="422"/>
                    <a:pt x="200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-189425" y="4176700"/>
              <a:ext cx="1022623" cy="1168404"/>
            </a:xfrm>
            <a:custGeom>
              <a:avLst/>
              <a:gdLst/>
              <a:ahLst/>
              <a:cxnLst/>
              <a:rect l="l" t="t" r="r" b="b"/>
              <a:pathLst>
                <a:path w="5851" h="6685" fill="none" extrusionOk="0">
                  <a:moveTo>
                    <a:pt x="2687" y="6478"/>
                  </a:moveTo>
                  <a:cubicBezTo>
                    <a:pt x="3188" y="6645"/>
                    <a:pt x="3721" y="6685"/>
                    <a:pt x="4245" y="6589"/>
                  </a:cubicBezTo>
                  <a:cubicBezTo>
                    <a:pt x="4762" y="6486"/>
                    <a:pt x="5223" y="6184"/>
                    <a:pt x="5517" y="5747"/>
                  </a:cubicBezTo>
                  <a:cubicBezTo>
                    <a:pt x="5803" y="5302"/>
                    <a:pt x="5851" y="4706"/>
                    <a:pt x="5596" y="4253"/>
                  </a:cubicBezTo>
                  <a:cubicBezTo>
                    <a:pt x="5350" y="3800"/>
                    <a:pt x="4706" y="3442"/>
                    <a:pt x="4205" y="3593"/>
                  </a:cubicBezTo>
                  <a:cubicBezTo>
                    <a:pt x="4658" y="3355"/>
                    <a:pt x="4984" y="2933"/>
                    <a:pt x="5096" y="2433"/>
                  </a:cubicBezTo>
                  <a:cubicBezTo>
                    <a:pt x="5199" y="1932"/>
                    <a:pt x="5032" y="1415"/>
                    <a:pt x="4658" y="1066"/>
                  </a:cubicBezTo>
                  <a:cubicBezTo>
                    <a:pt x="4269" y="732"/>
                    <a:pt x="3713" y="668"/>
                    <a:pt x="3260" y="915"/>
                  </a:cubicBezTo>
                  <a:cubicBezTo>
                    <a:pt x="2981" y="1074"/>
                    <a:pt x="2783" y="1336"/>
                    <a:pt x="2703" y="1646"/>
                  </a:cubicBezTo>
                  <a:cubicBezTo>
                    <a:pt x="2425" y="382"/>
                    <a:pt x="812" y="1"/>
                    <a:pt x="1" y="10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449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4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72" name="Google Shape;172;p4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73" name="Google Shape;173;p4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200" name="Google Shape;200;p4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201" name="Google Shape;201;p4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2" name="Google Shape;202;p4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203" name="Google Shape;203;p4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204;p4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5" name="Google Shape;205;p4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206" name="Google Shape;206;p4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4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8" name="Google Shape;208;p4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209" name="Google Shape;209;p4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0" name="Google Shape;210;p4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11" name="Google Shape;211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212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213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4" name="Google Shape;214;p4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5" name="Google Shape;215;p4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16" name="Google Shape;216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218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9" name="Google Shape;219;p4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20" name="Google Shape;220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221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222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3" name="Google Shape;223;p4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4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4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6" name="Google Shape;226;p4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27" name="Google Shape;227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0" name="Google Shape;230;p4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31" name="Google Shape;231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232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33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4" name="Google Shape;234;p4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35" name="Google Shape;235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236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238" name="Google Shape;238;p4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239" name="Google Shape;239;p4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240" name="Google Shape;240;p4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4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243" name="Google Shape;243;p4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365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 txBox="1">
            <a:spLocks noGrp="1"/>
          </p:cNvSpPr>
          <p:nvPr>
            <p:ph type="body" idx="1"/>
          </p:nvPr>
        </p:nvSpPr>
        <p:spPr>
          <a:xfrm>
            <a:off x="964325" y="1215750"/>
            <a:ext cx="3651900" cy="20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●"/>
              <a:defRPr sz="1200">
                <a:latin typeface="Agency FB" panose="020B0503020202020204" pitchFamily="34" charset="0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51" name="Google Shape;251;p4"/>
          <p:cNvGrpSpPr/>
          <p:nvPr/>
        </p:nvGrpSpPr>
        <p:grpSpPr>
          <a:xfrm>
            <a:off x="-180516" y="-14198"/>
            <a:ext cx="9349923" cy="3177806"/>
            <a:chOff x="-180516" y="42117"/>
            <a:chExt cx="9349923" cy="3177806"/>
          </a:xfrm>
        </p:grpSpPr>
        <p:grpSp>
          <p:nvGrpSpPr>
            <p:cNvPr id="252" name="Google Shape;252;p4"/>
            <p:cNvGrpSpPr/>
            <p:nvPr/>
          </p:nvGrpSpPr>
          <p:grpSpPr>
            <a:xfrm rot="-2191823">
              <a:off x="8743875" y="2692579"/>
              <a:ext cx="268686" cy="284592"/>
              <a:chOff x="997488" y="4612287"/>
              <a:chExt cx="171567" cy="181724"/>
            </a:xfrm>
          </p:grpSpPr>
          <p:sp>
            <p:nvSpPr>
              <p:cNvPr id="253" name="Google Shape;253;p4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4"/>
            <p:cNvGrpSpPr/>
            <p:nvPr/>
          </p:nvGrpSpPr>
          <p:grpSpPr>
            <a:xfrm rot="5400000">
              <a:off x="4692730" y="113025"/>
              <a:ext cx="298480" cy="282596"/>
              <a:chOff x="682740" y="4476429"/>
              <a:chExt cx="190600" cy="180446"/>
            </a:xfrm>
          </p:grpSpPr>
          <p:sp>
            <p:nvSpPr>
              <p:cNvPr id="261" name="Google Shape;261;p4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4"/>
            <p:cNvGrpSpPr/>
            <p:nvPr/>
          </p:nvGrpSpPr>
          <p:grpSpPr>
            <a:xfrm>
              <a:off x="50204" y="162688"/>
              <a:ext cx="582373" cy="275888"/>
              <a:chOff x="2623046" y="2073179"/>
              <a:chExt cx="818054" cy="387538"/>
            </a:xfrm>
          </p:grpSpPr>
          <p:sp>
            <p:nvSpPr>
              <p:cNvPr id="267" name="Google Shape;267;p4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4"/>
            <p:cNvGrpSpPr/>
            <p:nvPr/>
          </p:nvGrpSpPr>
          <p:grpSpPr>
            <a:xfrm>
              <a:off x="8587021" y="144330"/>
              <a:ext cx="582385" cy="1201637"/>
              <a:chOff x="-167829" y="1493442"/>
              <a:chExt cx="582385" cy="1201637"/>
            </a:xfrm>
          </p:grpSpPr>
          <p:grpSp>
            <p:nvGrpSpPr>
              <p:cNvPr id="270" name="Google Shape;270;p4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271" name="Google Shape;271;p4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3" name="Google Shape;273;p4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274" name="Google Shape;274;p4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" name="Google Shape;276;p4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277" name="Google Shape;277;p4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9" name="Google Shape;279;p4"/>
            <p:cNvGrpSpPr/>
            <p:nvPr/>
          </p:nvGrpSpPr>
          <p:grpSpPr>
            <a:xfrm>
              <a:off x="-180516" y="2947917"/>
              <a:ext cx="582385" cy="272006"/>
              <a:chOff x="3678459" y="2853017"/>
              <a:chExt cx="582385" cy="272006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>
              <a:off x="94800" y="621818"/>
              <a:ext cx="156102" cy="246661"/>
              <a:chOff x="3680625" y="2057293"/>
              <a:chExt cx="156102" cy="246661"/>
            </a:xfrm>
          </p:grpSpPr>
          <p:sp>
            <p:nvSpPr>
              <p:cNvPr id="283" name="Google Shape;283;p4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4"/>
            <p:cNvGrpSpPr/>
            <p:nvPr/>
          </p:nvGrpSpPr>
          <p:grpSpPr>
            <a:xfrm rot="-6335736">
              <a:off x="42249" y="2102438"/>
              <a:ext cx="261189" cy="262475"/>
              <a:chOff x="812809" y="3924593"/>
              <a:chExt cx="166792" cy="167600"/>
            </a:xfrm>
          </p:grpSpPr>
          <p:sp>
            <p:nvSpPr>
              <p:cNvPr id="286" name="Google Shape;286;p4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4"/>
            <p:cNvGrpSpPr/>
            <p:nvPr/>
          </p:nvGrpSpPr>
          <p:grpSpPr>
            <a:xfrm>
              <a:off x="3213584" y="42117"/>
              <a:ext cx="582385" cy="272006"/>
              <a:chOff x="3297459" y="2776817"/>
              <a:chExt cx="582385" cy="272006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3297459" y="27768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3338110" y="28127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5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5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322" name="Google Shape;322;p5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323" name="Google Shape;323;p5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30" name="Google Shape;330;p5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331" name="Google Shape;331;p5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2" name="Google Shape;332;p5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33" name="Google Shape;333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36" name="Google Shape;336;p5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7" name="Google Shape;337;p5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339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1" name="Google Shape;341;p5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42" name="Google Shape;342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5" name="Google Shape;345;p5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5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5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8" name="Google Shape;348;p5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49" name="Google Shape;349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2" name="Google Shape;352;p5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53" name="Google Shape;353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6" name="Google Shape;356;p5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57" name="Google Shape;357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60" name="Google Shape;360;p5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361" name="Google Shape;361;p5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362" name="Google Shape;362;p5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5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365" name="Google Shape;365;p5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" name="Google Shape;37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55279" y="2389551"/>
            <a:ext cx="2505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2"/>
          </p:nvPr>
        </p:nvSpPr>
        <p:spPr>
          <a:xfrm>
            <a:off x="1583300" y="2389551"/>
            <a:ext cx="2505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subTitle" idx="3"/>
          </p:nvPr>
        </p:nvSpPr>
        <p:spPr>
          <a:xfrm>
            <a:off x="5055275" y="20815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4"/>
          </p:nvPr>
        </p:nvSpPr>
        <p:spPr>
          <a:xfrm>
            <a:off x="1583300" y="20815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-222341" y="-12"/>
            <a:ext cx="9611660" cy="3215135"/>
            <a:chOff x="-222341" y="-12"/>
            <a:chExt cx="9611660" cy="3215135"/>
          </a:xfrm>
        </p:grpSpPr>
        <p:grpSp>
          <p:nvGrpSpPr>
            <p:cNvPr id="377" name="Google Shape;377;p5"/>
            <p:cNvGrpSpPr/>
            <p:nvPr/>
          </p:nvGrpSpPr>
          <p:grpSpPr>
            <a:xfrm rot="-2191823">
              <a:off x="8865237" y="1451179"/>
              <a:ext cx="268686" cy="284592"/>
              <a:chOff x="997488" y="4612287"/>
              <a:chExt cx="171567" cy="181724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5"/>
            <p:cNvGrpSpPr/>
            <p:nvPr/>
          </p:nvGrpSpPr>
          <p:grpSpPr>
            <a:xfrm rot="5400000">
              <a:off x="8798980" y="209100"/>
              <a:ext cx="298480" cy="282596"/>
              <a:chOff x="682740" y="4476429"/>
              <a:chExt cx="190600" cy="180446"/>
            </a:xfrm>
          </p:grpSpPr>
          <p:sp>
            <p:nvSpPr>
              <p:cNvPr id="386" name="Google Shape;386;p5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391;p5"/>
            <p:cNvGrpSpPr/>
            <p:nvPr/>
          </p:nvGrpSpPr>
          <p:grpSpPr>
            <a:xfrm>
              <a:off x="720004" y="-12"/>
              <a:ext cx="582373" cy="275888"/>
              <a:chOff x="2623046" y="2073179"/>
              <a:chExt cx="818054" cy="387538"/>
            </a:xfrm>
          </p:grpSpPr>
          <p:sp>
            <p:nvSpPr>
              <p:cNvPr id="392" name="Google Shape;392;p5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5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395" name="Google Shape;395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5"/>
            <p:cNvGrpSpPr/>
            <p:nvPr/>
          </p:nvGrpSpPr>
          <p:grpSpPr>
            <a:xfrm>
              <a:off x="2699609" y="38317"/>
              <a:ext cx="582385" cy="272006"/>
              <a:chOff x="3678459" y="2853017"/>
              <a:chExt cx="582385" cy="272006"/>
            </a:xfrm>
          </p:grpSpPr>
          <p:sp>
            <p:nvSpPr>
              <p:cNvPr id="398" name="Google Shape;398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5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401" name="Google Shape;401;p5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5"/>
            <p:cNvGrpSpPr/>
            <p:nvPr/>
          </p:nvGrpSpPr>
          <p:grpSpPr>
            <a:xfrm rot="-6335736">
              <a:off x="108087" y="877513"/>
              <a:ext cx="261189" cy="262475"/>
              <a:chOff x="812809" y="3924593"/>
              <a:chExt cx="166792" cy="167600"/>
            </a:xfrm>
          </p:grpSpPr>
          <p:sp>
            <p:nvSpPr>
              <p:cNvPr id="404" name="Google Shape;404;p5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5"/>
            <p:cNvGrpSpPr/>
            <p:nvPr/>
          </p:nvGrpSpPr>
          <p:grpSpPr>
            <a:xfrm>
              <a:off x="-222341" y="1399167"/>
              <a:ext cx="582385" cy="272006"/>
              <a:chOff x="3678459" y="2853017"/>
              <a:chExt cx="582385" cy="272006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7048434" y="1930"/>
              <a:ext cx="582385" cy="272006"/>
              <a:chOff x="3678459" y="2853017"/>
              <a:chExt cx="582385" cy="272006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6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415" name="Google Shape;415;p6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2" y="3091094"/>
              <a:ext cx="9144001" cy="2204795"/>
              <a:chOff x="2" y="3091094"/>
              <a:chExt cx="9144001" cy="2204795"/>
            </a:xfrm>
          </p:grpSpPr>
          <p:grpSp>
            <p:nvGrpSpPr>
              <p:cNvPr id="443" name="Google Shape;443;p6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444" name="Google Shape;444;p6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5" name="Google Shape;445;p6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446" name="Google Shape;446;p6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6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8" name="Google Shape;448;p6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449" name="Google Shape;449;p6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6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51" name="Google Shape;451;p6"/>
              <p:cNvGrpSpPr/>
              <p:nvPr/>
            </p:nvGrpSpPr>
            <p:grpSpPr>
              <a:xfrm>
                <a:off x="150971" y="4174231"/>
                <a:ext cx="8993031" cy="999797"/>
                <a:chOff x="150971" y="4174231"/>
                <a:chExt cx="8993031" cy="999797"/>
              </a:xfrm>
            </p:grpSpPr>
            <p:grpSp>
              <p:nvGrpSpPr>
                <p:cNvPr id="452" name="Google Shape;452;p6"/>
                <p:cNvGrpSpPr/>
                <p:nvPr/>
              </p:nvGrpSpPr>
              <p:grpSpPr>
                <a:xfrm rot="10800000" flipH="1">
                  <a:off x="465032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6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6" name="Google Shape;456;p6"/>
                <p:cNvGrpSpPr/>
                <p:nvPr/>
              </p:nvGrpSpPr>
              <p:grpSpPr>
                <a:xfrm>
                  <a:off x="150971" y="4174231"/>
                  <a:ext cx="8993031" cy="999797"/>
                  <a:chOff x="150971" y="4174231"/>
                  <a:chExt cx="8993031" cy="999797"/>
                </a:xfrm>
              </p:grpSpPr>
              <p:sp>
                <p:nvSpPr>
                  <p:cNvPr id="457" name="Google Shape;457;p6"/>
                  <p:cNvSpPr/>
                  <p:nvPr/>
                </p:nvSpPr>
                <p:spPr>
                  <a:xfrm flipH="1">
                    <a:off x="8761420" y="4854731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58" name="Google Shape;458;p6"/>
                  <p:cNvGrpSpPr/>
                  <p:nvPr/>
                </p:nvGrpSpPr>
                <p:grpSpPr>
                  <a:xfrm flipH="1">
                    <a:off x="8319346" y="4974351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59" name="Google Shape;459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1" name="Google Shape;461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2" name="Google Shape;462;p6"/>
                  <p:cNvSpPr/>
                  <p:nvPr/>
                </p:nvSpPr>
                <p:spPr>
                  <a:xfrm flipH="1">
                    <a:off x="7041820" y="508595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63" name="Google Shape;463;p6"/>
                  <p:cNvGrpSpPr/>
                  <p:nvPr/>
                </p:nvGrpSpPr>
                <p:grpSpPr>
                  <a:xfrm flipH="1">
                    <a:off x="150971" y="4805676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64" name="Google Shape;464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" name="Google Shape;465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6" name="Google Shape;466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7" name="Google Shape;467;p6"/>
                  <p:cNvSpPr/>
                  <p:nvPr/>
                </p:nvSpPr>
                <p:spPr>
                  <a:xfrm flipH="1">
                    <a:off x="5430958" y="497435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6"/>
                  <p:cNvSpPr/>
                  <p:nvPr/>
                </p:nvSpPr>
                <p:spPr>
                  <a:xfrm>
                    <a:off x="3429120" y="502340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6"/>
                  <p:cNvSpPr/>
                  <p:nvPr/>
                </p:nvSpPr>
                <p:spPr>
                  <a:xfrm flipH="1">
                    <a:off x="666545" y="502340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70" name="Google Shape;470;p6"/>
                  <p:cNvGrpSpPr/>
                  <p:nvPr/>
                </p:nvGrpSpPr>
                <p:grpSpPr>
                  <a:xfrm rot="10800000" flipH="1">
                    <a:off x="6333471" y="4868001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71" name="Google Shape;471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2" name="Google Shape;472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3" name="Google Shape;473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74" name="Google Shape;474;p6"/>
                  <p:cNvGrpSpPr/>
                  <p:nvPr/>
                </p:nvGrpSpPr>
                <p:grpSpPr>
                  <a:xfrm flipH="1">
                    <a:off x="1790046" y="4854726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75" name="Google Shape;475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6" name="Google Shape;476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7" name="Google Shape;477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78" name="Google Shape;478;p6"/>
                  <p:cNvSpPr/>
                  <p:nvPr/>
                </p:nvSpPr>
                <p:spPr>
                  <a:xfrm>
                    <a:off x="8903645" y="4174231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79" name="Google Shape;479;p6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480" name="Google Shape;480;p6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481" name="Google Shape;481;p6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6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484" name="Google Shape;484;p6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0" name="Google Shape;490;p6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746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6"/>
          <p:cNvGrpSpPr/>
          <p:nvPr/>
        </p:nvGrpSpPr>
        <p:grpSpPr>
          <a:xfrm>
            <a:off x="-168796" y="-8"/>
            <a:ext cx="9529652" cy="3101833"/>
            <a:chOff x="-168796" y="-8"/>
            <a:chExt cx="9529652" cy="3101833"/>
          </a:xfrm>
        </p:grpSpPr>
        <p:grpSp>
          <p:nvGrpSpPr>
            <p:cNvPr id="492" name="Google Shape;492;p6"/>
            <p:cNvGrpSpPr/>
            <p:nvPr/>
          </p:nvGrpSpPr>
          <p:grpSpPr>
            <a:xfrm rot="-2191823">
              <a:off x="2855587" y="52004"/>
              <a:ext cx="268686" cy="284592"/>
              <a:chOff x="997488" y="4612287"/>
              <a:chExt cx="171567" cy="181724"/>
            </a:xfrm>
          </p:grpSpPr>
          <p:sp>
            <p:nvSpPr>
              <p:cNvPr id="493" name="Google Shape;493;p6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6"/>
            <p:cNvGrpSpPr/>
            <p:nvPr/>
          </p:nvGrpSpPr>
          <p:grpSpPr>
            <a:xfrm rot="5400000">
              <a:off x="8878855" y="876425"/>
              <a:ext cx="298480" cy="282596"/>
              <a:chOff x="682740" y="4476429"/>
              <a:chExt cx="190600" cy="180446"/>
            </a:xfrm>
          </p:grpSpPr>
          <p:sp>
            <p:nvSpPr>
              <p:cNvPr id="501" name="Google Shape;501;p6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6"/>
            <p:cNvGrpSpPr/>
            <p:nvPr/>
          </p:nvGrpSpPr>
          <p:grpSpPr>
            <a:xfrm>
              <a:off x="-168796" y="1407888"/>
              <a:ext cx="582373" cy="275888"/>
              <a:chOff x="2623046" y="2073179"/>
              <a:chExt cx="818054" cy="387538"/>
            </a:xfrm>
          </p:grpSpPr>
          <p:sp>
            <p:nvSpPr>
              <p:cNvPr id="507" name="Google Shape;507;p6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6"/>
            <p:cNvGrpSpPr/>
            <p:nvPr/>
          </p:nvGrpSpPr>
          <p:grpSpPr>
            <a:xfrm>
              <a:off x="8778471" y="1453892"/>
              <a:ext cx="582385" cy="1201637"/>
              <a:chOff x="-167829" y="1493442"/>
              <a:chExt cx="582385" cy="1201637"/>
            </a:xfrm>
          </p:grpSpPr>
          <p:grpSp>
            <p:nvGrpSpPr>
              <p:cNvPr id="510" name="Google Shape;510;p6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511" name="Google Shape;511;p6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6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" name="Google Shape;513;p6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514" name="Google Shape;514;p6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6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" name="Google Shape;516;p6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517" name="Google Shape;517;p6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6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9" name="Google Shape;519;p6"/>
            <p:cNvGrpSpPr/>
            <p:nvPr/>
          </p:nvGrpSpPr>
          <p:grpSpPr>
            <a:xfrm>
              <a:off x="976534" y="13242"/>
              <a:ext cx="582385" cy="272006"/>
              <a:chOff x="3678459" y="2853017"/>
              <a:chExt cx="582385" cy="272006"/>
            </a:xfrm>
          </p:grpSpPr>
          <p:sp>
            <p:nvSpPr>
              <p:cNvPr id="520" name="Google Shape;520;p6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6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523" name="Google Shape;523;p6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6"/>
            <p:cNvGrpSpPr/>
            <p:nvPr/>
          </p:nvGrpSpPr>
          <p:grpSpPr>
            <a:xfrm rot="-6335736">
              <a:off x="-41213" y="2809513"/>
              <a:ext cx="261189" cy="262475"/>
              <a:chOff x="812809" y="3924593"/>
              <a:chExt cx="166792" cy="167600"/>
            </a:xfrm>
          </p:grpSpPr>
          <p:sp>
            <p:nvSpPr>
              <p:cNvPr id="526" name="Google Shape;526;p6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6"/>
            <p:cNvGrpSpPr/>
            <p:nvPr/>
          </p:nvGrpSpPr>
          <p:grpSpPr>
            <a:xfrm>
              <a:off x="7029859" y="58292"/>
              <a:ext cx="582385" cy="272006"/>
              <a:chOff x="3678459" y="2853017"/>
              <a:chExt cx="582385" cy="272006"/>
            </a:xfrm>
          </p:grpSpPr>
          <p:sp>
            <p:nvSpPr>
              <p:cNvPr id="530" name="Google Shape;530;p6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8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655" name="Google Shape;655;p8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8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683" name="Google Shape;683;p8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684" name="Google Shape;684;p8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5" name="Google Shape;685;p8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686" name="Google Shape;686;p8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8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8" name="Google Shape;688;p8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689" name="Google Shape;689;p8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8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91" name="Google Shape;691;p8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692" name="Google Shape;692;p8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3" name="Google Shape;693;p8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4" name="Google Shape;694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97" name="Google Shape;697;p8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8" name="Google Shape;698;p8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9" name="Google Shape;699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02" name="Google Shape;702;p8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03" name="Google Shape;703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6" name="Google Shape;706;p8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8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8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09" name="Google Shape;709;p8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0" name="Google Shape;710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1" name="Google Shape;711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2" name="Google Shape;712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3" name="Google Shape;713;p8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4" name="Google Shape;714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" name="Google Shape;715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" name="Google Shape;716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7" name="Google Shape;717;p8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8" name="Google Shape;718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" name="Google Shape;720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21" name="Google Shape;721;p8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722" name="Google Shape;722;p8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723" name="Google Shape;723;p8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8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726" name="Google Shape;726;p8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2" name="Google Shape;732;p8"/>
          <p:cNvSpPr txBox="1">
            <a:spLocks noGrp="1"/>
          </p:cNvSpPr>
          <p:nvPr>
            <p:ph type="title"/>
          </p:nvPr>
        </p:nvSpPr>
        <p:spPr>
          <a:xfrm>
            <a:off x="1416225" y="1307100"/>
            <a:ext cx="6311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33" name="Google Shape;733;p8"/>
          <p:cNvGrpSpPr/>
          <p:nvPr/>
        </p:nvGrpSpPr>
        <p:grpSpPr>
          <a:xfrm>
            <a:off x="-285116" y="11300"/>
            <a:ext cx="9674435" cy="3203822"/>
            <a:chOff x="-285116" y="11300"/>
            <a:chExt cx="9674435" cy="3203822"/>
          </a:xfrm>
        </p:grpSpPr>
        <p:grpSp>
          <p:nvGrpSpPr>
            <p:cNvPr id="734" name="Google Shape;734;p8"/>
            <p:cNvGrpSpPr/>
            <p:nvPr/>
          </p:nvGrpSpPr>
          <p:grpSpPr>
            <a:xfrm rot="-2191823">
              <a:off x="58312" y="1028154"/>
              <a:ext cx="268686" cy="284592"/>
              <a:chOff x="997488" y="4612287"/>
              <a:chExt cx="171567" cy="181724"/>
            </a:xfrm>
          </p:grpSpPr>
          <p:sp>
            <p:nvSpPr>
              <p:cNvPr id="735" name="Google Shape;735;p8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8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8"/>
            <p:cNvGrpSpPr/>
            <p:nvPr/>
          </p:nvGrpSpPr>
          <p:grpSpPr>
            <a:xfrm rot="5400000">
              <a:off x="8798980" y="2155125"/>
              <a:ext cx="298480" cy="282596"/>
              <a:chOff x="682740" y="4476429"/>
              <a:chExt cx="190600" cy="180446"/>
            </a:xfrm>
          </p:grpSpPr>
          <p:sp>
            <p:nvSpPr>
              <p:cNvPr id="743" name="Google Shape;743;p8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8"/>
            <p:cNvGrpSpPr/>
            <p:nvPr/>
          </p:nvGrpSpPr>
          <p:grpSpPr>
            <a:xfrm>
              <a:off x="1282879" y="11300"/>
              <a:ext cx="582373" cy="275888"/>
              <a:chOff x="2623046" y="2073179"/>
              <a:chExt cx="818054" cy="387538"/>
            </a:xfrm>
          </p:grpSpPr>
          <p:sp>
            <p:nvSpPr>
              <p:cNvPr id="749" name="Google Shape;749;p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8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752" name="Google Shape;752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8"/>
            <p:cNvGrpSpPr/>
            <p:nvPr/>
          </p:nvGrpSpPr>
          <p:grpSpPr>
            <a:xfrm>
              <a:off x="-285116" y="103892"/>
              <a:ext cx="582385" cy="272006"/>
              <a:chOff x="3678459" y="2853017"/>
              <a:chExt cx="582385" cy="272006"/>
            </a:xfrm>
          </p:grpSpPr>
          <p:sp>
            <p:nvSpPr>
              <p:cNvPr id="755" name="Google Shape;755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8"/>
            <p:cNvGrpSpPr/>
            <p:nvPr/>
          </p:nvGrpSpPr>
          <p:grpSpPr>
            <a:xfrm>
              <a:off x="114600" y="505143"/>
              <a:ext cx="156102" cy="246661"/>
              <a:chOff x="3680625" y="2057293"/>
              <a:chExt cx="156102" cy="246661"/>
            </a:xfrm>
          </p:grpSpPr>
          <p:sp>
            <p:nvSpPr>
              <p:cNvPr id="758" name="Google Shape;758;p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8"/>
            <p:cNvGrpSpPr/>
            <p:nvPr/>
          </p:nvGrpSpPr>
          <p:grpSpPr>
            <a:xfrm rot="-6335736">
              <a:off x="38437" y="2440513"/>
              <a:ext cx="261189" cy="262475"/>
              <a:chOff x="812809" y="3924593"/>
              <a:chExt cx="166792" cy="167600"/>
            </a:xfrm>
          </p:grpSpPr>
          <p:sp>
            <p:nvSpPr>
              <p:cNvPr id="761" name="Google Shape;761;p8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8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765" name="Google Shape;765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8"/>
            <p:cNvGrpSpPr/>
            <p:nvPr/>
          </p:nvGrpSpPr>
          <p:grpSpPr>
            <a:xfrm>
              <a:off x="8866775" y="539493"/>
              <a:ext cx="156102" cy="246661"/>
              <a:chOff x="3680625" y="2057293"/>
              <a:chExt cx="156102" cy="246661"/>
            </a:xfrm>
          </p:grpSpPr>
          <p:sp>
            <p:nvSpPr>
              <p:cNvPr id="768" name="Google Shape;768;p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8"/>
            <p:cNvGrpSpPr/>
            <p:nvPr/>
          </p:nvGrpSpPr>
          <p:grpSpPr>
            <a:xfrm>
              <a:off x="6047459" y="13242"/>
              <a:ext cx="582385" cy="272006"/>
              <a:chOff x="3678459" y="2853017"/>
              <a:chExt cx="582385" cy="272006"/>
            </a:xfrm>
          </p:grpSpPr>
          <p:sp>
            <p:nvSpPr>
              <p:cNvPr id="771" name="Google Shape;771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9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775" name="Google Shape;775;p9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776" name="Google Shape;776;p9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9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9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9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9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9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9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9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9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9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803" name="Google Shape;803;p9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804" name="Google Shape;804;p9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5" name="Google Shape;805;p9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806" name="Google Shape;806;p9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7" name="Google Shape;807;p9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08" name="Google Shape;808;p9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809" name="Google Shape;809;p9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0" name="Google Shape;810;p9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11" name="Google Shape;811;p9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812" name="Google Shape;812;p9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3" name="Google Shape;813;p9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14" name="Google Shape;814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5" name="Google Shape;815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6" name="Google Shape;816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17" name="Google Shape;817;p9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8" name="Google Shape;818;p9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19" name="Google Shape;819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0" name="Google Shape;820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1" name="Google Shape;821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22" name="Google Shape;822;p9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23" name="Google Shape;823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4" name="Google Shape;824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26" name="Google Shape;826;p9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9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9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29" name="Google Shape;829;p9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0" name="Google Shape;830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1" name="Google Shape;831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2" name="Google Shape;832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3" name="Google Shape;833;p9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4" name="Google Shape;834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7" name="Google Shape;837;p9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8" name="Google Shape;838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841" name="Google Shape;841;p9"/>
          <p:cNvGrpSpPr/>
          <p:nvPr/>
        </p:nvGrpSpPr>
        <p:grpSpPr>
          <a:xfrm>
            <a:off x="-322660" y="-11824"/>
            <a:ext cx="9674435" cy="3226947"/>
            <a:chOff x="-285116" y="-11824"/>
            <a:chExt cx="9674435" cy="3226947"/>
          </a:xfrm>
        </p:grpSpPr>
        <p:grpSp>
          <p:nvGrpSpPr>
            <p:cNvPr id="842" name="Google Shape;842;p9"/>
            <p:cNvGrpSpPr/>
            <p:nvPr/>
          </p:nvGrpSpPr>
          <p:grpSpPr>
            <a:xfrm rot="-2191823">
              <a:off x="32012" y="2554929"/>
              <a:ext cx="268686" cy="284592"/>
              <a:chOff x="997488" y="4612287"/>
              <a:chExt cx="171567" cy="181724"/>
            </a:xfrm>
          </p:grpSpPr>
          <p:sp>
            <p:nvSpPr>
              <p:cNvPr id="843" name="Google Shape;843;p9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" name="Google Shape;850;p9"/>
            <p:cNvGrpSpPr/>
            <p:nvPr/>
          </p:nvGrpSpPr>
          <p:grpSpPr>
            <a:xfrm rot="5400000">
              <a:off x="8798980" y="2155125"/>
              <a:ext cx="298480" cy="282596"/>
              <a:chOff x="682740" y="4476429"/>
              <a:chExt cx="190600" cy="180446"/>
            </a:xfrm>
          </p:grpSpPr>
          <p:sp>
            <p:nvSpPr>
              <p:cNvPr id="851" name="Google Shape;851;p9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856;p9"/>
            <p:cNvGrpSpPr/>
            <p:nvPr/>
          </p:nvGrpSpPr>
          <p:grpSpPr>
            <a:xfrm>
              <a:off x="-168796" y="1407888"/>
              <a:ext cx="582373" cy="275888"/>
              <a:chOff x="2623046" y="2073179"/>
              <a:chExt cx="818054" cy="387538"/>
            </a:xfrm>
          </p:grpSpPr>
          <p:sp>
            <p:nvSpPr>
              <p:cNvPr id="857" name="Google Shape;857;p9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9" name="Google Shape;859;p9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860" name="Google Shape;860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9"/>
            <p:cNvGrpSpPr/>
            <p:nvPr/>
          </p:nvGrpSpPr>
          <p:grpSpPr>
            <a:xfrm>
              <a:off x="-285116" y="103892"/>
              <a:ext cx="582385" cy="272006"/>
              <a:chOff x="3678459" y="2853017"/>
              <a:chExt cx="582385" cy="272006"/>
            </a:xfrm>
          </p:grpSpPr>
          <p:sp>
            <p:nvSpPr>
              <p:cNvPr id="863" name="Google Shape;863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9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866" name="Google Shape;866;p9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9"/>
            <p:cNvGrpSpPr/>
            <p:nvPr/>
          </p:nvGrpSpPr>
          <p:grpSpPr>
            <a:xfrm rot="-6335736">
              <a:off x="5039712" y="18013"/>
              <a:ext cx="261189" cy="262475"/>
              <a:chOff x="812809" y="3924593"/>
              <a:chExt cx="166792" cy="167600"/>
            </a:xfrm>
          </p:grpSpPr>
          <p:sp>
            <p:nvSpPr>
              <p:cNvPr id="869" name="Google Shape;869;p9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9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873" name="Google Shape;873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5" name="Google Shape;875;p9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877" name="Google Shape;877;p9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9" name="Google Shape;879;p9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880" name="Google Shape;880;p9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9"/>
          <p:cNvSpPr txBox="1">
            <a:spLocks noGrp="1"/>
          </p:cNvSpPr>
          <p:nvPr>
            <p:ph type="subTitle" idx="1"/>
          </p:nvPr>
        </p:nvSpPr>
        <p:spPr>
          <a:xfrm>
            <a:off x="5046401" y="1587400"/>
            <a:ext cx="33843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9"/>
          <p:cNvSpPr txBox="1">
            <a:spLocks noGrp="1"/>
          </p:cNvSpPr>
          <p:nvPr>
            <p:ph type="subTitle" idx="2"/>
          </p:nvPr>
        </p:nvSpPr>
        <p:spPr>
          <a:xfrm>
            <a:off x="713450" y="1587400"/>
            <a:ext cx="33843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9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74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11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893" name="Google Shape;893;p11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894" name="Google Shape;894;p11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1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1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1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1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1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1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1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1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1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1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1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1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11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921" name="Google Shape;921;p11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922" name="Google Shape;922;p11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23" name="Google Shape;923;p11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924" name="Google Shape;924;p11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26" name="Google Shape;926;p11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927" name="Google Shape;927;p11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29" name="Google Shape;929;p11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930" name="Google Shape;930;p11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1" name="Google Shape;931;p11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5" name="Google Shape;935;p11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40" name="Google Shape;940;p11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2" name="Google Shape;942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3" name="Google Shape;943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44" name="Google Shape;944;p11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11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11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47" name="Google Shape;947;p11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9" name="Google Shape;949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1" name="Google Shape;951;p11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52" name="Google Shape;952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8" name="Google Shape;958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959" name="Google Shape;959;p11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960" name="Google Shape;960;p11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961" name="Google Shape;961;p11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11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964" name="Google Shape;964;p11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0" name="Google Shape;9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71" name="Google Shape;971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72" name="Google Shape;972;p11"/>
          <p:cNvGrpSpPr/>
          <p:nvPr/>
        </p:nvGrpSpPr>
        <p:grpSpPr>
          <a:xfrm>
            <a:off x="-260066" y="11300"/>
            <a:ext cx="9712635" cy="3202362"/>
            <a:chOff x="-260066" y="11300"/>
            <a:chExt cx="9712635" cy="3202362"/>
          </a:xfrm>
        </p:grpSpPr>
        <p:grpSp>
          <p:nvGrpSpPr>
            <p:cNvPr id="973" name="Google Shape;973;p11"/>
            <p:cNvGrpSpPr/>
            <p:nvPr/>
          </p:nvGrpSpPr>
          <p:grpSpPr>
            <a:xfrm rot="5400000">
              <a:off x="1316630" y="45450"/>
              <a:ext cx="298480" cy="282596"/>
              <a:chOff x="682740" y="4476429"/>
              <a:chExt cx="190600" cy="180446"/>
            </a:xfrm>
          </p:grpSpPr>
          <p:sp>
            <p:nvSpPr>
              <p:cNvPr id="974" name="Google Shape;974;p11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11"/>
            <p:cNvGrpSpPr/>
            <p:nvPr/>
          </p:nvGrpSpPr>
          <p:grpSpPr>
            <a:xfrm>
              <a:off x="2634479" y="11300"/>
              <a:ext cx="582373" cy="275888"/>
              <a:chOff x="2623046" y="2073179"/>
              <a:chExt cx="818054" cy="387538"/>
            </a:xfrm>
          </p:grpSpPr>
          <p:sp>
            <p:nvSpPr>
              <p:cNvPr id="980" name="Google Shape;980;p11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11"/>
            <p:cNvGrpSpPr/>
            <p:nvPr/>
          </p:nvGrpSpPr>
          <p:grpSpPr>
            <a:xfrm>
              <a:off x="8870184" y="2185992"/>
              <a:ext cx="582385" cy="272006"/>
              <a:chOff x="3678459" y="2853017"/>
              <a:chExt cx="582385" cy="272006"/>
            </a:xfrm>
          </p:grpSpPr>
          <p:sp>
            <p:nvSpPr>
              <p:cNvPr id="983" name="Google Shape;983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11"/>
            <p:cNvGrpSpPr/>
            <p:nvPr/>
          </p:nvGrpSpPr>
          <p:grpSpPr>
            <a:xfrm>
              <a:off x="-260066" y="1855080"/>
              <a:ext cx="582385" cy="272006"/>
              <a:chOff x="3678459" y="2853017"/>
              <a:chExt cx="582385" cy="272006"/>
            </a:xfrm>
          </p:grpSpPr>
          <p:sp>
            <p:nvSpPr>
              <p:cNvPr id="986" name="Google Shape;986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11"/>
            <p:cNvGrpSpPr/>
            <p:nvPr/>
          </p:nvGrpSpPr>
          <p:grpSpPr>
            <a:xfrm rot="-6335736">
              <a:off x="108099" y="247176"/>
              <a:ext cx="261189" cy="262475"/>
              <a:chOff x="812809" y="3924593"/>
              <a:chExt cx="166792" cy="167600"/>
            </a:xfrm>
          </p:grpSpPr>
          <p:sp>
            <p:nvSpPr>
              <p:cNvPr id="989" name="Google Shape;989;p11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" name="Google Shape;992;p11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993" name="Google Shape;993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5" name="Google Shape;995;p11"/>
            <p:cNvGrpSpPr/>
            <p:nvPr/>
          </p:nvGrpSpPr>
          <p:grpSpPr>
            <a:xfrm>
              <a:off x="5720696" y="50742"/>
              <a:ext cx="582385" cy="272006"/>
              <a:chOff x="3678459" y="2853017"/>
              <a:chExt cx="582385" cy="272006"/>
            </a:xfrm>
          </p:grpSpPr>
          <p:sp>
            <p:nvSpPr>
              <p:cNvPr id="996" name="Google Shape;996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" name="Google Shape;998;p11"/>
            <p:cNvGrpSpPr/>
            <p:nvPr/>
          </p:nvGrpSpPr>
          <p:grpSpPr>
            <a:xfrm>
              <a:off x="8870163" y="642793"/>
              <a:ext cx="156102" cy="246661"/>
              <a:chOff x="3680625" y="2057293"/>
              <a:chExt cx="156102" cy="246661"/>
            </a:xfrm>
          </p:grpSpPr>
          <p:sp>
            <p:nvSpPr>
              <p:cNvPr id="999" name="Google Shape;999;p11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1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1"/>
            <p:cNvGrpSpPr/>
            <p:nvPr/>
          </p:nvGrpSpPr>
          <p:grpSpPr>
            <a:xfrm rot="-6335736">
              <a:off x="8837849" y="2921351"/>
              <a:ext cx="261189" cy="262475"/>
              <a:chOff x="812809" y="3924593"/>
              <a:chExt cx="166792" cy="167600"/>
            </a:xfrm>
          </p:grpSpPr>
          <p:sp>
            <p:nvSpPr>
              <p:cNvPr id="1002" name="Google Shape;1002;p11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11"/>
            <p:cNvGrpSpPr/>
            <p:nvPr/>
          </p:nvGrpSpPr>
          <p:grpSpPr>
            <a:xfrm>
              <a:off x="111188" y="2381668"/>
              <a:ext cx="156102" cy="246661"/>
              <a:chOff x="3680625" y="2057293"/>
              <a:chExt cx="156102" cy="246661"/>
            </a:xfrm>
          </p:grpSpPr>
          <p:sp>
            <p:nvSpPr>
              <p:cNvPr id="1006" name="Google Shape;1006;p11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13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011" name="Google Shape;1011;p13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012" name="Google Shape;1012;p13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3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3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3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3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" name="Google Shape;1038;p13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039" name="Google Shape;1039;p13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040" name="Google Shape;1040;p13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41" name="Google Shape;1041;p13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042" name="Google Shape;1042;p13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3" name="Google Shape;1043;p13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4" name="Google Shape;1044;p13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045" name="Google Shape;1045;p13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6" name="Google Shape;1046;p13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47" name="Google Shape;1047;p13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048" name="Google Shape;1048;p13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49" name="Google Shape;1049;p13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50" name="Google Shape;1050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1" name="Google Shape;1051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2" name="Google Shape;1052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53" name="Google Shape;1053;p13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54" name="Google Shape;1054;p13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55" name="Google Shape;1055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6" name="Google Shape;1056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7" name="Google Shape;1057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58" name="Google Shape;1058;p13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13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13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61" name="Google Shape;1061;p13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62" name="Google Shape;1062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3" name="Google Shape;1063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4" name="Google Shape;1064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65" name="Google Shape;1065;p13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66" name="Google Shape;1066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7" name="Google Shape;1067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8" name="Google Shape;1068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69" name="Google Shape;1069;p13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70" name="Google Shape;1070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1" name="Google Shape;1071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2" name="Google Shape;1072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73" name="Google Shape;1073;p13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4" name="Google Shape;1074;p13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075" name="Google Shape;1075;p13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076" name="Google Shape;1076;p13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3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" name="Google Shape;1078;p13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079" name="Google Shape;1079;p13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3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3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5" name="Google Shape;1085;p13"/>
          <p:cNvSpPr txBox="1">
            <a:spLocks noGrp="1"/>
          </p:cNvSpPr>
          <p:nvPr>
            <p:ph type="title" hasCustomPrompt="1"/>
          </p:nvPr>
        </p:nvSpPr>
        <p:spPr>
          <a:xfrm>
            <a:off x="1085700" y="1406694"/>
            <a:ext cx="752100" cy="37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6" name="Google Shape;1086;p13"/>
          <p:cNvSpPr txBox="1">
            <a:spLocks noGrp="1"/>
          </p:cNvSpPr>
          <p:nvPr>
            <p:ph type="title" idx="2" hasCustomPrompt="1"/>
          </p:nvPr>
        </p:nvSpPr>
        <p:spPr>
          <a:xfrm>
            <a:off x="1085700" y="2766175"/>
            <a:ext cx="752100" cy="372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7" name="Google Shape;1087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700" y="1859855"/>
            <a:ext cx="752100" cy="372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8" name="Google Shape;1088;p13"/>
          <p:cNvSpPr txBox="1">
            <a:spLocks noGrp="1"/>
          </p:cNvSpPr>
          <p:nvPr>
            <p:ph type="title" idx="4" hasCustomPrompt="1"/>
          </p:nvPr>
        </p:nvSpPr>
        <p:spPr>
          <a:xfrm>
            <a:off x="1085700" y="3219336"/>
            <a:ext cx="752100" cy="37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9" name="Google Shape;1089;p13"/>
          <p:cNvSpPr txBox="1">
            <a:spLocks noGrp="1"/>
          </p:cNvSpPr>
          <p:nvPr>
            <p:ph type="title" idx="5" hasCustomPrompt="1"/>
          </p:nvPr>
        </p:nvSpPr>
        <p:spPr>
          <a:xfrm>
            <a:off x="1085700" y="2313015"/>
            <a:ext cx="752100" cy="37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0" name="Google Shape;1090;p13"/>
          <p:cNvSpPr txBox="1">
            <a:spLocks noGrp="1"/>
          </p:cNvSpPr>
          <p:nvPr>
            <p:ph type="subTitle" idx="1"/>
          </p:nvPr>
        </p:nvSpPr>
        <p:spPr>
          <a:xfrm>
            <a:off x="1900875" y="1406675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subTitle" idx="6"/>
          </p:nvPr>
        </p:nvSpPr>
        <p:spPr>
          <a:xfrm>
            <a:off x="1900875" y="2312996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7"/>
          </p:nvPr>
        </p:nvSpPr>
        <p:spPr>
          <a:xfrm>
            <a:off x="1900875" y="1859835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subTitle" idx="8"/>
          </p:nvPr>
        </p:nvSpPr>
        <p:spPr>
          <a:xfrm>
            <a:off x="1900875" y="3219317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9"/>
          </p:nvPr>
        </p:nvSpPr>
        <p:spPr>
          <a:xfrm>
            <a:off x="1900875" y="2766156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13"/>
          </p:nvPr>
        </p:nvSpPr>
        <p:spPr>
          <a:xfrm>
            <a:off x="964325" y="539500"/>
            <a:ext cx="56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96" name="Google Shape;1096;p13"/>
          <p:cNvGrpSpPr/>
          <p:nvPr/>
        </p:nvGrpSpPr>
        <p:grpSpPr>
          <a:xfrm>
            <a:off x="-167829" y="40388"/>
            <a:ext cx="9595898" cy="2926966"/>
            <a:chOff x="-167829" y="40388"/>
            <a:chExt cx="9595898" cy="2926966"/>
          </a:xfrm>
        </p:grpSpPr>
        <p:grpSp>
          <p:nvGrpSpPr>
            <p:cNvPr id="1097" name="Google Shape;1097;p13"/>
            <p:cNvGrpSpPr/>
            <p:nvPr/>
          </p:nvGrpSpPr>
          <p:grpSpPr>
            <a:xfrm rot="-2191823">
              <a:off x="8716087" y="92404"/>
              <a:ext cx="268686" cy="284592"/>
              <a:chOff x="997488" y="4612287"/>
              <a:chExt cx="171567" cy="181724"/>
            </a:xfrm>
          </p:grpSpPr>
          <p:sp>
            <p:nvSpPr>
              <p:cNvPr id="1098" name="Google Shape;1098;p13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3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3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13"/>
            <p:cNvGrpSpPr/>
            <p:nvPr/>
          </p:nvGrpSpPr>
          <p:grpSpPr>
            <a:xfrm rot="5400000">
              <a:off x="267005" y="93400"/>
              <a:ext cx="298480" cy="282596"/>
              <a:chOff x="682740" y="4476429"/>
              <a:chExt cx="190600" cy="180446"/>
            </a:xfrm>
          </p:grpSpPr>
          <p:sp>
            <p:nvSpPr>
              <p:cNvPr id="1106" name="Google Shape;1106;p13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3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3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1" name="Google Shape;1111;p13"/>
            <p:cNvGrpSpPr/>
            <p:nvPr/>
          </p:nvGrpSpPr>
          <p:grpSpPr>
            <a:xfrm>
              <a:off x="4750629" y="40388"/>
              <a:ext cx="582373" cy="275888"/>
              <a:chOff x="2623046" y="2073179"/>
              <a:chExt cx="818054" cy="387538"/>
            </a:xfrm>
          </p:grpSpPr>
          <p:sp>
            <p:nvSpPr>
              <p:cNvPr id="1112" name="Google Shape;1112;p13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13"/>
            <p:cNvGrpSpPr/>
            <p:nvPr/>
          </p:nvGrpSpPr>
          <p:grpSpPr>
            <a:xfrm>
              <a:off x="-167829" y="1493442"/>
              <a:ext cx="582385" cy="1201637"/>
              <a:chOff x="-167829" y="1493442"/>
              <a:chExt cx="582385" cy="1201637"/>
            </a:xfrm>
          </p:grpSpPr>
          <p:grpSp>
            <p:nvGrpSpPr>
              <p:cNvPr id="1115" name="Google Shape;1115;p13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116" name="Google Shape;1116;p13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13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8" name="Google Shape;1118;p13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119" name="Google Shape;1119;p13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13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1" name="Google Shape;1121;p13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122" name="Google Shape;1122;p13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13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24" name="Google Shape;1124;p13"/>
            <p:cNvGrpSpPr/>
            <p:nvPr/>
          </p:nvGrpSpPr>
          <p:grpSpPr>
            <a:xfrm>
              <a:off x="8845684" y="2244317"/>
              <a:ext cx="582385" cy="272006"/>
              <a:chOff x="3678459" y="2853017"/>
              <a:chExt cx="582385" cy="272006"/>
            </a:xfrm>
          </p:grpSpPr>
          <p:sp>
            <p:nvSpPr>
              <p:cNvPr id="1125" name="Google Shape;1125;p13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3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" name="Google Shape;1127;p13"/>
            <p:cNvGrpSpPr/>
            <p:nvPr/>
          </p:nvGrpSpPr>
          <p:grpSpPr>
            <a:xfrm>
              <a:off x="8937250" y="2720693"/>
              <a:ext cx="156102" cy="246661"/>
              <a:chOff x="3680625" y="2057293"/>
              <a:chExt cx="156102" cy="246661"/>
            </a:xfrm>
          </p:grpSpPr>
          <p:sp>
            <p:nvSpPr>
              <p:cNvPr id="1128" name="Google Shape;1128;p13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0" name="Google Shape;113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700" y="3672496"/>
            <a:ext cx="752100" cy="372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1" name="Google Shape;1131;p13"/>
          <p:cNvSpPr txBox="1">
            <a:spLocks noGrp="1"/>
          </p:cNvSpPr>
          <p:nvPr>
            <p:ph type="subTitle" idx="15"/>
          </p:nvPr>
        </p:nvSpPr>
        <p:spPr>
          <a:xfrm>
            <a:off x="1900875" y="3672477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2" name="Google Shape;1132;p13"/>
          <p:cNvSpPr txBox="1">
            <a:spLocks noGrp="1"/>
          </p:cNvSpPr>
          <p:nvPr>
            <p:ph type="title" idx="16" hasCustomPrompt="1"/>
          </p:nvPr>
        </p:nvSpPr>
        <p:spPr>
          <a:xfrm>
            <a:off x="1085700" y="4125657"/>
            <a:ext cx="752100" cy="37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3" name="Google Shape;1133;p13"/>
          <p:cNvSpPr txBox="1">
            <a:spLocks noGrp="1"/>
          </p:cNvSpPr>
          <p:nvPr>
            <p:ph type="subTitle" idx="17"/>
          </p:nvPr>
        </p:nvSpPr>
        <p:spPr>
          <a:xfrm>
            <a:off x="1900875" y="4125638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3" r:id="rId10"/>
    <p:sldLayoutId id="2147483664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>
            <a:extLst>
              <a:ext uri="{FF2B5EF4-FFF2-40B4-BE49-F238E27FC236}">
                <a16:creationId xmlns:a16="http://schemas.microsoft.com/office/drawing/2014/main" id="{DCC98AD2-84C3-439A-8033-290C69234544}"/>
              </a:ext>
            </a:extLst>
          </p:cNvPr>
          <p:cNvSpPr/>
          <p:nvPr/>
        </p:nvSpPr>
        <p:spPr>
          <a:xfrm>
            <a:off x="2102412" y="1327617"/>
            <a:ext cx="4847669" cy="2289413"/>
          </a:xfrm>
          <a:custGeom>
            <a:avLst/>
            <a:gdLst/>
            <a:ahLst/>
            <a:cxnLst/>
            <a:rect l="l" t="t" r="r" b="b"/>
            <a:pathLst>
              <a:path w="3836240" h="2052388">
                <a:moveTo>
                  <a:pt x="0" y="0"/>
                </a:moveTo>
                <a:lnTo>
                  <a:pt x="3836240" y="0"/>
                </a:lnTo>
                <a:lnTo>
                  <a:pt x="3836240" y="2052389"/>
                </a:lnTo>
                <a:lnTo>
                  <a:pt x="0" y="2052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0" y="1520141"/>
            <a:ext cx="9144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CHÀO ĐÓN CÁC EM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ĐẾN BÀI HỌC MỚI!</a:t>
            </a:r>
          </a:p>
        </p:txBody>
      </p:sp>
      <p:grpSp>
        <p:nvGrpSpPr>
          <p:cNvPr id="6" name="Google Shape;2185;p33"/>
          <p:cNvGrpSpPr/>
          <p:nvPr/>
        </p:nvGrpSpPr>
        <p:grpSpPr>
          <a:xfrm flipH="1">
            <a:off x="1065184" y="686905"/>
            <a:ext cx="521025" cy="523582"/>
            <a:chOff x="812809" y="3924593"/>
            <a:chExt cx="166792" cy="167600"/>
          </a:xfrm>
        </p:grpSpPr>
        <p:sp>
          <p:nvSpPr>
            <p:cNvPr id="7" name="Google Shape;2186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87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8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210;p33"/>
          <p:cNvGrpSpPr/>
          <p:nvPr/>
        </p:nvGrpSpPr>
        <p:grpSpPr>
          <a:xfrm rot="20700074">
            <a:off x="1064446" y="3481411"/>
            <a:ext cx="723494" cy="1014134"/>
            <a:chOff x="1769348" y="2299751"/>
            <a:chExt cx="586772" cy="822488"/>
          </a:xfrm>
        </p:grpSpPr>
        <p:sp>
          <p:nvSpPr>
            <p:cNvPr id="3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44;p22"/>
          <p:cNvGrpSpPr/>
          <p:nvPr/>
        </p:nvGrpSpPr>
        <p:grpSpPr>
          <a:xfrm rot="917403">
            <a:off x="7629750" y="3800311"/>
            <a:ext cx="685449" cy="726027"/>
            <a:chOff x="997488" y="4612287"/>
            <a:chExt cx="171567" cy="181724"/>
          </a:xfrm>
        </p:grpSpPr>
        <p:sp>
          <p:nvSpPr>
            <p:cNvPr id="53" name="Google Shape;174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4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4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4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4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5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80;p22"/>
          <p:cNvGrpSpPr/>
          <p:nvPr/>
        </p:nvGrpSpPr>
        <p:grpSpPr>
          <a:xfrm flipH="1">
            <a:off x="7129324" y="647125"/>
            <a:ext cx="1195004" cy="876875"/>
            <a:chOff x="2305224" y="799001"/>
            <a:chExt cx="773754" cy="567817"/>
          </a:xfrm>
        </p:grpSpPr>
        <p:sp>
          <p:nvSpPr>
            <p:cNvPr id="61" name="Google Shape;1681;p22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82;p22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3;p22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;p22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5;p22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6;p22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7;p22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8;p22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9;p22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0;p22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1;p22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2;p22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3;p22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94;p22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95;p22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96;p22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97;p22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8;p22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9;p22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0;p22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1;p22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02;p22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03;p22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04;p22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05;p22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06;p22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7;p22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8;p22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9;p22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0;p22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1;p22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695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6645" y="1252450"/>
            <a:ext cx="3420759" cy="3203100"/>
            <a:chOff x="1216645" y="1252450"/>
            <a:chExt cx="3420759" cy="32031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22603"/>
            <a:stretch/>
          </p:blipFill>
          <p:spPr>
            <a:xfrm>
              <a:off x="1216645" y="1252450"/>
              <a:ext cx="3420759" cy="215840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88142" y="3439887"/>
              <a:ext cx="3283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32. Kết quả định dạng thực hiện nhận xét của 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FC6C02-E984-34BF-34B8-EC556F76EAF7}"/>
              </a:ext>
            </a:extLst>
          </p:cNvPr>
          <p:cNvGrpSpPr/>
          <p:nvPr/>
        </p:nvGrpSpPr>
        <p:grpSpPr>
          <a:xfrm>
            <a:off x="4900465" y="1252450"/>
            <a:ext cx="3431421" cy="2848061"/>
            <a:chOff x="381000" y="1290573"/>
            <a:chExt cx="7791683" cy="6467055"/>
          </a:xfrm>
        </p:grpSpPr>
        <p:sp>
          <p:nvSpPr>
            <p:cNvPr id="8" name="Rectangle: Diagonal Corners Rounded 11">
              <a:extLst>
                <a:ext uri="{FF2B5EF4-FFF2-40B4-BE49-F238E27FC236}">
                  <a16:creationId xmlns:a16="http://schemas.microsoft.com/office/drawing/2014/main" id="{BCDA7571-0312-E988-8D88-727D62A6F28C}"/>
                </a:ext>
              </a:extLst>
            </p:cNvPr>
            <p:cNvSpPr/>
            <p:nvPr/>
          </p:nvSpPr>
          <p:spPr>
            <a:xfrm>
              <a:off x="381000" y="2010263"/>
              <a:ext cx="7563084" cy="5505483"/>
            </a:xfrm>
            <a:prstGeom prst="round2DiagRect">
              <a:avLst/>
            </a:prstGeom>
            <a:noFill/>
            <a:ln>
              <a:solidFill>
                <a:srgbClr val="025628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Diagonal Corners Rounded 9">
              <a:extLst>
                <a:ext uri="{FF2B5EF4-FFF2-40B4-BE49-F238E27FC236}">
                  <a16:creationId xmlns:a16="http://schemas.microsoft.com/office/drawing/2014/main" id="{F7077F93-591F-45E8-F3ED-767AD0EF6179}"/>
                </a:ext>
              </a:extLst>
            </p:cNvPr>
            <p:cNvSpPr/>
            <p:nvPr/>
          </p:nvSpPr>
          <p:spPr>
            <a:xfrm>
              <a:off x="609599" y="2252145"/>
              <a:ext cx="7563084" cy="5505483"/>
            </a:xfrm>
            <a:prstGeom prst="round2Diag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02449F-02E2-A7AA-3D71-9E0893C5D608}"/>
                </a:ext>
              </a:extLst>
            </p:cNvPr>
            <p:cNvSpPr txBox="1"/>
            <p:nvPr/>
          </p:nvSpPr>
          <p:spPr>
            <a:xfrm>
              <a:off x="1050292" y="3865739"/>
              <a:ext cx="6681692" cy="3354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hận xét về văn bản sau khi được định dạng theo nhận xét của An.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F4AECA4-8C07-225F-12E6-9FE2A26880DE}"/>
                </a:ext>
              </a:extLst>
            </p:cNvPr>
            <p:cNvSpPr/>
            <p:nvPr/>
          </p:nvSpPr>
          <p:spPr>
            <a:xfrm>
              <a:off x="3275538" y="1290573"/>
              <a:ext cx="2231202" cy="2333283"/>
            </a:xfrm>
            <a:custGeom>
              <a:avLst/>
              <a:gdLst/>
              <a:ahLst/>
              <a:cxnLst/>
              <a:rect l="l" t="t" r="r" b="b"/>
              <a:pathLst>
                <a:path w="3934778" h="4114800">
                  <a:moveTo>
                    <a:pt x="0" y="0"/>
                  </a:moveTo>
                  <a:lnTo>
                    <a:pt x="3934777" y="0"/>
                  </a:lnTo>
                  <a:lnTo>
                    <a:pt x="393477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28204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03"/>
          <a:stretch/>
        </p:blipFill>
        <p:spPr>
          <a:xfrm>
            <a:off x="1216645" y="1252450"/>
            <a:ext cx="3420759" cy="2158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8142" y="3439887"/>
            <a:ext cx="32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32. Kết quả định dạng thực hiện nhận xét của An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55823" y="1252450"/>
            <a:ext cx="3422863" cy="3031898"/>
            <a:chOff x="3279018" y="7579260"/>
            <a:chExt cx="3422863" cy="3031898"/>
          </a:xfrm>
        </p:grpSpPr>
        <p:sp>
          <p:nvSpPr>
            <p:cNvPr id="14" name="Rounded Rectangle 13"/>
            <p:cNvSpPr/>
            <p:nvPr/>
          </p:nvSpPr>
          <p:spPr>
            <a:xfrm>
              <a:off x="3279018" y="7579260"/>
              <a:ext cx="3138311" cy="2796499"/>
            </a:xfrm>
            <a:prstGeom prst="roundRect">
              <a:avLst>
                <a:gd name="adj" fmla="val 11262"/>
              </a:avLst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543" y="9511571"/>
              <a:ext cx="1337338" cy="109958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66157" y="7722731"/>
              <a:ext cx="275926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ác tiêu đề của văn bản ở Hình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 đã được định dạng để nổi bật, giúp em dễ đọc và dễ ghi nhớ hơn.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185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b) Thay đổi cách bố trí hình ảnh trong văn bản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2900" y="1084607"/>
            <a:ext cx="2095500" cy="21904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76918" y="3468152"/>
            <a:ext cx="2980163" cy="1063348"/>
            <a:chOff x="1293792" y="1144800"/>
            <a:chExt cx="2980163" cy="1063348"/>
          </a:xfrm>
        </p:grpSpPr>
        <p:sp>
          <p:nvSpPr>
            <p:cNvPr id="11" name="Rounded Rectangle 10"/>
            <p:cNvSpPr/>
            <p:nvPr/>
          </p:nvSpPr>
          <p:spPr>
            <a:xfrm>
              <a:off x="1293792" y="1144800"/>
              <a:ext cx="2980163" cy="1063348"/>
            </a:xfrm>
            <a:prstGeom prst="roundRect">
              <a:avLst>
                <a:gd name="adj" fmla="val 1617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            T</a:t>
              </a:r>
              <a:r>
                <a:rPr lang="vi-VN" sz="2000">
                  <a:solidFill>
                    <a:srgbClr val="000000"/>
                  </a:solidFill>
                </a:rPr>
                <a:t>rình bày cách thay đổi bố trí hình ảnh.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4501" y="1296405"/>
              <a:ext cx="660142" cy="34197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63460" y="1084607"/>
            <a:ext cx="3889941" cy="2862322"/>
            <a:chOff x="4263460" y="1084607"/>
            <a:chExt cx="3889941" cy="2862322"/>
          </a:xfrm>
        </p:grpSpPr>
        <p:grpSp>
          <p:nvGrpSpPr>
            <p:cNvPr id="19" name="Group 18"/>
            <p:cNvGrpSpPr/>
            <p:nvPr/>
          </p:nvGrpSpPr>
          <p:grpSpPr>
            <a:xfrm>
              <a:off x="4263460" y="1084607"/>
              <a:ext cx="3889941" cy="2862322"/>
              <a:chOff x="605200" y="2456835"/>
              <a:chExt cx="3889941" cy="286232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05201" y="2456835"/>
                <a:ext cx="388994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/>
                  <a:t>    </a:t>
                </a:r>
                <a:r>
                  <a:rPr lang="vi-VN" sz="2000"/>
                  <a:t>Cách thay đổi bố trí hình ảnh:</a:t>
                </a:r>
              </a:p>
              <a:p>
                <a:pPr marL="342900" lvl="1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/>
                  <a:t>Chọn hình ảnh và nháy chuột vào lệnh   </a:t>
                </a:r>
                <a:r>
                  <a:rPr lang="en-US" sz="2000"/>
                  <a:t>  </a:t>
                </a:r>
                <a:r>
                  <a:rPr lang="vi-VN" sz="2000"/>
                  <a:t>xuất hiện ở bên cạnh hình ảnh.</a:t>
                </a:r>
              </a:p>
              <a:p>
                <a:pPr marL="342900" lvl="1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/>
                  <a:t>Nháy chuột chọn một cách bố trí hình ảnh trong bảng chọn.</a:t>
                </a:r>
              </a:p>
            </p:txBody>
          </p:sp>
          <p:pic>
            <p:nvPicPr>
              <p:cNvPr id="21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9807" y="2105249"/>
              <a:ext cx="333375" cy="323850"/>
            </a:xfrm>
            <a:prstGeom prst="rect">
              <a:avLst/>
            </a:prstGeom>
          </p:spPr>
        </p:pic>
      </p:grpSp>
      <p:pic>
        <p:nvPicPr>
          <p:cNvPr id="22" name="Google Shape;236;p4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11950" y="4294593"/>
            <a:ext cx="1766111" cy="34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5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35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28511" y="1062112"/>
            <a:ext cx="2486978" cy="400110"/>
            <a:chOff x="3106629" y="2979290"/>
            <a:chExt cx="248697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4724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Thảo luận và trả lời câu hỏi trong phần Khởi động (SGK tr.29).</a:t>
            </a:r>
            <a:endParaRPr lang="en-US" sz="2000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9" y="2103497"/>
            <a:ext cx="2041525" cy="248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8813" y="2103497"/>
            <a:ext cx="4155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Em hãy góp ý về hình thức của văn bản </a:t>
            </a:r>
            <a:r>
              <a:rPr lang="en-US" sz="2000"/>
              <a:t>trong Hình 28</a:t>
            </a:r>
            <a:r>
              <a:rPr lang="vi-VN" sz="2000"/>
              <a:t> bằng cách chỉ ra hai điều tích cực và một điều em mong muốn thay đổi.</a:t>
            </a:r>
          </a:p>
        </p:txBody>
      </p:sp>
      <p:pic>
        <p:nvPicPr>
          <p:cNvPr id="14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13120" y="3602704"/>
            <a:ext cx="1138600" cy="8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3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35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28511" y="1062112"/>
            <a:ext cx="2486978" cy="400110"/>
            <a:chOff x="3106629" y="2979290"/>
            <a:chExt cx="248697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4724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Thảo luận và trả lời câu hỏi trong phần Khởi động (SGK tr.29).</a:t>
            </a:r>
            <a:endParaRPr lang="en-US" sz="2000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9" y="2103497"/>
            <a:ext cx="2041525" cy="248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2573" y="2036680"/>
            <a:ext cx="3734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Hai điều tích cực: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Không có lỗi chính tả.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Hình ảnh minh hoạ đẹp mắt</a:t>
            </a:r>
            <a:r>
              <a:rPr lang="en-US" sz="200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2572" y="3514008"/>
            <a:ext cx="436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Một điều muốn thay đổi: Hình ảnh cần đặt ở vị trí phù hợp hơn.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3672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2793"/>
            <a:ext cx="9144001" cy="76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>
                <a:solidFill>
                  <a:srgbClr val="C00000"/>
                </a:solidFill>
              </a:rPr>
              <a:t>CHỦ ĐỀ 5: ỨNG DỤNG TIN HỌC</a:t>
            </a:r>
            <a:endParaRPr lang="en-US" sz="3300" b="1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2809"/>
            <a:ext cx="914109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BÀI 6. ĐỊNH DẠNG KÍ TỰ </a:t>
            </a:r>
            <a:endParaRPr lang="en-US" sz="4500" b="1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VÀ BỐ TRÍ HÌNH ẢNH </a:t>
            </a:r>
            <a:endParaRPr lang="en-US" sz="4500" b="1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15016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0" y="59158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NỘI DUNG BÀI HỌC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08100" y="1472452"/>
            <a:ext cx="5168900" cy="1015663"/>
            <a:chOff x="1308100" y="1472452"/>
            <a:chExt cx="5168900" cy="1015663"/>
          </a:xfrm>
        </p:grpSpPr>
        <p:sp>
          <p:nvSpPr>
            <p:cNvPr id="17" name="Rectangle 16"/>
            <p:cNvSpPr/>
            <p:nvPr/>
          </p:nvSpPr>
          <p:spPr>
            <a:xfrm>
              <a:off x="1308100" y="1643733"/>
              <a:ext cx="673100" cy="673100"/>
            </a:xfrm>
            <a:prstGeom prst="rect">
              <a:avLst/>
            </a:prstGeom>
            <a:solidFill>
              <a:srgbClr val="FFB3C0"/>
            </a:solidFill>
            <a:ln>
              <a:solidFill>
                <a:srgbClr val="FFB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311400" y="1472452"/>
              <a:ext cx="416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Định dạng kí tự và bố trí hình ảnh trong văn bản</a:t>
              </a:r>
              <a:endParaRPr lang="en-US" sz="2000" i="1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8100" y="2705709"/>
            <a:ext cx="5168900" cy="1015663"/>
            <a:chOff x="1308100" y="2705709"/>
            <a:chExt cx="5168900" cy="1015663"/>
          </a:xfrm>
        </p:grpSpPr>
        <p:sp>
          <p:nvSpPr>
            <p:cNvPr id="135" name="TextBox 134"/>
            <p:cNvSpPr txBox="1"/>
            <p:nvPr/>
          </p:nvSpPr>
          <p:spPr>
            <a:xfrm>
              <a:off x="2311400" y="2705709"/>
              <a:ext cx="416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Thực hành định dạng kí tự và bố trí hình ảnh trong văn bản</a:t>
              </a:r>
              <a:endParaRPr lang="en-US" sz="2000" i="1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308100" y="2876991"/>
              <a:ext cx="673100" cy="673100"/>
            </a:xfrm>
            <a:prstGeom prst="rect">
              <a:avLst/>
            </a:prstGeom>
            <a:solidFill>
              <a:srgbClr val="C0EDE3"/>
            </a:solidFill>
            <a:ln>
              <a:solidFill>
                <a:srgbClr val="C0E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320800"/>
            <a:ext cx="1709420" cy="3469030"/>
          </a:xfrm>
          <a:prstGeom prst="rect">
            <a:avLst/>
          </a:prstGeom>
        </p:spPr>
      </p:pic>
      <p:pic>
        <p:nvPicPr>
          <p:cNvPr id="140" name="Google Shape;268;p5"/>
          <p:cNvPicPr preferRelativeResize="0"/>
          <p:nvPr/>
        </p:nvPicPr>
        <p:blipFill rotWithShape="1">
          <a:blip r:embed="rId4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54100" y="4110248"/>
            <a:ext cx="2463800" cy="48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14181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7967991">
            <a:off x="7711532" y="3815810"/>
            <a:ext cx="713524" cy="675550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>
            <a:off x="1082737" y="3095590"/>
            <a:ext cx="1067143" cy="1474733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686440" flipH="1">
            <a:off x="7406807" y="727026"/>
            <a:ext cx="967006" cy="1355469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-6335736">
            <a:off x="1095647" y="654770"/>
            <a:ext cx="584253" cy="587130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342756" y="1086142"/>
            <a:ext cx="838199" cy="838199"/>
          </a:xfrm>
          <a:prstGeom prst="rect">
            <a:avLst/>
          </a:prstGeom>
          <a:solidFill>
            <a:srgbClr val="FFB3C0"/>
          </a:solidFill>
          <a:ln>
            <a:solidFill>
              <a:srgbClr val="FFB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10806" y="2085383"/>
            <a:ext cx="410210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ĐỊNH DẠNG KÍ TỰ VÀ BỐ TRÍ HÌNH ẢNH TRONG VĂN BẢN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3348693324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0424"/>
          <a:stretch/>
        </p:blipFill>
        <p:spPr>
          <a:xfrm>
            <a:off x="1625600" y="1184556"/>
            <a:ext cx="3187700" cy="1261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099"/>
          <a:stretch/>
        </p:blipFill>
        <p:spPr>
          <a:xfrm>
            <a:off x="1625600" y="2787854"/>
            <a:ext cx="3187700" cy="12285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36396" y="893444"/>
            <a:ext cx="2719824" cy="1477328"/>
            <a:chOff x="605200" y="2456835"/>
            <a:chExt cx="2719824" cy="1477328"/>
          </a:xfrm>
        </p:grpSpPr>
        <p:sp>
          <p:nvSpPr>
            <p:cNvPr id="11" name="TextBox 10"/>
            <p:cNvSpPr txBox="1"/>
            <p:nvPr/>
          </p:nvSpPr>
          <p:spPr>
            <a:xfrm>
              <a:off x="605200" y="2456835"/>
              <a:ext cx="2719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Định dạng kí tự cho văn bản để văn bản dễ đọc, dễ nhớ.</a:t>
              </a:r>
              <a:endParaRPr lang="en-US" sz="2000"/>
            </a:p>
          </p:txBody>
        </p:sp>
        <p:pic>
          <p:nvPicPr>
            <p:cNvPr id="12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136396" y="2622847"/>
            <a:ext cx="2719824" cy="1477328"/>
            <a:chOff x="605200" y="2456835"/>
            <a:chExt cx="2719824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605200" y="2456835"/>
              <a:ext cx="2719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Hình ảnh minh họa trong văn bản cần được để ở vị trí hợp lí.</a:t>
              </a:r>
              <a:endParaRPr lang="en-US" sz="2000"/>
            </a:p>
          </p:txBody>
        </p:sp>
        <p:pic>
          <p:nvPicPr>
            <p:cNvPr id="1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6729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4793" y="1122245"/>
            <a:ext cx="6234413" cy="1889202"/>
            <a:chOff x="2800997" y="1629381"/>
            <a:chExt cx="6234413" cy="1889202"/>
          </a:xfrm>
        </p:grpSpPr>
        <p:sp>
          <p:nvSpPr>
            <p:cNvPr id="5" name="Google Shape;541;p59"/>
            <p:cNvSpPr/>
            <p:nvPr/>
          </p:nvSpPr>
          <p:spPr>
            <a:xfrm rot="21470825">
              <a:off x="3350202" y="1739427"/>
              <a:ext cx="5685208" cy="1353297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2;p59"/>
            <p:cNvSpPr/>
            <p:nvPr/>
          </p:nvSpPr>
          <p:spPr>
            <a:xfrm rot="21470825">
              <a:off x="3242562" y="1629381"/>
              <a:ext cx="5685208" cy="1353297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8744" y="1798197"/>
              <a:ext cx="53881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Để định dạng kí tự trong phần mềm soạn thảo văn bản, em cần thực hiện như thế nào?</a:t>
              </a:r>
              <a:endParaRPr lang="en-US" sz="20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6839">
              <a:off x="2800997" y="2301785"/>
              <a:ext cx="1216798" cy="1216798"/>
            </a:xfrm>
            <a:prstGeom prst="rect">
              <a:avLst/>
            </a:prstGeom>
          </p:spPr>
        </p:pic>
      </p:grpSp>
      <p:pic>
        <p:nvPicPr>
          <p:cNvPr id="9" name="Picture 15"/>
          <p:cNvPicPr>
            <a:picLocks noChangeAspect="1"/>
          </p:cNvPicPr>
          <p:nvPr/>
        </p:nvPicPr>
        <p:blipFill rotWithShape="1">
          <a:blip r:embed="rId3"/>
          <a:srcRect b="26818"/>
          <a:stretch/>
        </p:blipFill>
        <p:spPr>
          <a:xfrm>
            <a:off x="6750923" y="2636365"/>
            <a:ext cx="1579479" cy="21155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14083" y="3049932"/>
            <a:ext cx="5188742" cy="1480457"/>
            <a:chOff x="5741968" y="1450910"/>
            <a:chExt cx="5188742" cy="1480457"/>
          </a:xfrm>
        </p:grpSpPr>
        <p:sp>
          <p:nvSpPr>
            <p:cNvPr id="11" name="Rounded Rectangle 10"/>
            <p:cNvSpPr/>
            <p:nvPr/>
          </p:nvSpPr>
          <p:spPr>
            <a:xfrm>
              <a:off x="6239666" y="1450910"/>
              <a:ext cx="4691044" cy="1480457"/>
            </a:xfrm>
            <a:prstGeom prst="roundRect">
              <a:avLst>
                <a:gd name="adj" fmla="val 15045"/>
              </a:avLst>
            </a:prstGeom>
            <a:solidFill>
              <a:srgbClr val="FFFFB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C</a:t>
              </a:r>
              <a:r>
                <a:rPr lang="vi-VN" sz="2000">
                  <a:solidFill>
                    <a:srgbClr val="000000"/>
                  </a:solidFill>
                </a:rPr>
                <a:t>họn phần văn bản</a:t>
              </a:r>
              <a:r>
                <a:rPr lang="en-US" sz="2000">
                  <a:solidFill>
                    <a:srgbClr val="000000"/>
                  </a:solidFill>
                </a:rPr>
                <a:t>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S</a:t>
              </a:r>
              <a:r>
                <a:rPr lang="vi-VN" sz="2000">
                  <a:solidFill>
                    <a:srgbClr val="000000"/>
                  </a:solidFill>
                </a:rPr>
                <a:t>ử dụng các lệnh trong nhóm lệnh </a:t>
              </a:r>
              <a:r>
                <a:rPr lang="vi-VN" sz="2000" b="1">
                  <a:solidFill>
                    <a:srgbClr val="000000"/>
                  </a:solidFill>
                </a:rPr>
                <a:t>Font</a:t>
              </a:r>
              <a:r>
                <a:rPr lang="vi-VN" sz="2000">
                  <a:solidFill>
                    <a:srgbClr val="000000"/>
                  </a:solidFill>
                </a:rPr>
                <a:t> của dải lệnh</a:t>
              </a:r>
              <a:r>
                <a:rPr lang="vi-VN" sz="2000" b="1">
                  <a:solidFill>
                    <a:srgbClr val="000000"/>
                  </a:solidFill>
                </a:rPr>
                <a:t> Home</a:t>
              </a:r>
              <a:r>
                <a:rPr lang="vi-VN" sz="2000">
                  <a:solidFill>
                    <a:srgbClr val="000000"/>
                  </a:solidFill>
                </a:rPr>
                <a:t>.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41968" y="2068749"/>
              <a:ext cx="341572" cy="244778"/>
            </a:xfrm>
            <a:prstGeom prst="rightArrow">
              <a:avLst>
                <a:gd name="adj1" fmla="val 50000"/>
                <a:gd name="adj2" fmla="val 6883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149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2305"/>
          <a:stretch/>
        </p:blipFill>
        <p:spPr>
          <a:xfrm>
            <a:off x="1005114" y="1251136"/>
            <a:ext cx="3727618" cy="2275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03"/>
          <a:stretch/>
        </p:blipFill>
        <p:spPr>
          <a:xfrm>
            <a:off x="4830703" y="1251136"/>
            <a:ext cx="3606863" cy="22758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38623" y="3629885"/>
            <a:ext cx="22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31. Các lệnh định dạng kí tự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2205" y="3629884"/>
            <a:ext cx="32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32. Kết quả định dạng thực hiện nhận xét của An</a:t>
            </a:r>
          </a:p>
        </p:txBody>
      </p:sp>
    </p:spTree>
    <p:extLst>
      <p:ext uri="{BB962C8B-B14F-4D97-AF65-F5344CB8AC3E}">
        <p14:creationId xmlns:p14="http://schemas.microsoft.com/office/powerpoint/2010/main" val="1655025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Activity Booklet: Adjectives, Nouns and Verbs by Slidesgo">
  <a:themeElements>
    <a:clrScheme name="Simple Light">
      <a:dk1>
        <a:srgbClr val="5B5E66"/>
      </a:dk1>
      <a:lt1>
        <a:srgbClr val="FFFAF0"/>
      </a:lt1>
      <a:dk2>
        <a:srgbClr val="C0EDE3"/>
      </a:dk2>
      <a:lt2>
        <a:srgbClr val="AFDCD1"/>
      </a:lt2>
      <a:accent1>
        <a:srgbClr val="FFCC6E"/>
      </a:accent1>
      <a:accent2>
        <a:srgbClr val="FF9747"/>
      </a:accent2>
      <a:accent3>
        <a:srgbClr val="FFB3C0"/>
      </a:accent3>
      <a:accent4>
        <a:srgbClr val="E87A8D"/>
      </a:accent4>
      <a:accent5>
        <a:srgbClr val="DBB5E3"/>
      </a:accent5>
      <a:accent6>
        <a:srgbClr val="2BD0A4"/>
      </a:accent6>
      <a:hlink>
        <a:srgbClr val="5B5E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440</Words>
  <Application>Microsoft Office PowerPoint</Application>
  <PresentationFormat>On-screen Show (16:9)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Albert Sans Light</vt:lpstr>
      <vt:lpstr>Anaheim</vt:lpstr>
      <vt:lpstr>Nunito Light</vt:lpstr>
      <vt:lpstr>Agency FB</vt:lpstr>
      <vt:lpstr>Bebas Neue</vt:lpstr>
      <vt:lpstr>Albert Sans</vt:lpstr>
      <vt:lpstr>Arial</vt:lpstr>
      <vt:lpstr>Montserrat</vt:lpstr>
      <vt:lpstr>Wingdings</vt:lpstr>
      <vt:lpstr>Activity Booklet: Adjectives, Nouns and Verbs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Booklet: Adjectives, Nouns and Verbs</dc:title>
  <cp:lastModifiedBy>duyên nguyễn</cp:lastModifiedBy>
  <cp:revision>25</cp:revision>
  <dcterms:modified xsi:type="dcterms:W3CDTF">2025-12-08T09:26:35Z</dcterms:modified>
</cp:coreProperties>
</file>