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0"/>
  </p:notesMasterIdLst>
  <p:sldIdLst>
    <p:sldId id="256" r:id="rId2"/>
    <p:sldId id="296" r:id="rId3"/>
    <p:sldId id="261" r:id="rId4"/>
    <p:sldId id="353" r:id="rId5"/>
    <p:sldId id="361" r:id="rId6"/>
    <p:sldId id="365" r:id="rId7"/>
    <p:sldId id="268" r:id="rId8"/>
    <p:sldId id="349" r:id="rId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ans" panose="020B0604020202020204" charset="0"/>
      <p:regular r:id="rId19"/>
      <p:bold r:id="rId20"/>
      <p:italic r:id="rId21"/>
      <p:boldItalic r:id="rId22"/>
    </p:embeddedFont>
    <p:embeddedFont>
      <p:font typeface="Kumbh Sans" panose="020B0604020202020204" charset="0"/>
      <p:regular r:id="rId23"/>
      <p:bold r:id="rId24"/>
    </p:embeddedFont>
    <p:embeddedFont>
      <p:font typeface="Nunito Light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E"/>
    <a:srgbClr val="FFF7E4"/>
    <a:srgbClr val="F18462"/>
    <a:srgbClr val="9DE492"/>
    <a:srgbClr val="000000"/>
    <a:srgbClr val="F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450730-FE97-47F6-BB0F-40732DD6B831}">
  <a:tblStyle styleId="{18450730-FE97-47F6-BB0F-40732DD6B8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79DFC9-4577-49FB-909C-F531E918E3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51"/>
    <p:restoredTop sz="94637"/>
  </p:normalViewPr>
  <p:slideViewPr>
    <p:cSldViewPr snapToGrid="0">
      <p:cViewPr varScale="1">
        <p:scale>
          <a:sx n="108" d="100"/>
          <a:sy n="108" d="100"/>
        </p:scale>
        <p:origin x="206" y="31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nguyễn" userId="c8805976fe9c92bd" providerId="LiveId" clId="{16E3142B-DAC2-4097-B928-35842A67FD1A}"/>
    <pc:docChg chg="undo custSel addSld delSld modSld sldOrd delMainMaster">
      <pc:chgData name="duyên nguyễn" userId="c8805976fe9c92bd" providerId="LiveId" clId="{16E3142B-DAC2-4097-B928-35842A67FD1A}" dt="2025-03-28T16:41:40.243" v="1110" actId="47"/>
      <pc:docMkLst>
        <pc:docMk/>
      </pc:docMkLst>
      <pc:sldChg chg="addSp delSp modSp del mod delAnim modAnim">
        <pc:chgData name="duyên nguyễn" userId="c8805976fe9c92bd" providerId="LiveId" clId="{16E3142B-DAC2-4097-B928-35842A67FD1A}" dt="2025-03-28T16:39:02.169" v="1097" actId="47"/>
        <pc:sldMkLst>
          <pc:docMk/>
          <pc:sldMk cId="0" sldId="257"/>
        </pc:sldMkLst>
        <pc:spChg chg="del">
          <ac:chgData name="duyên nguyễn" userId="c8805976fe9c92bd" providerId="LiveId" clId="{16E3142B-DAC2-4097-B928-35842A67FD1A}" dt="2025-03-26T14:32:36.163" v="24" actId="478"/>
          <ac:spMkLst>
            <pc:docMk/>
            <pc:sldMk cId="0" sldId="257"/>
            <ac:spMk id="5" creationId="{A14917F9-CFE1-C324-20FB-41E922845C77}"/>
          </ac:spMkLst>
        </pc:spChg>
        <pc:picChg chg="add del mod">
          <ac:chgData name="duyên nguyễn" userId="c8805976fe9c92bd" providerId="LiveId" clId="{16E3142B-DAC2-4097-B928-35842A67FD1A}" dt="2025-03-26T15:01:37.803" v="31" actId="478"/>
          <ac:picMkLst>
            <pc:docMk/>
            <pc:sldMk cId="0" sldId="257"/>
            <ac:picMk id="3" creationId="{C0A81C0E-66D6-4D9C-BD31-6605CA4ED056}"/>
          </ac:picMkLst>
        </pc:picChg>
        <pc:picChg chg="add mod">
          <ac:chgData name="duyên nguyễn" userId="c8805976fe9c92bd" providerId="LiveId" clId="{16E3142B-DAC2-4097-B928-35842A67FD1A}" dt="2025-03-26T15:02:30.449" v="37" actId="1076"/>
          <ac:picMkLst>
            <pc:docMk/>
            <pc:sldMk cId="0" sldId="257"/>
            <ac:picMk id="4" creationId="{E0F57F4E-3B63-4018-8256-CA72CC4E585D}"/>
          </ac:picMkLst>
        </pc:picChg>
        <pc:picChg chg="del">
          <ac:chgData name="duyên nguyễn" userId="c8805976fe9c92bd" providerId="LiveId" clId="{16E3142B-DAC2-4097-B928-35842A67FD1A}" dt="2025-03-26T14:32:40.584" v="25" actId="478"/>
          <ac:picMkLst>
            <pc:docMk/>
            <pc:sldMk cId="0" sldId="257"/>
            <ac:picMk id="7" creationId="{CA7F7890-D319-EAF0-F27E-CAD3A3D7F8D0}"/>
          </ac:picMkLst>
        </pc:picChg>
      </pc:sldChg>
      <pc:sldChg chg="add del">
        <pc:chgData name="duyên nguyễn" userId="c8805976fe9c92bd" providerId="LiveId" clId="{16E3142B-DAC2-4097-B928-35842A67FD1A}" dt="2025-03-26T15:06:21.304" v="39" actId="47"/>
        <pc:sldMkLst>
          <pc:docMk/>
          <pc:sldMk cId="0" sldId="258"/>
        </pc:sldMkLst>
      </pc:sldChg>
      <pc:sldChg chg="addSp delSp modSp del mod delAnim modAnim">
        <pc:chgData name="duyên nguyễn" userId="c8805976fe9c92bd" providerId="LiveId" clId="{16E3142B-DAC2-4097-B928-35842A67FD1A}" dt="2025-03-28T16:39:04.232" v="1098" actId="47"/>
        <pc:sldMkLst>
          <pc:docMk/>
          <pc:sldMk cId="0" sldId="260"/>
        </pc:sldMkLst>
        <pc:spChg chg="add del mod">
          <ac:chgData name="duyên nguyễn" userId="c8805976fe9c92bd" providerId="LiveId" clId="{16E3142B-DAC2-4097-B928-35842A67FD1A}" dt="2025-03-26T15:11:52.775" v="42" actId="478"/>
          <ac:spMkLst>
            <pc:docMk/>
            <pc:sldMk cId="0" sldId="260"/>
            <ac:spMk id="3" creationId="{1EBD0A09-4B3F-4935-A985-2DECDB62D4AD}"/>
          </ac:spMkLst>
        </pc:spChg>
        <pc:spChg chg="add del mod">
          <ac:chgData name="duyên nguyễn" userId="c8805976fe9c92bd" providerId="LiveId" clId="{16E3142B-DAC2-4097-B928-35842A67FD1A}" dt="2025-03-26T15:11:58.891" v="44" actId="478"/>
          <ac:spMkLst>
            <pc:docMk/>
            <pc:sldMk cId="0" sldId="260"/>
            <ac:spMk id="6" creationId="{77360BA0-826A-45FA-8771-28D76F5A5E61}"/>
          </ac:spMkLst>
        </pc:spChg>
        <pc:spChg chg="del">
          <ac:chgData name="duyên nguyễn" userId="c8805976fe9c92bd" providerId="LiveId" clId="{16E3142B-DAC2-4097-B928-35842A67FD1A}" dt="2025-03-26T15:11:56.203" v="43" actId="478"/>
          <ac:spMkLst>
            <pc:docMk/>
            <pc:sldMk cId="0" sldId="260"/>
            <ac:spMk id="372" creationId="{00000000-0000-0000-0000-000000000000}"/>
          </ac:spMkLst>
        </pc:spChg>
        <pc:spChg chg="del">
          <ac:chgData name="duyên nguyễn" userId="c8805976fe9c92bd" providerId="LiveId" clId="{16E3142B-DAC2-4097-B928-35842A67FD1A}" dt="2025-03-26T15:11:48.714" v="41" actId="478"/>
          <ac:spMkLst>
            <pc:docMk/>
            <pc:sldMk cId="0" sldId="260"/>
            <ac:spMk id="373" creationId="{00000000-0000-0000-0000-000000000000}"/>
          </ac:spMkLst>
        </pc:spChg>
        <pc:picChg chg="del">
          <ac:chgData name="duyên nguyễn" userId="c8805976fe9c92bd" providerId="LiveId" clId="{16E3142B-DAC2-4097-B928-35842A67FD1A}" dt="2025-03-26T15:12:18.431" v="46" actId="478"/>
          <ac:picMkLst>
            <pc:docMk/>
            <pc:sldMk cId="0" sldId="260"/>
            <ac:picMk id="4" creationId="{1FA26CFA-02D4-996D-9CBB-932B4A13ADD7}"/>
          </ac:picMkLst>
        </pc:picChg>
        <pc:picChg chg="add del mod">
          <ac:chgData name="duyên nguyễn" userId="c8805976fe9c92bd" providerId="LiveId" clId="{16E3142B-DAC2-4097-B928-35842A67FD1A}" dt="2025-03-26T15:18:19.122" v="270" actId="478"/>
          <ac:picMkLst>
            <pc:docMk/>
            <pc:sldMk cId="0" sldId="260"/>
            <ac:picMk id="7" creationId="{934D2FEB-8351-4196-86FA-EC6121D095AD}"/>
          </ac:picMkLst>
        </pc:picChg>
        <pc:picChg chg="add mod">
          <ac:chgData name="duyên nguyễn" userId="c8805976fe9c92bd" providerId="LiveId" clId="{16E3142B-DAC2-4097-B928-35842A67FD1A}" dt="2025-03-26T15:18:57.076" v="276" actId="14100"/>
          <ac:picMkLst>
            <pc:docMk/>
            <pc:sldMk cId="0" sldId="260"/>
            <ac:picMk id="8" creationId="{3C230B98-CC97-45AF-930C-9F9B051CA338}"/>
          </ac:picMkLst>
        </pc:picChg>
      </pc:sldChg>
      <pc:sldChg chg="delSp modSp mod modAnim">
        <pc:chgData name="duyên nguyễn" userId="c8805976fe9c92bd" providerId="LiveId" clId="{16E3142B-DAC2-4097-B928-35842A67FD1A}" dt="2025-03-26T15:32:48.854" v="451" actId="478"/>
        <pc:sldMkLst>
          <pc:docMk/>
          <pc:sldMk cId="0" sldId="261"/>
        </pc:sldMkLst>
        <pc:spChg chg="del">
          <ac:chgData name="duyên nguyễn" userId="c8805976fe9c92bd" providerId="LiveId" clId="{16E3142B-DAC2-4097-B928-35842A67FD1A}" dt="2025-03-26T15:32:48.854" v="451" actId="478"/>
          <ac:spMkLst>
            <pc:docMk/>
            <pc:sldMk cId="0" sldId="261"/>
            <ac:spMk id="9" creationId="{25AEE634-26E5-F260-BB5F-93D23B2972BF}"/>
          </ac:spMkLst>
        </pc:spChg>
        <pc:spChg chg="mod">
          <ac:chgData name="duyên nguyễn" userId="c8805976fe9c92bd" providerId="LiveId" clId="{16E3142B-DAC2-4097-B928-35842A67FD1A}" dt="2025-03-26T15:30:33.980" v="450" actId="1076"/>
          <ac:spMkLst>
            <pc:docMk/>
            <pc:sldMk cId="0" sldId="261"/>
            <ac:spMk id="11" creationId="{818E86F6-0685-F6AB-565D-0CE398E47DC7}"/>
          </ac:spMkLst>
        </pc:spChg>
      </pc:sldChg>
      <pc:sldChg chg="del">
        <pc:chgData name="duyên nguyễn" userId="c8805976fe9c92bd" providerId="LiveId" clId="{16E3142B-DAC2-4097-B928-35842A67FD1A}" dt="2025-03-26T15:35:11.979" v="464" actId="47"/>
        <pc:sldMkLst>
          <pc:docMk/>
          <pc:sldMk cId="0" sldId="262"/>
        </pc:sldMkLst>
      </pc:sldChg>
      <pc:sldChg chg="del">
        <pc:chgData name="duyên nguyễn" userId="c8805976fe9c92bd" providerId="LiveId" clId="{16E3142B-DAC2-4097-B928-35842A67FD1A}" dt="2025-03-26T15:35:12.987" v="465" actId="47"/>
        <pc:sldMkLst>
          <pc:docMk/>
          <pc:sldMk cId="0" sldId="263"/>
        </pc:sldMkLst>
      </pc:sldChg>
      <pc:sldChg chg="del">
        <pc:chgData name="duyên nguyễn" userId="c8805976fe9c92bd" providerId="LiveId" clId="{16E3142B-DAC2-4097-B928-35842A67FD1A}" dt="2025-03-26T15:35:07.768" v="460" actId="47"/>
        <pc:sldMkLst>
          <pc:docMk/>
          <pc:sldMk cId="2778341025" sldId="264"/>
        </pc:sldMkLst>
      </pc:sldChg>
      <pc:sldChg chg="del">
        <pc:chgData name="duyên nguyễn" userId="c8805976fe9c92bd" providerId="LiveId" clId="{16E3142B-DAC2-4097-B928-35842A67FD1A}" dt="2025-03-26T15:35:08.842" v="461" actId="47"/>
        <pc:sldMkLst>
          <pc:docMk/>
          <pc:sldMk cId="2438336390" sldId="266"/>
        </pc:sldMkLst>
      </pc:sldChg>
      <pc:sldChg chg="addSp delSp modSp del mod delAnim modAnim">
        <pc:chgData name="duyên nguyễn" userId="c8805976fe9c92bd" providerId="LiveId" clId="{16E3142B-DAC2-4097-B928-35842A67FD1A}" dt="2025-03-28T16:40:34.742" v="1107" actId="47"/>
        <pc:sldMkLst>
          <pc:docMk/>
          <pc:sldMk cId="0" sldId="267"/>
        </pc:sldMkLst>
        <pc:spChg chg="del mod">
          <ac:chgData name="duyên nguyễn" userId="c8805976fe9c92bd" providerId="LiveId" clId="{16E3142B-DAC2-4097-B928-35842A67FD1A}" dt="2025-03-26T15:55:17.529" v="511" actId="478"/>
          <ac:spMkLst>
            <pc:docMk/>
            <pc:sldMk cId="0" sldId="267"/>
            <ac:spMk id="5" creationId="{66F07B8A-3B9A-6026-D1C4-D68997031B4F}"/>
          </ac:spMkLst>
        </pc:spChg>
        <pc:spChg chg="del mod">
          <ac:chgData name="duyên nguyễn" userId="c8805976fe9c92bd" providerId="LiveId" clId="{16E3142B-DAC2-4097-B928-35842A67FD1A}" dt="2025-03-26T15:55:14.948" v="510" actId="478"/>
          <ac:spMkLst>
            <pc:docMk/>
            <pc:sldMk cId="0" sldId="267"/>
            <ac:spMk id="7" creationId="{43B74A50-E120-AB4F-A6A0-5EAD51409D63}"/>
          </ac:spMkLst>
        </pc:spChg>
        <pc:picChg chg="add mod">
          <ac:chgData name="duyên nguyễn" userId="c8805976fe9c92bd" providerId="LiveId" clId="{16E3142B-DAC2-4097-B928-35842A67FD1A}" dt="2025-03-26T15:56:14.555" v="522" actId="14100"/>
          <ac:picMkLst>
            <pc:docMk/>
            <pc:sldMk cId="0" sldId="267"/>
            <ac:picMk id="2" creationId="{2DC7CBA0-E725-4BBB-91D2-22D227C9D521}"/>
          </ac:picMkLst>
        </pc:picChg>
        <pc:picChg chg="del">
          <ac:chgData name="duyên nguyễn" userId="c8805976fe9c92bd" providerId="LiveId" clId="{16E3142B-DAC2-4097-B928-35842A67FD1A}" dt="2025-03-26T15:55:12.105" v="508" actId="478"/>
          <ac:picMkLst>
            <pc:docMk/>
            <pc:sldMk cId="0" sldId="267"/>
            <ac:picMk id="4" creationId="{B2613EFF-0B7C-08A1-831F-224E65718925}"/>
          </ac:picMkLst>
        </pc:picChg>
        <pc:picChg chg="del">
          <ac:chgData name="duyên nguyễn" userId="c8805976fe9c92bd" providerId="LiveId" clId="{16E3142B-DAC2-4097-B928-35842A67FD1A}" dt="2025-03-26T15:55:21.854" v="512" actId="478"/>
          <ac:picMkLst>
            <pc:docMk/>
            <pc:sldMk cId="0" sldId="267"/>
            <ac:picMk id="6" creationId="{DE3302DC-B602-A58B-0FAA-8B437D07DAB3}"/>
          </ac:picMkLst>
        </pc:picChg>
        <pc:picChg chg="del">
          <ac:chgData name="duyên nguyễn" userId="c8805976fe9c92bd" providerId="LiveId" clId="{16E3142B-DAC2-4097-B928-35842A67FD1A}" dt="2025-03-26T13:23:48.052" v="16" actId="478"/>
          <ac:picMkLst>
            <pc:docMk/>
            <pc:sldMk cId="0" sldId="267"/>
            <ac:picMk id="12" creationId="{49935429-FB56-3566-BDB9-12D8D4A08BDB}"/>
          </ac:picMkLst>
        </pc:picChg>
        <pc:picChg chg="add mod">
          <ac:chgData name="duyên nguyễn" userId="c8805976fe9c92bd" providerId="LiveId" clId="{16E3142B-DAC2-4097-B928-35842A67FD1A}" dt="2025-03-26T15:55:43.867" v="515" actId="14100"/>
          <ac:picMkLst>
            <pc:docMk/>
            <pc:sldMk cId="0" sldId="267"/>
            <ac:picMk id="13" creationId="{F1F26E0A-1E1E-4EB1-98B1-F5BC8B1EAF62}"/>
          </ac:picMkLst>
        </pc:picChg>
      </pc:sldChg>
      <pc:sldChg chg="ord">
        <pc:chgData name="duyên nguyễn" userId="c8805976fe9c92bd" providerId="LiveId" clId="{16E3142B-DAC2-4097-B928-35842A67FD1A}" dt="2025-03-26T16:00:19.181" v="525"/>
        <pc:sldMkLst>
          <pc:docMk/>
          <pc:sldMk cId="0" sldId="268"/>
        </pc:sldMkLst>
      </pc:sldChg>
      <pc:sldChg chg="modSp mod">
        <pc:chgData name="duyên nguyễn" userId="c8805976fe9c92bd" providerId="LiveId" clId="{16E3142B-DAC2-4097-B928-35842A67FD1A}" dt="2025-03-26T08:34:45.622" v="15" actId="20577"/>
        <pc:sldMkLst>
          <pc:docMk/>
          <pc:sldMk cId="3472160582" sldId="296"/>
        </pc:sldMkLst>
        <pc:spChg chg="mod">
          <ac:chgData name="duyên nguyễn" userId="c8805976fe9c92bd" providerId="LiveId" clId="{16E3142B-DAC2-4097-B928-35842A67FD1A}" dt="2025-03-26T08:34:45.622" v="15" actId="20577"/>
          <ac:spMkLst>
            <pc:docMk/>
            <pc:sldMk cId="3472160582" sldId="296"/>
            <ac:spMk id="4" creationId="{F5BE2534-5E56-5CF3-40AE-A51EDDA3B859}"/>
          </ac:spMkLst>
        </pc:spChg>
      </pc:sldChg>
      <pc:sldChg chg="del">
        <pc:chgData name="duyên nguyễn" userId="c8805976fe9c92bd" providerId="LiveId" clId="{16E3142B-DAC2-4097-B928-35842A67FD1A}" dt="2025-03-25T15:24:36.705" v="0" actId="47"/>
        <pc:sldMkLst>
          <pc:docMk/>
          <pc:sldMk cId="1513790820" sldId="311"/>
        </pc:sldMkLst>
      </pc:sldChg>
      <pc:sldChg chg="addSp delSp modSp del mod delAnim modAnim">
        <pc:chgData name="duyên nguyễn" userId="c8805976fe9c92bd" providerId="LiveId" clId="{16E3142B-DAC2-4097-B928-35842A67FD1A}" dt="2025-03-28T16:40:33.554" v="1106" actId="47"/>
        <pc:sldMkLst>
          <pc:docMk/>
          <pc:sldMk cId="158206039" sldId="312"/>
        </pc:sldMkLst>
        <pc:spChg chg="del">
          <ac:chgData name="duyên nguyễn" userId="c8805976fe9c92bd" providerId="LiveId" clId="{16E3142B-DAC2-4097-B928-35842A67FD1A}" dt="2025-03-26T15:42:55.595" v="485" actId="478"/>
          <ac:spMkLst>
            <pc:docMk/>
            <pc:sldMk cId="158206039" sldId="312"/>
            <ac:spMk id="21" creationId="{267291F7-1CE9-F8D8-E7BF-69634CC2FC59}"/>
          </ac:spMkLst>
        </pc:spChg>
        <pc:picChg chg="add mod">
          <ac:chgData name="duyên nguyễn" userId="c8805976fe9c92bd" providerId="LiveId" clId="{16E3142B-DAC2-4097-B928-35842A67FD1A}" dt="2025-03-26T15:47:04.186" v="495" actId="14100"/>
          <ac:picMkLst>
            <pc:docMk/>
            <pc:sldMk cId="158206039" sldId="312"/>
            <ac:picMk id="2" creationId="{ED77E1C3-DE44-4C8F-A575-9B06F4712DD6}"/>
          </ac:picMkLst>
        </pc:picChg>
        <pc:picChg chg="del">
          <ac:chgData name="duyên nguyễn" userId="c8805976fe9c92bd" providerId="LiveId" clId="{16E3142B-DAC2-4097-B928-35842A67FD1A}" dt="2025-03-26T15:43:05.657" v="486" actId="478"/>
          <ac:picMkLst>
            <pc:docMk/>
            <pc:sldMk cId="158206039" sldId="312"/>
            <ac:picMk id="43" creationId="{3F9DFB7D-4CC9-FE7F-8610-BA0D25850214}"/>
          </ac:picMkLst>
        </pc:picChg>
      </pc:sldChg>
      <pc:sldChg chg="modSp del mod">
        <pc:chgData name="duyên nguyễn" userId="c8805976fe9c92bd" providerId="LiveId" clId="{16E3142B-DAC2-4097-B928-35842A67FD1A}" dt="2025-03-27T16:20:02.594" v="1096" actId="47"/>
        <pc:sldMkLst>
          <pc:docMk/>
          <pc:sldMk cId="1060457421" sldId="313"/>
        </pc:sldMkLst>
        <pc:picChg chg="mod">
          <ac:chgData name="duyên nguyễn" userId="c8805976fe9c92bd" providerId="LiveId" clId="{16E3142B-DAC2-4097-B928-35842A67FD1A}" dt="2025-03-27T15:22:27.960" v="676" actId="1076"/>
          <ac:picMkLst>
            <pc:docMk/>
            <pc:sldMk cId="1060457421" sldId="313"/>
            <ac:picMk id="13" creationId="{523E136A-FDB5-9271-4360-CC3EEEBA31A9}"/>
          </ac:picMkLst>
        </pc:picChg>
      </pc:sldChg>
      <pc:sldChg chg="addSp modSp del mod modAnim">
        <pc:chgData name="duyên nguyễn" userId="c8805976fe9c92bd" providerId="LiveId" clId="{16E3142B-DAC2-4097-B928-35842A67FD1A}" dt="2025-03-28T16:39:12.571" v="1101" actId="47"/>
        <pc:sldMkLst>
          <pc:docMk/>
          <pc:sldMk cId="947429037" sldId="342"/>
        </pc:sldMkLst>
        <pc:picChg chg="add mod">
          <ac:chgData name="duyên nguyễn" userId="c8805976fe9c92bd" providerId="LiveId" clId="{16E3142B-DAC2-4097-B928-35842A67FD1A}" dt="2025-03-27T15:37:11.400" v="697" actId="1076"/>
          <ac:picMkLst>
            <pc:docMk/>
            <pc:sldMk cId="947429037" sldId="342"/>
            <ac:picMk id="2" creationId="{39F9256F-D625-4B2B-9B0B-4963FF2F2825}"/>
          </ac:picMkLst>
        </pc:picChg>
      </pc:sldChg>
      <pc:sldChg chg="addSp delSp modSp del mod ord delAnim modAnim">
        <pc:chgData name="duyên nguyễn" userId="c8805976fe9c92bd" providerId="LiveId" clId="{16E3142B-DAC2-4097-B928-35842A67FD1A}" dt="2025-03-28T16:39:17.340" v="1105" actId="47"/>
        <pc:sldMkLst>
          <pc:docMk/>
          <pc:sldMk cId="629217616" sldId="343"/>
        </pc:sldMkLst>
        <pc:spChg chg="mod">
          <ac:chgData name="duyên nguyễn" userId="c8805976fe9c92bd" providerId="LiveId" clId="{16E3142B-DAC2-4097-B928-35842A67FD1A}" dt="2025-03-27T15:34:26.488" v="688" actId="1076"/>
          <ac:spMkLst>
            <pc:docMk/>
            <pc:sldMk cId="629217616" sldId="343"/>
            <ac:spMk id="8" creationId="{C815B8E1-2624-A90B-3F44-30D0554A170A}"/>
          </ac:spMkLst>
        </pc:spChg>
        <pc:grpChg chg="del">
          <ac:chgData name="duyên nguyễn" userId="c8805976fe9c92bd" providerId="LiveId" clId="{16E3142B-DAC2-4097-B928-35842A67FD1A}" dt="2025-03-26T16:58:56.301" v="665" actId="478"/>
          <ac:grpSpMkLst>
            <pc:docMk/>
            <pc:sldMk cId="629217616" sldId="343"/>
            <ac:grpSpMk id="6" creationId="{14AB8CB7-8F70-D301-BED1-A6279B03577A}"/>
          </ac:grpSpMkLst>
        </pc:grpChg>
        <pc:picChg chg="add mod">
          <ac:chgData name="duyên nguyễn" userId="c8805976fe9c92bd" providerId="LiveId" clId="{16E3142B-DAC2-4097-B928-35842A67FD1A}" dt="2025-03-27T15:35:55.352" v="693" actId="1076"/>
          <ac:picMkLst>
            <pc:docMk/>
            <pc:sldMk cId="629217616" sldId="343"/>
            <ac:picMk id="9" creationId="{CB4F79CB-4070-4A56-9BDA-1F4E4FD062B9}"/>
          </ac:picMkLst>
        </pc:picChg>
        <pc:picChg chg="mod">
          <ac:chgData name="duyên nguyễn" userId="c8805976fe9c92bd" providerId="LiveId" clId="{16E3142B-DAC2-4097-B928-35842A67FD1A}" dt="2025-03-26T16:58:52.909" v="664" actId="1076"/>
          <ac:picMkLst>
            <pc:docMk/>
            <pc:sldMk cId="629217616" sldId="343"/>
            <ac:picMk id="11" creationId="{65C78530-74C7-A002-ADBE-70A177AD9FC9}"/>
          </ac:picMkLst>
        </pc:picChg>
      </pc:sldChg>
      <pc:sldChg chg="addSp delSp modSp del mod addAnim delAnim modAnim">
        <pc:chgData name="duyên nguyễn" userId="c8805976fe9c92bd" providerId="LiveId" clId="{16E3142B-DAC2-4097-B928-35842A67FD1A}" dt="2025-03-26T16:54:32.934" v="663" actId="47"/>
        <pc:sldMkLst>
          <pc:docMk/>
          <pc:sldMk cId="974395114" sldId="344"/>
        </pc:sldMkLst>
        <pc:spChg chg="mod topLvl">
          <ac:chgData name="duyên nguyễn" userId="c8805976fe9c92bd" providerId="LiveId" clId="{16E3142B-DAC2-4097-B928-35842A67FD1A}" dt="2025-03-26T16:39:42.927" v="638" actId="1076"/>
          <ac:spMkLst>
            <pc:docMk/>
            <pc:sldMk cId="974395114" sldId="344"/>
            <ac:spMk id="5" creationId="{05DD52E2-BFCB-4FA4-9388-311CCF76D355}"/>
          </ac:spMkLst>
        </pc:spChg>
        <pc:spChg chg="mod">
          <ac:chgData name="duyên nguyễn" userId="c8805976fe9c92bd" providerId="LiveId" clId="{16E3142B-DAC2-4097-B928-35842A67FD1A}" dt="2025-03-26T16:37:17.613" v="624" actId="20577"/>
          <ac:spMkLst>
            <pc:docMk/>
            <pc:sldMk cId="974395114" sldId="344"/>
            <ac:spMk id="33" creationId="{57A35B1B-103A-9549-06B0-822A0BE74634}"/>
          </ac:spMkLst>
        </pc:spChg>
        <pc:spChg chg="mod">
          <ac:chgData name="duyên nguyễn" userId="c8805976fe9c92bd" providerId="LiveId" clId="{16E3142B-DAC2-4097-B928-35842A67FD1A}" dt="2025-03-26T16:37:35.584" v="630" actId="1076"/>
          <ac:spMkLst>
            <pc:docMk/>
            <pc:sldMk cId="974395114" sldId="344"/>
            <ac:spMk id="41" creationId="{85106E96-B7BB-B3C3-2B38-496304BAD65F}"/>
          </ac:spMkLst>
        </pc:spChg>
        <pc:grpChg chg="mod">
          <ac:chgData name="duyên nguyễn" userId="c8805976fe9c92bd" providerId="LiveId" clId="{16E3142B-DAC2-4097-B928-35842A67FD1A}" dt="2025-03-26T16:37:08.400" v="620" actId="1076"/>
          <ac:grpSpMkLst>
            <pc:docMk/>
            <pc:sldMk cId="974395114" sldId="344"/>
            <ac:grpSpMk id="3" creationId="{3B1B6FA4-4EC7-5660-E32B-0A065F877569}"/>
          </ac:grpSpMkLst>
        </pc:grpChg>
        <pc:grpChg chg="add del mod">
          <ac:chgData name="duyên nguyễn" userId="c8805976fe9c92bd" providerId="LiveId" clId="{16E3142B-DAC2-4097-B928-35842A67FD1A}" dt="2025-03-26T16:36:46.531" v="615" actId="478"/>
          <ac:grpSpMkLst>
            <pc:docMk/>
            <pc:sldMk cId="974395114" sldId="344"/>
            <ac:grpSpMk id="4" creationId="{60B8CCF2-8183-A0E0-A8FF-AE657A5AA793}"/>
          </ac:grpSpMkLst>
        </pc:grpChg>
        <pc:picChg chg="add del mod topLvl">
          <ac:chgData name="duyên nguyễn" userId="c8805976fe9c92bd" providerId="LiveId" clId="{16E3142B-DAC2-4097-B928-35842A67FD1A}" dt="2025-03-26T16:36:46.531" v="615" actId="478"/>
          <ac:picMkLst>
            <pc:docMk/>
            <pc:sldMk cId="974395114" sldId="344"/>
            <ac:picMk id="6" creationId="{5FE7434E-F05E-BE88-C780-B53ED58C8130}"/>
          </ac:picMkLst>
        </pc:picChg>
        <pc:picChg chg="mod">
          <ac:chgData name="duyên nguyễn" userId="c8805976fe9c92bd" providerId="LiveId" clId="{16E3142B-DAC2-4097-B928-35842A67FD1A}" dt="2025-03-26T16:35:23.739" v="589" actId="1076"/>
          <ac:picMkLst>
            <pc:docMk/>
            <pc:sldMk cId="974395114" sldId="344"/>
            <ac:picMk id="7" creationId="{45F2B731-5866-B1ED-C2B2-AA66FF1B7FEA}"/>
          </ac:picMkLst>
        </pc:picChg>
        <pc:picChg chg="add mod">
          <ac:chgData name="duyên nguyễn" userId="c8805976fe9c92bd" providerId="LiveId" clId="{16E3142B-DAC2-4097-B928-35842A67FD1A}" dt="2025-03-26T15:51:13.266" v="503" actId="1076"/>
          <ac:picMkLst>
            <pc:docMk/>
            <pc:sldMk cId="974395114" sldId="344"/>
            <ac:picMk id="8" creationId="{F8BFCD81-A80B-46FE-B804-9E8F098C2C2E}"/>
          </ac:picMkLst>
        </pc:picChg>
        <pc:picChg chg="add del mod">
          <ac:chgData name="duyên nguyễn" userId="c8805976fe9c92bd" providerId="LiveId" clId="{16E3142B-DAC2-4097-B928-35842A67FD1A}" dt="2025-03-26T16:34:28.506" v="576"/>
          <ac:picMkLst>
            <pc:docMk/>
            <pc:sldMk cId="974395114" sldId="344"/>
            <ac:picMk id="19" creationId="{20A65550-F94C-4F8A-8E91-073651A013EF}"/>
          </ac:picMkLst>
        </pc:picChg>
        <pc:picChg chg="add del mod">
          <ac:chgData name="duyên nguyễn" userId="c8805976fe9c92bd" providerId="LiveId" clId="{16E3142B-DAC2-4097-B928-35842A67FD1A}" dt="2025-03-26T16:35:28.932" v="600"/>
          <ac:picMkLst>
            <pc:docMk/>
            <pc:sldMk cId="974395114" sldId="344"/>
            <ac:picMk id="20" creationId="{1CDFD8D7-6645-4B13-8CAB-37D470F72FF6}"/>
          </ac:picMkLst>
        </pc:picChg>
        <pc:picChg chg="add mod">
          <ac:chgData name="duyên nguyễn" userId="c8805976fe9c92bd" providerId="LiveId" clId="{16E3142B-DAC2-4097-B928-35842A67FD1A}" dt="2025-03-26T16:37:44.311" v="632" actId="1076"/>
          <ac:picMkLst>
            <pc:docMk/>
            <pc:sldMk cId="974395114" sldId="344"/>
            <ac:picMk id="21" creationId="{96A18B19-4127-423E-925B-B66D5FD8D79C}"/>
          </ac:picMkLst>
        </pc:picChg>
        <pc:picChg chg="mod">
          <ac:chgData name="duyên nguyễn" userId="c8805976fe9c92bd" providerId="LiveId" clId="{16E3142B-DAC2-4097-B928-35842A67FD1A}" dt="2025-03-26T16:36:27.951" v="611" actId="1076"/>
          <ac:picMkLst>
            <pc:docMk/>
            <pc:sldMk cId="974395114" sldId="344"/>
            <ac:picMk id="42" creationId="{990E7A94-1A89-815B-AC12-CFEEDCBF155D}"/>
          </ac:picMkLst>
        </pc:picChg>
      </pc:sldChg>
      <pc:sldChg chg="addSp modSp del mod modAnim">
        <pc:chgData name="duyên nguyễn" userId="c8805976fe9c92bd" providerId="LiveId" clId="{16E3142B-DAC2-4097-B928-35842A67FD1A}" dt="2025-03-28T16:39:15.123" v="1103" actId="47"/>
        <pc:sldMkLst>
          <pc:docMk/>
          <pc:sldMk cId="3602404528" sldId="345"/>
        </pc:sldMkLst>
        <pc:spChg chg="mod">
          <ac:chgData name="duyên nguyễn" userId="c8805976fe9c92bd" providerId="LiveId" clId="{16E3142B-DAC2-4097-B928-35842A67FD1A}" dt="2025-03-26T16:30:42.192" v="570" actId="20577"/>
          <ac:spMkLst>
            <pc:docMk/>
            <pc:sldMk cId="3602404528" sldId="345"/>
            <ac:spMk id="4" creationId="{8674AAAA-59F3-CBFA-749B-0350D5B9993A}"/>
          </ac:spMkLst>
        </pc:spChg>
        <pc:picChg chg="mod">
          <ac:chgData name="duyên nguyễn" userId="c8805976fe9c92bd" providerId="LiveId" clId="{16E3142B-DAC2-4097-B928-35842A67FD1A}" dt="2025-03-26T16:30:46.815" v="571" actId="1076"/>
          <ac:picMkLst>
            <pc:docMk/>
            <pc:sldMk cId="3602404528" sldId="345"/>
            <ac:picMk id="5" creationId="{49BFCC70-13DD-4CFC-3884-B9647EC11BFE}"/>
          </ac:picMkLst>
        </pc:picChg>
        <pc:picChg chg="add mod">
          <ac:chgData name="duyên nguyễn" userId="c8805976fe9c92bd" providerId="LiveId" clId="{16E3142B-DAC2-4097-B928-35842A67FD1A}" dt="2025-03-27T15:36:32.668" v="695" actId="1076"/>
          <ac:picMkLst>
            <pc:docMk/>
            <pc:sldMk cId="3602404528" sldId="345"/>
            <ac:picMk id="6" creationId="{262A37B6-67D1-46EC-88F5-A25A9C00DE98}"/>
          </ac:picMkLst>
        </pc:picChg>
      </pc:sldChg>
      <pc:sldChg chg="addSp modSp del mod modAnim">
        <pc:chgData name="duyên nguyễn" userId="c8805976fe9c92bd" providerId="LiveId" clId="{16E3142B-DAC2-4097-B928-35842A67FD1A}" dt="2025-03-28T16:39:14.093" v="1102" actId="47"/>
        <pc:sldMkLst>
          <pc:docMk/>
          <pc:sldMk cId="4236176339" sldId="346"/>
        </pc:sldMkLst>
        <pc:picChg chg="add mod">
          <ac:chgData name="duyên nguyễn" userId="c8805976fe9c92bd" providerId="LiveId" clId="{16E3142B-DAC2-4097-B928-35842A67FD1A}" dt="2025-03-27T15:36:53.472" v="696" actId="1076"/>
          <ac:picMkLst>
            <pc:docMk/>
            <pc:sldMk cId="4236176339" sldId="346"/>
            <ac:picMk id="2" creationId="{D6870839-2EE8-4510-A955-462F02C60715}"/>
          </ac:picMkLst>
        </pc:picChg>
      </pc:sldChg>
      <pc:sldChg chg="del">
        <pc:chgData name="duyên nguyễn" userId="c8805976fe9c92bd" providerId="LiveId" clId="{16E3142B-DAC2-4097-B928-35842A67FD1A}" dt="2025-03-26T15:34:59.665" v="459" actId="47"/>
        <pc:sldMkLst>
          <pc:docMk/>
          <pc:sldMk cId="2623350216" sldId="347"/>
        </pc:sldMkLst>
      </pc:sldChg>
      <pc:sldChg chg="del">
        <pc:chgData name="duyên nguyễn" userId="c8805976fe9c92bd" providerId="LiveId" clId="{16E3142B-DAC2-4097-B928-35842A67FD1A}" dt="2025-03-26T15:35:10.872" v="463" actId="47"/>
        <pc:sldMkLst>
          <pc:docMk/>
          <pc:sldMk cId="1129867157" sldId="348"/>
        </pc:sldMkLst>
      </pc:sldChg>
      <pc:sldChg chg="del ord">
        <pc:chgData name="duyên nguyễn" userId="c8805976fe9c92bd" providerId="LiveId" clId="{16E3142B-DAC2-4097-B928-35842A67FD1A}" dt="2025-03-26T16:09:53.734" v="561" actId="47"/>
        <pc:sldMkLst>
          <pc:docMk/>
          <pc:sldMk cId="4188444510" sldId="350"/>
        </pc:sldMkLst>
      </pc:sldChg>
      <pc:sldChg chg="addSp modSp del mod modAnim">
        <pc:chgData name="duyên nguyễn" userId="c8805976fe9c92bd" providerId="LiveId" clId="{16E3142B-DAC2-4097-B928-35842A67FD1A}" dt="2025-03-28T16:41:40.243" v="1110" actId="47"/>
        <pc:sldMkLst>
          <pc:docMk/>
          <pc:sldMk cId="1380379142" sldId="351"/>
        </pc:sldMkLst>
        <pc:spChg chg="mod">
          <ac:chgData name="duyên nguyễn" userId="c8805976fe9c92bd" providerId="LiveId" clId="{16E3142B-DAC2-4097-B928-35842A67FD1A}" dt="2025-03-26T15:41:20.140" v="482" actId="1076"/>
          <ac:spMkLst>
            <pc:docMk/>
            <pc:sldMk cId="1380379142" sldId="351"/>
            <ac:spMk id="13" creationId="{93A339AA-B497-7236-09D7-DC70935A3374}"/>
          </ac:spMkLst>
        </pc:spChg>
        <pc:spChg chg="mod">
          <ac:chgData name="duyên nguyễn" userId="c8805976fe9c92bd" providerId="LiveId" clId="{16E3142B-DAC2-4097-B928-35842A67FD1A}" dt="2025-03-26T15:41:24.540" v="483" actId="1076"/>
          <ac:spMkLst>
            <pc:docMk/>
            <pc:sldMk cId="1380379142" sldId="351"/>
            <ac:spMk id="15" creationId="{9441729D-727F-C130-4778-13A92E08E943}"/>
          </ac:spMkLst>
        </pc:spChg>
        <pc:picChg chg="add mod">
          <ac:chgData name="duyên nguyễn" userId="c8805976fe9c92bd" providerId="LiveId" clId="{16E3142B-DAC2-4097-B928-35842A67FD1A}" dt="2025-03-26T15:41:15.427" v="481" actId="14100"/>
          <ac:picMkLst>
            <pc:docMk/>
            <pc:sldMk cId="1380379142" sldId="351"/>
            <ac:picMk id="2" creationId="{2BA6CA43-7DEF-4797-BAD3-29048DE16E02}"/>
          </ac:picMkLst>
        </pc:picChg>
        <pc:picChg chg="mod">
          <ac:chgData name="duyên nguyễn" userId="c8805976fe9c92bd" providerId="LiveId" clId="{16E3142B-DAC2-4097-B928-35842A67FD1A}" dt="2025-03-26T15:40:45.747" v="474" actId="1076"/>
          <ac:picMkLst>
            <pc:docMk/>
            <pc:sldMk cId="1380379142" sldId="351"/>
            <ac:picMk id="17" creationId="{70DCAA87-3692-9A07-6BEF-813956C1C653}"/>
          </ac:picMkLst>
        </pc:picChg>
        <pc:picChg chg="mod">
          <ac:chgData name="duyên nguyễn" userId="c8805976fe9c92bd" providerId="LiveId" clId="{16E3142B-DAC2-4097-B928-35842A67FD1A}" dt="2025-03-26T15:40:43.292" v="473" actId="1076"/>
          <ac:picMkLst>
            <pc:docMk/>
            <pc:sldMk cId="1380379142" sldId="351"/>
            <ac:picMk id="19" creationId="{DE6F6924-D33F-5E92-CA4D-36D17CC5BF11}"/>
          </ac:picMkLst>
        </pc:picChg>
        <pc:picChg chg="mod">
          <ac:chgData name="duyên nguyễn" userId="c8805976fe9c92bd" providerId="LiveId" clId="{16E3142B-DAC2-4097-B928-35842A67FD1A}" dt="2025-03-26T15:40:39.410" v="472" actId="1076"/>
          <ac:picMkLst>
            <pc:docMk/>
            <pc:sldMk cId="1380379142" sldId="351"/>
            <ac:picMk id="21" creationId="{460AF807-C333-B70A-8032-FBB499BC3A8B}"/>
          </ac:picMkLst>
        </pc:picChg>
        <pc:picChg chg="mod">
          <ac:chgData name="duyên nguyễn" userId="c8805976fe9c92bd" providerId="LiveId" clId="{16E3142B-DAC2-4097-B928-35842A67FD1A}" dt="2025-03-26T15:40:48.742" v="475" actId="1076"/>
          <ac:picMkLst>
            <pc:docMk/>
            <pc:sldMk cId="1380379142" sldId="351"/>
            <ac:picMk id="22" creationId="{E3B3CA37-ED21-5715-7677-396801A8D8A4}"/>
          </ac:picMkLst>
        </pc:picChg>
      </pc:sldChg>
      <pc:sldChg chg="del">
        <pc:chgData name="duyên nguyễn" userId="c8805976fe9c92bd" providerId="LiveId" clId="{16E3142B-DAC2-4097-B928-35842A67FD1A}" dt="2025-03-26T15:35:09.839" v="462" actId="47"/>
        <pc:sldMkLst>
          <pc:docMk/>
          <pc:sldMk cId="3193707578" sldId="352"/>
        </pc:sldMkLst>
      </pc:sldChg>
      <pc:sldChg chg="delSp modSp mod delAnim modAnim">
        <pc:chgData name="duyên nguyễn" userId="c8805976fe9c92bd" providerId="LiveId" clId="{16E3142B-DAC2-4097-B928-35842A67FD1A}" dt="2025-03-26T15:37:12.670" v="470" actId="478"/>
        <pc:sldMkLst>
          <pc:docMk/>
          <pc:sldMk cId="3941912117" sldId="353"/>
        </pc:sldMkLst>
        <pc:spChg chg="mod">
          <ac:chgData name="duyên nguyễn" userId="c8805976fe9c92bd" providerId="LiveId" clId="{16E3142B-DAC2-4097-B928-35842A67FD1A}" dt="2025-03-26T15:34:40.619" v="455" actId="20577"/>
          <ac:spMkLst>
            <pc:docMk/>
            <pc:sldMk cId="3941912117" sldId="353"/>
            <ac:spMk id="3" creationId="{8473DDA3-3CDE-C344-E104-0744E038CAF9}"/>
          </ac:spMkLst>
        </pc:spChg>
        <pc:picChg chg="del">
          <ac:chgData name="duyên nguyễn" userId="c8805976fe9c92bd" providerId="LiveId" clId="{16E3142B-DAC2-4097-B928-35842A67FD1A}" dt="2025-03-26T15:37:12.670" v="470" actId="478"/>
          <ac:picMkLst>
            <pc:docMk/>
            <pc:sldMk cId="3941912117" sldId="353"/>
            <ac:picMk id="10" creationId="{EB0963F4-C444-F3FE-E82E-75C0C0B13AE6}"/>
          </ac:picMkLst>
        </pc:picChg>
      </pc:sldChg>
      <pc:sldChg chg="del">
        <pc:chgData name="duyên nguyễn" userId="c8805976fe9c92bd" providerId="LiveId" clId="{16E3142B-DAC2-4097-B928-35842A67FD1A}" dt="2025-03-26T15:34:57.259" v="457" actId="47"/>
        <pc:sldMkLst>
          <pc:docMk/>
          <pc:sldMk cId="3539352275" sldId="354"/>
        </pc:sldMkLst>
      </pc:sldChg>
      <pc:sldChg chg="del">
        <pc:chgData name="duyên nguyễn" userId="c8805976fe9c92bd" providerId="LiveId" clId="{16E3142B-DAC2-4097-B928-35842A67FD1A}" dt="2025-03-26T15:34:58.281" v="458" actId="47"/>
        <pc:sldMkLst>
          <pc:docMk/>
          <pc:sldMk cId="1717887223" sldId="355"/>
        </pc:sldMkLst>
      </pc:sldChg>
      <pc:sldChg chg="del">
        <pc:chgData name="duyên nguyễn" userId="c8805976fe9c92bd" providerId="LiveId" clId="{16E3142B-DAC2-4097-B928-35842A67FD1A}" dt="2025-03-26T15:34:56.187" v="456" actId="47"/>
        <pc:sldMkLst>
          <pc:docMk/>
          <pc:sldMk cId="2399571041" sldId="358"/>
        </pc:sldMkLst>
      </pc:sldChg>
      <pc:sldChg chg="add del ord">
        <pc:chgData name="duyên nguyễn" userId="c8805976fe9c92bd" providerId="LiveId" clId="{16E3142B-DAC2-4097-B928-35842A67FD1A}" dt="2025-03-26T15:06:14.215" v="38" actId="47"/>
        <pc:sldMkLst>
          <pc:docMk/>
          <pc:sldMk cId="1222325017" sldId="359"/>
        </pc:sldMkLst>
      </pc:sldChg>
      <pc:sldChg chg="addSp delSp modSp add del mod modAnim">
        <pc:chgData name="duyên nguyễn" userId="c8805976fe9c92bd" providerId="LiveId" clId="{16E3142B-DAC2-4097-B928-35842A67FD1A}" dt="2025-03-28T16:41:37.788" v="1109" actId="47"/>
        <pc:sldMkLst>
          <pc:docMk/>
          <pc:sldMk cId="2768812130" sldId="359"/>
        </pc:sldMkLst>
        <pc:spChg chg="add del mod">
          <ac:chgData name="duyên nguyễn" userId="c8805976fe9c92bd" providerId="LiveId" clId="{16E3142B-DAC2-4097-B928-35842A67FD1A}" dt="2025-03-26T15:16:30.059" v="54" actId="478"/>
          <ac:spMkLst>
            <pc:docMk/>
            <pc:sldMk cId="2768812130" sldId="359"/>
            <ac:spMk id="3" creationId="{B3892001-67DA-43FB-A0BE-FCDD180E34E0}"/>
          </ac:spMkLst>
        </pc:spChg>
        <pc:spChg chg="mod">
          <ac:chgData name="duyên nguyễn" userId="c8805976fe9c92bd" providerId="LiveId" clId="{16E3142B-DAC2-4097-B928-35842A67FD1A}" dt="2025-03-26T16:08:15.317" v="559" actId="20577"/>
          <ac:spMkLst>
            <pc:docMk/>
            <pc:sldMk cId="2768812130" sldId="359"/>
            <ac:spMk id="372" creationId="{00000000-0000-0000-0000-000000000000}"/>
          </ac:spMkLst>
        </pc:spChg>
        <pc:spChg chg="del">
          <ac:chgData name="duyên nguyễn" userId="c8805976fe9c92bd" providerId="LiveId" clId="{16E3142B-DAC2-4097-B928-35842A67FD1A}" dt="2025-03-26T15:16:28.277" v="53" actId="478"/>
          <ac:spMkLst>
            <pc:docMk/>
            <pc:sldMk cId="2768812130" sldId="359"/>
            <ac:spMk id="373" creationId="{00000000-0000-0000-0000-000000000000}"/>
          </ac:spMkLst>
        </pc:spChg>
        <pc:grpChg chg="del">
          <ac:chgData name="duyên nguyễn" userId="c8805976fe9c92bd" providerId="LiveId" clId="{16E3142B-DAC2-4097-B928-35842A67FD1A}" dt="2025-03-26T16:08:21.484" v="560" actId="478"/>
          <ac:grpSpMkLst>
            <pc:docMk/>
            <pc:sldMk cId="2768812130" sldId="359"/>
            <ac:grpSpMk id="375" creationId="{00000000-0000-0000-0000-000000000000}"/>
          </ac:grpSpMkLst>
        </pc:grpChg>
        <pc:picChg chg="del">
          <ac:chgData name="duyên nguyễn" userId="c8805976fe9c92bd" providerId="LiveId" clId="{16E3142B-DAC2-4097-B928-35842A67FD1A}" dt="2025-03-26T15:26:20.426" v="282" actId="478"/>
          <ac:picMkLst>
            <pc:docMk/>
            <pc:sldMk cId="2768812130" sldId="359"/>
            <ac:picMk id="4" creationId="{1FA26CFA-02D4-996D-9CBB-932B4A13ADD7}"/>
          </ac:picMkLst>
        </pc:picChg>
        <pc:picChg chg="add mod">
          <ac:chgData name="duyên nguyễn" userId="c8805976fe9c92bd" providerId="LiveId" clId="{16E3142B-DAC2-4097-B928-35842A67FD1A}" dt="2025-03-26T15:26:28.606" v="284" actId="14100"/>
          <ac:picMkLst>
            <pc:docMk/>
            <pc:sldMk cId="2768812130" sldId="359"/>
            <ac:picMk id="5" creationId="{E92B800B-4775-4BA4-8F74-5E09A75C77FD}"/>
          </ac:picMkLst>
        </pc:picChg>
      </pc:sldChg>
      <pc:sldChg chg="add del">
        <pc:chgData name="duyên nguyễn" userId="c8805976fe9c92bd" providerId="LiveId" clId="{16E3142B-DAC2-4097-B928-35842A67FD1A}" dt="2025-03-28T16:39:11.606" v="1100" actId="47"/>
        <pc:sldMkLst>
          <pc:docMk/>
          <pc:sldMk cId="1453161142" sldId="360"/>
        </pc:sldMkLst>
      </pc:sldChg>
      <pc:sldChg chg="addSp modSp add mod modAnim">
        <pc:chgData name="duyên nguyễn" userId="c8805976fe9c92bd" providerId="LiveId" clId="{16E3142B-DAC2-4097-B928-35842A67FD1A}" dt="2025-03-26T16:03:05.410" v="532" actId="1076"/>
        <pc:sldMkLst>
          <pc:docMk/>
          <pc:sldMk cId="2276468952" sldId="361"/>
        </pc:sldMkLst>
        <pc:picChg chg="add mod">
          <ac:chgData name="duyên nguyễn" userId="c8805976fe9c92bd" providerId="LiveId" clId="{16E3142B-DAC2-4097-B928-35842A67FD1A}" dt="2025-03-26T16:03:05.410" v="532" actId="1076"/>
          <ac:picMkLst>
            <pc:docMk/>
            <pc:sldMk cId="2276468952" sldId="361"/>
            <ac:picMk id="2" creationId="{671386F6-F75A-432C-A34C-F419DE531DD7}"/>
          </ac:picMkLst>
        </pc:picChg>
      </pc:sldChg>
      <pc:sldChg chg="addSp delSp modSp add del mod delAnim modAnim">
        <pc:chgData name="duyên nguyễn" userId="c8805976fe9c92bd" providerId="LiveId" clId="{16E3142B-DAC2-4097-B928-35842A67FD1A}" dt="2025-03-28T16:40:39.369" v="1108" actId="47"/>
        <pc:sldMkLst>
          <pc:docMk/>
          <pc:sldMk cId="4242932709" sldId="362"/>
        </pc:sldMkLst>
        <pc:picChg chg="del">
          <ac:chgData name="duyên nguyễn" userId="c8805976fe9c92bd" providerId="LiveId" clId="{16E3142B-DAC2-4097-B928-35842A67FD1A}" dt="2025-03-26T16:00:31.133" v="526" actId="478"/>
          <ac:picMkLst>
            <pc:docMk/>
            <pc:sldMk cId="4242932709" sldId="362"/>
            <ac:picMk id="2" creationId="{2DC7CBA0-E725-4BBB-91D2-22D227C9D521}"/>
          </ac:picMkLst>
        </pc:picChg>
        <pc:picChg chg="add mod">
          <ac:chgData name="duyên nguyễn" userId="c8805976fe9c92bd" providerId="LiveId" clId="{16E3142B-DAC2-4097-B928-35842A67FD1A}" dt="2025-03-26T16:00:50.986" v="530" actId="14100"/>
          <ac:picMkLst>
            <pc:docMk/>
            <pc:sldMk cId="4242932709" sldId="362"/>
            <ac:picMk id="3" creationId="{34000F10-B0AC-44A5-8782-685DD0C93F7A}"/>
          </ac:picMkLst>
        </pc:picChg>
      </pc:sldChg>
      <pc:sldChg chg="addSp delSp modSp add del mod delAnim modAnim">
        <pc:chgData name="duyên nguyễn" userId="c8805976fe9c92bd" providerId="LiveId" clId="{16E3142B-DAC2-4097-B928-35842A67FD1A}" dt="2025-03-28T16:39:16.134" v="1104" actId="47"/>
        <pc:sldMkLst>
          <pc:docMk/>
          <pc:sldMk cId="3047845392" sldId="363"/>
        </pc:sldMkLst>
        <pc:spChg chg="del mod topLvl">
          <ac:chgData name="duyên nguyễn" userId="c8805976fe9c92bd" providerId="LiveId" clId="{16E3142B-DAC2-4097-B928-35842A67FD1A}" dt="2025-03-26T16:47:27.692" v="652" actId="478"/>
          <ac:spMkLst>
            <pc:docMk/>
            <pc:sldMk cId="3047845392" sldId="363"/>
            <ac:spMk id="5" creationId="{05DD52E2-BFCB-4FA4-9388-311CCF76D355}"/>
          </ac:spMkLst>
        </pc:spChg>
        <pc:grpChg chg="del mod">
          <ac:chgData name="duyên nguyễn" userId="c8805976fe9c92bd" providerId="LiveId" clId="{16E3142B-DAC2-4097-B928-35842A67FD1A}" dt="2025-03-26T16:47:27.692" v="652" actId="478"/>
          <ac:grpSpMkLst>
            <pc:docMk/>
            <pc:sldMk cId="3047845392" sldId="363"/>
            <ac:grpSpMk id="4" creationId="{60B8CCF2-8183-A0E0-A8FF-AE657A5AA793}"/>
          </ac:grpSpMkLst>
        </pc:grpChg>
        <pc:picChg chg="add mod">
          <ac:chgData name="duyên nguyễn" userId="c8805976fe9c92bd" providerId="LiveId" clId="{16E3142B-DAC2-4097-B928-35842A67FD1A}" dt="2025-03-27T15:33:01.553" v="683" actId="1076"/>
          <ac:picMkLst>
            <pc:docMk/>
            <pc:sldMk cId="3047845392" sldId="363"/>
            <ac:picMk id="4" creationId="{10BA9B80-1A79-43E5-8C02-ACFFDDB0759D}"/>
          </ac:picMkLst>
        </pc:picChg>
        <pc:picChg chg="del mod topLvl">
          <ac:chgData name="duyên nguyễn" userId="c8805976fe9c92bd" providerId="LiveId" clId="{16E3142B-DAC2-4097-B928-35842A67FD1A}" dt="2025-03-26T16:47:31.995" v="654" actId="478"/>
          <ac:picMkLst>
            <pc:docMk/>
            <pc:sldMk cId="3047845392" sldId="363"/>
            <ac:picMk id="6" creationId="{5FE7434E-F05E-BE88-C780-B53ED58C8130}"/>
          </ac:picMkLst>
        </pc:picChg>
        <pc:picChg chg="mod">
          <ac:chgData name="duyên nguyễn" userId="c8805976fe9c92bd" providerId="LiveId" clId="{16E3142B-DAC2-4097-B928-35842A67FD1A}" dt="2025-03-26T16:49:42.774" v="662" actId="1076"/>
          <ac:picMkLst>
            <pc:docMk/>
            <pc:sldMk cId="3047845392" sldId="363"/>
            <ac:picMk id="7" creationId="{45F2B731-5866-B1ED-C2B2-AA66FF1B7FEA}"/>
          </ac:picMkLst>
        </pc:picChg>
      </pc:sldChg>
      <pc:sldChg chg="new del">
        <pc:chgData name="duyên nguyễn" userId="c8805976fe9c92bd" providerId="LiveId" clId="{16E3142B-DAC2-4097-B928-35842A67FD1A}" dt="2025-03-27T02:35:53.268" v="671" actId="47"/>
        <pc:sldMkLst>
          <pc:docMk/>
          <pc:sldMk cId="2939549090" sldId="364"/>
        </pc:sldMkLst>
      </pc:sldChg>
      <pc:sldChg chg="modSp add del mod">
        <pc:chgData name="duyên nguyễn" userId="c8805976fe9c92bd" providerId="LiveId" clId="{16E3142B-DAC2-4097-B928-35842A67FD1A}" dt="2025-03-28T16:39:09.583" v="1099" actId="47"/>
        <pc:sldMkLst>
          <pc:docMk/>
          <pc:sldMk cId="3026382929" sldId="364"/>
        </pc:sldMkLst>
        <pc:picChg chg="mod">
          <ac:chgData name="duyên nguyễn" userId="c8805976fe9c92bd" providerId="LiveId" clId="{16E3142B-DAC2-4097-B928-35842A67FD1A}" dt="2025-03-27T15:23:51.698" v="679"/>
          <ac:picMkLst>
            <pc:docMk/>
            <pc:sldMk cId="3026382929" sldId="364"/>
            <ac:picMk id="13" creationId="{523E136A-FDB5-9271-4360-CC3EEEBA31A9}"/>
          </ac:picMkLst>
        </pc:picChg>
      </pc:sldChg>
      <pc:sldChg chg="new del">
        <pc:chgData name="duyên nguyễn" userId="c8805976fe9c92bd" providerId="LiveId" clId="{16E3142B-DAC2-4097-B928-35842A67FD1A}" dt="2025-03-27T02:35:54.509" v="672" actId="47"/>
        <pc:sldMkLst>
          <pc:docMk/>
          <pc:sldMk cId="27323106" sldId="365"/>
        </pc:sldMkLst>
      </pc:sldChg>
      <pc:sldChg chg="delSp modSp add mod delAnim">
        <pc:chgData name="duyên nguyễn" userId="c8805976fe9c92bd" providerId="LiveId" clId="{16E3142B-DAC2-4097-B928-35842A67FD1A}" dt="2025-03-27T16:03:03.318" v="1095" actId="478"/>
        <pc:sldMkLst>
          <pc:docMk/>
          <pc:sldMk cId="2077586438" sldId="365"/>
        </pc:sldMkLst>
        <pc:spChg chg="mod">
          <ac:chgData name="duyên nguyễn" userId="c8805976fe9c92bd" providerId="LiveId" clId="{16E3142B-DAC2-4097-B928-35842A67FD1A}" dt="2025-03-27T16:02:10.098" v="1094"/>
          <ac:spMkLst>
            <pc:docMk/>
            <pc:sldMk cId="2077586438" sldId="365"/>
            <ac:spMk id="5" creationId="{66F07B8A-3B9A-6026-D1C4-D68997031B4F}"/>
          </ac:spMkLst>
        </pc:spChg>
        <pc:spChg chg="del">
          <ac:chgData name="duyên nguyễn" userId="c8805976fe9c92bd" providerId="LiveId" clId="{16E3142B-DAC2-4097-B928-35842A67FD1A}" dt="2025-03-27T16:03:03.318" v="1095" actId="478"/>
          <ac:spMkLst>
            <pc:docMk/>
            <pc:sldMk cId="2077586438" sldId="365"/>
            <ac:spMk id="7" creationId="{43B74A50-E120-AB4F-A6A0-5EAD51409D63}"/>
          </ac:spMkLst>
        </pc:spChg>
      </pc:sldChg>
      <pc:sldMasterChg chg="addSldLayout delSldLayout">
        <pc:chgData name="duyên nguyễn" userId="c8805976fe9c92bd" providerId="LiveId" clId="{16E3142B-DAC2-4097-B928-35842A67FD1A}" dt="2025-03-28T16:41:40.243" v="1110" actId="47"/>
        <pc:sldMasterMkLst>
          <pc:docMk/>
          <pc:sldMasterMk cId="0" sldId="2147483671"/>
        </pc:sldMasterMkLst>
        <pc:sldLayoutChg chg="del">
          <pc:chgData name="duyên nguyễn" userId="c8805976fe9c92bd" providerId="LiveId" clId="{16E3142B-DAC2-4097-B928-35842A67FD1A}" dt="2025-03-28T16:41:37.788" v="1109" actId="47"/>
          <pc:sldLayoutMkLst>
            <pc:docMk/>
            <pc:sldMasterMk cId="0" sldId="2147483671"/>
            <pc:sldLayoutMk cId="0" sldId="2147483649"/>
          </pc:sldLayoutMkLst>
        </pc:sldLayoutChg>
        <pc:sldLayoutChg chg="del">
          <pc:chgData name="duyên nguyễn" userId="c8805976fe9c92bd" providerId="LiveId" clId="{16E3142B-DAC2-4097-B928-35842A67FD1A}" dt="2025-03-28T16:41:40.243" v="1110" actId="47"/>
          <pc:sldLayoutMkLst>
            <pc:docMk/>
            <pc:sldMasterMk cId="0" sldId="2147483671"/>
            <pc:sldLayoutMk cId="0" sldId="2147483657"/>
          </pc:sldLayoutMkLst>
        </pc:sldLayoutChg>
        <pc:sldLayoutChg chg="add del">
          <pc:chgData name="duyên nguyễn" userId="c8805976fe9c92bd" providerId="LiveId" clId="{16E3142B-DAC2-4097-B928-35842A67FD1A}" dt="2025-03-26T15:06:21.304" v="39" actId="47"/>
          <pc:sldLayoutMkLst>
            <pc:docMk/>
            <pc:sldMasterMk cId="0" sldId="2147483671"/>
            <pc:sldLayoutMk cId="0" sldId="2147483659"/>
          </pc:sldLayoutMkLst>
        </pc:sldLayoutChg>
        <pc:sldLayoutChg chg="del">
          <pc:chgData name="duyên nguyễn" userId="c8805976fe9c92bd" providerId="LiveId" clId="{16E3142B-DAC2-4097-B928-35842A67FD1A}" dt="2025-03-26T15:35:11.979" v="464" actId="47"/>
          <pc:sldLayoutMkLst>
            <pc:docMk/>
            <pc:sldMasterMk cId="0" sldId="2147483671"/>
            <pc:sldLayoutMk cId="0" sldId="2147483662"/>
          </pc:sldLayoutMkLst>
        </pc:sldLayoutChg>
        <pc:sldLayoutChg chg="del">
          <pc:chgData name="duyên nguyễn" userId="c8805976fe9c92bd" providerId="LiveId" clId="{16E3142B-DAC2-4097-B928-35842A67FD1A}" dt="2025-03-26T15:35:12.987" v="465" actId="47"/>
          <pc:sldLayoutMkLst>
            <pc:docMk/>
            <pc:sldMasterMk cId="0" sldId="2147483671"/>
            <pc:sldLayoutMk cId="0" sldId="2147483665"/>
          </pc:sldLayoutMkLst>
        </pc:sldLayoutChg>
        <pc:sldLayoutChg chg="del">
          <pc:chgData name="duyên nguyễn" userId="c8805976fe9c92bd" providerId="LiveId" clId="{16E3142B-DAC2-4097-B928-35842A67FD1A}" dt="2025-03-26T16:09:53.734" v="561" actId="47"/>
          <pc:sldLayoutMkLst>
            <pc:docMk/>
            <pc:sldMasterMk cId="0" sldId="2147483671"/>
            <pc:sldLayoutMk cId="2083007118" sldId="2147483683"/>
          </pc:sldLayoutMkLst>
        </pc:sldLayoutChg>
      </pc:sldMasterChg>
      <pc:sldMasterChg chg="del delSldLayout">
        <pc:chgData name="duyên nguyễn" userId="c8805976fe9c92bd" providerId="LiveId" clId="{16E3142B-DAC2-4097-B928-35842A67FD1A}" dt="2025-03-25T15:24:36.705" v="0" actId="47"/>
        <pc:sldMasterMkLst>
          <pc:docMk/>
          <pc:sldMasterMk cId="1770636249" sldId="2147483672"/>
        </pc:sldMasterMkLst>
        <pc:sldLayoutChg chg="del">
          <pc:chgData name="duyên nguyễn" userId="c8805976fe9c92bd" providerId="LiveId" clId="{16E3142B-DAC2-4097-B928-35842A67FD1A}" dt="2025-03-25T15:24:36.705" v="0" actId="47"/>
          <pc:sldLayoutMkLst>
            <pc:docMk/>
            <pc:sldMasterMk cId="1770636249" sldId="2147483672"/>
            <pc:sldLayoutMk cId="2799814454" sldId="2147483674"/>
          </pc:sldLayoutMkLst>
        </pc:sldLayoutChg>
        <pc:sldLayoutChg chg="del">
          <pc:chgData name="duyên nguyễn" userId="c8805976fe9c92bd" providerId="LiveId" clId="{16E3142B-DAC2-4097-B928-35842A67FD1A}" dt="2025-03-25T15:24:36.705" v="0" actId="47"/>
          <pc:sldLayoutMkLst>
            <pc:docMk/>
            <pc:sldMasterMk cId="1770636249" sldId="2147483672"/>
            <pc:sldLayoutMk cId="3213438654" sldId="2147483675"/>
          </pc:sldLayoutMkLst>
        </pc:sldLayoutChg>
        <pc:sldLayoutChg chg="del">
          <pc:chgData name="duyên nguyễn" userId="c8805976fe9c92bd" providerId="LiveId" clId="{16E3142B-DAC2-4097-B928-35842A67FD1A}" dt="2025-03-25T15:24:36.705" v="0" actId="47"/>
          <pc:sldLayoutMkLst>
            <pc:docMk/>
            <pc:sldMasterMk cId="1770636249" sldId="2147483672"/>
            <pc:sldLayoutMk cId="3316864737" sldId="2147483676"/>
          </pc:sldLayoutMkLst>
        </pc:sldLayoutChg>
        <pc:sldLayoutChg chg="del">
          <pc:chgData name="duyên nguyễn" userId="c8805976fe9c92bd" providerId="LiveId" clId="{16E3142B-DAC2-4097-B928-35842A67FD1A}" dt="2025-03-25T15:24:36.705" v="0" actId="47"/>
          <pc:sldLayoutMkLst>
            <pc:docMk/>
            <pc:sldMasterMk cId="1770636249" sldId="2147483672"/>
            <pc:sldLayoutMk cId="1011605624" sldId="2147483677"/>
          </pc:sldLayoutMkLst>
        </pc:sldLayoutChg>
        <pc:sldLayoutChg chg="del">
          <pc:chgData name="duyên nguyễn" userId="c8805976fe9c92bd" providerId="LiveId" clId="{16E3142B-DAC2-4097-B928-35842A67FD1A}" dt="2025-03-25T15:24:36.705" v="0" actId="47"/>
          <pc:sldLayoutMkLst>
            <pc:docMk/>
            <pc:sldMasterMk cId="1770636249" sldId="2147483672"/>
            <pc:sldLayoutMk cId="1933390158" sldId="2147483678"/>
          </pc:sldLayoutMkLst>
        </pc:sldLayoutChg>
        <pc:sldLayoutChg chg="del">
          <pc:chgData name="duyên nguyễn" userId="c8805976fe9c92bd" providerId="LiveId" clId="{16E3142B-DAC2-4097-B928-35842A67FD1A}" dt="2025-03-25T15:24:36.705" v="0" actId="47"/>
          <pc:sldLayoutMkLst>
            <pc:docMk/>
            <pc:sldMasterMk cId="1770636249" sldId="2147483672"/>
            <pc:sldLayoutMk cId="961510774" sldId="2147483679"/>
          </pc:sldLayoutMkLst>
        </pc:sldLayoutChg>
        <pc:sldLayoutChg chg="del">
          <pc:chgData name="duyên nguyễn" userId="c8805976fe9c92bd" providerId="LiveId" clId="{16E3142B-DAC2-4097-B928-35842A67FD1A}" dt="2025-03-25T15:24:36.705" v="0" actId="47"/>
          <pc:sldLayoutMkLst>
            <pc:docMk/>
            <pc:sldMasterMk cId="1770636249" sldId="2147483672"/>
            <pc:sldLayoutMk cId="1049506755" sldId="2147483680"/>
          </pc:sldLayoutMkLst>
        </pc:sldLayoutChg>
        <pc:sldLayoutChg chg="del">
          <pc:chgData name="duyên nguyễn" userId="c8805976fe9c92bd" providerId="LiveId" clId="{16E3142B-DAC2-4097-B928-35842A67FD1A}" dt="2025-03-25T15:24:36.705" v="0" actId="47"/>
          <pc:sldLayoutMkLst>
            <pc:docMk/>
            <pc:sldMasterMk cId="1770636249" sldId="2147483672"/>
            <pc:sldLayoutMk cId="1196912140" sldId="2147483681"/>
          </pc:sldLayoutMkLst>
        </pc:sldLayoutChg>
        <pc:sldLayoutChg chg="del">
          <pc:chgData name="duyên nguyễn" userId="c8805976fe9c92bd" providerId="LiveId" clId="{16E3142B-DAC2-4097-B928-35842A67FD1A}" dt="2025-03-25T15:24:36.705" v="0" actId="47"/>
          <pc:sldLayoutMkLst>
            <pc:docMk/>
            <pc:sldMasterMk cId="1770636249" sldId="2147483672"/>
            <pc:sldLayoutMk cId="492824483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87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64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49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46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ad49fcbf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ad49fcbf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93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52191"/>
            <a:ext cx="7717500" cy="14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25150" y="3191109"/>
            <a:ext cx="38937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203257" y="3484026"/>
            <a:ext cx="455034" cy="1119984"/>
            <a:chOff x="8203257" y="3484026"/>
            <a:chExt cx="455034" cy="1119984"/>
          </a:xfrm>
        </p:grpSpPr>
        <p:sp>
          <p:nvSpPr>
            <p:cNvPr id="12" name="Google Shape;12;p2"/>
            <p:cNvSpPr/>
            <p:nvPr/>
          </p:nvSpPr>
          <p:spPr>
            <a:xfrm rot="2700000">
              <a:off x="8266513" y="3554046"/>
              <a:ext cx="328521" cy="314994"/>
            </a:xfrm>
            <a:custGeom>
              <a:avLst/>
              <a:gdLst/>
              <a:ahLst/>
              <a:cxnLst/>
              <a:rect l="l" t="t" r="r" b="b"/>
              <a:pathLst>
                <a:path w="96290" h="92325" extrusionOk="0">
                  <a:moveTo>
                    <a:pt x="0" y="0"/>
                  </a:moveTo>
                  <a:lnTo>
                    <a:pt x="96290" y="0"/>
                  </a:lnTo>
                  <a:lnTo>
                    <a:pt x="96290" y="92326"/>
                  </a:lnTo>
                  <a:lnTo>
                    <a:pt x="0" y="92326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2700000">
              <a:off x="8266513" y="3775696"/>
              <a:ext cx="328521" cy="314994"/>
            </a:xfrm>
            <a:custGeom>
              <a:avLst/>
              <a:gdLst/>
              <a:ahLst/>
              <a:cxnLst/>
              <a:rect l="l" t="t" r="r" b="b"/>
              <a:pathLst>
                <a:path w="96290" h="92325" extrusionOk="0">
                  <a:moveTo>
                    <a:pt x="0" y="0"/>
                  </a:moveTo>
                  <a:lnTo>
                    <a:pt x="96290" y="0"/>
                  </a:lnTo>
                  <a:lnTo>
                    <a:pt x="96290" y="92326"/>
                  </a:lnTo>
                  <a:lnTo>
                    <a:pt x="0" y="92326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2700000">
              <a:off x="8266513" y="3997346"/>
              <a:ext cx="328521" cy="314994"/>
            </a:xfrm>
            <a:custGeom>
              <a:avLst/>
              <a:gdLst/>
              <a:ahLst/>
              <a:cxnLst/>
              <a:rect l="l" t="t" r="r" b="b"/>
              <a:pathLst>
                <a:path w="96290" h="92325" extrusionOk="0">
                  <a:moveTo>
                    <a:pt x="0" y="0"/>
                  </a:moveTo>
                  <a:lnTo>
                    <a:pt x="96290" y="0"/>
                  </a:lnTo>
                  <a:lnTo>
                    <a:pt x="96290" y="92326"/>
                  </a:lnTo>
                  <a:lnTo>
                    <a:pt x="0" y="92326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2700000">
              <a:off x="8266513" y="4218996"/>
              <a:ext cx="328521" cy="314994"/>
            </a:xfrm>
            <a:custGeom>
              <a:avLst/>
              <a:gdLst/>
              <a:ahLst/>
              <a:cxnLst/>
              <a:rect l="l" t="t" r="r" b="b"/>
              <a:pathLst>
                <a:path w="96290" h="92325" extrusionOk="0">
                  <a:moveTo>
                    <a:pt x="0" y="0"/>
                  </a:moveTo>
                  <a:lnTo>
                    <a:pt x="96290" y="0"/>
                  </a:lnTo>
                  <a:lnTo>
                    <a:pt x="96290" y="92326"/>
                  </a:lnTo>
                  <a:lnTo>
                    <a:pt x="0" y="92326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482178" y="508545"/>
            <a:ext cx="462109" cy="1115109"/>
            <a:chOff x="482178" y="508545"/>
            <a:chExt cx="462109" cy="1115109"/>
          </a:xfrm>
        </p:grpSpPr>
        <p:sp>
          <p:nvSpPr>
            <p:cNvPr id="17" name="Google Shape;17;p2"/>
            <p:cNvSpPr/>
            <p:nvPr/>
          </p:nvSpPr>
          <p:spPr>
            <a:xfrm>
              <a:off x="482178" y="508545"/>
              <a:ext cx="462109" cy="462109"/>
            </a:xfrm>
            <a:custGeom>
              <a:avLst/>
              <a:gdLst/>
              <a:ahLst/>
              <a:cxnLst/>
              <a:rect l="l" t="t" r="r" b="b"/>
              <a:pathLst>
                <a:path w="462109" h="462109" extrusionOk="0">
                  <a:moveTo>
                    <a:pt x="462109" y="231055"/>
                  </a:moveTo>
                  <a:cubicBezTo>
                    <a:pt x="462109" y="358663"/>
                    <a:pt x="358663" y="462109"/>
                    <a:pt x="231055" y="462109"/>
                  </a:cubicBezTo>
                  <a:cubicBezTo>
                    <a:pt x="103447" y="462109"/>
                    <a:pt x="0" y="358663"/>
                    <a:pt x="0" y="231055"/>
                  </a:cubicBezTo>
                  <a:cubicBezTo>
                    <a:pt x="0" y="103447"/>
                    <a:pt x="103447" y="0"/>
                    <a:pt x="231055" y="0"/>
                  </a:cubicBezTo>
                  <a:cubicBezTo>
                    <a:pt x="358663" y="0"/>
                    <a:pt x="462109" y="103447"/>
                    <a:pt x="462109" y="2310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178" y="699445"/>
              <a:ext cx="462109" cy="462109"/>
            </a:xfrm>
            <a:custGeom>
              <a:avLst/>
              <a:gdLst/>
              <a:ahLst/>
              <a:cxnLst/>
              <a:rect l="l" t="t" r="r" b="b"/>
              <a:pathLst>
                <a:path w="462109" h="462109" extrusionOk="0">
                  <a:moveTo>
                    <a:pt x="462109" y="231055"/>
                  </a:moveTo>
                  <a:cubicBezTo>
                    <a:pt x="462109" y="358663"/>
                    <a:pt x="358663" y="462109"/>
                    <a:pt x="231055" y="462109"/>
                  </a:cubicBezTo>
                  <a:cubicBezTo>
                    <a:pt x="103447" y="462109"/>
                    <a:pt x="0" y="358663"/>
                    <a:pt x="0" y="231055"/>
                  </a:cubicBezTo>
                  <a:cubicBezTo>
                    <a:pt x="0" y="103447"/>
                    <a:pt x="103447" y="0"/>
                    <a:pt x="231055" y="0"/>
                  </a:cubicBezTo>
                  <a:cubicBezTo>
                    <a:pt x="358663" y="0"/>
                    <a:pt x="462109" y="103447"/>
                    <a:pt x="462109" y="2310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2178" y="970645"/>
              <a:ext cx="462109" cy="462109"/>
            </a:xfrm>
            <a:custGeom>
              <a:avLst/>
              <a:gdLst/>
              <a:ahLst/>
              <a:cxnLst/>
              <a:rect l="l" t="t" r="r" b="b"/>
              <a:pathLst>
                <a:path w="462109" h="462109" extrusionOk="0">
                  <a:moveTo>
                    <a:pt x="462109" y="231055"/>
                  </a:moveTo>
                  <a:cubicBezTo>
                    <a:pt x="462109" y="358663"/>
                    <a:pt x="358663" y="462109"/>
                    <a:pt x="231055" y="462109"/>
                  </a:cubicBezTo>
                  <a:cubicBezTo>
                    <a:pt x="103447" y="462109"/>
                    <a:pt x="0" y="358663"/>
                    <a:pt x="0" y="231055"/>
                  </a:cubicBezTo>
                  <a:cubicBezTo>
                    <a:pt x="0" y="103447"/>
                    <a:pt x="103447" y="0"/>
                    <a:pt x="231055" y="0"/>
                  </a:cubicBezTo>
                  <a:cubicBezTo>
                    <a:pt x="358663" y="0"/>
                    <a:pt x="462109" y="103447"/>
                    <a:pt x="462109" y="2310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2178" y="1161545"/>
              <a:ext cx="462109" cy="462109"/>
            </a:xfrm>
            <a:custGeom>
              <a:avLst/>
              <a:gdLst/>
              <a:ahLst/>
              <a:cxnLst/>
              <a:rect l="l" t="t" r="r" b="b"/>
              <a:pathLst>
                <a:path w="462109" h="462109" extrusionOk="0">
                  <a:moveTo>
                    <a:pt x="462109" y="231055"/>
                  </a:moveTo>
                  <a:cubicBezTo>
                    <a:pt x="462109" y="358663"/>
                    <a:pt x="358663" y="462109"/>
                    <a:pt x="231055" y="462109"/>
                  </a:cubicBezTo>
                  <a:cubicBezTo>
                    <a:pt x="103447" y="462109"/>
                    <a:pt x="0" y="358663"/>
                    <a:pt x="0" y="231055"/>
                  </a:cubicBezTo>
                  <a:cubicBezTo>
                    <a:pt x="0" y="103447"/>
                    <a:pt x="103447" y="0"/>
                    <a:pt x="231055" y="0"/>
                  </a:cubicBezTo>
                  <a:cubicBezTo>
                    <a:pt x="358663" y="0"/>
                    <a:pt x="462109" y="103447"/>
                    <a:pt x="462109" y="2310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514575" y="4100372"/>
            <a:ext cx="731246" cy="756288"/>
            <a:chOff x="514575" y="4100372"/>
            <a:chExt cx="731246" cy="756288"/>
          </a:xfrm>
        </p:grpSpPr>
        <p:sp>
          <p:nvSpPr>
            <p:cNvPr id="22" name="Google Shape;22;p2"/>
            <p:cNvSpPr/>
            <p:nvPr/>
          </p:nvSpPr>
          <p:spPr>
            <a:xfrm>
              <a:off x="626267" y="4237105"/>
              <a:ext cx="619554" cy="619554"/>
            </a:xfrm>
            <a:custGeom>
              <a:avLst/>
              <a:gdLst/>
              <a:ahLst/>
              <a:cxnLst/>
              <a:rect l="l" t="t" r="r" b="b"/>
              <a:pathLst>
                <a:path w="485925" h="485925" extrusionOk="0">
                  <a:moveTo>
                    <a:pt x="485925" y="242963"/>
                  </a:moveTo>
                  <a:cubicBezTo>
                    <a:pt x="485925" y="377147"/>
                    <a:pt x="377147" y="485925"/>
                    <a:pt x="242963" y="485925"/>
                  </a:cubicBezTo>
                  <a:cubicBezTo>
                    <a:pt x="108778" y="485925"/>
                    <a:pt x="0" y="377147"/>
                    <a:pt x="0" y="242963"/>
                  </a:cubicBezTo>
                  <a:cubicBezTo>
                    <a:pt x="0" y="108778"/>
                    <a:pt x="108778" y="0"/>
                    <a:pt x="242963" y="0"/>
                  </a:cubicBezTo>
                  <a:cubicBezTo>
                    <a:pt x="377147" y="0"/>
                    <a:pt x="485925" y="108778"/>
                    <a:pt x="485925" y="242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-2700000">
              <a:off x="572409" y="4158205"/>
              <a:ext cx="279244" cy="279244"/>
            </a:xfrm>
            <a:custGeom>
              <a:avLst/>
              <a:gdLst/>
              <a:ahLst/>
              <a:cxnLst/>
              <a:rect l="l" t="t" r="r" b="b"/>
              <a:pathLst>
                <a:path w="218787" h="218787" extrusionOk="0">
                  <a:moveTo>
                    <a:pt x="218788" y="109394"/>
                  </a:moveTo>
                  <a:cubicBezTo>
                    <a:pt x="218788" y="169810"/>
                    <a:pt x="169810" y="218787"/>
                    <a:pt x="109394" y="218787"/>
                  </a:cubicBezTo>
                  <a:cubicBezTo>
                    <a:pt x="48978" y="218787"/>
                    <a:pt x="0" y="169810"/>
                    <a:pt x="0" y="109394"/>
                  </a:cubicBezTo>
                  <a:cubicBezTo>
                    <a:pt x="0" y="48977"/>
                    <a:pt x="48978" y="0"/>
                    <a:pt x="109394" y="0"/>
                  </a:cubicBezTo>
                  <a:cubicBezTo>
                    <a:pt x="169810" y="0"/>
                    <a:pt x="218788" y="48977"/>
                    <a:pt x="218788" y="1093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4264652" y="-159512"/>
            <a:ext cx="730891" cy="1005387"/>
            <a:chOff x="6120327" y="938"/>
            <a:chExt cx="730891" cy="1005387"/>
          </a:xfrm>
        </p:grpSpPr>
        <p:grpSp>
          <p:nvGrpSpPr>
            <p:cNvPr id="25" name="Google Shape;25;p2"/>
            <p:cNvGrpSpPr/>
            <p:nvPr/>
          </p:nvGrpSpPr>
          <p:grpSpPr>
            <a:xfrm>
              <a:off x="6140897" y="938"/>
              <a:ext cx="710321" cy="835029"/>
              <a:chOff x="6140897" y="938"/>
              <a:chExt cx="710321" cy="835029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6844560" y="603817"/>
                <a:ext cx="2087" cy="2988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2988" extrusionOk="0">
                    <a:moveTo>
                      <a:pt x="0" y="0"/>
                    </a:moveTo>
                    <a:lnTo>
                      <a:pt x="2087" y="2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538486" y="815731"/>
                <a:ext cx="2787" cy="4076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4076" extrusionOk="0">
                    <a:moveTo>
                      <a:pt x="0" y="0"/>
                    </a:moveTo>
                    <a:lnTo>
                      <a:pt x="2788" y="407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140897" y="938"/>
                <a:ext cx="710321" cy="835029"/>
              </a:xfrm>
              <a:custGeom>
                <a:avLst/>
                <a:gdLst/>
                <a:ahLst/>
                <a:cxnLst/>
                <a:rect l="l" t="t" r="r" b="b"/>
                <a:pathLst>
                  <a:path w="710321" h="835029" extrusionOk="0">
                    <a:moveTo>
                      <a:pt x="598155" y="776968"/>
                    </a:moveTo>
                    <a:cubicBezTo>
                      <a:pt x="513749" y="835793"/>
                      <a:pt x="423968" y="852716"/>
                      <a:pt x="397589" y="814793"/>
                    </a:cubicBezTo>
                    <a:lnTo>
                      <a:pt x="33488" y="292733"/>
                    </a:lnTo>
                    <a:cubicBezTo>
                      <a:pt x="-25337" y="208327"/>
                      <a:pt x="-4636" y="92270"/>
                      <a:pt x="79672" y="33445"/>
                    </a:cubicBezTo>
                    <a:cubicBezTo>
                      <a:pt x="112122" y="10853"/>
                      <a:pt x="149247" y="0"/>
                      <a:pt x="185974" y="0"/>
                    </a:cubicBezTo>
                    <a:cubicBezTo>
                      <a:pt x="244799" y="0"/>
                      <a:pt x="302629" y="27771"/>
                      <a:pt x="338862" y="79727"/>
                    </a:cubicBezTo>
                    <a:lnTo>
                      <a:pt x="702561" y="601390"/>
                    </a:lnTo>
                    <a:cubicBezTo>
                      <a:pt x="702762" y="601488"/>
                      <a:pt x="702860" y="601688"/>
                      <a:pt x="702958" y="601786"/>
                    </a:cubicBezTo>
                    <a:cubicBezTo>
                      <a:pt x="703159" y="602183"/>
                      <a:pt x="703458" y="602482"/>
                      <a:pt x="703654" y="602879"/>
                    </a:cubicBezTo>
                    <a:cubicBezTo>
                      <a:pt x="728539" y="641199"/>
                      <a:pt x="681659" y="718638"/>
                      <a:pt x="598145" y="7769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6120327" y="171261"/>
              <a:ext cx="710402" cy="835064"/>
              <a:chOff x="6120327" y="171261"/>
              <a:chExt cx="710402" cy="835064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6120327" y="171261"/>
                <a:ext cx="705820" cy="818842"/>
              </a:xfrm>
              <a:custGeom>
                <a:avLst/>
                <a:gdLst/>
                <a:ahLst/>
                <a:cxnLst/>
                <a:rect l="l" t="t" r="r" b="b"/>
                <a:pathLst>
                  <a:path w="705820" h="818842" extrusionOk="0">
                    <a:moveTo>
                      <a:pt x="400367" y="818843"/>
                    </a:moveTo>
                    <a:lnTo>
                      <a:pt x="33484" y="292711"/>
                    </a:lnTo>
                    <a:cubicBezTo>
                      <a:pt x="-25337" y="208361"/>
                      <a:pt x="-4640" y="92299"/>
                      <a:pt x="79710" y="33484"/>
                    </a:cubicBezTo>
                    <a:lnTo>
                      <a:pt x="79710" y="33484"/>
                    </a:lnTo>
                    <a:cubicBezTo>
                      <a:pt x="164059" y="-25337"/>
                      <a:pt x="280121" y="-4640"/>
                      <a:pt x="338937" y="79710"/>
                    </a:cubicBezTo>
                    <a:lnTo>
                      <a:pt x="705821" y="60584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510546" y="752904"/>
                <a:ext cx="320183" cy="253421"/>
              </a:xfrm>
              <a:custGeom>
                <a:avLst/>
                <a:gdLst/>
                <a:ahLst/>
                <a:cxnLst/>
                <a:rect l="l" t="t" r="r" b="b"/>
                <a:pathLst>
                  <a:path w="320183" h="253421" extrusionOk="0">
                    <a:moveTo>
                      <a:pt x="7365" y="233212"/>
                    </a:moveTo>
                    <a:cubicBezTo>
                      <a:pt x="-19066" y="195312"/>
                      <a:pt x="27889" y="116902"/>
                      <a:pt x="112238" y="58086"/>
                    </a:cubicBezTo>
                    <a:cubicBezTo>
                      <a:pt x="196588" y="-734"/>
                      <a:pt x="286392" y="-17690"/>
                      <a:pt x="312818" y="20210"/>
                    </a:cubicBezTo>
                    <a:cubicBezTo>
                      <a:pt x="339249" y="58110"/>
                      <a:pt x="292295" y="136520"/>
                      <a:pt x="207945" y="195335"/>
                    </a:cubicBezTo>
                    <a:cubicBezTo>
                      <a:pt x="123595" y="254155"/>
                      <a:pt x="33791" y="271111"/>
                      <a:pt x="7365" y="23321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22"/>
          <p:cNvGrpSpPr/>
          <p:nvPr/>
        </p:nvGrpSpPr>
        <p:grpSpPr>
          <a:xfrm>
            <a:off x="54560" y="72459"/>
            <a:ext cx="549464" cy="956479"/>
            <a:chOff x="54560" y="72459"/>
            <a:chExt cx="549464" cy="956479"/>
          </a:xfrm>
        </p:grpSpPr>
        <p:sp>
          <p:nvSpPr>
            <p:cNvPr id="316" name="Google Shape;316;p22"/>
            <p:cNvSpPr/>
            <p:nvPr/>
          </p:nvSpPr>
          <p:spPr>
            <a:xfrm rot="-2700000">
              <a:off x="104595" y="122494"/>
              <a:ext cx="241588" cy="241588"/>
            </a:xfrm>
            <a:custGeom>
              <a:avLst/>
              <a:gdLst/>
              <a:ahLst/>
              <a:cxnLst/>
              <a:rect l="l" t="t" r="r" b="b"/>
              <a:pathLst>
                <a:path w="241454" h="241454" extrusionOk="0">
                  <a:moveTo>
                    <a:pt x="241454" y="120727"/>
                  </a:moveTo>
                  <a:cubicBezTo>
                    <a:pt x="241454" y="187403"/>
                    <a:pt x="187403" y="241454"/>
                    <a:pt x="120727" y="241454"/>
                  </a:cubicBezTo>
                  <a:cubicBezTo>
                    <a:pt x="54051" y="241454"/>
                    <a:pt x="0" y="187403"/>
                    <a:pt x="0" y="120727"/>
                  </a:cubicBezTo>
                  <a:cubicBezTo>
                    <a:pt x="0" y="54051"/>
                    <a:pt x="54051" y="0"/>
                    <a:pt x="120727" y="0"/>
                  </a:cubicBezTo>
                  <a:cubicBezTo>
                    <a:pt x="187403" y="0"/>
                    <a:pt x="241454" y="54051"/>
                    <a:pt x="241454" y="1207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" name="Google Shape;317;p22"/>
            <p:cNvGrpSpPr/>
            <p:nvPr/>
          </p:nvGrpSpPr>
          <p:grpSpPr>
            <a:xfrm>
              <a:off x="118337" y="433812"/>
              <a:ext cx="485687" cy="595127"/>
              <a:chOff x="7841287" y="1524099"/>
              <a:chExt cx="485687" cy="595127"/>
            </a:xfrm>
          </p:grpSpPr>
          <p:sp>
            <p:nvSpPr>
              <p:cNvPr id="318" name="Google Shape;318;p22"/>
              <p:cNvSpPr/>
              <p:nvPr/>
            </p:nvSpPr>
            <p:spPr>
              <a:xfrm>
                <a:off x="7867096" y="2092329"/>
                <a:ext cx="28723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19197" extrusionOk="0">
                    <a:moveTo>
                      <a:pt x="28724" y="19193"/>
                    </a:moveTo>
                    <a:cubicBezTo>
                      <a:pt x="22060" y="16746"/>
                      <a:pt x="15915" y="13281"/>
                      <a:pt x="9932" y="8849"/>
                    </a:cubicBezTo>
                    <a:cubicBezTo>
                      <a:pt x="6281" y="6066"/>
                      <a:pt x="2988" y="3236"/>
                      <a:pt x="0" y="0"/>
                    </a:cubicBezTo>
                    <a:cubicBezTo>
                      <a:pt x="3091" y="2933"/>
                      <a:pt x="6538" y="5814"/>
                      <a:pt x="10189" y="8597"/>
                    </a:cubicBezTo>
                    <a:cubicBezTo>
                      <a:pt x="16022" y="12977"/>
                      <a:pt x="22321" y="16493"/>
                      <a:pt x="28724" y="19197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2"/>
              <p:cNvSpPr/>
              <p:nvPr/>
            </p:nvSpPr>
            <p:spPr>
              <a:xfrm>
                <a:off x="7844378" y="1524099"/>
                <a:ext cx="482596" cy="593038"/>
              </a:xfrm>
              <a:custGeom>
                <a:avLst/>
                <a:gdLst/>
                <a:ahLst/>
                <a:cxnLst/>
                <a:rect l="l" t="t" r="r" b="b"/>
                <a:pathLst>
                  <a:path w="482596" h="593038" extrusionOk="0">
                    <a:moveTo>
                      <a:pt x="54749" y="588726"/>
                    </a:moveTo>
                    <a:lnTo>
                      <a:pt x="52152" y="587838"/>
                    </a:lnTo>
                    <a:cubicBezTo>
                      <a:pt x="51849" y="587736"/>
                      <a:pt x="51540" y="587628"/>
                      <a:pt x="51442" y="587423"/>
                    </a:cubicBezTo>
                    <a:cubicBezTo>
                      <a:pt x="45036" y="584724"/>
                      <a:pt x="38736" y="581203"/>
                      <a:pt x="32908" y="576822"/>
                    </a:cubicBezTo>
                    <a:cubicBezTo>
                      <a:pt x="29256" y="574039"/>
                      <a:pt x="25810" y="571158"/>
                      <a:pt x="22719" y="568225"/>
                    </a:cubicBezTo>
                    <a:cubicBezTo>
                      <a:pt x="22649" y="568090"/>
                      <a:pt x="22565" y="568001"/>
                      <a:pt x="22467" y="567969"/>
                    </a:cubicBezTo>
                    <a:cubicBezTo>
                      <a:pt x="-2685" y="541813"/>
                      <a:pt x="-7378" y="501686"/>
                      <a:pt x="11735" y="470207"/>
                    </a:cubicBezTo>
                    <a:cubicBezTo>
                      <a:pt x="12977" y="468073"/>
                      <a:pt x="14420" y="465841"/>
                      <a:pt x="15966" y="463814"/>
                    </a:cubicBezTo>
                    <a:lnTo>
                      <a:pt x="336741" y="32595"/>
                    </a:lnTo>
                    <a:cubicBezTo>
                      <a:pt x="363489" y="-3264"/>
                      <a:pt x="414095" y="-10679"/>
                      <a:pt x="449954" y="16064"/>
                    </a:cubicBezTo>
                    <a:cubicBezTo>
                      <a:pt x="485865" y="42659"/>
                      <a:pt x="493229" y="93419"/>
                      <a:pt x="466635" y="129329"/>
                    </a:cubicBezTo>
                    <a:lnTo>
                      <a:pt x="145911" y="560399"/>
                    </a:lnTo>
                    <a:cubicBezTo>
                      <a:pt x="144623" y="562173"/>
                      <a:pt x="143231" y="563743"/>
                      <a:pt x="141998" y="565368"/>
                    </a:cubicBezTo>
                    <a:cubicBezTo>
                      <a:pt x="141998" y="565368"/>
                      <a:pt x="141947" y="565522"/>
                      <a:pt x="141741" y="565620"/>
                    </a:cubicBezTo>
                    <a:cubicBezTo>
                      <a:pt x="119770" y="590495"/>
                      <a:pt x="85121" y="599107"/>
                      <a:pt x="54749" y="58872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2"/>
              <p:cNvSpPr/>
              <p:nvPr/>
            </p:nvSpPr>
            <p:spPr>
              <a:xfrm>
                <a:off x="7841287" y="1994311"/>
                <a:ext cx="25556" cy="97761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97761" extrusionOk="0">
                    <a:moveTo>
                      <a:pt x="25557" y="97761"/>
                    </a:moveTo>
                    <a:cubicBezTo>
                      <a:pt x="-1780" y="70518"/>
                      <a:pt x="-8462" y="30731"/>
                      <a:pt x="11739" y="3544"/>
                    </a:cubicBezTo>
                    <a:cubicBezTo>
                      <a:pt x="12668" y="2330"/>
                      <a:pt x="13645" y="957"/>
                      <a:pt x="14826" y="0"/>
                    </a:cubicBezTo>
                    <a:cubicBezTo>
                      <a:pt x="-4288" y="31479"/>
                      <a:pt x="401" y="71606"/>
                      <a:pt x="25557" y="9776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2"/>
              <p:cNvSpPr/>
              <p:nvPr/>
            </p:nvSpPr>
            <p:spPr>
              <a:xfrm>
                <a:off x="7896530" y="2089719"/>
                <a:ext cx="89589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89589" h="29507" extrusionOk="0">
                    <a:moveTo>
                      <a:pt x="0" y="22219"/>
                    </a:moveTo>
                    <a:lnTo>
                      <a:pt x="2596" y="23106"/>
                    </a:lnTo>
                    <a:cubicBezTo>
                      <a:pt x="32968" y="33487"/>
                      <a:pt x="67618" y="24881"/>
                      <a:pt x="89589" y="0"/>
                    </a:cubicBezTo>
                    <a:cubicBezTo>
                      <a:pt x="88655" y="1728"/>
                      <a:pt x="87623" y="3250"/>
                      <a:pt x="86390" y="4871"/>
                    </a:cubicBezTo>
                    <a:cubicBezTo>
                      <a:pt x="67632" y="29826"/>
                      <a:pt x="32030" y="36233"/>
                      <a:pt x="0" y="22214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5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8462173" y="42969"/>
            <a:ext cx="592241" cy="635268"/>
            <a:chOff x="5251348" y="2337519"/>
            <a:chExt cx="592241" cy="635268"/>
          </a:xfrm>
        </p:grpSpPr>
        <p:sp>
          <p:nvSpPr>
            <p:cNvPr id="47" name="Google Shape;47;p4"/>
            <p:cNvSpPr/>
            <p:nvPr/>
          </p:nvSpPr>
          <p:spPr>
            <a:xfrm>
              <a:off x="5468029" y="2337519"/>
              <a:ext cx="375560" cy="635268"/>
            </a:xfrm>
            <a:custGeom>
              <a:avLst/>
              <a:gdLst/>
              <a:ahLst/>
              <a:cxnLst/>
              <a:rect l="l" t="t" r="r" b="b"/>
              <a:pathLst>
                <a:path w="375560" h="635268" extrusionOk="0">
                  <a:moveTo>
                    <a:pt x="74067" y="0"/>
                  </a:moveTo>
                  <a:lnTo>
                    <a:pt x="375560" y="488353"/>
                  </a:lnTo>
                  <a:lnTo>
                    <a:pt x="0" y="635268"/>
                  </a:lnTo>
                  <a:lnTo>
                    <a:pt x="7406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251348" y="2337519"/>
              <a:ext cx="592241" cy="635268"/>
            </a:xfrm>
            <a:custGeom>
              <a:avLst/>
              <a:gdLst/>
              <a:ahLst/>
              <a:cxnLst/>
              <a:rect l="l" t="t" r="r" b="b"/>
              <a:pathLst>
                <a:path w="592241" h="635268" extrusionOk="0">
                  <a:moveTo>
                    <a:pt x="592241" y="488353"/>
                  </a:moveTo>
                  <a:lnTo>
                    <a:pt x="290748" y="403682"/>
                  </a:lnTo>
                  <a:lnTo>
                    <a:pt x="290748" y="0"/>
                  </a:lnTo>
                  <a:lnTo>
                    <a:pt x="0" y="437210"/>
                  </a:lnTo>
                  <a:lnTo>
                    <a:pt x="216681" y="635268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251348" y="2741201"/>
              <a:ext cx="290748" cy="33528"/>
            </a:xfrm>
            <a:custGeom>
              <a:avLst/>
              <a:gdLst/>
              <a:ahLst/>
              <a:cxnLst/>
              <a:rect l="l" t="t" r="r" b="b"/>
              <a:pathLst>
                <a:path w="290748" h="33528" extrusionOk="0">
                  <a:moveTo>
                    <a:pt x="290748" y="0"/>
                  </a:moveTo>
                  <a:lnTo>
                    <a:pt x="0" y="33529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196231" y="4285060"/>
            <a:ext cx="259418" cy="725842"/>
            <a:chOff x="196231" y="4285060"/>
            <a:chExt cx="259418" cy="725842"/>
          </a:xfrm>
        </p:grpSpPr>
        <p:sp>
          <p:nvSpPr>
            <p:cNvPr id="51" name="Google Shape;51;p4"/>
            <p:cNvSpPr/>
            <p:nvPr/>
          </p:nvSpPr>
          <p:spPr>
            <a:xfrm>
              <a:off x="196231" y="4673579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196231" y="4479320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196231" y="4770709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196231" y="4382190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196231" y="4285060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196231" y="4576449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1"/>
          </p:nvPr>
        </p:nvSpPr>
        <p:spPr>
          <a:xfrm>
            <a:off x="5055284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2"/>
          </p:nvPr>
        </p:nvSpPr>
        <p:spPr>
          <a:xfrm>
            <a:off x="1583300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3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4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8297177" y="4665647"/>
            <a:ext cx="777273" cy="378974"/>
            <a:chOff x="7119434" y="198827"/>
            <a:chExt cx="415943" cy="202801"/>
          </a:xfrm>
        </p:grpSpPr>
        <p:sp>
          <p:nvSpPr>
            <p:cNvPr id="66" name="Google Shape;66;p6"/>
            <p:cNvSpPr/>
            <p:nvPr/>
          </p:nvSpPr>
          <p:spPr>
            <a:xfrm>
              <a:off x="7119697" y="198827"/>
              <a:ext cx="415680" cy="201128"/>
            </a:xfrm>
            <a:custGeom>
              <a:avLst/>
              <a:gdLst/>
              <a:ahLst/>
              <a:cxnLst/>
              <a:rect l="l" t="t" r="r" b="b"/>
              <a:pathLst>
                <a:path w="415680" h="201128" extrusionOk="0">
                  <a:moveTo>
                    <a:pt x="413284" y="34725"/>
                  </a:moveTo>
                  <a:lnTo>
                    <a:pt x="413284" y="34725"/>
                  </a:lnTo>
                  <a:cubicBezTo>
                    <a:pt x="421703" y="60997"/>
                    <a:pt x="407232" y="89123"/>
                    <a:pt x="380960" y="97543"/>
                  </a:cubicBezTo>
                  <a:lnTo>
                    <a:pt x="65214" y="198732"/>
                  </a:lnTo>
                  <a:cubicBezTo>
                    <a:pt x="38942" y="207151"/>
                    <a:pt x="10816" y="192680"/>
                    <a:pt x="2397" y="166408"/>
                  </a:cubicBezTo>
                  <a:lnTo>
                    <a:pt x="2397" y="166408"/>
                  </a:lnTo>
                  <a:cubicBezTo>
                    <a:pt x="-6023" y="140136"/>
                    <a:pt x="8449" y="112010"/>
                    <a:pt x="34721" y="103590"/>
                  </a:cubicBezTo>
                  <a:lnTo>
                    <a:pt x="350466" y="2397"/>
                  </a:lnTo>
                  <a:cubicBezTo>
                    <a:pt x="376738" y="-6023"/>
                    <a:pt x="404864" y="8449"/>
                    <a:pt x="413284" y="347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119434" y="303055"/>
              <a:ext cx="85777" cy="98573"/>
            </a:xfrm>
            <a:custGeom>
              <a:avLst/>
              <a:gdLst/>
              <a:ahLst/>
              <a:cxnLst/>
              <a:rect l="l" t="t" r="r" b="b"/>
              <a:pathLst>
                <a:path w="85777" h="98573" extrusionOk="0">
                  <a:moveTo>
                    <a:pt x="27642" y="1716"/>
                  </a:moveTo>
                  <a:cubicBezTo>
                    <a:pt x="49777" y="-5378"/>
                    <a:pt x="74545" y="10168"/>
                    <a:pt x="82965" y="36445"/>
                  </a:cubicBezTo>
                  <a:cubicBezTo>
                    <a:pt x="91384" y="62717"/>
                    <a:pt x="80265" y="89764"/>
                    <a:pt x="58136" y="96857"/>
                  </a:cubicBezTo>
                  <a:cubicBezTo>
                    <a:pt x="36001" y="103951"/>
                    <a:pt x="11233" y="88405"/>
                    <a:pt x="2813" y="62128"/>
                  </a:cubicBezTo>
                  <a:cubicBezTo>
                    <a:pt x="-5606" y="35856"/>
                    <a:pt x="5512" y="8804"/>
                    <a:pt x="27647" y="1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6"/>
          <p:cNvGrpSpPr/>
          <p:nvPr/>
        </p:nvGrpSpPr>
        <p:grpSpPr>
          <a:xfrm>
            <a:off x="51673" y="50669"/>
            <a:ext cx="592241" cy="1496906"/>
            <a:chOff x="51673" y="50669"/>
            <a:chExt cx="592241" cy="1496906"/>
          </a:xfrm>
        </p:grpSpPr>
        <p:grpSp>
          <p:nvGrpSpPr>
            <p:cNvPr id="69" name="Google Shape;69;p6"/>
            <p:cNvGrpSpPr/>
            <p:nvPr/>
          </p:nvGrpSpPr>
          <p:grpSpPr>
            <a:xfrm>
              <a:off x="51673" y="50669"/>
              <a:ext cx="592241" cy="635268"/>
              <a:chOff x="5251348" y="2337519"/>
              <a:chExt cx="592241" cy="635268"/>
            </a:xfrm>
          </p:grpSpPr>
          <p:sp>
            <p:nvSpPr>
              <p:cNvPr id="70" name="Google Shape;70;p6"/>
              <p:cNvSpPr/>
              <p:nvPr/>
            </p:nvSpPr>
            <p:spPr>
              <a:xfrm>
                <a:off x="5468029" y="2337519"/>
                <a:ext cx="375560" cy="635268"/>
              </a:xfrm>
              <a:custGeom>
                <a:avLst/>
                <a:gdLst/>
                <a:ahLst/>
                <a:cxnLst/>
                <a:rect l="l" t="t" r="r" b="b"/>
                <a:pathLst>
                  <a:path w="375560" h="635268" extrusionOk="0">
                    <a:moveTo>
                      <a:pt x="74067" y="0"/>
                    </a:moveTo>
                    <a:lnTo>
                      <a:pt x="375560" y="488353"/>
                    </a:lnTo>
                    <a:lnTo>
                      <a:pt x="0" y="635268"/>
                    </a:lnTo>
                    <a:lnTo>
                      <a:pt x="74067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6"/>
              <p:cNvSpPr/>
              <p:nvPr/>
            </p:nvSpPr>
            <p:spPr>
              <a:xfrm>
                <a:off x="5251348" y="2337519"/>
                <a:ext cx="592241" cy="635268"/>
              </a:xfrm>
              <a:custGeom>
                <a:avLst/>
                <a:gdLst/>
                <a:ahLst/>
                <a:cxnLst/>
                <a:rect l="l" t="t" r="r" b="b"/>
                <a:pathLst>
                  <a:path w="592241" h="635268" extrusionOk="0">
                    <a:moveTo>
                      <a:pt x="592241" y="488353"/>
                    </a:moveTo>
                    <a:lnTo>
                      <a:pt x="290748" y="403682"/>
                    </a:lnTo>
                    <a:lnTo>
                      <a:pt x="290748" y="0"/>
                    </a:lnTo>
                    <a:lnTo>
                      <a:pt x="0" y="437210"/>
                    </a:lnTo>
                    <a:lnTo>
                      <a:pt x="216681" y="635268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6"/>
              <p:cNvSpPr/>
              <p:nvPr/>
            </p:nvSpPr>
            <p:spPr>
              <a:xfrm>
                <a:off x="5251348" y="2741201"/>
                <a:ext cx="290748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290748" h="33528" extrusionOk="0">
                    <a:moveTo>
                      <a:pt x="290748" y="0"/>
                    </a:moveTo>
                    <a:lnTo>
                      <a:pt x="0" y="33529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6"/>
            <p:cNvGrpSpPr/>
            <p:nvPr/>
          </p:nvGrpSpPr>
          <p:grpSpPr>
            <a:xfrm>
              <a:off x="180000" y="816175"/>
              <a:ext cx="335600" cy="731400"/>
              <a:chOff x="161700" y="816175"/>
              <a:chExt cx="335600" cy="731400"/>
            </a:xfrm>
          </p:grpSpPr>
          <p:cxnSp>
            <p:nvCxnSpPr>
              <p:cNvPr id="74" name="Google Shape;74;p6"/>
              <p:cNvCxnSpPr/>
              <p:nvPr/>
            </p:nvCxnSpPr>
            <p:spPr>
              <a:xfrm>
                <a:off x="161700" y="816175"/>
                <a:ext cx="0" cy="73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6"/>
              <p:cNvCxnSpPr/>
              <p:nvPr/>
            </p:nvCxnSpPr>
            <p:spPr>
              <a:xfrm>
                <a:off x="329500" y="816175"/>
                <a:ext cx="0" cy="73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6"/>
              <p:cNvCxnSpPr/>
              <p:nvPr/>
            </p:nvCxnSpPr>
            <p:spPr>
              <a:xfrm>
                <a:off x="497300" y="816175"/>
                <a:ext cx="0" cy="73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607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160700" cy="29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>
            <a:spLocks noGrp="1"/>
          </p:cNvSpPr>
          <p:nvPr>
            <p:ph type="pic" idx="2"/>
          </p:nvPr>
        </p:nvSpPr>
        <p:spPr>
          <a:xfrm>
            <a:off x="5453850" y="817025"/>
            <a:ext cx="3253500" cy="3786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1" name="Google Shape;81;p7"/>
          <p:cNvGrpSpPr/>
          <p:nvPr/>
        </p:nvGrpSpPr>
        <p:grpSpPr>
          <a:xfrm>
            <a:off x="81440" y="3946322"/>
            <a:ext cx="525384" cy="1050788"/>
            <a:chOff x="1529091" y="1058984"/>
            <a:chExt cx="391961" cy="783936"/>
          </a:xfrm>
        </p:grpSpPr>
        <p:grpSp>
          <p:nvGrpSpPr>
            <p:cNvPr id="82" name="Google Shape;82;p7"/>
            <p:cNvGrpSpPr/>
            <p:nvPr/>
          </p:nvGrpSpPr>
          <p:grpSpPr>
            <a:xfrm rot="8100000">
              <a:off x="1586493" y="1116385"/>
              <a:ext cx="277158" cy="277158"/>
              <a:chOff x="1586175" y="1116475"/>
              <a:chExt cx="277200" cy="277200"/>
            </a:xfrm>
          </p:grpSpPr>
          <p:cxnSp>
            <p:nvCxnSpPr>
              <p:cNvPr id="83" name="Google Shape;83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" name="Google Shape;85;p7"/>
            <p:cNvGrpSpPr/>
            <p:nvPr/>
          </p:nvGrpSpPr>
          <p:grpSpPr>
            <a:xfrm rot="8100000">
              <a:off x="1586493" y="1314985"/>
              <a:ext cx="277158" cy="277158"/>
              <a:chOff x="1586175" y="1116475"/>
              <a:chExt cx="277200" cy="277200"/>
            </a:xfrm>
          </p:grpSpPr>
          <p:cxnSp>
            <p:nvCxnSpPr>
              <p:cNvPr id="86" name="Google Shape;86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8" name="Google Shape;88;p7"/>
            <p:cNvGrpSpPr/>
            <p:nvPr/>
          </p:nvGrpSpPr>
          <p:grpSpPr>
            <a:xfrm rot="8100000">
              <a:off x="1586493" y="1508360"/>
              <a:ext cx="277158" cy="277158"/>
              <a:chOff x="1586175" y="1116475"/>
              <a:chExt cx="277200" cy="277200"/>
            </a:xfrm>
          </p:grpSpPr>
          <p:cxnSp>
            <p:nvCxnSpPr>
              <p:cNvPr id="89" name="Google Shape;89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1" name="Google Shape;171;p14"/>
          <p:cNvGrpSpPr/>
          <p:nvPr/>
        </p:nvGrpSpPr>
        <p:grpSpPr>
          <a:xfrm>
            <a:off x="8550346" y="190599"/>
            <a:ext cx="485703" cy="662279"/>
            <a:chOff x="8550346" y="190599"/>
            <a:chExt cx="485703" cy="662279"/>
          </a:xfrm>
        </p:grpSpPr>
        <p:grpSp>
          <p:nvGrpSpPr>
            <p:cNvPr id="172" name="Google Shape;172;p14"/>
            <p:cNvGrpSpPr/>
            <p:nvPr/>
          </p:nvGrpSpPr>
          <p:grpSpPr>
            <a:xfrm flipH="1">
              <a:off x="8550362" y="190599"/>
              <a:ext cx="485687" cy="595127"/>
              <a:chOff x="7841287" y="1524099"/>
              <a:chExt cx="485687" cy="595127"/>
            </a:xfrm>
          </p:grpSpPr>
          <p:sp>
            <p:nvSpPr>
              <p:cNvPr id="173" name="Google Shape;173;p14"/>
              <p:cNvSpPr/>
              <p:nvPr/>
            </p:nvSpPr>
            <p:spPr>
              <a:xfrm>
                <a:off x="7867096" y="2092329"/>
                <a:ext cx="28723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19197" extrusionOk="0">
                    <a:moveTo>
                      <a:pt x="28724" y="19193"/>
                    </a:moveTo>
                    <a:cubicBezTo>
                      <a:pt x="22060" y="16746"/>
                      <a:pt x="15915" y="13281"/>
                      <a:pt x="9932" y="8849"/>
                    </a:cubicBezTo>
                    <a:cubicBezTo>
                      <a:pt x="6281" y="6066"/>
                      <a:pt x="2988" y="3236"/>
                      <a:pt x="0" y="0"/>
                    </a:cubicBezTo>
                    <a:cubicBezTo>
                      <a:pt x="3091" y="2933"/>
                      <a:pt x="6538" y="5814"/>
                      <a:pt x="10189" y="8597"/>
                    </a:cubicBezTo>
                    <a:cubicBezTo>
                      <a:pt x="16022" y="12977"/>
                      <a:pt x="22321" y="16493"/>
                      <a:pt x="28724" y="19197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4"/>
              <p:cNvSpPr/>
              <p:nvPr/>
            </p:nvSpPr>
            <p:spPr>
              <a:xfrm>
                <a:off x="7844378" y="1524099"/>
                <a:ext cx="482596" cy="593038"/>
              </a:xfrm>
              <a:custGeom>
                <a:avLst/>
                <a:gdLst/>
                <a:ahLst/>
                <a:cxnLst/>
                <a:rect l="l" t="t" r="r" b="b"/>
                <a:pathLst>
                  <a:path w="482596" h="593038" extrusionOk="0">
                    <a:moveTo>
                      <a:pt x="54749" y="588726"/>
                    </a:moveTo>
                    <a:lnTo>
                      <a:pt x="52152" y="587838"/>
                    </a:lnTo>
                    <a:cubicBezTo>
                      <a:pt x="51849" y="587736"/>
                      <a:pt x="51540" y="587628"/>
                      <a:pt x="51442" y="587423"/>
                    </a:cubicBezTo>
                    <a:cubicBezTo>
                      <a:pt x="45036" y="584724"/>
                      <a:pt x="38736" y="581203"/>
                      <a:pt x="32908" y="576822"/>
                    </a:cubicBezTo>
                    <a:cubicBezTo>
                      <a:pt x="29256" y="574039"/>
                      <a:pt x="25810" y="571158"/>
                      <a:pt x="22719" y="568225"/>
                    </a:cubicBezTo>
                    <a:cubicBezTo>
                      <a:pt x="22649" y="568090"/>
                      <a:pt x="22565" y="568001"/>
                      <a:pt x="22467" y="567969"/>
                    </a:cubicBezTo>
                    <a:cubicBezTo>
                      <a:pt x="-2685" y="541813"/>
                      <a:pt x="-7378" y="501686"/>
                      <a:pt x="11735" y="470207"/>
                    </a:cubicBezTo>
                    <a:cubicBezTo>
                      <a:pt x="12977" y="468073"/>
                      <a:pt x="14420" y="465841"/>
                      <a:pt x="15966" y="463814"/>
                    </a:cubicBezTo>
                    <a:lnTo>
                      <a:pt x="336741" y="32595"/>
                    </a:lnTo>
                    <a:cubicBezTo>
                      <a:pt x="363489" y="-3264"/>
                      <a:pt x="414095" y="-10679"/>
                      <a:pt x="449954" y="16064"/>
                    </a:cubicBezTo>
                    <a:cubicBezTo>
                      <a:pt x="485865" y="42659"/>
                      <a:pt x="493229" y="93419"/>
                      <a:pt x="466635" y="129329"/>
                    </a:cubicBezTo>
                    <a:lnTo>
                      <a:pt x="145911" y="560399"/>
                    </a:lnTo>
                    <a:cubicBezTo>
                      <a:pt x="144623" y="562173"/>
                      <a:pt x="143231" y="563743"/>
                      <a:pt x="141998" y="565368"/>
                    </a:cubicBezTo>
                    <a:cubicBezTo>
                      <a:pt x="141998" y="565368"/>
                      <a:pt x="141947" y="565522"/>
                      <a:pt x="141741" y="565620"/>
                    </a:cubicBezTo>
                    <a:cubicBezTo>
                      <a:pt x="119770" y="590495"/>
                      <a:pt x="85121" y="599107"/>
                      <a:pt x="54749" y="58872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4"/>
              <p:cNvSpPr/>
              <p:nvPr/>
            </p:nvSpPr>
            <p:spPr>
              <a:xfrm>
                <a:off x="7841287" y="1994311"/>
                <a:ext cx="25556" cy="97761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97761" extrusionOk="0">
                    <a:moveTo>
                      <a:pt x="25557" y="97761"/>
                    </a:moveTo>
                    <a:cubicBezTo>
                      <a:pt x="-1780" y="70518"/>
                      <a:pt x="-8462" y="30731"/>
                      <a:pt x="11739" y="3544"/>
                    </a:cubicBezTo>
                    <a:cubicBezTo>
                      <a:pt x="12668" y="2330"/>
                      <a:pt x="13645" y="957"/>
                      <a:pt x="14826" y="0"/>
                    </a:cubicBezTo>
                    <a:cubicBezTo>
                      <a:pt x="-4288" y="31479"/>
                      <a:pt x="401" y="71606"/>
                      <a:pt x="25557" y="9776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4"/>
              <p:cNvSpPr/>
              <p:nvPr/>
            </p:nvSpPr>
            <p:spPr>
              <a:xfrm>
                <a:off x="7896530" y="2089719"/>
                <a:ext cx="89589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89589" h="29507" extrusionOk="0">
                    <a:moveTo>
                      <a:pt x="0" y="22219"/>
                    </a:moveTo>
                    <a:lnTo>
                      <a:pt x="2596" y="23106"/>
                    </a:lnTo>
                    <a:cubicBezTo>
                      <a:pt x="32968" y="33487"/>
                      <a:pt x="67618" y="24881"/>
                      <a:pt x="89589" y="0"/>
                    </a:cubicBezTo>
                    <a:cubicBezTo>
                      <a:pt x="88655" y="1728"/>
                      <a:pt x="87623" y="3250"/>
                      <a:pt x="86390" y="4871"/>
                    </a:cubicBezTo>
                    <a:cubicBezTo>
                      <a:pt x="67632" y="29826"/>
                      <a:pt x="32030" y="36233"/>
                      <a:pt x="0" y="22214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" name="Google Shape;177;p14"/>
            <p:cNvSpPr/>
            <p:nvPr/>
          </p:nvSpPr>
          <p:spPr>
            <a:xfrm rot="2700000">
              <a:off x="8568897" y="739967"/>
              <a:ext cx="96344" cy="92376"/>
            </a:xfrm>
            <a:custGeom>
              <a:avLst/>
              <a:gdLst/>
              <a:ahLst/>
              <a:cxnLst/>
              <a:rect l="l" t="t" r="r" b="b"/>
              <a:pathLst>
                <a:path w="96290" h="92325" extrusionOk="0">
                  <a:moveTo>
                    <a:pt x="0" y="0"/>
                  </a:moveTo>
                  <a:lnTo>
                    <a:pt x="96290" y="0"/>
                  </a:lnTo>
                  <a:lnTo>
                    <a:pt x="96290" y="92326"/>
                  </a:lnTo>
                  <a:lnTo>
                    <a:pt x="0" y="92326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4"/>
          <p:cNvGrpSpPr/>
          <p:nvPr/>
        </p:nvGrpSpPr>
        <p:grpSpPr>
          <a:xfrm>
            <a:off x="34719" y="4635760"/>
            <a:ext cx="606251" cy="459844"/>
            <a:chOff x="7051218" y="990104"/>
            <a:chExt cx="732630" cy="555703"/>
          </a:xfrm>
        </p:grpSpPr>
        <p:sp>
          <p:nvSpPr>
            <p:cNvPr id="179" name="Google Shape;179;p14"/>
            <p:cNvSpPr/>
            <p:nvPr/>
          </p:nvSpPr>
          <p:spPr>
            <a:xfrm>
              <a:off x="7051218" y="1052044"/>
              <a:ext cx="417805" cy="493763"/>
            </a:xfrm>
            <a:custGeom>
              <a:avLst/>
              <a:gdLst/>
              <a:ahLst/>
              <a:cxnLst/>
              <a:rect l="l" t="t" r="r" b="b"/>
              <a:pathLst>
                <a:path w="417805" h="493763" extrusionOk="0">
                  <a:moveTo>
                    <a:pt x="417805" y="449034"/>
                  </a:moveTo>
                  <a:cubicBezTo>
                    <a:pt x="293809" y="531082"/>
                    <a:pt x="126777" y="497072"/>
                    <a:pt x="44729" y="373076"/>
                  </a:cubicBezTo>
                  <a:cubicBezTo>
                    <a:pt x="-37318" y="249080"/>
                    <a:pt x="-3309" y="82048"/>
                    <a:pt x="12068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171906" y="990104"/>
              <a:ext cx="611942" cy="510973"/>
            </a:xfrm>
            <a:custGeom>
              <a:avLst/>
              <a:gdLst/>
              <a:ahLst/>
              <a:cxnLst/>
              <a:rect l="l" t="t" r="r" b="b"/>
              <a:pathLst>
                <a:path w="611942" h="510973" extrusionOk="0">
                  <a:moveTo>
                    <a:pt x="297118" y="510974"/>
                  </a:moveTo>
                  <a:lnTo>
                    <a:pt x="611943" y="0"/>
                  </a:lnTo>
                  <a:lnTo>
                    <a:pt x="0" y="6194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171906" y="1052044"/>
              <a:ext cx="310998" cy="449034"/>
            </a:xfrm>
            <a:custGeom>
              <a:avLst/>
              <a:gdLst/>
              <a:ahLst/>
              <a:cxnLst/>
              <a:rect l="l" t="t" r="r" b="b"/>
              <a:pathLst>
                <a:path w="310998" h="449034" extrusionOk="0">
                  <a:moveTo>
                    <a:pt x="0" y="0"/>
                  </a:moveTo>
                  <a:cubicBezTo>
                    <a:pt x="204796" y="1845"/>
                    <a:pt x="359179" y="235159"/>
                    <a:pt x="297118" y="44903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1"/>
          <p:cNvGrpSpPr/>
          <p:nvPr/>
        </p:nvGrpSpPr>
        <p:grpSpPr>
          <a:xfrm>
            <a:off x="137189" y="77861"/>
            <a:ext cx="940182" cy="923299"/>
            <a:chOff x="3865655" y="3427066"/>
            <a:chExt cx="646840" cy="635268"/>
          </a:xfrm>
        </p:grpSpPr>
        <p:sp>
          <p:nvSpPr>
            <p:cNvPr id="294" name="Google Shape;294;p21"/>
            <p:cNvSpPr/>
            <p:nvPr/>
          </p:nvSpPr>
          <p:spPr>
            <a:xfrm>
              <a:off x="3865655" y="3427066"/>
              <a:ext cx="430158" cy="635268"/>
            </a:xfrm>
            <a:custGeom>
              <a:avLst/>
              <a:gdLst/>
              <a:ahLst/>
              <a:cxnLst/>
              <a:rect l="l" t="t" r="r" b="b"/>
              <a:pathLst>
                <a:path w="430158" h="635268" extrusionOk="0">
                  <a:moveTo>
                    <a:pt x="356092" y="0"/>
                  </a:moveTo>
                  <a:lnTo>
                    <a:pt x="0" y="595384"/>
                  </a:lnTo>
                  <a:lnTo>
                    <a:pt x="430159" y="635269"/>
                  </a:lnTo>
                  <a:lnTo>
                    <a:pt x="35609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3865655" y="3427066"/>
              <a:ext cx="646840" cy="635268"/>
            </a:xfrm>
            <a:custGeom>
              <a:avLst/>
              <a:gdLst/>
              <a:ahLst/>
              <a:cxnLst/>
              <a:rect l="l" t="t" r="r" b="b"/>
              <a:pathLst>
                <a:path w="646840" h="635268" extrusionOk="0">
                  <a:moveTo>
                    <a:pt x="0" y="595384"/>
                  </a:moveTo>
                  <a:lnTo>
                    <a:pt x="356092" y="403682"/>
                  </a:lnTo>
                  <a:lnTo>
                    <a:pt x="356092" y="0"/>
                  </a:lnTo>
                  <a:lnTo>
                    <a:pt x="646840" y="437210"/>
                  </a:lnTo>
                  <a:lnTo>
                    <a:pt x="430159" y="635269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4221747" y="3830748"/>
              <a:ext cx="290748" cy="33528"/>
            </a:xfrm>
            <a:custGeom>
              <a:avLst/>
              <a:gdLst/>
              <a:ahLst/>
              <a:cxnLst/>
              <a:rect l="l" t="t" r="r" b="b"/>
              <a:pathLst>
                <a:path w="290748" h="33528" extrusionOk="0">
                  <a:moveTo>
                    <a:pt x="0" y="0"/>
                  </a:moveTo>
                  <a:lnTo>
                    <a:pt x="290748" y="33529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21"/>
          <p:cNvGrpSpPr/>
          <p:nvPr/>
        </p:nvGrpSpPr>
        <p:grpSpPr>
          <a:xfrm>
            <a:off x="8247145" y="3917746"/>
            <a:ext cx="780829" cy="1080401"/>
            <a:chOff x="8183645" y="3919871"/>
            <a:chExt cx="780829" cy="1080401"/>
          </a:xfrm>
        </p:grpSpPr>
        <p:grpSp>
          <p:nvGrpSpPr>
            <p:cNvPr id="298" name="Google Shape;298;p21"/>
            <p:cNvGrpSpPr/>
            <p:nvPr/>
          </p:nvGrpSpPr>
          <p:grpSpPr>
            <a:xfrm>
              <a:off x="8183645" y="4491573"/>
              <a:ext cx="780829" cy="508699"/>
              <a:chOff x="5265395" y="3744698"/>
              <a:chExt cx="780829" cy="508699"/>
            </a:xfrm>
          </p:grpSpPr>
          <p:sp>
            <p:nvSpPr>
              <p:cNvPr id="299" name="Google Shape;299;p21"/>
              <p:cNvSpPr/>
              <p:nvPr/>
            </p:nvSpPr>
            <p:spPr>
              <a:xfrm>
                <a:off x="5265395" y="3744698"/>
                <a:ext cx="780829" cy="508699"/>
              </a:xfrm>
              <a:custGeom>
                <a:avLst/>
                <a:gdLst/>
                <a:ahLst/>
                <a:cxnLst/>
                <a:rect l="l" t="t" r="r" b="b"/>
                <a:pathLst>
                  <a:path w="780829" h="508699" extrusionOk="0">
                    <a:moveTo>
                      <a:pt x="0" y="188415"/>
                    </a:moveTo>
                    <a:lnTo>
                      <a:pt x="780829" y="0"/>
                    </a:lnTo>
                    <a:lnTo>
                      <a:pt x="462759" y="508700"/>
                    </a:lnTo>
                    <a:lnTo>
                      <a:pt x="0" y="1884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0" name="Google Shape;300;p21"/>
              <p:cNvGrpSpPr/>
              <p:nvPr/>
            </p:nvGrpSpPr>
            <p:grpSpPr>
              <a:xfrm>
                <a:off x="5265395" y="3744703"/>
                <a:ext cx="780828" cy="269481"/>
                <a:chOff x="5265395" y="3744703"/>
                <a:chExt cx="780828" cy="269481"/>
              </a:xfrm>
            </p:grpSpPr>
            <p:sp>
              <p:nvSpPr>
                <p:cNvPr id="301" name="Google Shape;301;p21"/>
                <p:cNvSpPr/>
                <p:nvPr/>
              </p:nvSpPr>
              <p:spPr>
                <a:xfrm>
                  <a:off x="6035829" y="3744703"/>
                  <a:ext cx="10394" cy="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4" h="9535" extrusionOk="0">
                      <a:moveTo>
                        <a:pt x="10395" y="0"/>
                      </a:moveTo>
                      <a:lnTo>
                        <a:pt x="0" y="953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21"/>
                <p:cNvSpPr/>
                <p:nvPr/>
              </p:nvSpPr>
              <p:spPr>
                <a:xfrm>
                  <a:off x="5773375" y="3773501"/>
                  <a:ext cx="241458" cy="221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58" h="221514" extrusionOk="0">
                      <a:moveTo>
                        <a:pt x="241459" y="0"/>
                      </a:moveTo>
                      <a:lnTo>
                        <a:pt x="0" y="22151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21"/>
                <p:cNvSpPr/>
                <p:nvPr/>
              </p:nvSpPr>
              <p:spPr>
                <a:xfrm>
                  <a:off x="5738567" y="4004649"/>
                  <a:ext cx="24310" cy="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0" h="9535" extrusionOk="0">
                      <a:moveTo>
                        <a:pt x="24311" y="0"/>
                      </a:moveTo>
                      <a:lnTo>
                        <a:pt x="13916" y="9536"/>
                      </a:lnTo>
                      <a:lnTo>
                        <a:pt x="0" y="721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21"/>
                <p:cNvSpPr/>
                <p:nvPr/>
              </p:nvSpPr>
              <p:spPr>
                <a:xfrm>
                  <a:off x="5292815" y="3937676"/>
                  <a:ext cx="418732" cy="69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732" h="69696" extrusionOk="0">
                      <a:moveTo>
                        <a:pt x="418732" y="6969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21"/>
                <p:cNvSpPr/>
                <p:nvPr/>
              </p:nvSpPr>
              <p:spPr>
                <a:xfrm>
                  <a:off x="5265395" y="3933113"/>
                  <a:ext cx="13915" cy="2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5" h="2316" extrusionOk="0">
                      <a:moveTo>
                        <a:pt x="13916" y="231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6" name="Google Shape;306;p21"/>
              <p:cNvSpPr/>
              <p:nvPr/>
            </p:nvSpPr>
            <p:spPr>
              <a:xfrm>
                <a:off x="5728153" y="4014185"/>
                <a:ext cx="24329" cy="239212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239212" extrusionOk="0">
                    <a:moveTo>
                      <a:pt x="0" y="239213"/>
                    </a:moveTo>
                    <a:lnTo>
                      <a:pt x="24329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7" name="Google Shape;307;p21"/>
            <p:cNvSpPr/>
            <p:nvPr/>
          </p:nvSpPr>
          <p:spPr>
            <a:xfrm>
              <a:off x="8532656" y="3919871"/>
              <a:ext cx="296585" cy="373234"/>
            </a:xfrm>
            <a:custGeom>
              <a:avLst/>
              <a:gdLst/>
              <a:ahLst/>
              <a:cxnLst/>
              <a:rect l="l" t="t" r="r" b="b"/>
              <a:pathLst>
                <a:path w="296585" h="373234" extrusionOk="0">
                  <a:moveTo>
                    <a:pt x="296585" y="0"/>
                  </a:moveTo>
                  <a:lnTo>
                    <a:pt x="0" y="229710"/>
                  </a:lnTo>
                  <a:lnTo>
                    <a:pt x="281866" y="373235"/>
                  </a:lnTo>
                  <a:lnTo>
                    <a:pt x="29658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21"/>
          <p:cNvGrpSpPr/>
          <p:nvPr/>
        </p:nvGrpSpPr>
        <p:grpSpPr>
          <a:xfrm>
            <a:off x="200691" y="4418111"/>
            <a:ext cx="397506" cy="519991"/>
            <a:chOff x="472041" y="4344011"/>
            <a:chExt cx="397506" cy="519991"/>
          </a:xfrm>
        </p:grpSpPr>
        <p:sp>
          <p:nvSpPr>
            <p:cNvPr id="309" name="Google Shape;309;p21"/>
            <p:cNvSpPr/>
            <p:nvPr/>
          </p:nvSpPr>
          <p:spPr>
            <a:xfrm rot="-1367103">
              <a:off x="759054" y="4756571"/>
              <a:ext cx="96346" cy="92379"/>
            </a:xfrm>
            <a:custGeom>
              <a:avLst/>
              <a:gdLst/>
              <a:ahLst/>
              <a:cxnLst/>
              <a:rect l="l" t="t" r="r" b="b"/>
              <a:pathLst>
                <a:path w="96290" h="92325" extrusionOk="0">
                  <a:moveTo>
                    <a:pt x="1" y="-1"/>
                  </a:moveTo>
                  <a:lnTo>
                    <a:pt x="96291" y="-1"/>
                  </a:lnTo>
                  <a:lnTo>
                    <a:pt x="96291" y="92325"/>
                  </a:lnTo>
                  <a:lnTo>
                    <a:pt x="1" y="923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 rot="2700000">
              <a:off x="527300" y="4405179"/>
              <a:ext cx="286988" cy="275171"/>
            </a:xfrm>
            <a:custGeom>
              <a:avLst/>
              <a:gdLst/>
              <a:ahLst/>
              <a:cxnLst/>
              <a:rect l="l" t="t" r="r" b="b"/>
              <a:pathLst>
                <a:path w="96290" h="92325" extrusionOk="0">
                  <a:moveTo>
                    <a:pt x="0" y="0"/>
                  </a:moveTo>
                  <a:lnTo>
                    <a:pt x="96290" y="0"/>
                  </a:lnTo>
                  <a:lnTo>
                    <a:pt x="96290" y="92326"/>
                  </a:lnTo>
                  <a:lnTo>
                    <a:pt x="0" y="92326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21"/>
          <p:cNvGrpSpPr/>
          <p:nvPr/>
        </p:nvGrpSpPr>
        <p:grpSpPr>
          <a:xfrm>
            <a:off x="8183647" y="78339"/>
            <a:ext cx="780836" cy="922328"/>
            <a:chOff x="5040145" y="6255171"/>
            <a:chExt cx="470185" cy="555418"/>
          </a:xfrm>
        </p:grpSpPr>
        <p:sp>
          <p:nvSpPr>
            <p:cNvPr id="312" name="Google Shape;312;p21"/>
            <p:cNvSpPr/>
            <p:nvPr/>
          </p:nvSpPr>
          <p:spPr>
            <a:xfrm rot="-1367103">
              <a:off x="5093460" y="6311968"/>
              <a:ext cx="363555" cy="348589"/>
            </a:xfrm>
            <a:custGeom>
              <a:avLst/>
              <a:gdLst/>
              <a:ahLst/>
              <a:cxnLst/>
              <a:rect l="l" t="t" r="r" b="b"/>
              <a:pathLst>
                <a:path w="363344" h="348387" extrusionOk="0">
                  <a:moveTo>
                    <a:pt x="1" y="0"/>
                  </a:moveTo>
                  <a:lnTo>
                    <a:pt x="363345" y="0"/>
                  </a:lnTo>
                  <a:lnTo>
                    <a:pt x="363345" y="348387"/>
                  </a:lnTo>
                  <a:lnTo>
                    <a:pt x="1" y="34838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 rot="-1367103">
              <a:off x="5086238" y="6527996"/>
              <a:ext cx="253434" cy="243000"/>
            </a:xfrm>
            <a:custGeom>
              <a:avLst/>
              <a:gdLst/>
              <a:ahLst/>
              <a:cxnLst/>
              <a:rect l="l" t="t" r="r" b="b"/>
              <a:pathLst>
                <a:path w="253287" h="242859" extrusionOk="0">
                  <a:moveTo>
                    <a:pt x="1" y="-1"/>
                  </a:moveTo>
                  <a:lnTo>
                    <a:pt x="253288" y="-1"/>
                  </a:lnTo>
                  <a:lnTo>
                    <a:pt x="253288" y="242859"/>
                  </a:lnTo>
                  <a:lnTo>
                    <a:pt x="1" y="24285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0" r:id="rId8"/>
    <p:sldLayoutId id="2147483667" r:id="rId9"/>
    <p:sldLayoutId id="214748366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>
            <a:spLocks noGrp="1"/>
          </p:cNvSpPr>
          <p:nvPr>
            <p:ph type="ctrTitle"/>
          </p:nvPr>
        </p:nvSpPr>
        <p:spPr>
          <a:xfrm>
            <a:off x="713250" y="2103734"/>
            <a:ext cx="7717500" cy="14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THÂN CHÀO CÁC EM ĐẾN VỚI BÀI HỌC MỚI!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E2534-5E56-5CF3-40AE-A51EDDA3B859}"/>
              </a:ext>
            </a:extLst>
          </p:cNvPr>
          <p:cNvSpPr txBox="1"/>
          <p:nvPr/>
        </p:nvSpPr>
        <p:spPr>
          <a:xfrm>
            <a:off x="1100379" y="1115878"/>
            <a:ext cx="6943241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5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13. </a:t>
            </a:r>
            <a:r>
              <a:rPr lang="en-VN" sz="5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TRÚC RẼ NHÁNH</a:t>
            </a:r>
            <a:r>
              <a:rPr lang="en-US" sz="5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VN" sz="5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C6C00364-CDAA-23F4-2E8C-98F6CEFD6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980" y="3466778"/>
            <a:ext cx="2324745" cy="16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6058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elay 7">
            <a:extLst>
              <a:ext uri="{FF2B5EF4-FFF2-40B4-BE49-F238E27FC236}">
                <a16:creationId xmlns:a16="http://schemas.microsoft.com/office/drawing/2014/main" id="{F10AB24D-886E-B669-291A-199945F33EC3}"/>
              </a:ext>
            </a:extLst>
          </p:cNvPr>
          <p:cNvSpPr/>
          <p:nvPr/>
        </p:nvSpPr>
        <p:spPr>
          <a:xfrm rot="5400000">
            <a:off x="4146204" y="-3127897"/>
            <a:ext cx="851590" cy="7107385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E86F6-0685-F6AB-565D-0CE398E47DC7}"/>
              </a:ext>
            </a:extLst>
          </p:cNvPr>
          <p:cNvSpPr txBox="1"/>
          <p:nvPr/>
        </p:nvSpPr>
        <p:spPr>
          <a:xfrm>
            <a:off x="623096" y="1605647"/>
            <a:ext cx="8042563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: Nếu chạm con trỏ chuột thì mèo sẽ đổi màu.</a:t>
            </a:r>
            <a:b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: Nếu chạm con trỏ chuột thì mèo sẽ đổi màu nếu không thì mèo sẽ về màu vàng ban đầu.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D4D9AC01-D60E-68F5-B158-3F3ED05A6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977" y="754056"/>
            <a:ext cx="908238" cy="625858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185700F-88EF-9F0B-4CE1-0FD52CCCA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51654" y="3684130"/>
            <a:ext cx="1812174" cy="130929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73DDA3-3CDE-C344-E104-0744E038CAF9}"/>
              </a:ext>
            </a:extLst>
          </p:cNvPr>
          <p:cNvSpPr txBox="1"/>
          <p:nvPr/>
        </p:nvSpPr>
        <p:spPr>
          <a:xfrm>
            <a:off x="888060" y="1750029"/>
            <a:ext cx="8412480" cy="208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con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VN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elay 3">
            <a:extLst>
              <a:ext uri="{FF2B5EF4-FFF2-40B4-BE49-F238E27FC236}">
                <a16:creationId xmlns:a16="http://schemas.microsoft.com/office/drawing/2014/main" id="{3792575A-4A40-29E6-E452-0848E1F2BA83}"/>
              </a:ext>
            </a:extLst>
          </p:cNvPr>
          <p:cNvSpPr/>
          <p:nvPr/>
        </p:nvSpPr>
        <p:spPr>
          <a:xfrm rot="5400000">
            <a:off x="4239837" y="-3221530"/>
            <a:ext cx="664323" cy="7107385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0A896-0B10-CA45-24B8-2B6E72415C1D}"/>
              </a:ext>
            </a:extLst>
          </p:cNvPr>
          <p:cNvSpPr txBox="1"/>
          <p:nvPr/>
        </p:nvSpPr>
        <p:spPr>
          <a:xfrm>
            <a:off x="1963880" y="93635"/>
            <a:ext cx="52162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 SGK TR.63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CD783DFD-119A-F40E-7253-C2C4F5988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4992" y="757958"/>
            <a:ext cx="908238" cy="6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12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halkboard with silver frame&#10;&#10;Description automatically generated">
            <a:extLst>
              <a:ext uri="{FF2B5EF4-FFF2-40B4-BE49-F238E27FC236}">
                <a16:creationId xmlns:a16="http://schemas.microsoft.com/office/drawing/2014/main" id="{B2613EFF-0B7C-08A1-831F-224E657189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625" y="1051127"/>
            <a:ext cx="7760749" cy="3477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F07B8A-3B9A-6026-D1C4-D68997031B4F}"/>
              </a:ext>
            </a:extLst>
          </p:cNvPr>
          <p:cNvSpPr txBox="1"/>
          <p:nvPr/>
        </p:nvSpPr>
        <p:spPr>
          <a:xfrm>
            <a:off x="1367724" y="1601648"/>
            <a:ext cx="6408549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lặp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 </a:t>
            </a:r>
            <a:endParaRPr lang="en-VN" sz="20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Animated Teacher Presentation for Education Free PNG | PNG All">
            <a:extLst>
              <a:ext uri="{FF2B5EF4-FFF2-40B4-BE49-F238E27FC236}">
                <a16:creationId xmlns:a16="http://schemas.microsoft.com/office/drawing/2014/main" id="{DE3302DC-B602-A58B-0FAA-8B437D07D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5171" y="2790092"/>
            <a:ext cx="3078828" cy="25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B74A50-E120-AB4F-A6A0-5EAD51409D63}"/>
              </a:ext>
            </a:extLst>
          </p:cNvPr>
          <p:cNvSpPr txBox="1"/>
          <p:nvPr/>
        </p:nvSpPr>
        <p:spPr>
          <a:xfrm>
            <a:off x="3207674" y="233948"/>
            <a:ext cx="3121757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/>
              <a:t>VẬN DỤNG</a:t>
            </a:r>
            <a:endParaRPr lang="en-US" sz="3000" b="1" i="1" dirty="0"/>
          </a:p>
        </p:txBody>
      </p:sp>
      <p:sp>
        <p:nvSpPr>
          <p:cNvPr id="8" name="Google Shape;2796;p52">
            <a:extLst>
              <a:ext uri="{FF2B5EF4-FFF2-40B4-BE49-F238E27FC236}">
                <a16:creationId xmlns:a16="http://schemas.microsoft.com/office/drawing/2014/main" id="{5D777AE8-151B-0184-82F2-7281D4F9FFC4}"/>
              </a:ext>
            </a:extLst>
          </p:cNvPr>
          <p:cNvSpPr/>
          <p:nvPr/>
        </p:nvSpPr>
        <p:spPr>
          <a:xfrm>
            <a:off x="691625" y="0"/>
            <a:ext cx="409964" cy="386083"/>
          </a:xfrm>
          <a:custGeom>
            <a:avLst/>
            <a:gdLst/>
            <a:ahLst/>
            <a:cxnLst/>
            <a:rect l="l" t="t" r="r" b="b"/>
            <a:pathLst>
              <a:path w="13236" h="12465" extrusionOk="0">
                <a:moveTo>
                  <a:pt x="4496" y="5233"/>
                </a:moveTo>
                <a:lnTo>
                  <a:pt x="3981" y="5260"/>
                </a:lnTo>
                <a:cubicBezTo>
                  <a:pt x="3698" y="5275"/>
                  <a:pt x="3293" y="5295"/>
                  <a:pt x="3081" y="5306"/>
                </a:cubicBezTo>
                <a:cubicBezTo>
                  <a:pt x="2956" y="5312"/>
                  <a:pt x="2859" y="5316"/>
                  <a:pt x="2810" y="5316"/>
                </a:cubicBezTo>
                <a:cubicBezTo>
                  <a:pt x="2775" y="5316"/>
                  <a:pt x="2765" y="5314"/>
                  <a:pt x="2786" y="5310"/>
                </a:cubicBezTo>
                <a:cubicBezTo>
                  <a:pt x="3051" y="5264"/>
                  <a:pt x="3522" y="5233"/>
                  <a:pt x="3981" y="5233"/>
                </a:cubicBezTo>
                <a:close/>
                <a:moveTo>
                  <a:pt x="8903" y="7394"/>
                </a:moveTo>
                <a:cubicBezTo>
                  <a:pt x="8913" y="7394"/>
                  <a:pt x="9172" y="7514"/>
                  <a:pt x="9483" y="7662"/>
                </a:cubicBezTo>
                <a:cubicBezTo>
                  <a:pt x="9796" y="7809"/>
                  <a:pt x="10086" y="7951"/>
                  <a:pt x="10131" y="7974"/>
                </a:cubicBezTo>
                <a:cubicBezTo>
                  <a:pt x="10201" y="8013"/>
                  <a:pt x="10382" y="8342"/>
                  <a:pt x="10351" y="8374"/>
                </a:cubicBezTo>
                <a:cubicBezTo>
                  <a:pt x="10350" y="8374"/>
                  <a:pt x="10350" y="8375"/>
                  <a:pt x="10349" y="8375"/>
                </a:cubicBezTo>
                <a:cubicBezTo>
                  <a:pt x="10289" y="8375"/>
                  <a:pt x="8956" y="7517"/>
                  <a:pt x="8923" y="7456"/>
                </a:cubicBezTo>
                <a:cubicBezTo>
                  <a:pt x="8904" y="7423"/>
                  <a:pt x="8894" y="7394"/>
                  <a:pt x="8903" y="7394"/>
                </a:cubicBezTo>
                <a:cubicBezTo>
                  <a:pt x="8903" y="7394"/>
                  <a:pt x="8903" y="7394"/>
                  <a:pt x="8903" y="7394"/>
                </a:cubicBezTo>
                <a:close/>
                <a:moveTo>
                  <a:pt x="9018" y="670"/>
                </a:moveTo>
                <a:cubicBezTo>
                  <a:pt x="9018" y="670"/>
                  <a:pt x="9019" y="670"/>
                  <a:pt x="9019" y="670"/>
                </a:cubicBezTo>
                <a:cubicBezTo>
                  <a:pt x="9023" y="675"/>
                  <a:pt x="8990" y="1027"/>
                  <a:pt x="8944" y="1453"/>
                </a:cubicBezTo>
                <a:cubicBezTo>
                  <a:pt x="8746" y="3292"/>
                  <a:pt x="8632" y="4597"/>
                  <a:pt x="8654" y="4729"/>
                </a:cubicBezTo>
                <a:cubicBezTo>
                  <a:pt x="8687" y="4916"/>
                  <a:pt x="8740" y="4995"/>
                  <a:pt x="8911" y="4995"/>
                </a:cubicBezTo>
                <a:cubicBezTo>
                  <a:pt x="9003" y="4995"/>
                  <a:pt x="9129" y="4972"/>
                  <a:pt x="9305" y="4932"/>
                </a:cubicBezTo>
                <a:cubicBezTo>
                  <a:pt x="9614" y="4860"/>
                  <a:pt x="10059" y="4771"/>
                  <a:pt x="10453" y="4705"/>
                </a:cubicBezTo>
                <a:cubicBezTo>
                  <a:pt x="11051" y="4602"/>
                  <a:pt x="12327" y="4399"/>
                  <a:pt x="12382" y="4399"/>
                </a:cubicBezTo>
                <a:cubicBezTo>
                  <a:pt x="12384" y="4399"/>
                  <a:pt x="12384" y="4399"/>
                  <a:pt x="12384" y="4400"/>
                </a:cubicBezTo>
                <a:cubicBezTo>
                  <a:pt x="12384" y="4427"/>
                  <a:pt x="11384" y="5180"/>
                  <a:pt x="11041" y="5408"/>
                </a:cubicBezTo>
                <a:cubicBezTo>
                  <a:pt x="10527" y="5752"/>
                  <a:pt x="9975" y="6169"/>
                  <a:pt x="9815" y="6337"/>
                </a:cubicBezTo>
                <a:cubicBezTo>
                  <a:pt x="9720" y="6436"/>
                  <a:pt x="9689" y="6500"/>
                  <a:pt x="9692" y="6591"/>
                </a:cubicBezTo>
                <a:cubicBezTo>
                  <a:pt x="9695" y="6708"/>
                  <a:pt x="9875" y="7253"/>
                  <a:pt x="10006" y="7547"/>
                </a:cubicBezTo>
                <a:lnTo>
                  <a:pt x="10067" y="7683"/>
                </a:lnTo>
                <a:lnTo>
                  <a:pt x="9911" y="7617"/>
                </a:lnTo>
                <a:cubicBezTo>
                  <a:pt x="9825" y="7580"/>
                  <a:pt x="9589" y="7476"/>
                  <a:pt x="9387" y="7385"/>
                </a:cubicBezTo>
                <a:cubicBezTo>
                  <a:pt x="9090" y="7251"/>
                  <a:pt x="8957" y="7194"/>
                  <a:pt x="8870" y="7194"/>
                </a:cubicBezTo>
                <a:cubicBezTo>
                  <a:pt x="8809" y="7194"/>
                  <a:pt x="8771" y="7222"/>
                  <a:pt x="8714" y="7272"/>
                </a:cubicBezTo>
                <a:cubicBezTo>
                  <a:pt x="8653" y="7328"/>
                  <a:pt x="8584" y="7420"/>
                  <a:pt x="8563" y="7477"/>
                </a:cubicBezTo>
                <a:cubicBezTo>
                  <a:pt x="8508" y="7624"/>
                  <a:pt x="8422" y="8574"/>
                  <a:pt x="8378" y="9507"/>
                </a:cubicBezTo>
                <a:cubicBezTo>
                  <a:pt x="8357" y="9952"/>
                  <a:pt x="8329" y="10488"/>
                  <a:pt x="8317" y="10697"/>
                </a:cubicBezTo>
                <a:lnTo>
                  <a:pt x="8295" y="11079"/>
                </a:lnTo>
                <a:lnTo>
                  <a:pt x="8138" y="10715"/>
                </a:lnTo>
                <a:cubicBezTo>
                  <a:pt x="7662" y="9612"/>
                  <a:pt x="6991" y="8210"/>
                  <a:pt x="6876" y="8082"/>
                </a:cubicBezTo>
                <a:cubicBezTo>
                  <a:pt x="6841" y="8043"/>
                  <a:pt x="6769" y="8019"/>
                  <a:pt x="6684" y="8019"/>
                </a:cubicBezTo>
                <a:cubicBezTo>
                  <a:pt x="6566" y="8019"/>
                  <a:pt x="6501" y="8061"/>
                  <a:pt x="6195" y="8321"/>
                </a:cubicBezTo>
                <a:cubicBezTo>
                  <a:pt x="5157" y="9211"/>
                  <a:pt x="4539" y="9765"/>
                  <a:pt x="4110" y="10188"/>
                </a:cubicBezTo>
                <a:cubicBezTo>
                  <a:pt x="3861" y="10432"/>
                  <a:pt x="3659" y="10612"/>
                  <a:pt x="3634" y="10612"/>
                </a:cubicBezTo>
                <a:cubicBezTo>
                  <a:pt x="3632" y="10612"/>
                  <a:pt x="3631" y="10611"/>
                  <a:pt x="3631" y="10609"/>
                </a:cubicBezTo>
                <a:cubicBezTo>
                  <a:pt x="3631" y="10495"/>
                  <a:pt x="3800" y="9693"/>
                  <a:pt x="4060" y="8570"/>
                </a:cubicBezTo>
                <a:cubicBezTo>
                  <a:pt x="4213" y="7913"/>
                  <a:pt x="4345" y="7267"/>
                  <a:pt x="4355" y="7137"/>
                </a:cubicBezTo>
                <a:lnTo>
                  <a:pt x="4374" y="6898"/>
                </a:lnTo>
                <a:lnTo>
                  <a:pt x="4233" y="6850"/>
                </a:lnTo>
                <a:cubicBezTo>
                  <a:pt x="4155" y="6824"/>
                  <a:pt x="3827" y="6718"/>
                  <a:pt x="3504" y="6617"/>
                </a:cubicBezTo>
                <a:cubicBezTo>
                  <a:pt x="3178" y="6515"/>
                  <a:pt x="2602" y="6301"/>
                  <a:pt x="2216" y="6142"/>
                </a:cubicBezTo>
                <a:cubicBezTo>
                  <a:pt x="1830" y="5983"/>
                  <a:pt x="1410" y="5813"/>
                  <a:pt x="1278" y="5761"/>
                </a:cubicBezTo>
                <a:lnTo>
                  <a:pt x="1040" y="5668"/>
                </a:lnTo>
                <a:lnTo>
                  <a:pt x="1334" y="5667"/>
                </a:lnTo>
                <a:cubicBezTo>
                  <a:pt x="1498" y="5666"/>
                  <a:pt x="1775" y="5649"/>
                  <a:pt x="1959" y="5629"/>
                </a:cubicBezTo>
                <a:cubicBezTo>
                  <a:pt x="2279" y="5594"/>
                  <a:pt x="2860" y="5552"/>
                  <a:pt x="4026" y="5482"/>
                </a:cubicBezTo>
                <a:cubicBezTo>
                  <a:pt x="4334" y="5465"/>
                  <a:pt x="4622" y="5431"/>
                  <a:pt x="4661" y="5409"/>
                </a:cubicBezTo>
                <a:cubicBezTo>
                  <a:pt x="4771" y="5349"/>
                  <a:pt x="4759" y="5154"/>
                  <a:pt x="4609" y="4687"/>
                </a:cubicBezTo>
                <a:cubicBezTo>
                  <a:pt x="4539" y="4465"/>
                  <a:pt x="4413" y="4040"/>
                  <a:pt x="4331" y="3735"/>
                </a:cubicBezTo>
                <a:cubicBezTo>
                  <a:pt x="4248" y="3430"/>
                  <a:pt x="4080" y="2871"/>
                  <a:pt x="3958" y="2484"/>
                </a:cubicBezTo>
                <a:cubicBezTo>
                  <a:pt x="3727" y="1763"/>
                  <a:pt x="3521" y="1019"/>
                  <a:pt x="3521" y="917"/>
                </a:cubicBezTo>
                <a:cubicBezTo>
                  <a:pt x="3521" y="912"/>
                  <a:pt x="3523" y="909"/>
                  <a:pt x="3528" y="909"/>
                </a:cubicBezTo>
                <a:cubicBezTo>
                  <a:pt x="3646" y="909"/>
                  <a:pt x="5247" y="2600"/>
                  <a:pt x="5793" y="3307"/>
                </a:cubicBezTo>
                <a:cubicBezTo>
                  <a:pt x="6138" y="3756"/>
                  <a:pt x="6280" y="3899"/>
                  <a:pt x="6384" y="3899"/>
                </a:cubicBezTo>
                <a:cubicBezTo>
                  <a:pt x="6507" y="3899"/>
                  <a:pt x="6830" y="3613"/>
                  <a:pt x="7062" y="3297"/>
                </a:cubicBezTo>
                <a:cubicBezTo>
                  <a:pt x="7170" y="3153"/>
                  <a:pt x="7366" y="2896"/>
                  <a:pt x="7504" y="2723"/>
                </a:cubicBezTo>
                <a:cubicBezTo>
                  <a:pt x="7643" y="2549"/>
                  <a:pt x="7856" y="2263"/>
                  <a:pt x="7983" y="2079"/>
                </a:cubicBezTo>
                <a:cubicBezTo>
                  <a:pt x="8175" y="1798"/>
                  <a:pt x="8380" y="1513"/>
                  <a:pt x="8920" y="781"/>
                </a:cubicBezTo>
                <a:cubicBezTo>
                  <a:pt x="8967" y="719"/>
                  <a:pt x="9009" y="670"/>
                  <a:pt x="9018" y="670"/>
                </a:cubicBezTo>
                <a:close/>
                <a:moveTo>
                  <a:pt x="6823" y="8314"/>
                </a:moveTo>
                <a:cubicBezTo>
                  <a:pt x="6841" y="8314"/>
                  <a:pt x="6962" y="8533"/>
                  <a:pt x="7091" y="8801"/>
                </a:cubicBezTo>
                <a:cubicBezTo>
                  <a:pt x="7793" y="10273"/>
                  <a:pt x="8348" y="11592"/>
                  <a:pt x="8289" y="11651"/>
                </a:cubicBezTo>
                <a:cubicBezTo>
                  <a:pt x="8288" y="11652"/>
                  <a:pt x="8287" y="11652"/>
                  <a:pt x="8286" y="11652"/>
                </a:cubicBezTo>
                <a:cubicBezTo>
                  <a:pt x="8219" y="11652"/>
                  <a:pt x="7576" y="10280"/>
                  <a:pt x="7221" y="9380"/>
                </a:cubicBezTo>
                <a:cubicBezTo>
                  <a:pt x="7105" y="9085"/>
                  <a:pt x="6966" y="8740"/>
                  <a:pt x="6912" y="8609"/>
                </a:cubicBezTo>
                <a:cubicBezTo>
                  <a:pt x="6859" y="8480"/>
                  <a:pt x="6807" y="8358"/>
                  <a:pt x="6801" y="8342"/>
                </a:cubicBezTo>
                <a:cubicBezTo>
                  <a:pt x="6792" y="8325"/>
                  <a:pt x="6802" y="8314"/>
                  <a:pt x="6823" y="8314"/>
                </a:cubicBezTo>
                <a:cubicBezTo>
                  <a:pt x="6823" y="8314"/>
                  <a:pt x="6823" y="8314"/>
                  <a:pt x="6823" y="8314"/>
                </a:cubicBezTo>
                <a:close/>
                <a:moveTo>
                  <a:pt x="9206" y="1"/>
                </a:moveTo>
                <a:cubicBezTo>
                  <a:pt x="9171" y="1"/>
                  <a:pt x="9135" y="19"/>
                  <a:pt x="9086" y="53"/>
                </a:cubicBezTo>
                <a:cubicBezTo>
                  <a:pt x="8949" y="150"/>
                  <a:pt x="7502" y="2026"/>
                  <a:pt x="6805" y="3013"/>
                </a:cubicBezTo>
                <a:cubicBezTo>
                  <a:pt x="6639" y="3248"/>
                  <a:pt x="6488" y="3445"/>
                  <a:pt x="6470" y="3451"/>
                </a:cubicBezTo>
                <a:cubicBezTo>
                  <a:pt x="6470" y="3451"/>
                  <a:pt x="6469" y="3451"/>
                  <a:pt x="6469" y="3451"/>
                </a:cubicBezTo>
                <a:cubicBezTo>
                  <a:pt x="6445" y="3451"/>
                  <a:pt x="6294" y="3278"/>
                  <a:pt x="6128" y="3065"/>
                </a:cubicBezTo>
                <a:cubicBezTo>
                  <a:pt x="5630" y="2423"/>
                  <a:pt x="4863" y="1572"/>
                  <a:pt x="4197" y="919"/>
                </a:cubicBezTo>
                <a:cubicBezTo>
                  <a:pt x="3498" y="233"/>
                  <a:pt x="3351" y="111"/>
                  <a:pt x="3219" y="111"/>
                </a:cubicBezTo>
                <a:cubicBezTo>
                  <a:pt x="3006" y="111"/>
                  <a:pt x="2994" y="273"/>
                  <a:pt x="3150" y="1038"/>
                </a:cubicBezTo>
                <a:cubicBezTo>
                  <a:pt x="3283" y="1693"/>
                  <a:pt x="3377" y="2070"/>
                  <a:pt x="3539" y="2594"/>
                </a:cubicBezTo>
                <a:cubicBezTo>
                  <a:pt x="3607" y="2818"/>
                  <a:pt x="3744" y="3278"/>
                  <a:pt x="3847" y="3624"/>
                </a:cubicBezTo>
                <a:cubicBezTo>
                  <a:pt x="3947" y="3969"/>
                  <a:pt x="4077" y="4375"/>
                  <a:pt x="4139" y="4533"/>
                </a:cubicBezTo>
                <a:cubicBezTo>
                  <a:pt x="4200" y="4687"/>
                  <a:pt x="4240" y="4826"/>
                  <a:pt x="4229" y="4837"/>
                </a:cubicBezTo>
                <a:cubicBezTo>
                  <a:pt x="4218" y="4847"/>
                  <a:pt x="4024" y="4856"/>
                  <a:pt x="3800" y="4856"/>
                </a:cubicBezTo>
                <a:cubicBezTo>
                  <a:pt x="3410" y="4856"/>
                  <a:pt x="1486" y="5032"/>
                  <a:pt x="961" y="5114"/>
                </a:cubicBezTo>
                <a:cubicBezTo>
                  <a:pt x="229" y="5230"/>
                  <a:pt x="0" y="5375"/>
                  <a:pt x="135" y="5629"/>
                </a:cubicBezTo>
                <a:cubicBezTo>
                  <a:pt x="197" y="5745"/>
                  <a:pt x="380" y="5831"/>
                  <a:pt x="1620" y="6328"/>
                </a:cubicBezTo>
                <a:cubicBezTo>
                  <a:pt x="2763" y="6787"/>
                  <a:pt x="3369" y="6983"/>
                  <a:pt x="3833" y="7043"/>
                </a:cubicBezTo>
                <a:cubicBezTo>
                  <a:pt x="3936" y="7056"/>
                  <a:pt x="4037" y="7074"/>
                  <a:pt x="4061" y="7081"/>
                </a:cubicBezTo>
                <a:cubicBezTo>
                  <a:pt x="4092" y="7092"/>
                  <a:pt x="4054" y="7244"/>
                  <a:pt x="3941" y="7567"/>
                </a:cubicBezTo>
                <a:cubicBezTo>
                  <a:pt x="3408" y="9079"/>
                  <a:pt x="3050" y="10738"/>
                  <a:pt x="3186" y="11080"/>
                </a:cubicBezTo>
                <a:cubicBezTo>
                  <a:pt x="3237" y="11208"/>
                  <a:pt x="3348" y="11283"/>
                  <a:pt x="3479" y="11283"/>
                </a:cubicBezTo>
                <a:cubicBezTo>
                  <a:pt x="3501" y="11283"/>
                  <a:pt x="3523" y="11281"/>
                  <a:pt x="3545" y="11277"/>
                </a:cubicBezTo>
                <a:cubicBezTo>
                  <a:pt x="3654" y="11258"/>
                  <a:pt x="3789" y="11140"/>
                  <a:pt x="4308" y="10623"/>
                </a:cubicBezTo>
                <a:cubicBezTo>
                  <a:pt x="4654" y="10279"/>
                  <a:pt x="5147" y="9805"/>
                  <a:pt x="5399" y="9577"/>
                </a:cubicBezTo>
                <a:cubicBezTo>
                  <a:pt x="5652" y="9346"/>
                  <a:pt x="6004" y="9027"/>
                  <a:pt x="6183" y="8864"/>
                </a:cubicBezTo>
                <a:cubicBezTo>
                  <a:pt x="6352" y="8709"/>
                  <a:pt x="6508" y="8589"/>
                  <a:pt x="6536" y="8589"/>
                </a:cubicBezTo>
                <a:cubicBezTo>
                  <a:pt x="6537" y="8589"/>
                  <a:pt x="6538" y="8589"/>
                  <a:pt x="6539" y="8589"/>
                </a:cubicBezTo>
                <a:cubicBezTo>
                  <a:pt x="6558" y="8601"/>
                  <a:pt x="6622" y="8773"/>
                  <a:pt x="6682" y="8968"/>
                </a:cubicBezTo>
                <a:cubicBezTo>
                  <a:pt x="7004" y="10005"/>
                  <a:pt x="8021" y="12147"/>
                  <a:pt x="8312" y="12403"/>
                </a:cubicBezTo>
                <a:cubicBezTo>
                  <a:pt x="8359" y="12444"/>
                  <a:pt x="8413" y="12464"/>
                  <a:pt x="8466" y="12464"/>
                </a:cubicBezTo>
                <a:cubicBezTo>
                  <a:pt x="8524" y="12464"/>
                  <a:pt x="8579" y="12439"/>
                  <a:pt x="8616" y="12389"/>
                </a:cubicBezTo>
                <a:cubicBezTo>
                  <a:pt x="8661" y="12322"/>
                  <a:pt x="8674" y="12189"/>
                  <a:pt x="8674" y="11682"/>
                </a:cubicBezTo>
                <a:cubicBezTo>
                  <a:pt x="8674" y="10380"/>
                  <a:pt x="8804" y="7988"/>
                  <a:pt x="8880" y="7913"/>
                </a:cubicBezTo>
                <a:cubicBezTo>
                  <a:pt x="8883" y="7910"/>
                  <a:pt x="8888" y="7908"/>
                  <a:pt x="8894" y="7908"/>
                </a:cubicBezTo>
                <a:cubicBezTo>
                  <a:pt x="8908" y="7908"/>
                  <a:pt x="8927" y="7916"/>
                  <a:pt x="8945" y="7930"/>
                </a:cubicBezTo>
                <a:cubicBezTo>
                  <a:pt x="9809" y="8563"/>
                  <a:pt x="10469" y="8984"/>
                  <a:pt x="10711" y="9059"/>
                </a:cubicBezTo>
                <a:cubicBezTo>
                  <a:pt x="10758" y="9074"/>
                  <a:pt x="10791" y="9082"/>
                  <a:pt x="10820" y="9082"/>
                </a:cubicBezTo>
                <a:cubicBezTo>
                  <a:pt x="10862" y="9082"/>
                  <a:pt x="10894" y="9065"/>
                  <a:pt x="10945" y="9026"/>
                </a:cubicBezTo>
                <a:cubicBezTo>
                  <a:pt x="11093" y="8912"/>
                  <a:pt x="11077" y="8731"/>
                  <a:pt x="10891" y="8404"/>
                </a:cubicBezTo>
                <a:cubicBezTo>
                  <a:pt x="10665" y="8006"/>
                  <a:pt x="10106" y="6675"/>
                  <a:pt x="10106" y="6536"/>
                </a:cubicBezTo>
                <a:cubicBezTo>
                  <a:pt x="10106" y="6509"/>
                  <a:pt x="10334" y="6341"/>
                  <a:pt x="10613" y="6162"/>
                </a:cubicBezTo>
                <a:cubicBezTo>
                  <a:pt x="11662" y="5491"/>
                  <a:pt x="11830" y="5375"/>
                  <a:pt x="12332" y="4980"/>
                </a:cubicBezTo>
                <a:cubicBezTo>
                  <a:pt x="13125" y="4354"/>
                  <a:pt x="13236" y="4196"/>
                  <a:pt x="13027" y="3987"/>
                </a:cubicBezTo>
                <a:cubicBezTo>
                  <a:pt x="12964" y="3924"/>
                  <a:pt x="12931" y="3904"/>
                  <a:pt x="12828" y="3904"/>
                </a:cubicBezTo>
                <a:cubicBezTo>
                  <a:pt x="12796" y="3904"/>
                  <a:pt x="12756" y="3906"/>
                  <a:pt x="12706" y="3909"/>
                </a:cubicBezTo>
                <a:cubicBezTo>
                  <a:pt x="12581" y="3916"/>
                  <a:pt x="12132" y="3984"/>
                  <a:pt x="11706" y="4058"/>
                </a:cubicBezTo>
                <a:cubicBezTo>
                  <a:pt x="11279" y="4132"/>
                  <a:pt x="10810" y="4210"/>
                  <a:pt x="10657" y="4231"/>
                </a:cubicBezTo>
                <a:cubicBezTo>
                  <a:pt x="10505" y="4252"/>
                  <a:pt x="10234" y="4302"/>
                  <a:pt x="10050" y="4342"/>
                </a:cubicBezTo>
                <a:cubicBezTo>
                  <a:pt x="9571" y="4446"/>
                  <a:pt x="9170" y="4522"/>
                  <a:pt x="9100" y="4522"/>
                </a:cubicBezTo>
                <a:cubicBezTo>
                  <a:pt x="9094" y="4522"/>
                  <a:pt x="9091" y="4521"/>
                  <a:pt x="9090" y="4520"/>
                </a:cubicBezTo>
                <a:cubicBezTo>
                  <a:pt x="9082" y="4512"/>
                  <a:pt x="9109" y="4166"/>
                  <a:pt x="9148" y="3755"/>
                </a:cubicBezTo>
                <a:cubicBezTo>
                  <a:pt x="9243" y="2769"/>
                  <a:pt x="9363" y="1248"/>
                  <a:pt x="9394" y="643"/>
                </a:cubicBezTo>
                <a:cubicBezTo>
                  <a:pt x="9417" y="183"/>
                  <a:pt x="9415" y="157"/>
                  <a:pt x="9337" y="79"/>
                </a:cubicBezTo>
                <a:cubicBezTo>
                  <a:pt x="9285" y="26"/>
                  <a:pt x="9247" y="1"/>
                  <a:pt x="92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263F97-7324-4A4A-E886-41E9EB912F7B}"/>
              </a:ext>
            </a:extLst>
          </p:cNvPr>
          <p:cNvGrpSpPr/>
          <p:nvPr/>
        </p:nvGrpSpPr>
        <p:grpSpPr>
          <a:xfrm>
            <a:off x="8176028" y="737687"/>
            <a:ext cx="518975" cy="508932"/>
            <a:chOff x="2179780" y="5476232"/>
            <a:chExt cx="518975" cy="508932"/>
          </a:xfrm>
        </p:grpSpPr>
        <p:sp>
          <p:nvSpPr>
            <p:cNvPr id="10" name="Google Shape;2801;p52">
              <a:extLst>
                <a:ext uri="{FF2B5EF4-FFF2-40B4-BE49-F238E27FC236}">
                  <a16:creationId xmlns:a16="http://schemas.microsoft.com/office/drawing/2014/main" id="{C10C4CD4-1AF2-7D02-6987-FF1913B38EAD}"/>
                </a:ext>
              </a:extLst>
            </p:cNvPr>
            <p:cNvSpPr/>
            <p:nvPr/>
          </p:nvSpPr>
          <p:spPr>
            <a:xfrm>
              <a:off x="2179780" y="5569677"/>
              <a:ext cx="402387" cy="415487"/>
            </a:xfrm>
            <a:custGeom>
              <a:avLst/>
              <a:gdLst/>
              <a:ahLst/>
              <a:cxnLst/>
              <a:rect l="l" t="t" r="r" b="b"/>
              <a:pathLst>
                <a:path w="5515" h="5311" extrusionOk="0">
                  <a:moveTo>
                    <a:pt x="1438" y="627"/>
                  </a:moveTo>
                  <a:cubicBezTo>
                    <a:pt x="1544" y="627"/>
                    <a:pt x="1650" y="650"/>
                    <a:pt x="1748" y="700"/>
                  </a:cubicBezTo>
                  <a:cubicBezTo>
                    <a:pt x="2020" y="839"/>
                    <a:pt x="2274" y="1338"/>
                    <a:pt x="2379" y="1934"/>
                  </a:cubicBezTo>
                  <a:cubicBezTo>
                    <a:pt x="2454" y="2364"/>
                    <a:pt x="2476" y="2396"/>
                    <a:pt x="2779" y="2493"/>
                  </a:cubicBezTo>
                  <a:cubicBezTo>
                    <a:pt x="2790" y="2497"/>
                    <a:pt x="2802" y="2498"/>
                    <a:pt x="2813" y="2498"/>
                  </a:cubicBezTo>
                  <a:cubicBezTo>
                    <a:pt x="2905" y="2498"/>
                    <a:pt x="2982" y="2371"/>
                    <a:pt x="3024" y="2144"/>
                  </a:cubicBezTo>
                  <a:cubicBezTo>
                    <a:pt x="3087" y="1787"/>
                    <a:pt x="3287" y="1404"/>
                    <a:pt x="3536" y="1161"/>
                  </a:cubicBezTo>
                  <a:cubicBezTo>
                    <a:pt x="3809" y="896"/>
                    <a:pt x="4161" y="723"/>
                    <a:pt x="4393" y="723"/>
                  </a:cubicBezTo>
                  <a:cubicBezTo>
                    <a:pt x="4457" y="723"/>
                    <a:pt x="4511" y="736"/>
                    <a:pt x="4553" y="763"/>
                  </a:cubicBezTo>
                  <a:cubicBezTo>
                    <a:pt x="4782" y="914"/>
                    <a:pt x="4829" y="1557"/>
                    <a:pt x="4639" y="1968"/>
                  </a:cubicBezTo>
                  <a:cubicBezTo>
                    <a:pt x="4444" y="2393"/>
                    <a:pt x="4027" y="2966"/>
                    <a:pt x="3477" y="3564"/>
                  </a:cubicBezTo>
                  <a:cubicBezTo>
                    <a:pt x="3312" y="3744"/>
                    <a:pt x="3056" y="4066"/>
                    <a:pt x="2916" y="4272"/>
                  </a:cubicBezTo>
                  <a:cubicBezTo>
                    <a:pt x="2774" y="4478"/>
                    <a:pt x="2647" y="4650"/>
                    <a:pt x="2632" y="4650"/>
                  </a:cubicBezTo>
                  <a:cubicBezTo>
                    <a:pt x="2587" y="4650"/>
                    <a:pt x="2243" y="4277"/>
                    <a:pt x="2053" y="4024"/>
                  </a:cubicBezTo>
                  <a:cubicBezTo>
                    <a:pt x="1953" y="3892"/>
                    <a:pt x="1724" y="3605"/>
                    <a:pt x="1539" y="3380"/>
                  </a:cubicBezTo>
                  <a:cubicBezTo>
                    <a:pt x="1120" y="2877"/>
                    <a:pt x="993" y="2692"/>
                    <a:pt x="837" y="2350"/>
                  </a:cubicBezTo>
                  <a:cubicBezTo>
                    <a:pt x="602" y="1839"/>
                    <a:pt x="565" y="1518"/>
                    <a:pt x="700" y="1137"/>
                  </a:cubicBezTo>
                  <a:cubicBezTo>
                    <a:pt x="808" y="826"/>
                    <a:pt x="1125" y="627"/>
                    <a:pt x="1438" y="627"/>
                  </a:cubicBezTo>
                  <a:close/>
                  <a:moveTo>
                    <a:pt x="1534" y="1"/>
                  </a:moveTo>
                  <a:cubicBezTo>
                    <a:pt x="1448" y="1"/>
                    <a:pt x="1333" y="13"/>
                    <a:pt x="1240" y="33"/>
                  </a:cubicBezTo>
                  <a:cubicBezTo>
                    <a:pt x="608" y="167"/>
                    <a:pt x="221" y="555"/>
                    <a:pt x="69" y="1199"/>
                  </a:cubicBezTo>
                  <a:cubicBezTo>
                    <a:pt x="1" y="1486"/>
                    <a:pt x="0" y="1622"/>
                    <a:pt x="66" y="1931"/>
                  </a:cubicBezTo>
                  <a:cubicBezTo>
                    <a:pt x="189" y="2517"/>
                    <a:pt x="469" y="3042"/>
                    <a:pt x="1022" y="3727"/>
                  </a:cubicBezTo>
                  <a:cubicBezTo>
                    <a:pt x="1225" y="3980"/>
                    <a:pt x="1503" y="4332"/>
                    <a:pt x="1632" y="4502"/>
                  </a:cubicBezTo>
                  <a:cubicBezTo>
                    <a:pt x="2056" y="5062"/>
                    <a:pt x="2383" y="5311"/>
                    <a:pt x="2690" y="5311"/>
                  </a:cubicBezTo>
                  <a:cubicBezTo>
                    <a:pt x="2887" y="5311"/>
                    <a:pt x="3013" y="5200"/>
                    <a:pt x="3293" y="4782"/>
                  </a:cubicBezTo>
                  <a:cubicBezTo>
                    <a:pt x="3540" y="4412"/>
                    <a:pt x="3696" y="4218"/>
                    <a:pt x="4147" y="3731"/>
                  </a:cubicBezTo>
                  <a:cubicBezTo>
                    <a:pt x="4501" y="3348"/>
                    <a:pt x="4953" y="2720"/>
                    <a:pt x="5139" y="2350"/>
                  </a:cubicBezTo>
                  <a:cubicBezTo>
                    <a:pt x="5514" y="1612"/>
                    <a:pt x="5449" y="757"/>
                    <a:pt x="4983" y="338"/>
                  </a:cubicBezTo>
                  <a:cubicBezTo>
                    <a:pt x="4827" y="197"/>
                    <a:pt x="4627" y="129"/>
                    <a:pt x="4407" y="129"/>
                  </a:cubicBezTo>
                  <a:cubicBezTo>
                    <a:pt x="3995" y="129"/>
                    <a:pt x="3511" y="367"/>
                    <a:pt x="3109" y="805"/>
                  </a:cubicBezTo>
                  <a:cubicBezTo>
                    <a:pt x="2986" y="942"/>
                    <a:pt x="2880" y="1071"/>
                    <a:pt x="2880" y="1089"/>
                  </a:cubicBezTo>
                  <a:cubicBezTo>
                    <a:pt x="2880" y="1113"/>
                    <a:pt x="2873" y="1124"/>
                    <a:pt x="2862" y="1124"/>
                  </a:cubicBezTo>
                  <a:cubicBezTo>
                    <a:pt x="2839" y="1124"/>
                    <a:pt x="2796" y="1070"/>
                    <a:pt x="2770" y="994"/>
                  </a:cubicBezTo>
                  <a:cubicBezTo>
                    <a:pt x="2713" y="821"/>
                    <a:pt x="2440" y="439"/>
                    <a:pt x="2281" y="307"/>
                  </a:cubicBezTo>
                  <a:cubicBezTo>
                    <a:pt x="2113" y="170"/>
                    <a:pt x="1806" y="32"/>
                    <a:pt x="1611" y="5"/>
                  </a:cubicBezTo>
                  <a:cubicBezTo>
                    <a:pt x="1591" y="2"/>
                    <a:pt x="1564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98;p58">
              <a:extLst>
                <a:ext uri="{FF2B5EF4-FFF2-40B4-BE49-F238E27FC236}">
                  <a16:creationId xmlns:a16="http://schemas.microsoft.com/office/drawing/2014/main" id="{1A27C23F-91F5-40D8-A3D6-B2C6A61FD543}"/>
                </a:ext>
              </a:extLst>
            </p:cNvPr>
            <p:cNvSpPr/>
            <p:nvPr/>
          </p:nvSpPr>
          <p:spPr>
            <a:xfrm rot="1449296">
              <a:off x="2465580" y="5476232"/>
              <a:ext cx="233175" cy="224550"/>
            </a:xfrm>
            <a:custGeom>
              <a:avLst/>
              <a:gdLst/>
              <a:ahLst/>
              <a:cxnLst/>
              <a:rect l="l" t="t" r="r" b="b"/>
              <a:pathLst>
                <a:path w="5515" h="5311" extrusionOk="0">
                  <a:moveTo>
                    <a:pt x="1438" y="627"/>
                  </a:moveTo>
                  <a:cubicBezTo>
                    <a:pt x="1544" y="627"/>
                    <a:pt x="1650" y="650"/>
                    <a:pt x="1748" y="700"/>
                  </a:cubicBezTo>
                  <a:cubicBezTo>
                    <a:pt x="2020" y="839"/>
                    <a:pt x="2274" y="1338"/>
                    <a:pt x="2379" y="1934"/>
                  </a:cubicBezTo>
                  <a:cubicBezTo>
                    <a:pt x="2454" y="2364"/>
                    <a:pt x="2476" y="2396"/>
                    <a:pt x="2779" y="2493"/>
                  </a:cubicBezTo>
                  <a:cubicBezTo>
                    <a:pt x="2790" y="2497"/>
                    <a:pt x="2802" y="2498"/>
                    <a:pt x="2813" y="2498"/>
                  </a:cubicBezTo>
                  <a:cubicBezTo>
                    <a:pt x="2905" y="2498"/>
                    <a:pt x="2982" y="2371"/>
                    <a:pt x="3024" y="2144"/>
                  </a:cubicBezTo>
                  <a:cubicBezTo>
                    <a:pt x="3087" y="1787"/>
                    <a:pt x="3287" y="1404"/>
                    <a:pt x="3536" y="1161"/>
                  </a:cubicBezTo>
                  <a:cubicBezTo>
                    <a:pt x="3809" y="896"/>
                    <a:pt x="4161" y="723"/>
                    <a:pt x="4393" y="723"/>
                  </a:cubicBezTo>
                  <a:cubicBezTo>
                    <a:pt x="4457" y="723"/>
                    <a:pt x="4511" y="736"/>
                    <a:pt x="4553" y="763"/>
                  </a:cubicBezTo>
                  <a:cubicBezTo>
                    <a:pt x="4782" y="914"/>
                    <a:pt x="4829" y="1557"/>
                    <a:pt x="4639" y="1968"/>
                  </a:cubicBezTo>
                  <a:cubicBezTo>
                    <a:pt x="4444" y="2393"/>
                    <a:pt x="4027" y="2966"/>
                    <a:pt x="3477" y="3564"/>
                  </a:cubicBezTo>
                  <a:cubicBezTo>
                    <a:pt x="3312" y="3744"/>
                    <a:pt x="3056" y="4066"/>
                    <a:pt x="2916" y="4272"/>
                  </a:cubicBezTo>
                  <a:cubicBezTo>
                    <a:pt x="2774" y="4478"/>
                    <a:pt x="2647" y="4650"/>
                    <a:pt x="2632" y="4650"/>
                  </a:cubicBezTo>
                  <a:cubicBezTo>
                    <a:pt x="2587" y="4650"/>
                    <a:pt x="2243" y="4277"/>
                    <a:pt x="2053" y="4024"/>
                  </a:cubicBezTo>
                  <a:cubicBezTo>
                    <a:pt x="1953" y="3892"/>
                    <a:pt x="1724" y="3605"/>
                    <a:pt x="1539" y="3380"/>
                  </a:cubicBezTo>
                  <a:cubicBezTo>
                    <a:pt x="1120" y="2877"/>
                    <a:pt x="993" y="2692"/>
                    <a:pt x="837" y="2350"/>
                  </a:cubicBezTo>
                  <a:cubicBezTo>
                    <a:pt x="602" y="1839"/>
                    <a:pt x="565" y="1518"/>
                    <a:pt x="700" y="1137"/>
                  </a:cubicBezTo>
                  <a:cubicBezTo>
                    <a:pt x="808" y="826"/>
                    <a:pt x="1125" y="627"/>
                    <a:pt x="1438" y="627"/>
                  </a:cubicBezTo>
                  <a:close/>
                  <a:moveTo>
                    <a:pt x="1534" y="1"/>
                  </a:moveTo>
                  <a:cubicBezTo>
                    <a:pt x="1448" y="1"/>
                    <a:pt x="1333" y="13"/>
                    <a:pt x="1240" y="33"/>
                  </a:cubicBezTo>
                  <a:cubicBezTo>
                    <a:pt x="608" y="167"/>
                    <a:pt x="221" y="555"/>
                    <a:pt x="69" y="1199"/>
                  </a:cubicBezTo>
                  <a:cubicBezTo>
                    <a:pt x="1" y="1486"/>
                    <a:pt x="0" y="1622"/>
                    <a:pt x="66" y="1931"/>
                  </a:cubicBezTo>
                  <a:cubicBezTo>
                    <a:pt x="189" y="2517"/>
                    <a:pt x="469" y="3042"/>
                    <a:pt x="1022" y="3727"/>
                  </a:cubicBezTo>
                  <a:cubicBezTo>
                    <a:pt x="1225" y="3980"/>
                    <a:pt x="1503" y="4332"/>
                    <a:pt x="1632" y="4502"/>
                  </a:cubicBezTo>
                  <a:cubicBezTo>
                    <a:pt x="2056" y="5062"/>
                    <a:pt x="2383" y="5311"/>
                    <a:pt x="2690" y="5311"/>
                  </a:cubicBezTo>
                  <a:cubicBezTo>
                    <a:pt x="2887" y="5311"/>
                    <a:pt x="3013" y="5200"/>
                    <a:pt x="3293" y="4782"/>
                  </a:cubicBezTo>
                  <a:cubicBezTo>
                    <a:pt x="3540" y="4412"/>
                    <a:pt x="3696" y="4218"/>
                    <a:pt x="4147" y="3731"/>
                  </a:cubicBezTo>
                  <a:cubicBezTo>
                    <a:pt x="4501" y="3348"/>
                    <a:pt x="4953" y="2720"/>
                    <a:pt x="5139" y="2350"/>
                  </a:cubicBezTo>
                  <a:cubicBezTo>
                    <a:pt x="5514" y="1612"/>
                    <a:pt x="5449" y="757"/>
                    <a:pt x="4983" y="338"/>
                  </a:cubicBezTo>
                  <a:cubicBezTo>
                    <a:pt x="4827" y="197"/>
                    <a:pt x="4627" y="129"/>
                    <a:pt x="4407" y="129"/>
                  </a:cubicBezTo>
                  <a:cubicBezTo>
                    <a:pt x="3995" y="129"/>
                    <a:pt x="3511" y="367"/>
                    <a:pt x="3109" y="805"/>
                  </a:cubicBezTo>
                  <a:cubicBezTo>
                    <a:pt x="2986" y="942"/>
                    <a:pt x="2880" y="1071"/>
                    <a:pt x="2880" y="1089"/>
                  </a:cubicBezTo>
                  <a:cubicBezTo>
                    <a:pt x="2880" y="1113"/>
                    <a:pt x="2873" y="1124"/>
                    <a:pt x="2862" y="1124"/>
                  </a:cubicBezTo>
                  <a:cubicBezTo>
                    <a:pt x="2839" y="1124"/>
                    <a:pt x="2796" y="1070"/>
                    <a:pt x="2770" y="994"/>
                  </a:cubicBezTo>
                  <a:cubicBezTo>
                    <a:pt x="2713" y="821"/>
                    <a:pt x="2440" y="439"/>
                    <a:pt x="2281" y="307"/>
                  </a:cubicBezTo>
                  <a:cubicBezTo>
                    <a:pt x="2113" y="170"/>
                    <a:pt x="1806" y="32"/>
                    <a:pt x="1611" y="5"/>
                  </a:cubicBezTo>
                  <a:cubicBezTo>
                    <a:pt x="1591" y="2"/>
                    <a:pt x="1564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OSÉ &amp; Bruno Mars - APT.">
            <a:hlinkClick r:id="" action="ppaction://media"/>
            <a:extLst>
              <a:ext uri="{FF2B5EF4-FFF2-40B4-BE49-F238E27FC236}">
                <a16:creationId xmlns:a16="http://schemas.microsoft.com/office/drawing/2014/main" id="{671386F6-F75A-432C-A34C-F419DE531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1959" y="4790236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0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halkboard with silver frame&#10;&#10;Description automatically generated">
            <a:extLst>
              <a:ext uri="{FF2B5EF4-FFF2-40B4-BE49-F238E27FC236}">
                <a16:creationId xmlns:a16="http://schemas.microsoft.com/office/drawing/2014/main" id="{B2613EFF-0B7C-08A1-831F-224E657189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625" y="1051127"/>
            <a:ext cx="7760749" cy="3477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F07B8A-3B9A-6026-D1C4-D68997031B4F}"/>
              </a:ext>
            </a:extLst>
          </p:cNvPr>
          <p:cNvSpPr txBox="1"/>
          <p:nvPr/>
        </p:nvSpPr>
        <p:spPr>
          <a:xfrm>
            <a:off x="1367724" y="1601648"/>
            <a:ext cx="6408549" cy="2446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NÂNG CAO: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đuổi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:”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lặp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0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Animated Teacher Presentation for Education Free PNG | PNG All">
            <a:extLst>
              <a:ext uri="{FF2B5EF4-FFF2-40B4-BE49-F238E27FC236}">
                <a16:creationId xmlns:a16="http://schemas.microsoft.com/office/drawing/2014/main" id="{DE3302DC-B602-A58B-0FAA-8B437D07D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5171" y="2790092"/>
            <a:ext cx="3078828" cy="25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796;p52">
            <a:extLst>
              <a:ext uri="{FF2B5EF4-FFF2-40B4-BE49-F238E27FC236}">
                <a16:creationId xmlns:a16="http://schemas.microsoft.com/office/drawing/2014/main" id="{5D777AE8-151B-0184-82F2-7281D4F9FFC4}"/>
              </a:ext>
            </a:extLst>
          </p:cNvPr>
          <p:cNvSpPr/>
          <p:nvPr/>
        </p:nvSpPr>
        <p:spPr>
          <a:xfrm>
            <a:off x="691625" y="0"/>
            <a:ext cx="409964" cy="386083"/>
          </a:xfrm>
          <a:custGeom>
            <a:avLst/>
            <a:gdLst/>
            <a:ahLst/>
            <a:cxnLst/>
            <a:rect l="l" t="t" r="r" b="b"/>
            <a:pathLst>
              <a:path w="13236" h="12465" extrusionOk="0">
                <a:moveTo>
                  <a:pt x="4496" y="5233"/>
                </a:moveTo>
                <a:lnTo>
                  <a:pt x="3981" y="5260"/>
                </a:lnTo>
                <a:cubicBezTo>
                  <a:pt x="3698" y="5275"/>
                  <a:pt x="3293" y="5295"/>
                  <a:pt x="3081" y="5306"/>
                </a:cubicBezTo>
                <a:cubicBezTo>
                  <a:pt x="2956" y="5312"/>
                  <a:pt x="2859" y="5316"/>
                  <a:pt x="2810" y="5316"/>
                </a:cubicBezTo>
                <a:cubicBezTo>
                  <a:pt x="2775" y="5316"/>
                  <a:pt x="2765" y="5314"/>
                  <a:pt x="2786" y="5310"/>
                </a:cubicBezTo>
                <a:cubicBezTo>
                  <a:pt x="3051" y="5264"/>
                  <a:pt x="3522" y="5233"/>
                  <a:pt x="3981" y="5233"/>
                </a:cubicBezTo>
                <a:close/>
                <a:moveTo>
                  <a:pt x="8903" y="7394"/>
                </a:moveTo>
                <a:cubicBezTo>
                  <a:pt x="8913" y="7394"/>
                  <a:pt x="9172" y="7514"/>
                  <a:pt x="9483" y="7662"/>
                </a:cubicBezTo>
                <a:cubicBezTo>
                  <a:pt x="9796" y="7809"/>
                  <a:pt x="10086" y="7951"/>
                  <a:pt x="10131" y="7974"/>
                </a:cubicBezTo>
                <a:cubicBezTo>
                  <a:pt x="10201" y="8013"/>
                  <a:pt x="10382" y="8342"/>
                  <a:pt x="10351" y="8374"/>
                </a:cubicBezTo>
                <a:cubicBezTo>
                  <a:pt x="10350" y="8374"/>
                  <a:pt x="10350" y="8375"/>
                  <a:pt x="10349" y="8375"/>
                </a:cubicBezTo>
                <a:cubicBezTo>
                  <a:pt x="10289" y="8375"/>
                  <a:pt x="8956" y="7517"/>
                  <a:pt x="8923" y="7456"/>
                </a:cubicBezTo>
                <a:cubicBezTo>
                  <a:pt x="8904" y="7423"/>
                  <a:pt x="8894" y="7394"/>
                  <a:pt x="8903" y="7394"/>
                </a:cubicBezTo>
                <a:cubicBezTo>
                  <a:pt x="8903" y="7394"/>
                  <a:pt x="8903" y="7394"/>
                  <a:pt x="8903" y="7394"/>
                </a:cubicBezTo>
                <a:close/>
                <a:moveTo>
                  <a:pt x="9018" y="670"/>
                </a:moveTo>
                <a:cubicBezTo>
                  <a:pt x="9018" y="670"/>
                  <a:pt x="9019" y="670"/>
                  <a:pt x="9019" y="670"/>
                </a:cubicBezTo>
                <a:cubicBezTo>
                  <a:pt x="9023" y="675"/>
                  <a:pt x="8990" y="1027"/>
                  <a:pt x="8944" y="1453"/>
                </a:cubicBezTo>
                <a:cubicBezTo>
                  <a:pt x="8746" y="3292"/>
                  <a:pt x="8632" y="4597"/>
                  <a:pt x="8654" y="4729"/>
                </a:cubicBezTo>
                <a:cubicBezTo>
                  <a:pt x="8687" y="4916"/>
                  <a:pt x="8740" y="4995"/>
                  <a:pt x="8911" y="4995"/>
                </a:cubicBezTo>
                <a:cubicBezTo>
                  <a:pt x="9003" y="4995"/>
                  <a:pt x="9129" y="4972"/>
                  <a:pt x="9305" y="4932"/>
                </a:cubicBezTo>
                <a:cubicBezTo>
                  <a:pt x="9614" y="4860"/>
                  <a:pt x="10059" y="4771"/>
                  <a:pt x="10453" y="4705"/>
                </a:cubicBezTo>
                <a:cubicBezTo>
                  <a:pt x="11051" y="4602"/>
                  <a:pt x="12327" y="4399"/>
                  <a:pt x="12382" y="4399"/>
                </a:cubicBezTo>
                <a:cubicBezTo>
                  <a:pt x="12384" y="4399"/>
                  <a:pt x="12384" y="4399"/>
                  <a:pt x="12384" y="4400"/>
                </a:cubicBezTo>
                <a:cubicBezTo>
                  <a:pt x="12384" y="4427"/>
                  <a:pt x="11384" y="5180"/>
                  <a:pt x="11041" y="5408"/>
                </a:cubicBezTo>
                <a:cubicBezTo>
                  <a:pt x="10527" y="5752"/>
                  <a:pt x="9975" y="6169"/>
                  <a:pt x="9815" y="6337"/>
                </a:cubicBezTo>
                <a:cubicBezTo>
                  <a:pt x="9720" y="6436"/>
                  <a:pt x="9689" y="6500"/>
                  <a:pt x="9692" y="6591"/>
                </a:cubicBezTo>
                <a:cubicBezTo>
                  <a:pt x="9695" y="6708"/>
                  <a:pt x="9875" y="7253"/>
                  <a:pt x="10006" y="7547"/>
                </a:cubicBezTo>
                <a:lnTo>
                  <a:pt x="10067" y="7683"/>
                </a:lnTo>
                <a:lnTo>
                  <a:pt x="9911" y="7617"/>
                </a:lnTo>
                <a:cubicBezTo>
                  <a:pt x="9825" y="7580"/>
                  <a:pt x="9589" y="7476"/>
                  <a:pt x="9387" y="7385"/>
                </a:cubicBezTo>
                <a:cubicBezTo>
                  <a:pt x="9090" y="7251"/>
                  <a:pt x="8957" y="7194"/>
                  <a:pt x="8870" y="7194"/>
                </a:cubicBezTo>
                <a:cubicBezTo>
                  <a:pt x="8809" y="7194"/>
                  <a:pt x="8771" y="7222"/>
                  <a:pt x="8714" y="7272"/>
                </a:cubicBezTo>
                <a:cubicBezTo>
                  <a:pt x="8653" y="7328"/>
                  <a:pt x="8584" y="7420"/>
                  <a:pt x="8563" y="7477"/>
                </a:cubicBezTo>
                <a:cubicBezTo>
                  <a:pt x="8508" y="7624"/>
                  <a:pt x="8422" y="8574"/>
                  <a:pt x="8378" y="9507"/>
                </a:cubicBezTo>
                <a:cubicBezTo>
                  <a:pt x="8357" y="9952"/>
                  <a:pt x="8329" y="10488"/>
                  <a:pt x="8317" y="10697"/>
                </a:cubicBezTo>
                <a:lnTo>
                  <a:pt x="8295" y="11079"/>
                </a:lnTo>
                <a:lnTo>
                  <a:pt x="8138" y="10715"/>
                </a:lnTo>
                <a:cubicBezTo>
                  <a:pt x="7662" y="9612"/>
                  <a:pt x="6991" y="8210"/>
                  <a:pt x="6876" y="8082"/>
                </a:cubicBezTo>
                <a:cubicBezTo>
                  <a:pt x="6841" y="8043"/>
                  <a:pt x="6769" y="8019"/>
                  <a:pt x="6684" y="8019"/>
                </a:cubicBezTo>
                <a:cubicBezTo>
                  <a:pt x="6566" y="8019"/>
                  <a:pt x="6501" y="8061"/>
                  <a:pt x="6195" y="8321"/>
                </a:cubicBezTo>
                <a:cubicBezTo>
                  <a:pt x="5157" y="9211"/>
                  <a:pt x="4539" y="9765"/>
                  <a:pt x="4110" y="10188"/>
                </a:cubicBezTo>
                <a:cubicBezTo>
                  <a:pt x="3861" y="10432"/>
                  <a:pt x="3659" y="10612"/>
                  <a:pt x="3634" y="10612"/>
                </a:cubicBezTo>
                <a:cubicBezTo>
                  <a:pt x="3632" y="10612"/>
                  <a:pt x="3631" y="10611"/>
                  <a:pt x="3631" y="10609"/>
                </a:cubicBezTo>
                <a:cubicBezTo>
                  <a:pt x="3631" y="10495"/>
                  <a:pt x="3800" y="9693"/>
                  <a:pt x="4060" y="8570"/>
                </a:cubicBezTo>
                <a:cubicBezTo>
                  <a:pt x="4213" y="7913"/>
                  <a:pt x="4345" y="7267"/>
                  <a:pt x="4355" y="7137"/>
                </a:cubicBezTo>
                <a:lnTo>
                  <a:pt x="4374" y="6898"/>
                </a:lnTo>
                <a:lnTo>
                  <a:pt x="4233" y="6850"/>
                </a:lnTo>
                <a:cubicBezTo>
                  <a:pt x="4155" y="6824"/>
                  <a:pt x="3827" y="6718"/>
                  <a:pt x="3504" y="6617"/>
                </a:cubicBezTo>
                <a:cubicBezTo>
                  <a:pt x="3178" y="6515"/>
                  <a:pt x="2602" y="6301"/>
                  <a:pt x="2216" y="6142"/>
                </a:cubicBezTo>
                <a:cubicBezTo>
                  <a:pt x="1830" y="5983"/>
                  <a:pt x="1410" y="5813"/>
                  <a:pt x="1278" y="5761"/>
                </a:cubicBezTo>
                <a:lnTo>
                  <a:pt x="1040" y="5668"/>
                </a:lnTo>
                <a:lnTo>
                  <a:pt x="1334" y="5667"/>
                </a:lnTo>
                <a:cubicBezTo>
                  <a:pt x="1498" y="5666"/>
                  <a:pt x="1775" y="5649"/>
                  <a:pt x="1959" y="5629"/>
                </a:cubicBezTo>
                <a:cubicBezTo>
                  <a:pt x="2279" y="5594"/>
                  <a:pt x="2860" y="5552"/>
                  <a:pt x="4026" y="5482"/>
                </a:cubicBezTo>
                <a:cubicBezTo>
                  <a:pt x="4334" y="5465"/>
                  <a:pt x="4622" y="5431"/>
                  <a:pt x="4661" y="5409"/>
                </a:cubicBezTo>
                <a:cubicBezTo>
                  <a:pt x="4771" y="5349"/>
                  <a:pt x="4759" y="5154"/>
                  <a:pt x="4609" y="4687"/>
                </a:cubicBezTo>
                <a:cubicBezTo>
                  <a:pt x="4539" y="4465"/>
                  <a:pt x="4413" y="4040"/>
                  <a:pt x="4331" y="3735"/>
                </a:cubicBezTo>
                <a:cubicBezTo>
                  <a:pt x="4248" y="3430"/>
                  <a:pt x="4080" y="2871"/>
                  <a:pt x="3958" y="2484"/>
                </a:cubicBezTo>
                <a:cubicBezTo>
                  <a:pt x="3727" y="1763"/>
                  <a:pt x="3521" y="1019"/>
                  <a:pt x="3521" y="917"/>
                </a:cubicBezTo>
                <a:cubicBezTo>
                  <a:pt x="3521" y="912"/>
                  <a:pt x="3523" y="909"/>
                  <a:pt x="3528" y="909"/>
                </a:cubicBezTo>
                <a:cubicBezTo>
                  <a:pt x="3646" y="909"/>
                  <a:pt x="5247" y="2600"/>
                  <a:pt x="5793" y="3307"/>
                </a:cubicBezTo>
                <a:cubicBezTo>
                  <a:pt x="6138" y="3756"/>
                  <a:pt x="6280" y="3899"/>
                  <a:pt x="6384" y="3899"/>
                </a:cubicBezTo>
                <a:cubicBezTo>
                  <a:pt x="6507" y="3899"/>
                  <a:pt x="6830" y="3613"/>
                  <a:pt x="7062" y="3297"/>
                </a:cubicBezTo>
                <a:cubicBezTo>
                  <a:pt x="7170" y="3153"/>
                  <a:pt x="7366" y="2896"/>
                  <a:pt x="7504" y="2723"/>
                </a:cubicBezTo>
                <a:cubicBezTo>
                  <a:pt x="7643" y="2549"/>
                  <a:pt x="7856" y="2263"/>
                  <a:pt x="7983" y="2079"/>
                </a:cubicBezTo>
                <a:cubicBezTo>
                  <a:pt x="8175" y="1798"/>
                  <a:pt x="8380" y="1513"/>
                  <a:pt x="8920" y="781"/>
                </a:cubicBezTo>
                <a:cubicBezTo>
                  <a:pt x="8967" y="719"/>
                  <a:pt x="9009" y="670"/>
                  <a:pt x="9018" y="670"/>
                </a:cubicBezTo>
                <a:close/>
                <a:moveTo>
                  <a:pt x="6823" y="8314"/>
                </a:moveTo>
                <a:cubicBezTo>
                  <a:pt x="6841" y="8314"/>
                  <a:pt x="6962" y="8533"/>
                  <a:pt x="7091" y="8801"/>
                </a:cubicBezTo>
                <a:cubicBezTo>
                  <a:pt x="7793" y="10273"/>
                  <a:pt x="8348" y="11592"/>
                  <a:pt x="8289" y="11651"/>
                </a:cubicBezTo>
                <a:cubicBezTo>
                  <a:pt x="8288" y="11652"/>
                  <a:pt x="8287" y="11652"/>
                  <a:pt x="8286" y="11652"/>
                </a:cubicBezTo>
                <a:cubicBezTo>
                  <a:pt x="8219" y="11652"/>
                  <a:pt x="7576" y="10280"/>
                  <a:pt x="7221" y="9380"/>
                </a:cubicBezTo>
                <a:cubicBezTo>
                  <a:pt x="7105" y="9085"/>
                  <a:pt x="6966" y="8740"/>
                  <a:pt x="6912" y="8609"/>
                </a:cubicBezTo>
                <a:cubicBezTo>
                  <a:pt x="6859" y="8480"/>
                  <a:pt x="6807" y="8358"/>
                  <a:pt x="6801" y="8342"/>
                </a:cubicBezTo>
                <a:cubicBezTo>
                  <a:pt x="6792" y="8325"/>
                  <a:pt x="6802" y="8314"/>
                  <a:pt x="6823" y="8314"/>
                </a:cubicBezTo>
                <a:cubicBezTo>
                  <a:pt x="6823" y="8314"/>
                  <a:pt x="6823" y="8314"/>
                  <a:pt x="6823" y="8314"/>
                </a:cubicBezTo>
                <a:close/>
                <a:moveTo>
                  <a:pt x="9206" y="1"/>
                </a:moveTo>
                <a:cubicBezTo>
                  <a:pt x="9171" y="1"/>
                  <a:pt x="9135" y="19"/>
                  <a:pt x="9086" y="53"/>
                </a:cubicBezTo>
                <a:cubicBezTo>
                  <a:pt x="8949" y="150"/>
                  <a:pt x="7502" y="2026"/>
                  <a:pt x="6805" y="3013"/>
                </a:cubicBezTo>
                <a:cubicBezTo>
                  <a:pt x="6639" y="3248"/>
                  <a:pt x="6488" y="3445"/>
                  <a:pt x="6470" y="3451"/>
                </a:cubicBezTo>
                <a:cubicBezTo>
                  <a:pt x="6470" y="3451"/>
                  <a:pt x="6469" y="3451"/>
                  <a:pt x="6469" y="3451"/>
                </a:cubicBezTo>
                <a:cubicBezTo>
                  <a:pt x="6445" y="3451"/>
                  <a:pt x="6294" y="3278"/>
                  <a:pt x="6128" y="3065"/>
                </a:cubicBezTo>
                <a:cubicBezTo>
                  <a:pt x="5630" y="2423"/>
                  <a:pt x="4863" y="1572"/>
                  <a:pt x="4197" y="919"/>
                </a:cubicBezTo>
                <a:cubicBezTo>
                  <a:pt x="3498" y="233"/>
                  <a:pt x="3351" y="111"/>
                  <a:pt x="3219" y="111"/>
                </a:cubicBezTo>
                <a:cubicBezTo>
                  <a:pt x="3006" y="111"/>
                  <a:pt x="2994" y="273"/>
                  <a:pt x="3150" y="1038"/>
                </a:cubicBezTo>
                <a:cubicBezTo>
                  <a:pt x="3283" y="1693"/>
                  <a:pt x="3377" y="2070"/>
                  <a:pt x="3539" y="2594"/>
                </a:cubicBezTo>
                <a:cubicBezTo>
                  <a:pt x="3607" y="2818"/>
                  <a:pt x="3744" y="3278"/>
                  <a:pt x="3847" y="3624"/>
                </a:cubicBezTo>
                <a:cubicBezTo>
                  <a:pt x="3947" y="3969"/>
                  <a:pt x="4077" y="4375"/>
                  <a:pt x="4139" y="4533"/>
                </a:cubicBezTo>
                <a:cubicBezTo>
                  <a:pt x="4200" y="4687"/>
                  <a:pt x="4240" y="4826"/>
                  <a:pt x="4229" y="4837"/>
                </a:cubicBezTo>
                <a:cubicBezTo>
                  <a:pt x="4218" y="4847"/>
                  <a:pt x="4024" y="4856"/>
                  <a:pt x="3800" y="4856"/>
                </a:cubicBezTo>
                <a:cubicBezTo>
                  <a:pt x="3410" y="4856"/>
                  <a:pt x="1486" y="5032"/>
                  <a:pt x="961" y="5114"/>
                </a:cubicBezTo>
                <a:cubicBezTo>
                  <a:pt x="229" y="5230"/>
                  <a:pt x="0" y="5375"/>
                  <a:pt x="135" y="5629"/>
                </a:cubicBezTo>
                <a:cubicBezTo>
                  <a:pt x="197" y="5745"/>
                  <a:pt x="380" y="5831"/>
                  <a:pt x="1620" y="6328"/>
                </a:cubicBezTo>
                <a:cubicBezTo>
                  <a:pt x="2763" y="6787"/>
                  <a:pt x="3369" y="6983"/>
                  <a:pt x="3833" y="7043"/>
                </a:cubicBezTo>
                <a:cubicBezTo>
                  <a:pt x="3936" y="7056"/>
                  <a:pt x="4037" y="7074"/>
                  <a:pt x="4061" y="7081"/>
                </a:cubicBezTo>
                <a:cubicBezTo>
                  <a:pt x="4092" y="7092"/>
                  <a:pt x="4054" y="7244"/>
                  <a:pt x="3941" y="7567"/>
                </a:cubicBezTo>
                <a:cubicBezTo>
                  <a:pt x="3408" y="9079"/>
                  <a:pt x="3050" y="10738"/>
                  <a:pt x="3186" y="11080"/>
                </a:cubicBezTo>
                <a:cubicBezTo>
                  <a:pt x="3237" y="11208"/>
                  <a:pt x="3348" y="11283"/>
                  <a:pt x="3479" y="11283"/>
                </a:cubicBezTo>
                <a:cubicBezTo>
                  <a:pt x="3501" y="11283"/>
                  <a:pt x="3523" y="11281"/>
                  <a:pt x="3545" y="11277"/>
                </a:cubicBezTo>
                <a:cubicBezTo>
                  <a:pt x="3654" y="11258"/>
                  <a:pt x="3789" y="11140"/>
                  <a:pt x="4308" y="10623"/>
                </a:cubicBezTo>
                <a:cubicBezTo>
                  <a:pt x="4654" y="10279"/>
                  <a:pt x="5147" y="9805"/>
                  <a:pt x="5399" y="9577"/>
                </a:cubicBezTo>
                <a:cubicBezTo>
                  <a:pt x="5652" y="9346"/>
                  <a:pt x="6004" y="9027"/>
                  <a:pt x="6183" y="8864"/>
                </a:cubicBezTo>
                <a:cubicBezTo>
                  <a:pt x="6352" y="8709"/>
                  <a:pt x="6508" y="8589"/>
                  <a:pt x="6536" y="8589"/>
                </a:cubicBezTo>
                <a:cubicBezTo>
                  <a:pt x="6537" y="8589"/>
                  <a:pt x="6538" y="8589"/>
                  <a:pt x="6539" y="8589"/>
                </a:cubicBezTo>
                <a:cubicBezTo>
                  <a:pt x="6558" y="8601"/>
                  <a:pt x="6622" y="8773"/>
                  <a:pt x="6682" y="8968"/>
                </a:cubicBezTo>
                <a:cubicBezTo>
                  <a:pt x="7004" y="10005"/>
                  <a:pt x="8021" y="12147"/>
                  <a:pt x="8312" y="12403"/>
                </a:cubicBezTo>
                <a:cubicBezTo>
                  <a:pt x="8359" y="12444"/>
                  <a:pt x="8413" y="12464"/>
                  <a:pt x="8466" y="12464"/>
                </a:cubicBezTo>
                <a:cubicBezTo>
                  <a:pt x="8524" y="12464"/>
                  <a:pt x="8579" y="12439"/>
                  <a:pt x="8616" y="12389"/>
                </a:cubicBezTo>
                <a:cubicBezTo>
                  <a:pt x="8661" y="12322"/>
                  <a:pt x="8674" y="12189"/>
                  <a:pt x="8674" y="11682"/>
                </a:cubicBezTo>
                <a:cubicBezTo>
                  <a:pt x="8674" y="10380"/>
                  <a:pt x="8804" y="7988"/>
                  <a:pt x="8880" y="7913"/>
                </a:cubicBezTo>
                <a:cubicBezTo>
                  <a:pt x="8883" y="7910"/>
                  <a:pt x="8888" y="7908"/>
                  <a:pt x="8894" y="7908"/>
                </a:cubicBezTo>
                <a:cubicBezTo>
                  <a:pt x="8908" y="7908"/>
                  <a:pt x="8927" y="7916"/>
                  <a:pt x="8945" y="7930"/>
                </a:cubicBezTo>
                <a:cubicBezTo>
                  <a:pt x="9809" y="8563"/>
                  <a:pt x="10469" y="8984"/>
                  <a:pt x="10711" y="9059"/>
                </a:cubicBezTo>
                <a:cubicBezTo>
                  <a:pt x="10758" y="9074"/>
                  <a:pt x="10791" y="9082"/>
                  <a:pt x="10820" y="9082"/>
                </a:cubicBezTo>
                <a:cubicBezTo>
                  <a:pt x="10862" y="9082"/>
                  <a:pt x="10894" y="9065"/>
                  <a:pt x="10945" y="9026"/>
                </a:cubicBezTo>
                <a:cubicBezTo>
                  <a:pt x="11093" y="8912"/>
                  <a:pt x="11077" y="8731"/>
                  <a:pt x="10891" y="8404"/>
                </a:cubicBezTo>
                <a:cubicBezTo>
                  <a:pt x="10665" y="8006"/>
                  <a:pt x="10106" y="6675"/>
                  <a:pt x="10106" y="6536"/>
                </a:cubicBezTo>
                <a:cubicBezTo>
                  <a:pt x="10106" y="6509"/>
                  <a:pt x="10334" y="6341"/>
                  <a:pt x="10613" y="6162"/>
                </a:cubicBezTo>
                <a:cubicBezTo>
                  <a:pt x="11662" y="5491"/>
                  <a:pt x="11830" y="5375"/>
                  <a:pt x="12332" y="4980"/>
                </a:cubicBezTo>
                <a:cubicBezTo>
                  <a:pt x="13125" y="4354"/>
                  <a:pt x="13236" y="4196"/>
                  <a:pt x="13027" y="3987"/>
                </a:cubicBezTo>
                <a:cubicBezTo>
                  <a:pt x="12964" y="3924"/>
                  <a:pt x="12931" y="3904"/>
                  <a:pt x="12828" y="3904"/>
                </a:cubicBezTo>
                <a:cubicBezTo>
                  <a:pt x="12796" y="3904"/>
                  <a:pt x="12756" y="3906"/>
                  <a:pt x="12706" y="3909"/>
                </a:cubicBezTo>
                <a:cubicBezTo>
                  <a:pt x="12581" y="3916"/>
                  <a:pt x="12132" y="3984"/>
                  <a:pt x="11706" y="4058"/>
                </a:cubicBezTo>
                <a:cubicBezTo>
                  <a:pt x="11279" y="4132"/>
                  <a:pt x="10810" y="4210"/>
                  <a:pt x="10657" y="4231"/>
                </a:cubicBezTo>
                <a:cubicBezTo>
                  <a:pt x="10505" y="4252"/>
                  <a:pt x="10234" y="4302"/>
                  <a:pt x="10050" y="4342"/>
                </a:cubicBezTo>
                <a:cubicBezTo>
                  <a:pt x="9571" y="4446"/>
                  <a:pt x="9170" y="4522"/>
                  <a:pt x="9100" y="4522"/>
                </a:cubicBezTo>
                <a:cubicBezTo>
                  <a:pt x="9094" y="4522"/>
                  <a:pt x="9091" y="4521"/>
                  <a:pt x="9090" y="4520"/>
                </a:cubicBezTo>
                <a:cubicBezTo>
                  <a:pt x="9082" y="4512"/>
                  <a:pt x="9109" y="4166"/>
                  <a:pt x="9148" y="3755"/>
                </a:cubicBezTo>
                <a:cubicBezTo>
                  <a:pt x="9243" y="2769"/>
                  <a:pt x="9363" y="1248"/>
                  <a:pt x="9394" y="643"/>
                </a:cubicBezTo>
                <a:cubicBezTo>
                  <a:pt x="9417" y="183"/>
                  <a:pt x="9415" y="157"/>
                  <a:pt x="9337" y="79"/>
                </a:cubicBezTo>
                <a:cubicBezTo>
                  <a:pt x="9285" y="26"/>
                  <a:pt x="9247" y="1"/>
                  <a:pt x="92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263F97-7324-4A4A-E886-41E9EB912F7B}"/>
              </a:ext>
            </a:extLst>
          </p:cNvPr>
          <p:cNvGrpSpPr/>
          <p:nvPr/>
        </p:nvGrpSpPr>
        <p:grpSpPr>
          <a:xfrm>
            <a:off x="8176028" y="737687"/>
            <a:ext cx="518975" cy="508932"/>
            <a:chOff x="2179780" y="5476232"/>
            <a:chExt cx="518975" cy="508932"/>
          </a:xfrm>
        </p:grpSpPr>
        <p:sp>
          <p:nvSpPr>
            <p:cNvPr id="10" name="Google Shape;2801;p52">
              <a:extLst>
                <a:ext uri="{FF2B5EF4-FFF2-40B4-BE49-F238E27FC236}">
                  <a16:creationId xmlns:a16="http://schemas.microsoft.com/office/drawing/2014/main" id="{C10C4CD4-1AF2-7D02-6987-FF1913B38EAD}"/>
                </a:ext>
              </a:extLst>
            </p:cNvPr>
            <p:cNvSpPr/>
            <p:nvPr/>
          </p:nvSpPr>
          <p:spPr>
            <a:xfrm>
              <a:off x="2179780" y="5569677"/>
              <a:ext cx="402387" cy="415487"/>
            </a:xfrm>
            <a:custGeom>
              <a:avLst/>
              <a:gdLst/>
              <a:ahLst/>
              <a:cxnLst/>
              <a:rect l="l" t="t" r="r" b="b"/>
              <a:pathLst>
                <a:path w="5515" h="5311" extrusionOk="0">
                  <a:moveTo>
                    <a:pt x="1438" y="627"/>
                  </a:moveTo>
                  <a:cubicBezTo>
                    <a:pt x="1544" y="627"/>
                    <a:pt x="1650" y="650"/>
                    <a:pt x="1748" y="700"/>
                  </a:cubicBezTo>
                  <a:cubicBezTo>
                    <a:pt x="2020" y="839"/>
                    <a:pt x="2274" y="1338"/>
                    <a:pt x="2379" y="1934"/>
                  </a:cubicBezTo>
                  <a:cubicBezTo>
                    <a:pt x="2454" y="2364"/>
                    <a:pt x="2476" y="2396"/>
                    <a:pt x="2779" y="2493"/>
                  </a:cubicBezTo>
                  <a:cubicBezTo>
                    <a:pt x="2790" y="2497"/>
                    <a:pt x="2802" y="2498"/>
                    <a:pt x="2813" y="2498"/>
                  </a:cubicBezTo>
                  <a:cubicBezTo>
                    <a:pt x="2905" y="2498"/>
                    <a:pt x="2982" y="2371"/>
                    <a:pt x="3024" y="2144"/>
                  </a:cubicBezTo>
                  <a:cubicBezTo>
                    <a:pt x="3087" y="1787"/>
                    <a:pt x="3287" y="1404"/>
                    <a:pt x="3536" y="1161"/>
                  </a:cubicBezTo>
                  <a:cubicBezTo>
                    <a:pt x="3809" y="896"/>
                    <a:pt x="4161" y="723"/>
                    <a:pt x="4393" y="723"/>
                  </a:cubicBezTo>
                  <a:cubicBezTo>
                    <a:pt x="4457" y="723"/>
                    <a:pt x="4511" y="736"/>
                    <a:pt x="4553" y="763"/>
                  </a:cubicBezTo>
                  <a:cubicBezTo>
                    <a:pt x="4782" y="914"/>
                    <a:pt x="4829" y="1557"/>
                    <a:pt x="4639" y="1968"/>
                  </a:cubicBezTo>
                  <a:cubicBezTo>
                    <a:pt x="4444" y="2393"/>
                    <a:pt x="4027" y="2966"/>
                    <a:pt x="3477" y="3564"/>
                  </a:cubicBezTo>
                  <a:cubicBezTo>
                    <a:pt x="3312" y="3744"/>
                    <a:pt x="3056" y="4066"/>
                    <a:pt x="2916" y="4272"/>
                  </a:cubicBezTo>
                  <a:cubicBezTo>
                    <a:pt x="2774" y="4478"/>
                    <a:pt x="2647" y="4650"/>
                    <a:pt x="2632" y="4650"/>
                  </a:cubicBezTo>
                  <a:cubicBezTo>
                    <a:pt x="2587" y="4650"/>
                    <a:pt x="2243" y="4277"/>
                    <a:pt x="2053" y="4024"/>
                  </a:cubicBezTo>
                  <a:cubicBezTo>
                    <a:pt x="1953" y="3892"/>
                    <a:pt x="1724" y="3605"/>
                    <a:pt x="1539" y="3380"/>
                  </a:cubicBezTo>
                  <a:cubicBezTo>
                    <a:pt x="1120" y="2877"/>
                    <a:pt x="993" y="2692"/>
                    <a:pt x="837" y="2350"/>
                  </a:cubicBezTo>
                  <a:cubicBezTo>
                    <a:pt x="602" y="1839"/>
                    <a:pt x="565" y="1518"/>
                    <a:pt x="700" y="1137"/>
                  </a:cubicBezTo>
                  <a:cubicBezTo>
                    <a:pt x="808" y="826"/>
                    <a:pt x="1125" y="627"/>
                    <a:pt x="1438" y="627"/>
                  </a:cubicBezTo>
                  <a:close/>
                  <a:moveTo>
                    <a:pt x="1534" y="1"/>
                  </a:moveTo>
                  <a:cubicBezTo>
                    <a:pt x="1448" y="1"/>
                    <a:pt x="1333" y="13"/>
                    <a:pt x="1240" y="33"/>
                  </a:cubicBezTo>
                  <a:cubicBezTo>
                    <a:pt x="608" y="167"/>
                    <a:pt x="221" y="555"/>
                    <a:pt x="69" y="1199"/>
                  </a:cubicBezTo>
                  <a:cubicBezTo>
                    <a:pt x="1" y="1486"/>
                    <a:pt x="0" y="1622"/>
                    <a:pt x="66" y="1931"/>
                  </a:cubicBezTo>
                  <a:cubicBezTo>
                    <a:pt x="189" y="2517"/>
                    <a:pt x="469" y="3042"/>
                    <a:pt x="1022" y="3727"/>
                  </a:cubicBezTo>
                  <a:cubicBezTo>
                    <a:pt x="1225" y="3980"/>
                    <a:pt x="1503" y="4332"/>
                    <a:pt x="1632" y="4502"/>
                  </a:cubicBezTo>
                  <a:cubicBezTo>
                    <a:pt x="2056" y="5062"/>
                    <a:pt x="2383" y="5311"/>
                    <a:pt x="2690" y="5311"/>
                  </a:cubicBezTo>
                  <a:cubicBezTo>
                    <a:pt x="2887" y="5311"/>
                    <a:pt x="3013" y="5200"/>
                    <a:pt x="3293" y="4782"/>
                  </a:cubicBezTo>
                  <a:cubicBezTo>
                    <a:pt x="3540" y="4412"/>
                    <a:pt x="3696" y="4218"/>
                    <a:pt x="4147" y="3731"/>
                  </a:cubicBezTo>
                  <a:cubicBezTo>
                    <a:pt x="4501" y="3348"/>
                    <a:pt x="4953" y="2720"/>
                    <a:pt x="5139" y="2350"/>
                  </a:cubicBezTo>
                  <a:cubicBezTo>
                    <a:pt x="5514" y="1612"/>
                    <a:pt x="5449" y="757"/>
                    <a:pt x="4983" y="338"/>
                  </a:cubicBezTo>
                  <a:cubicBezTo>
                    <a:pt x="4827" y="197"/>
                    <a:pt x="4627" y="129"/>
                    <a:pt x="4407" y="129"/>
                  </a:cubicBezTo>
                  <a:cubicBezTo>
                    <a:pt x="3995" y="129"/>
                    <a:pt x="3511" y="367"/>
                    <a:pt x="3109" y="805"/>
                  </a:cubicBezTo>
                  <a:cubicBezTo>
                    <a:pt x="2986" y="942"/>
                    <a:pt x="2880" y="1071"/>
                    <a:pt x="2880" y="1089"/>
                  </a:cubicBezTo>
                  <a:cubicBezTo>
                    <a:pt x="2880" y="1113"/>
                    <a:pt x="2873" y="1124"/>
                    <a:pt x="2862" y="1124"/>
                  </a:cubicBezTo>
                  <a:cubicBezTo>
                    <a:pt x="2839" y="1124"/>
                    <a:pt x="2796" y="1070"/>
                    <a:pt x="2770" y="994"/>
                  </a:cubicBezTo>
                  <a:cubicBezTo>
                    <a:pt x="2713" y="821"/>
                    <a:pt x="2440" y="439"/>
                    <a:pt x="2281" y="307"/>
                  </a:cubicBezTo>
                  <a:cubicBezTo>
                    <a:pt x="2113" y="170"/>
                    <a:pt x="1806" y="32"/>
                    <a:pt x="1611" y="5"/>
                  </a:cubicBezTo>
                  <a:cubicBezTo>
                    <a:pt x="1591" y="2"/>
                    <a:pt x="1564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98;p58">
              <a:extLst>
                <a:ext uri="{FF2B5EF4-FFF2-40B4-BE49-F238E27FC236}">
                  <a16:creationId xmlns:a16="http://schemas.microsoft.com/office/drawing/2014/main" id="{1A27C23F-91F5-40D8-A3D6-B2C6A61FD543}"/>
                </a:ext>
              </a:extLst>
            </p:cNvPr>
            <p:cNvSpPr/>
            <p:nvPr/>
          </p:nvSpPr>
          <p:spPr>
            <a:xfrm rot="1449296">
              <a:off x="2465580" y="5476232"/>
              <a:ext cx="233175" cy="224550"/>
            </a:xfrm>
            <a:custGeom>
              <a:avLst/>
              <a:gdLst/>
              <a:ahLst/>
              <a:cxnLst/>
              <a:rect l="l" t="t" r="r" b="b"/>
              <a:pathLst>
                <a:path w="5515" h="5311" extrusionOk="0">
                  <a:moveTo>
                    <a:pt x="1438" y="627"/>
                  </a:moveTo>
                  <a:cubicBezTo>
                    <a:pt x="1544" y="627"/>
                    <a:pt x="1650" y="650"/>
                    <a:pt x="1748" y="700"/>
                  </a:cubicBezTo>
                  <a:cubicBezTo>
                    <a:pt x="2020" y="839"/>
                    <a:pt x="2274" y="1338"/>
                    <a:pt x="2379" y="1934"/>
                  </a:cubicBezTo>
                  <a:cubicBezTo>
                    <a:pt x="2454" y="2364"/>
                    <a:pt x="2476" y="2396"/>
                    <a:pt x="2779" y="2493"/>
                  </a:cubicBezTo>
                  <a:cubicBezTo>
                    <a:pt x="2790" y="2497"/>
                    <a:pt x="2802" y="2498"/>
                    <a:pt x="2813" y="2498"/>
                  </a:cubicBezTo>
                  <a:cubicBezTo>
                    <a:pt x="2905" y="2498"/>
                    <a:pt x="2982" y="2371"/>
                    <a:pt x="3024" y="2144"/>
                  </a:cubicBezTo>
                  <a:cubicBezTo>
                    <a:pt x="3087" y="1787"/>
                    <a:pt x="3287" y="1404"/>
                    <a:pt x="3536" y="1161"/>
                  </a:cubicBezTo>
                  <a:cubicBezTo>
                    <a:pt x="3809" y="896"/>
                    <a:pt x="4161" y="723"/>
                    <a:pt x="4393" y="723"/>
                  </a:cubicBezTo>
                  <a:cubicBezTo>
                    <a:pt x="4457" y="723"/>
                    <a:pt x="4511" y="736"/>
                    <a:pt x="4553" y="763"/>
                  </a:cubicBezTo>
                  <a:cubicBezTo>
                    <a:pt x="4782" y="914"/>
                    <a:pt x="4829" y="1557"/>
                    <a:pt x="4639" y="1968"/>
                  </a:cubicBezTo>
                  <a:cubicBezTo>
                    <a:pt x="4444" y="2393"/>
                    <a:pt x="4027" y="2966"/>
                    <a:pt x="3477" y="3564"/>
                  </a:cubicBezTo>
                  <a:cubicBezTo>
                    <a:pt x="3312" y="3744"/>
                    <a:pt x="3056" y="4066"/>
                    <a:pt x="2916" y="4272"/>
                  </a:cubicBezTo>
                  <a:cubicBezTo>
                    <a:pt x="2774" y="4478"/>
                    <a:pt x="2647" y="4650"/>
                    <a:pt x="2632" y="4650"/>
                  </a:cubicBezTo>
                  <a:cubicBezTo>
                    <a:pt x="2587" y="4650"/>
                    <a:pt x="2243" y="4277"/>
                    <a:pt x="2053" y="4024"/>
                  </a:cubicBezTo>
                  <a:cubicBezTo>
                    <a:pt x="1953" y="3892"/>
                    <a:pt x="1724" y="3605"/>
                    <a:pt x="1539" y="3380"/>
                  </a:cubicBezTo>
                  <a:cubicBezTo>
                    <a:pt x="1120" y="2877"/>
                    <a:pt x="993" y="2692"/>
                    <a:pt x="837" y="2350"/>
                  </a:cubicBezTo>
                  <a:cubicBezTo>
                    <a:pt x="602" y="1839"/>
                    <a:pt x="565" y="1518"/>
                    <a:pt x="700" y="1137"/>
                  </a:cubicBezTo>
                  <a:cubicBezTo>
                    <a:pt x="808" y="826"/>
                    <a:pt x="1125" y="627"/>
                    <a:pt x="1438" y="627"/>
                  </a:cubicBezTo>
                  <a:close/>
                  <a:moveTo>
                    <a:pt x="1534" y="1"/>
                  </a:moveTo>
                  <a:cubicBezTo>
                    <a:pt x="1448" y="1"/>
                    <a:pt x="1333" y="13"/>
                    <a:pt x="1240" y="33"/>
                  </a:cubicBezTo>
                  <a:cubicBezTo>
                    <a:pt x="608" y="167"/>
                    <a:pt x="221" y="555"/>
                    <a:pt x="69" y="1199"/>
                  </a:cubicBezTo>
                  <a:cubicBezTo>
                    <a:pt x="1" y="1486"/>
                    <a:pt x="0" y="1622"/>
                    <a:pt x="66" y="1931"/>
                  </a:cubicBezTo>
                  <a:cubicBezTo>
                    <a:pt x="189" y="2517"/>
                    <a:pt x="469" y="3042"/>
                    <a:pt x="1022" y="3727"/>
                  </a:cubicBezTo>
                  <a:cubicBezTo>
                    <a:pt x="1225" y="3980"/>
                    <a:pt x="1503" y="4332"/>
                    <a:pt x="1632" y="4502"/>
                  </a:cubicBezTo>
                  <a:cubicBezTo>
                    <a:pt x="2056" y="5062"/>
                    <a:pt x="2383" y="5311"/>
                    <a:pt x="2690" y="5311"/>
                  </a:cubicBezTo>
                  <a:cubicBezTo>
                    <a:pt x="2887" y="5311"/>
                    <a:pt x="3013" y="5200"/>
                    <a:pt x="3293" y="4782"/>
                  </a:cubicBezTo>
                  <a:cubicBezTo>
                    <a:pt x="3540" y="4412"/>
                    <a:pt x="3696" y="4218"/>
                    <a:pt x="4147" y="3731"/>
                  </a:cubicBezTo>
                  <a:cubicBezTo>
                    <a:pt x="4501" y="3348"/>
                    <a:pt x="4953" y="2720"/>
                    <a:pt x="5139" y="2350"/>
                  </a:cubicBezTo>
                  <a:cubicBezTo>
                    <a:pt x="5514" y="1612"/>
                    <a:pt x="5449" y="757"/>
                    <a:pt x="4983" y="338"/>
                  </a:cubicBezTo>
                  <a:cubicBezTo>
                    <a:pt x="4827" y="197"/>
                    <a:pt x="4627" y="129"/>
                    <a:pt x="4407" y="129"/>
                  </a:cubicBezTo>
                  <a:cubicBezTo>
                    <a:pt x="3995" y="129"/>
                    <a:pt x="3511" y="367"/>
                    <a:pt x="3109" y="805"/>
                  </a:cubicBezTo>
                  <a:cubicBezTo>
                    <a:pt x="2986" y="942"/>
                    <a:pt x="2880" y="1071"/>
                    <a:pt x="2880" y="1089"/>
                  </a:cubicBezTo>
                  <a:cubicBezTo>
                    <a:pt x="2880" y="1113"/>
                    <a:pt x="2873" y="1124"/>
                    <a:pt x="2862" y="1124"/>
                  </a:cubicBezTo>
                  <a:cubicBezTo>
                    <a:pt x="2839" y="1124"/>
                    <a:pt x="2796" y="1070"/>
                    <a:pt x="2770" y="994"/>
                  </a:cubicBezTo>
                  <a:cubicBezTo>
                    <a:pt x="2713" y="821"/>
                    <a:pt x="2440" y="439"/>
                    <a:pt x="2281" y="307"/>
                  </a:cubicBezTo>
                  <a:cubicBezTo>
                    <a:pt x="2113" y="170"/>
                    <a:pt x="1806" y="32"/>
                    <a:pt x="1611" y="5"/>
                  </a:cubicBezTo>
                  <a:cubicBezTo>
                    <a:pt x="1591" y="2"/>
                    <a:pt x="1564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OSÉ &amp; Bruno Mars - APT.">
            <a:hlinkClick r:id="" action="ppaction://media"/>
            <a:extLst>
              <a:ext uri="{FF2B5EF4-FFF2-40B4-BE49-F238E27FC236}">
                <a16:creationId xmlns:a16="http://schemas.microsoft.com/office/drawing/2014/main" id="{671386F6-F75A-432C-A34C-F419DE531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1959" y="4790236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0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3945F6-4470-2CE0-E311-0A7472481CB7}"/>
              </a:ext>
            </a:extLst>
          </p:cNvPr>
          <p:cNvSpPr/>
          <p:nvPr/>
        </p:nvSpPr>
        <p:spPr>
          <a:xfrm>
            <a:off x="620887" y="343131"/>
            <a:ext cx="8071556" cy="797047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635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D7CB45-DB07-6BF3-6604-3EAAC2973204}"/>
              </a:ext>
            </a:extLst>
          </p:cNvPr>
          <p:cNvGrpSpPr/>
          <p:nvPr/>
        </p:nvGrpSpPr>
        <p:grpSpPr>
          <a:xfrm>
            <a:off x="2713358" y="1678100"/>
            <a:ext cx="5511439" cy="798300"/>
            <a:chOff x="3181004" y="1661628"/>
            <a:chExt cx="5511439" cy="798300"/>
          </a:xfrm>
        </p:grpSpPr>
        <p:sp>
          <p:nvSpPr>
            <p:cNvPr id="6" name="Google Shape;2502;p51">
              <a:extLst>
                <a:ext uri="{FF2B5EF4-FFF2-40B4-BE49-F238E27FC236}">
                  <a16:creationId xmlns:a16="http://schemas.microsoft.com/office/drawing/2014/main" id="{F96E6B6F-213D-7C7D-7787-31DACA47A4FD}"/>
                </a:ext>
              </a:extLst>
            </p:cNvPr>
            <p:cNvSpPr/>
            <p:nvPr/>
          </p:nvSpPr>
          <p:spPr>
            <a:xfrm>
              <a:off x="3181004" y="1661628"/>
              <a:ext cx="798300" cy="7983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chemeClr val="accent6"/>
                  </a:solidFill>
                </a:rPr>
                <a:t>1</a:t>
              </a:r>
              <a:endParaRPr sz="3000" b="1" dirty="0">
                <a:solidFill>
                  <a:schemeClr val="accent6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70F1B1-9DC9-B743-1522-E53854A0F247}"/>
                </a:ext>
              </a:extLst>
            </p:cNvPr>
            <p:cNvSpPr txBox="1"/>
            <p:nvPr/>
          </p:nvSpPr>
          <p:spPr>
            <a:xfrm>
              <a:off x="4174757" y="1822251"/>
              <a:ext cx="45176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/>
                <a:t>Ôn lại các kiến thức đã học.</a:t>
              </a:r>
              <a:endParaRPr lang="en-US" sz="2500" i="1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F431E9E-9FF1-C932-6A9C-CB2BFA639DD8}"/>
              </a:ext>
            </a:extLst>
          </p:cNvPr>
          <p:cNvSpPr txBox="1"/>
          <p:nvPr/>
        </p:nvSpPr>
        <p:spPr>
          <a:xfrm>
            <a:off x="3814305" y="2771466"/>
            <a:ext cx="5004999" cy="17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dirty="0"/>
              <a:t>Đọc và chuẩn bị trước </a:t>
            </a:r>
            <a:r>
              <a:rPr lang="vi-VN" sz="2500" b="1" i="1" dirty="0"/>
              <a:t>Bài 14: Sử dụng biến trong chương trình</a:t>
            </a:r>
            <a:endParaRPr lang="en-US" sz="2500" i="1" dirty="0"/>
          </a:p>
        </p:txBody>
      </p:sp>
      <p:grpSp>
        <p:nvGrpSpPr>
          <p:cNvPr id="11" name="Google Shape;452;p36">
            <a:extLst>
              <a:ext uri="{FF2B5EF4-FFF2-40B4-BE49-F238E27FC236}">
                <a16:creationId xmlns:a16="http://schemas.microsoft.com/office/drawing/2014/main" id="{00CD0532-4093-645F-707F-9CBE91F67060}"/>
              </a:ext>
            </a:extLst>
          </p:cNvPr>
          <p:cNvGrpSpPr/>
          <p:nvPr/>
        </p:nvGrpSpPr>
        <p:grpSpPr>
          <a:xfrm>
            <a:off x="7658100" y="3971394"/>
            <a:ext cx="1229796" cy="926607"/>
            <a:chOff x="5626625" y="2426900"/>
            <a:chExt cx="1701475" cy="1282000"/>
          </a:xfrm>
        </p:grpSpPr>
        <p:sp>
          <p:nvSpPr>
            <p:cNvPr id="12" name="Google Shape;453;p36">
              <a:extLst>
                <a:ext uri="{FF2B5EF4-FFF2-40B4-BE49-F238E27FC236}">
                  <a16:creationId xmlns:a16="http://schemas.microsoft.com/office/drawing/2014/main" id="{CC17C702-3A21-C841-A7CC-69A60C635320}"/>
                </a:ext>
              </a:extLst>
            </p:cNvPr>
            <p:cNvSpPr/>
            <p:nvPr/>
          </p:nvSpPr>
          <p:spPr>
            <a:xfrm>
              <a:off x="5626625" y="2426900"/>
              <a:ext cx="1701475" cy="1282000"/>
            </a:xfrm>
            <a:custGeom>
              <a:avLst/>
              <a:gdLst/>
              <a:ahLst/>
              <a:cxnLst/>
              <a:rect l="l" t="t" r="r" b="b"/>
              <a:pathLst>
                <a:path w="68059" h="51280" extrusionOk="0">
                  <a:moveTo>
                    <a:pt x="45631" y="9593"/>
                  </a:moveTo>
                  <a:cubicBezTo>
                    <a:pt x="46412" y="9593"/>
                    <a:pt x="46815" y="9811"/>
                    <a:pt x="46915" y="9896"/>
                  </a:cubicBezTo>
                  <a:cubicBezTo>
                    <a:pt x="46956" y="10281"/>
                    <a:pt x="46369" y="11697"/>
                    <a:pt x="44540" y="12614"/>
                  </a:cubicBezTo>
                  <a:cubicBezTo>
                    <a:pt x="43794" y="12989"/>
                    <a:pt x="42973" y="13196"/>
                    <a:pt x="42226" y="13196"/>
                  </a:cubicBezTo>
                  <a:cubicBezTo>
                    <a:pt x="41446" y="13196"/>
                    <a:pt x="41043" y="12976"/>
                    <a:pt x="40942" y="12891"/>
                  </a:cubicBezTo>
                  <a:cubicBezTo>
                    <a:pt x="40904" y="12508"/>
                    <a:pt x="41488" y="11093"/>
                    <a:pt x="43313" y="10174"/>
                  </a:cubicBezTo>
                  <a:cubicBezTo>
                    <a:pt x="44060" y="9800"/>
                    <a:pt x="44884" y="9593"/>
                    <a:pt x="45631" y="9593"/>
                  </a:cubicBezTo>
                  <a:close/>
                  <a:moveTo>
                    <a:pt x="55490" y="29228"/>
                  </a:moveTo>
                  <a:cubicBezTo>
                    <a:pt x="56270" y="29228"/>
                    <a:pt x="56673" y="29446"/>
                    <a:pt x="56774" y="29531"/>
                  </a:cubicBezTo>
                  <a:cubicBezTo>
                    <a:pt x="56815" y="29917"/>
                    <a:pt x="56227" y="31332"/>
                    <a:pt x="54399" y="32248"/>
                  </a:cubicBezTo>
                  <a:cubicBezTo>
                    <a:pt x="53652" y="32621"/>
                    <a:pt x="52831" y="32828"/>
                    <a:pt x="52084" y="32828"/>
                  </a:cubicBezTo>
                  <a:cubicBezTo>
                    <a:pt x="51303" y="32828"/>
                    <a:pt x="50901" y="32610"/>
                    <a:pt x="50800" y="32525"/>
                  </a:cubicBezTo>
                  <a:cubicBezTo>
                    <a:pt x="50759" y="32140"/>
                    <a:pt x="51346" y="30726"/>
                    <a:pt x="53175" y="29810"/>
                  </a:cubicBezTo>
                  <a:cubicBezTo>
                    <a:pt x="53922" y="29433"/>
                    <a:pt x="54743" y="29228"/>
                    <a:pt x="55490" y="29228"/>
                  </a:cubicBezTo>
                  <a:close/>
                  <a:moveTo>
                    <a:pt x="45618" y="1"/>
                  </a:moveTo>
                  <a:cubicBezTo>
                    <a:pt x="43388" y="1"/>
                    <a:pt x="41102" y="555"/>
                    <a:pt x="39011" y="1605"/>
                  </a:cubicBezTo>
                  <a:cubicBezTo>
                    <a:pt x="36050" y="3091"/>
                    <a:pt x="33705" y="5443"/>
                    <a:pt x="32414" y="8223"/>
                  </a:cubicBezTo>
                  <a:cubicBezTo>
                    <a:pt x="31021" y="11223"/>
                    <a:pt x="31003" y="14497"/>
                    <a:pt x="32363" y="17203"/>
                  </a:cubicBezTo>
                  <a:cubicBezTo>
                    <a:pt x="32704" y="17881"/>
                    <a:pt x="33124" y="18512"/>
                    <a:pt x="33618" y="19087"/>
                  </a:cubicBezTo>
                  <a:lnTo>
                    <a:pt x="23595" y="27282"/>
                  </a:lnTo>
                  <a:lnTo>
                    <a:pt x="4334" y="32096"/>
                  </a:lnTo>
                  <a:cubicBezTo>
                    <a:pt x="2772" y="32488"/>
                    <a:pt x="1467" y="33550"/>
                    <a:pt x="756" y="35009"/>
                  </a:cubicBezTo>
                  <a:cubicBezTo>
                    <a:pt x="144" y="36267"/>
                    <a:pt x="1" y="37737"/>
                    <a:pt x="354" y="39148"/>
                  </a:cubicBezTo>
                  <a:cubicBezTo>
                    <a:pt x="729" y="40648"/>
                    <a:pt x="2077" y="41672"/>
                    <a:pt x="3585" y="41672"/>
                  </a:cubicBezTo>
                  <a:cubicBezTo>
                    <a:pt x="3733" y="41672"/>
                    <a:pt x="3882" y="41662"/>
                    <a:pt x="4031" y="41642"/>
                  </a:cubicBezTo>
                  <a:lnTo>
                    <a:pt x="8875" y="40990"/>
                  </a:lnTo>
                  <a:lnTo>
                    <a:pt x="5469" y="44262"/>
                  </a:lnTo>
                  <a:cubicBezTo>
                    <a:pt x="4217" y="45464"/>
                    <a:pt x="4097" y="47429"/>
                    <a:pt x="5196" y="48773"/>
                  </a:cubicBezTo>
                  <a:cubicBezTo>
                    <a:pt x="6889" y="50846"/>
                    <a:pt x="8657" y="51280"/>
                    <a:pt x="9844" y="51280"/>
                  </a:cubicBezTo>
                  <a:cubicBezTo>
                    <a:pt x="10960" y="51280"/>
                    <a:pt x="12024" y="50894"/>
                    <a:pt x="12924" y="50164"/>
                  </a:cubicBezTo>
                  <a:lnTo>
                    <a:pt x="28114" y="38042"/>
                  </a:lnTo>
                  <a:lnTo>
                    <a:pt x="41457" y="34703"/>
                  </a:lnTo>
                  <a:cubicBezTo>
                    <a:pt x="41623" y="35443"/>
                    <a:pt x="41877" y="36159"/>
                    <a:pt x="42218" y="36836"/>
                  </a:cubicBezTo>
                  <a:cubicBezTo>
                    <a:pt x="43974" y="40337"/>
                    <a:pt x="47667" y="42427"/>
                    <a:pt x="52091" y="42427"/>
                  </a:cubicBezTo>
                  <a:lnTo>
                    <a:pt x="52093" y="42427"/>
                  </a:lnTo>
                  <a:cubicBezTo>
                    <a:pt x="54324" y="42427"/>
                    <a:pt x="56609" y="41873"/>
                    <a:pt x="58699" y="40823"/>
                  </a:cubicBezTo>
                  <a:cubicBezTo>
                    <a:pt x="65078" y="37621"/>
                    <a:pt x="68059" y="30624"/>
                    <a:pt x="65348" y="25223"/>
                  </a:cubicBezTo>
                  <a:cubicBezTo>
                    <a:pt x="63592" y="21725"/>
                    <a:pt x="59901" y="19636"/>
                    <a:pt x="55479" y="19636"/>
                  </a:cubicBezTo>
                  <a:cubicBezTo>
                    <a:pt x="53744" y="19636"/>
                    <a:pt x="52014" y="19959"/>
                    <a:pt x="50331" y="20598"/>
                  </a:cubicBezTo>
                  <a:lnTo>
                    <a:pt x="49838" y="20721"/>
                  </a:lnTo>
                  <a:lnTo>
                    <a:pt x="49838" y="20721"/>
                  </a:lnTo>
                  <a:lnTo>
                    <a:pt x="50232" y="20400"/>
                  </a:lnTo>
                  <a:cubicBezTo>
                    <a:pt x="55726" y="16890"/>
                    <a:pt x="57989" y="10564"/>
                    <a:pt x="55493" y="5592"/>
                  </a:cubicBezTo>
                  <a:cubicBezTo>
                    <a:pt x="53735" y="2090"/>
                    <a:pt x="50045" y="1"/>
                    <a:pt x="45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4;p36">
              <a:extLst>
                <a:ext uri="{FF2B5EF4-FFF2-40B4-BE49-F238E27FC236}">
                  <a16:creationId xmlns:a16="http://schemas.microsoft.com/office/drawing/2014/main" id="{08F29130-49E5-8E52-8F24-B1C48B789CFA}"/>
                </a:ext>
              </a:extLst>
            </p:cNvPr>
            <p:cNvSpPr/>
            <p:nvPr/>
          </p:nvSpPr>
          <p:spPr>
            <a:xfrm>
              <a:off x="5821100" y="2844550"/>
              <a:ext cx="1019725" cy="781075"/>
            </a:xfrm>
            <a:custGeom>
              <a:avLst/>
              <a:gdLst/>
              <a:ahLst/>
              <a:cxnLst/>
              <a:rect l="l" t="t" r="r" b="b"/>
              <a:pathLst>
                <a:path w="40789" h="31243" extrusionOk="0">
                  <a:moveTo>
                    <a:pt x="36295" y="0"/>
                  </a:moveTo>
                  <a:cubicBezTo>
                    <a:pt x="34952" y="0"/>
                    <a:pt x="32951" y="873"/>
                    <a:pt x="32181" y="1498"/>
                  </a:cubicBezTo>
                  <a:lnTo>
                    <a:pt x="14969" y="15571"/>
                  </a:lnTo>
                  <a:lnTo>
                    <a:pt x="0" y="29959"/>
                  </a:lnTo>
                  <a:cubicBezTo>
                    <a:pt x="587" y="30680"/>
                    <a:pt x="1323" y="31242"/>
                    <a:pt x="2065" y="31242"/>
                  </a:cubicBezTo>
                  <a:cubicBezTo>
                    <a:pt x="2398" y="31242"/>
                    <a:pt x="2734" y="31128"/>
                    <a:pt x="3057" y="30863"/>
                  </a:cubicBezTo>
                  <a:lnTo>
                    <a:pt x="40495" y="988"/>
                  </a:lnTo>
                  <a:cubicBezTo>
                    <a:pt x="40789" y="748"/>
                    <a:pt x="40740" y="678"/>
                    <a:pt x="40500" y="678"/>
                  </a:cubicBezTo>
                  <a:cubicBezTo>
                    <a:pt x="40161" y="678"/>
                    <a:pt x="39440" y="818"/>
                    <a:pt x="38759" y="818"/>
                  </a:cubicBezTo>
                  <a:cubicBezTo>
                    <a:pt x="38204" y="818"/>
                    <a:pt x="37675" y="725"/>
                    <a:pt x="37400" y="388"/>
                  </a:cubicBezTo>
                  <a:cubicBezTo>
                    <a:pt x="37174" y="112"/>
                    <a:pt x="36777" y="0"/>
                    <a:pt x="36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5;p36">
              <a:extLst>
                <a:ext uri="{FF2B5EF4-FFF2-40B4-BE49-F238E27FC236}">
                  <a16:creationId xmlns:a16="http://schemas.microsoft.com/office/drawing/2014/main" id="{10DD3478-B590-5730-C7F7-92E1E45BAE87}"/>
                </a:ext>
              </a:extLst>
            </p:cNvPr>
            <p:cNvSpPr/>
            <p:nvPr/>
          </p:nvSpPr>
          <p:spPr>
            <a:xfrm>
              <a:off x="5708050" y="3020475"/>
              <a:ext cx="1223250" cy="364925"/>
            </a:xfrm>
            <a:custGeom>
              <a:avLst/>
              <a:gdLst/>
              <a:ahLst/>
              <a:cxnLst/>
              <a:rect l="l" t="t" r="r" b="b"/>
              <a:pathLst>
                <a:path w="48930" h="14597" extrusionOk="0">
                  <a:moveTo>
                    <a:pt x="48305" y="1"/>
                  </a:moveTo>
                  <a:cubicBezTo>
                    <a:pt x="48251" y="1"/>
                    <a:pt x="48176" y="13"/>
                    <a:pt x="48073" y="38"/>
                  </a:cubicBezTo>
                  <a:lnTo>
                    <a:pt x="1886" y="11585"/>
                  </a:lnTo>
                  <a:cubicBezTo>
                    <a:pt x="579" y="11912"/>
                    <a:pt x="0" y="13289"/>
                    <a:pt x="329" y="14596"/>
                  </a:cubicBezTo>
                  <a:lnTo>
                    <a:pt x="21129" y="11797"/>
                  </a:lnTo>
                  <a:lnTo>
                    <a:pt x="42697" y="6400"/>
                  </a:lnTo>
                  <a:cubicBezTo>
                    <a:pt x="44004" y="6074"/>
                    <a:pt x="47032" y="4190"/>
                    <a:pt x="46705" y="2880"/>
                  </a:cubicBezTo>
                  <a:cubicBezTo>
                    <a:pt x="46404" y="1676"/>
                    <a:pt x="48930" y="1"/>
                    <a:pt x="4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6;p36">
              <a:extLst>
                <a:ext uri="{FF2B5EF4-FFF2-40B4-BE49-F238E27FC236}">
                  <a16:creationId xmlns:a16="http://schemas.microsoft.com/office/drawing/2014/main" id="{E61E151B-88EE-79F5-EF2D-B65C2580842A}"/>
                </a:ext>
              </a:extLst>
            </p:cNvPr>
            <p:cNvSpPr/>
            <p:nvPr/>
          </p:nvSpPr>
          <p:spPr>
            <a:xfrm>
              <a:off x="6563125" y="3001000"/>
              <a:ext cx="670075" cy="403200"/>
            </a:xfrm>
            <a:custGeom>
              <a:avLst/>
              <a:gdLst/>
              <a:ahLst/>
              <a:cxnLst/>
              <a:rect l="l" t="t" r="r" b="b"/>
              <a:pathLst>
                <a:path w="26803" h="16128" extrusionOk="0">
                  <a:moveTo>
                    <a:pt x="18030" y="2931"/>
                  </a:moveTo>
                  <a:cubicBezTo>
                    <a:pt x="19947" y="2931"/>
                    <a:pt x="21599" y="3677"/>
                    <a:pt x="22298" y="5066"/>
                  </a:cubicBezTo>
                  <a:cubicBezTo>
                    <a:pt x="23439" y="7342"/>
                    <a:pt x="21670" y="10637"/>
                    <a:pt x="18435" y="12262"/>
                  </a:cubicBezTo>
                  <a:cubicBezTo>
                    <a:pt x="17175" y="12894"/>
                    <a:pt x="15846" y="13197"/>
                    <a:pt x="14624" y="13197"/>
                  </a:cubicBezTo>
                  <a:cubicBezTo>
                    <a:pt x="12707" y="13197"/>
                    <a:pt x="11055" y="12451"/>
                    <a:pt x="10358" y="11062"/>
                  </a:cubicBezTo>
                  <a:cubicBezTo>
                    <a:pt x="9213" y="8787"/>
                    <a:pt x="10984" y="5492"/>
                    <a:pt x="14221" y="3867"/>
                  </a:cubicBezTo>
                  <a:cubicBezTo>
                    <a:pt x="15479" y="3234"/>
                    <a:pt x="16809" y="2931"/>
                    <a:pt x="18030" y="2931"/>
                  </a:cubicBezTo>
                  <a:close/>
                  <a:moveTo>
                    <a:pt x="18020" y="1"/>
                  </a:moveTo>
                  <a:cubicBezTo>
                    <a:pt x="16676" y="1"/>
                    <a:pt x="15263" y="265"/>
                    <a:pt x="13879" y="815"/>
                  </a:cubicBezTo>
                  <a:cubicBezTo>
                    <a:pt x="13877" y="815"/>
                    <a:pt x="13876" y="815"/>
                    <a:pt x="13874" y="815"/>
                  </a:cubicBezTo>
                  <a:cubicBezTo>
                    <a:pt x="13873" y="815"/>
                    <a:pt x="13872" y="815"/>
                    <a:pt x="13870" y="816"/>
                  </a:cubicBezTo>
                  <a:lnTo>
                    <a:pt x="0" y="4284"/>
                  </a:lnTo>
                  <a:cubicBezTo>
                    <a:pt x="723" y="5790"/>
                    <a:pt x="1451" y="7288"/>
                    <a:pt x="2295" y="8730"/>
                  </a:cubicBezTo>
                  <a:lnTo>
                    <a:pt x="7404" y="7450"/>
                  </a:lnTo>
                  <a:lnTo>
                    <a:pt x="7404" y="7450"/>
                  </a:lnTo>
                  <a:cubicBezTo>
                    <a:pt x="6907" y="9122"/>
                    <a:pt x="6972" y="10848"/>
                    <a:pt x="7739" y="12374"/>
                  </a:cubicBezTo>
                  <a:cubicBezTo>
                    <a:pt x="8957" y="14800"/>
                    <a:pt x="11623" y="16127"/>
                    <a:pt x="14634" y="16127"/>
                  </a:cubicBezTo>
                  <a:cubicBezTo>
                    <a:pt x="16295" y="16127"/>
                    <a:pt x="18060" y="15723"/>
                    <a:pt x="19746" y="14877"/>
                  </a:cubicBezTo>
                  <a:cubicBezTo>
                    <a:pt x="24489" y="12498"/>
                    <a:pt x="26802" y="7516"/>
                    <a:pt x="24913" y="3751"/>
                  </a:cubicBezTo>
                  <a:cubicBezTo>
                    <a:pt x="23694" y="1326"/>
                    <a:pt x="21029" y="1"/>
                    <a:pt x="18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7;p36">
              <a:extLst>
                <a:ext uri="{FF2B5EF4-FFF2-40B4-BE49-F238E27FC236}">
                  <a16:creationId xmlns:a16="http://schemas.microsoft.com/office/drawing/2014/main" id="{F41F527C-7445-365A-BCB9-325153423C56}"/>
                </a:ext>
              </a:extLst>
            </p:cNvPr>
            <p:cNvSpPr/>
            <p:nvPr/>
          </p:nvSpPr>
          <p:spPr>
            <a:xfrm>
              <a:off x="6462925" y="2510175"/>
              <a:ext cx="520625" cy="585250"/>
            </a:xfrm>
            <a:custGeom>
              <a:avLst/>
              <a:gdLst/>
              <a:ahLst/>
              <a:cxnLst/>
              <a:rect l="l" t="t" r="r" b="b"/>
              <a:pathLst>
                <a:path w="20825" h="23410" extrusionOk="0">
                  <a:moveTo>
                    <a:pt x="12181" y="2932"/>
                  </a:moveTo>
                  <a:cubicBezTo>
                    <a:pt x="14098" y="2932"/>
                    <a:pt x="15751" y="3678"/>
                    <a:pt x="16449" y="5069"/>
                  </a:cubicBezTo>
                  <a:cubicBezTo>
                    <a:pt x="17591" y="7342"/>
                    <a:pt x="15823" y="10637"/>
                    <a:pt x="12587" y="12263"/>
                  </a:cubicBezTo>
                  <a:cubicBezTo>
                    <a:pt x="11327" y="12895"/>
                    <a:pt x="9998" y="13197"/>
                    <a:pt x="8777" y="13197"/>
                  </a:cubicBezTo>
                  <a:cubicBezTo>
                    <a:pt x="6859" y="13197"/>
                    <a:pt x="5208" y="12451"/>
                    <a:pt x="4509" y="11061"/>
                  </a:cubicBezTo>
                  <a:cubicBezTo>
                    <a:pt x="3366" y="8785"/>
                    <a:pt x="5134" y="5492"/>
                    <a:pt x="8371" y="3867"/>
                  </a:cubicBezTo>
                  <a:cubicBezTo>
                    <a:pt x="9630" y="3235"/>
                    <a:pt x="10959" y="2932"/>
                    <a:pt x="12181" y="2932"/>
                  </a:cubicBezTo>
                  <a:close/>
                  <a:moveTo>
                    <a:pt x="12168" y="0"/>
                  </a:moveTo>
                  <a:cubicBezTo>
                    <a:pt x="10507" y="0"/>
                    <a:pt x="8742" y="404"/>
                    <a:pt x="7057" y="1250"/>
                  </a:cubicBezTo>
                  <a:cubicBezTo>
                    <a:pt x="2314" y="3630"/>
                    <a:pt x="1" y="8611"/>
                    <a:pt x="1890" y="12375"/>
                  </a:cubicBezTo>
                  <a:cubicBezTo>
                    <a:pt x="2657" y="13901"/>
                    <a:pt x="4001" y="14985"/>
                    <a:pt x="5638" y="15584"/>
                  </a:cubicBezTo>
                  <a:lnTo>
                    <a:pt x="1136" y="19266"/>
                  </a:lnTo>
                  <a:cubicBezTo>
                    <a:pt x="1892" y="20486"/>
                    <a:pt x="2878" y="21591"/>
                    <a:pt x="3511" y="22889"/>
                  </a:cubicBezTo>
                  <a:cubicBezTo>
                    <a:pt x="3596" y="23062"/>
                    <a:pt x="3678" y="23236"/>
                    <a:pt x="3763" y="23410"/>
                  </a:cubicBezTo>
                  <a:lnTo>
                    <a:pt x="14821" y="14363"/>
                  </a:lnTo>
                  <a:cubicBezTo>
                    <a:pt x="14825" y="14362"/>
                    <a:pt x="14825" y="14361"/>
                    <a:pt x="14828" y="14356"/>
                  </a:cubicBezTo>
                  <a:cubicBezTo>
                    <a:pt x="18932" y="11826"/>
                    <a:pt x="20825" y="7261"/>
                    <a:pt x="19064" y="3755"/>
                  </a:cubicBezTo>
                  <a:cubicBezTo>
                    <a:pt x="17846" y="1328"/>
                    <a:pt x="15179" y="0"/>
                    <a:pt x="1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8;p36">
              <a:extLst>
                <a:ext uri="{FF2B5EF4-FFF2-40B4-BE49-F238E27FC236}">
                  <a16:creationId xmlns:a16="http://schemas.microsoft.com/office/drawing/2014/main" id="{5DF02194-19D3-FE16-91B7-CE43B0963077}"/>
                </a:ext>
              </a:extLst>
            </p:cNvPr>
            <p:cNvSpPr/>
            <p:nvPr/>
          </p:nvSpPr>
          <p:spPr>
            <a:xfrm>
              <a:off x="6218450" y="3206225"/>
              <a:ext cx="105650" cy="81100"/>
            </a:xfrm>
            <a:custGeom>
              <a:avLst/>
              <a:gdLst/>
              <a:ahLst/>
              <a:cxnLst/>
              <a:rect l="l" t="t" r="r" b="b"/>
              <a:pathLst>
                <a:path w="4226" h="3244" extrusionOk="0">
                  <a:moveTo>
                    <a:pt x="2210" y="0"/>
                  </a:moveTo>
                  <a:cubicBezTo>
                    <a:pt x="1118" y="0"/>
                    <a:pt x="1" y="1085"/>
                    <a:pt x="641" y="2360"/>
                  </a:cubicBezTo>
                  <a:cubicBezTo>
                    <a:pt x="954" y="2984"/>
                    <a:pt x="1482" y="3243"/>
                    <a:pt x="2016" y="3243"/>
                  </a:cubicBezTo>
                  <a:cubicBezTo>
                    <a:pt x="3108" y="3243"/>
                    <a:pt x="4225" y="2158"/>
                    <a:pt x="3585" y="884"/>
                  </a:cubicBezTo>
                  <a:cubicBezTo>
                    <a:pt x="3272" y="260"/>
                    <a:pt x="2744" y="0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B527207-2D5B-B316-2CEF-D065C4F2E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" y="2084952"/>
            <a:ext cx="2218570" cy="3050533"/>
          </a:xfrm>
          <a:prstGeom prst="rect">
            <a:avLst/>
          </a:prstGeom>
        </p:spPr>
      </p:pic>
      <p:sp>
        <p:nvSpPr>
          <p:cNvPr id="19" name="Google Shape;2502;p51">
            <a:extLst>
              <a:ext uri="{FF2B5EF4-FFF2-40B4-BE49-F238E27FC236}">
                <a16:creationId xmlns:a16="http://schemas.microsoft.com/office/drawing/2014/main" id="{CC6EE48F-F64F-E801-CCF3-36B30E126F55}"/>
              </a:ext>
            </a:extLst>
          </p:cNvPr>
          <p:cNvSpPr/>
          <p:nvPr/>
        </p:nvSpPr>
        <p:spPr>
          <a:xfrm>
            <a:off x="2734982" y="3014322"/>
            <a:ext cx="798300" cy="798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6"/>
                </a:solidFill>
              </a:rPr>
              <a:t>2</a:t>
            </a:r>
            <a:endParaRPr sz="3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>
            <a:spLocks noGrp="1"/>
          </p:cNvSpPr>
          <p:nvPr>
            <p:ph type="ctrTitle"/>
          </p:nvPr>
        </p:nvSpPr>
        <p:spPr>
          <a:xfrm>
            <a:off x="713250" y="2103734"/>
            <a:ext cx="7717500" cy="14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XIN CHÀO TẠM BIỆT VÀ HẸN GẶP LẠI!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6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gebra: Systems of Equations and Inequalities - 10th Grade by Slidesgo">
  <a:themeElements>
    <a:clrScheme name="Simple Light">
      <a:dk1>
        <a:srgbClr val="2A2C2E"/>
      </a:dk1>
      <a:lt1>
        <a:srgbClr val="F3F3FA"/>
      </a:lt1>
      <a:dk2>
        <a:srgbClr val="534C76"/>
      </a:dk2>
      <a:lt2>
        <a:srgbClr val="D1D4F3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231</Words>
  <Application>Microsoft Office PowerPoint</Application>
  <PresentationFormat>On-screen Show (16:9)</PresentationFormat>
  <Paragraphs>16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Kumbh Sans</vt:lpstr>
      <vt:lpstr>Nunito Light</vt:lpstr>
      <vt:lpstr>Barlow</vt:lpstr>
      <vt:lpstr>Calibri</vt:lpstr>
      <vt:lpstr>DM Sans</vt:lpstr>
      <vt:lpstr>Algebra: Systems of Equations and Inequalities - 10th Grade by Slidesgo</vt:lpstr>
      <vt:lpstr>THÂN CHÀO CÁC EM ĐẾN VỚI BÀI HỌC MỚI!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TẠM BIỆT VÀ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THÂN CHÀO CÁC EM ĐẾN VỚI BÀI HỌC MỚI!</dc:title>
  <cp:lastModifiedBy>duyên nguyễn</cp:lastModifiedBy>
  <cp:revision>29</cp:revision>
  <dcterms:modified xsi:type="dcterms:W3CDTF">2025-03-28T16:41:46Z</dcterms:modified>
</cp:coreProperties>
</file>