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9"/>
  </p:notesMasterIdLst>
  <p:sldIdLst>
    <p:sldId id="256" r:id="rId3"/>
    <p:sldId id="279" r:id="rId4"/>
    <p:sldId id="299" r:id="rId5"/>
    <p:sldId id="257" r:id="rId6"/>
    <p:sldId id="274" r:id="rId7"/>
    <p:sldId id="258" r:id="rId8"/>
    <p:sldId id="288" r:id="rId9"/>
    <p:sldId id="283" r:id="rId10"/>
    <p:sldId id="273" r:id="rId11"/>
    <p:sldId id="276" r:id="rId12"/>
    <p:sldId id="275" r:id="rId13"/>
    <p:sldId id="292" r:id="rId14"/>
    <p:sldId id="285" r:id="rId15"/>
    <p:sldId id="265" r:id="rId16"/>
    <p:sldId id="297" r:id="rId17"/>
    <p:sldId id="289" r:id="rId18"/>
    <p:sldId id="262" r:id="rId19"/>
    <p:sldId id="277" r:id="rId20"/>
    <p:sldId id="260" r:id="rId21"/>
    <p:sldId id="284" r:id="rId22"/>
    <p:sldId id="278" r:id="rId23"/>
    <p:sldId id="286" r:id="rId24"/>
    <p:sldId id="290" r:id="rId25"/>
    <p:sldId id="295" r:id="rId26"/>
    <p:sldId id="298" r:id="rId27"/>
    <p:sldId id="296" r:id="rId28"/>
  </p:sldIdLst>
  <p:sldSz cx="18288000" cy="10287000"/>
  <p:notesSz cx="6858000" cy="9144000"/>
  <p:embeddedFontLst>
    <p:embeddedFont>
      <p:font typeface="Fira Sans"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Fira Sans Extra Condensed" panose="020B060402020202020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555"/>
    <a:srgbClr val="E4B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2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33F9E-6DC1-4ECA-9408-4AC54DC18D6A}" type="datetimeFigureOut">
              <a:rPr lang="en-US" smtClean="0"/>
              <a:t>6/4/2022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9990-548F-4787-9BD6-109416BE671E}" type="slidenum">
              <a:rPr lang="en-US" smtClean="0"/>
              <a:t>‹#›</a:t>
            </a:fld>
            <a:endParaRPr lang="en-US"/>
          </a:p>
        </p:txBody>
      </p:sp>
    </p:spTree>
    <p:extLst>
      <p:ext uri="{BB962C8B-B14F-4D97-AF65-F5344CB8AC3E}">
        <p14:creationId xmlns:p14="http://schemas.microsoft.com/office/powerpoint/2010/main" val="424886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79990-548F-4787-9BD6-109416BE671E}" type="slidenum">
              <a:rPr lang="en-US" smtClean="0"/>
              <a:t>5</a:t>
            </a:fld>
            <a:endParaRPr lang="en-US"/>
          </a:p>
        </p:txBody>
      </p:sp>
    </p:spTree>
    <p:extLst>
      <p:ext uri="{BB962C8B-B14F-4D97-AF65-F5344CB8AC3E}">
        <p14:creationId xmlns:p14="http://schemas.microsoft.com/office/powerpoint/2010/main" val="313446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1"/>
        <p:cNvGrpSpPr/>
        <p:nvPr/>
      </p:nvGrpSpPr>
      <p:grpSpPr>
        <a:xfrm>
          <a:off x="0" y="0"/>
          <a:ext cx="0" cy="0"/>
          <a:chOff x="0" y="0"/>
          <a:chExt cx="0" cy="0"/>
        </a:xfrm>
      </p:grpSpPr>
      <p:sp>
        <p:nvSpPr>
          <p:cNvPr id="5522" name="Google Shape;5522;g986689087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3" name="Google Shape;5523;g986689087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741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69050" y="2572542"/>
            <a:ext cx="6926400" cy="4389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0" name="Google Shape;10;p2"/>
          <p:cNvSpPr txBox="1">
            <a:spLocks noGrp="1"/>
          </p:cNvSpPr>
          <p:nvPr>
            <p:ph type="subTitle" idx="1"/>
          </p:nvPr>
        </p:nvSpPr>
        <p:spPr>
          <a:xfrm>
            <a:off x="10268870" y="6751642"/>
            <a:ext cx="6926400" cy="95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4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Tree>
    <p:extLst>
      <p:ext uri="{BB962C8B-B14F-4D97-AF65-F5344CB8AC3E}">
        <p14:creationId xmlns:p14="http://schemas.microsoft.com/office/powerpoint/2010/main" val="394335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Tree>
    <p:extLst>
      <p:ext uri="{BB962C8B-B14F-4D97-AF65-F5344CB8AC3E}">
        <p14:creationId xmlns:p14="http://schemas.microsoft.com/office/powerpoint/2010/main" val="3831740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23400" y="890050"/>
            <a:ext cx="170412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163268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23400" y="890050"/>
            <a:ext cx="170412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Autofit/>
          </a:bodyPr>
          <a:lstStyle>
            <a:lvl1pPr marL="914400" lvl="0" indent="-635000">
              <a:spcBef>
                <a:spcPts val="0"/>
              </a:spcBef>
              <a:spcAft>
                <a:spcPts val="0"/>
              </a:spcAft>
              <a:buSzPts val="1400"/>
              <a:buChar char="●"/>
              <a:defRPr sz="2800"/>
            </a:lvl1pPr>
            <a:lvl2pPr marL="1828800" lvl="1" indent="-609600">
              <a:spcBef>
                <a:spcPts val="3200"/>
              </a:spcBef>
              <a:spcAft>
                <a:spcPts val="0"/>
              </a:spcAft>
              <a:buSzPts val="1200"/>
              <a:buChar char="○"/>
              <a:defRPr sz="2400"/>
            </a:lvl2pPr>
            <a:lvl3pPr marL="2743200" lvl="2" indent="-609600">
              <a:spcBef>
                <a:spcPts val="3200"/>
              </a:spcBef>
              <a:spcAft>
                <a:spcPts val="0"/>
              </a:spcAft>
              <a:buSzPts val="1200"/>
              <a:buChar char="■"/>
              <a:defRPr sz="2400"/>
            </a:lvl3pPr>
            <a:lvl4pPr marL="3657600" lvl="3" indent="-609600">
              <a:spcBef>
                <a:spcPts val="3200"/>
              </a:spcBef>
              <a:spcAft>
                <a:spcPts val="0"/>
              </a:spcAft>
              <a:buSzPts val="1200"/>
              <a:buChar char="●"/>
              <a:defRPr sz="2400"/>
            </a:lvl4pPr>
            <a:lvl5pPr marL="4572000" lvl="4" indent="-609600">
              <a:spcBef>
                <a:spcPts val="3200"/>
              </a:spcBef>
              <a:spcAft>
                <a:spcPts val="0"/>
              </a:spcAft>
              <a:buSzPts val="1200"/>
              <a:buChar char="○"/>
              <a:defRPr sz="2400"/>
            </a:lvl5pPr>
            <a:lvl6pPr marL="5486400" lvl="5" indent="-609600">
              <a:spcBef>
                <a:spcPts val="3200"/>
              </a:spcBef>
              <a:spcAft>
                <a:spcPts val="0"/>
              </a:spcAft>
              <a:buSzPts val="1200"/>
              <a:buChar char="■"/>
              <a:defRPr sz="2400"/>
            </a:lvl6pPr>
            <a:lvl7pPr marL="6400800" lvl="6" indent="-609600">
              <a:spcBef>
                <a:spcPts val="3200"/>
              </a:spcBef>
              <a:spcAft>
                <a:spcPts val="0"/>
              </a:spcAft>
              <a:buSzPts val="1200"/>
              <a:buChar char="●"/>
              <a:defRPr sz="2400"/>
            </a:lvl7pPr>
            <a:lvl8pPr marL="7315200" lvl="7" indent="-609600">
              <a:spcBef>
                <a:spcPts val="3200"/>
              </a:spcBef>
              <a:spcAft>
                <a:spcPts val="0"/>
              </a:spcAft>
              <a:buSzPts val="1200"/>
              <a:buChar char="○"/>
              <a:defRPr sz="2400"/>
            </a:lvl8pPr>
            <a:lvl9pPr marL="8229600" lvl="8" indent="-609600">
              <a:spcBef>
                <a:spcPts val="3200"/>
              </a:spcBef>
              <a:spcAft>
                <a:spcPts val="3200"/>
              </a:spcAft>
              <a:buSzPts val="1200"/>
              <a:buChar char="■"/>
              <a:defRPr sz="2400"/>
            </a:lvl9pPr>
          </a:lstStyle>
          <a:p>
            <a:endParaRPr/>
          </a:p>
        </p:txBody>
      </p:sp>
      <p:sp>
        <p:nvSpPr>
          <p:cNvPr id="19" name="Google Shape;19;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Autofit/>
          </a:bodyPr>
          <a:lstStyle>
            <a:lvl1pPr marL="914400" lvl="0" indent="-635000">
              <a:spcBef>
                <a:spcPts val="0"/>
              </a:spcBef>
              <a:spcAft>
                <a:spcPts val="0"/>
              </a:spcAft>
              <a:buSzPts val="1400"/>
              <a:buChar char="●"/>
              <a:defRPr sz="2800"/>
            </a:lvl1pPr>
            <a:lvl2pPr marL="1828800" lvl="1" indent="-609600">
              <a:spcBef>
                <a:spcPts val="3200"/>
              </a:spcBef>
              <a:spcAft>
                <a:spcPts val="0"/>
              </a:spcAft>
              <a:buSzPts val="1200"/>
              <a:buChar char="○"/>
              <a:defRPr sz="2400"/>
            </a:lvl2pPr>
            <a:lvl3pPr marL="2743200" lvl="2" indent="-609600">
              <a:spcBef>
                <a:spcPts val="3200"/>
              </a:spcBef>
              <a:spcAft>
                <a:spcPts val="0"/>
              </a:spcAft>
              <a:buSzPts val="1200"/>
              <a:buChar char="■"/>
              <a:defRPr sz="2400"/>
            </a:lvl3pPr>
            <a:lvl4pPr marL="3657600" lvl="3" indent="-609600">
              <a:spcBef>
                <a:spcPts val="3200"/>
              </a:spcBef>
              <a:spcAft>
                <a:spcPts val="0"/>
              </a:spcAft>
              <a:buSzPts val="1200"/>
              <a:buChar char="●"/>
              <a:defRPr sz="2400"/>
            </a:lvl4pPr>
            <a:lvl5pPr marL="4572000" lvl="4" indent="-609600">
              <a:spcBef>
                <a:spcPts val="3200"/>
              </a:spcBef>
              <a:spcAft>
                <a:spcPts val="0"/>
              </a:spcAft>
              <a:buSzPts val="1200"/>
              <a:buChar char="○"/>
              <a:defRPr sz="2400"/>
            </a:lvl5pPr>
            <a:lvl6pPr marL="5486400" lvl="5" indent="-609600">
              <a:spcBef>
                <a:spcPts val="3200"/>
              </a:spcBef>
              <a:spcAft>
                <a:spcPts val="0"/>
              </a:spcAft>
              <a:buSzPts val="1200"/>
              <a:buChar char="■"/>
              <a:defRPr sz="2400"/>
            </a:lvl6pPr>
            <a:lvl7pPr marL="6400800" lvl="6" indent="-609600">
              <a:spcBef>
                <a:spcPts val="3200"/>
              </a:spcBef>
              <a:spcAft>
                <a:spcPts val="0"/>
              </a:spcAft>
              <a:buSzPts val="1200"/>
              <a:buChar char="●"/>
              <a:defRPr sz="2400"/>
            </a:lvl7pPr>
            <a:lvl8pPr marL="7315200" lvl="7" indent="-609600">
              <a:spcBef>
                <a:spcPts val="3200"/>
              </a:spcBef>
              <a:spcAft>
                <a:spcPts val="0"/>
              </a:spcAft>
              <a:buSzPts val="1200"/>
              <a:buChar char="○"/>
              <a:defRPr sz="2400"/>
            </a:lvl8pPr>
            <a:lvl9pPr marL="8229600" lvl="8" indent="-609600">
              <a:spcBef>
                <a:spcPts val="3200"/>
              </a:spcBef>
              <a:spcAft>
                <a:spcPts val="3200"/>
              </a:spcAft>
              <a:buSzPts val="1200"/>
              <a:buChar char="■"/>
              <a:defRPr sz="2400"/>
            </a:lvl9pPr>
          </a:lstStyle>
          <a:p>
            <a:endParaRPr/>
          </a:p>
        </p:txBody>
      </p:sp>
    </p:spTree>
    <p:extLst>
      <p:ext uri="{BB962C8B-B14F-4D97-AF65-F5344CB8AC3E}">
        <p14:creationId xmlns:p14="http://schemas.microsoft.com/office/powerpoint/2010/main" val="40424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23400" y="737650"/>
            <a:ext cx="170412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52222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24" name="Google Shape;24;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Autofit/>
          </a:bodyPr>
          <a:lstStyle>
            <a:lvl1pPr marL="914400" lvl="0" indent="-609600">
              <a:spcBef>
                <a:spcPts val="0"/>
              </a:spcBef>
              <a:spcAft>
                <a:spcPts val="0"/>
              </a:spcAft>
              <a:buSzPts val="1200"/>
              <a:buChar char="●"/>
              <a:defRPr sz="2400"/>
            </a:lvl1pPr>
            <a:lvl2pPr marL="1828800" lvl="1" indent="-609600">
              <a:spcBef>
                <a:spcPts val="3200"/>
              </a:spcBef>
              <a:spcAft>
                <a:spcPts val="0"/>
              </a:spcAft>
              <a:buSzPts val="1200"/>
              <a:buChar char="○"/>
              <a:defRPr sz="2400"/>
            </a:lvl2pPr>
            <a:lvl3pPr marL="2743200" lvl="2" indent="-609600">
              <a:spcBef>
                <a:spcPts val="3200"/>
              </a:spcBef>
              <a:spcAft>
                <a:spcPts val="0"/>
              </a:spcAft>
              <a:buSzPts val="1200"/>
              <a:buChar char="■"/>
              <a:defRPr sz="2400"/>
            </a:lvl3pPr>
            <a:lvl4pPr marL="3657600" lvl="3" indent="-609600">
              <a:spcBef>
                <a:spcPts val="3200"/>
              </a:spcBef>
              <a:spcAft>
                <a:spcPts val="0"/>
              </a:spcAft>
              <a:buSzPts val="1200"/>
              <a:buChar char="●"/>
              <a:defRPr sz="2400"/>
            </a:lvl4pPr>
            <a:lvl5pPr marL="4572000" lvl="4" indent="-609600">
              <a:spcBef>
                <a:spcPts val="3200"/>
              </a:spcBef>
              <a:spcAft>
                <a:spcPts val="0"/>
              </a:spcAft>
              <a:buSzPts val="1200"/>
              <a:buChar char="○"/>
              <a:defRPr sz="2400"/>
            </a:lvl5pPr>
            <a:lvl6pPr marL="5486400" lvl="5" indent="-609600">
              <a:spcBef>
                <a:spcPts val="3200"/>
              </a:spcBef>
              <a:spcAft>
                <a:spcPts val="0"/>
              </a:spcAft>
              <a:buSzPts val="1200"/>
              <a:buChar char="■"/>
              <a:defRPr sz="2400"/>
            </a:lvl6pPr>
            <a:lvl7pPr marL="6400800" lvl="6" indent="-609600">
              <a:spcBef>
                <a:spcPts val="3200"/>
              </a:spcBef>
              <a:spcAft>
                <a:spcPts val="0"/>
              </a:spcAft>
              <a:buSzPts val="1200"/>
              <a:buChar char="●"/>
              <a:defRPr sz="2400"/>
            </a:lvl7pPr>
            <a:lvl8pPr marL="7315200" lvl="7" indent="-609600">
              <a:spcBef>
                <a:spcPts val="3200"/>
              </a:spcBef>
              <a:spcAft>
                <a:spcPts val="0"/>
              </a:spcAft>
              <a:buSzPts val="1200"/>
              <a:buChar char="○"/>
              <a:defRPr sz="2400"/>
            </a:lvl8pPr>
            <a:lvl9pPr marL="8229600" lvl="8" indent="-609600">
              <a:spcBef>
                <a:spcPts val="3200"/>
              </a:spcBef>
              <a:spcAft>
                <a:spcPts val="3200"/>
              </a:spcAft>
              <a:buSzPts val="1200"/>
              <a:buChar char="■"/>
              <a:defRPr sz="2400"/>
            </a:lvl9pPr>
          </a:lstStyle>
          <a:p>
            <a:endParaRPr/>
          </a:p>
        </p:txBody>
      </p:sp>
    </p:spTree>
    <p:extLst>
      <p:ext uri="{BB962C8B-B14F-4D97-AF65-F5344CB8AC3E}">
        <p14:creationId xmlns:p14="http://schemas.microsoft.com/office/powerpoint/2010/main" val="156573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980500" y="900300"/>
            <a:ext cx="12735600" cy="8181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Tree>
    <p:extLst>
      <p:ext uri="{BB962C8B-B14F-4D97-AF65-F5344CB8AC3E}">
        <p14:creationId xmlns:p14="http://schemas.microsoft.com/office/powerpoint/2010/main" val="170038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9144000" y="-250"/>
            <a:ext cx="9144000" cy="10287000"/>
          </a:xfrm>
          <a:prstGeom prst="rect">
            <a:avLst/>
          </a:prstGeom>
          <a:solidFill>
            <a:schemeClr val="lt2"/>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9" name="Google Shape;29;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0" name="Google Shape;30;p9"/>
          <p:cNvSpPr txBox="1">
            <a:spLocks noGrp="1"/>
          </p:cNvSpPr>
          <p:nvPr>
            <p:ph type="subTitle" idx="1"/>
          </p:nvPr>
        </p:nvSpPr>
        <p:spPr>
          <a:xfrm>
            <a:off x="531000" y="5606150"/>
            <a:ext cx="8090400" cy="247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1" name="Google Shape;31;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Autofit/>
          </a:bodyPr>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375149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623400" y="8461150"/>
            <a:ext cx="11997600" cy="1210200"/>
          </a:xfrm>
          <a:prstGeom prst="rect">
            <a:avLst/>
          </a:prstGeom>
        </p:spPr>
        <p:txBody>
          <a:bodyPr spcFirstLastPara="1" wrap="square" lIns="91425" tIns="91425" rIns="91425" bIns="91425" anchor="ctr" anchorCtr="0">
            <a:noAutofit/>
          </a:bodyPr>
          <a:lstStyle>
            <a:lvl1pPr marL="914400" lvl="0" indent="-457200">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864451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36" name="Google Shape;36;p11"/>
          <p:cNvSpPr txBox="1">
            <a:spLocks noGrp="1"/>
          </p:cNvSpPr>
          <p:nvPr>
            <p:ph type="body" idx="1"/>
          </p:nvPr>
        </p:nvSpPr>
        <p:spPr>
          <a:xfrm>
            <a:off x="623400" y="6304450"/>
            <a:ext cx="17041200" cy="2601600"/>
          </a:xfrm>
          <a:prstGeom prst="rect">
            <a:avLst/>
          </a:prstGeom>
        </p:spPr>
        <p:txBody>
          <a:bodyPr spcFirstLastPara="1" wrap="square" lIns="91425" tIns="91425" rIns="91425" bIns="91425" anchor="t" anchorCtr="0">
            <a:noAutofit/>
          </a:bodyPr>
          <a:lstStyle>
            <a:lvl1pPr marL="914400" lvl="0" indent="-685800" algn="ctr">
              <a:spcBef>
                <a:spcPts val="0"/>
              </a:spcBef>
              <a:spcAft>
                <a:spcPts val="0"/>
              </a:spcAft>
              <a:buSzPts val="1800"/>
              <a:buChar char="●"/>
              <a:defRPr/>
            </a:lvl1pPr>
            <a:lvl2pPr marL="1828800" lvl="1" indent="-635000" algn="ctr">
              <a:spcBef>
                <a:spcPts val="3200"/>
              </a:spcBef>
              <a:spcAft>
                <a:spcPts val="0"/>
              </a:spcAft>
              <a:buSzPts val="1400"/>
              <a:buChar char="○"/>
              <a:defRPr/>
            </a:lvl2pPr>
            <a:lvl3pPr marL="2743200" lvl="2" indent="-635000" algn="ctr">
              <a:spcBef>
                <a:spcPts val="3200"/>
              </a:spcBef>
              <a:spcAft>
                <a:spcPts val="0"/>
              </a:spcAft>
              <a:buSzPts val="1400"/>
              <a:buChar char="■"/>
              <a:defRPr/>
            </a:lvl3pPr>
            <a:lvl4pPr marL="3657600" lvl="3" indent="-635000" algn="ctr">
              <a:spcBef>
                <a:spcPts val="3200"/>
              </a:spcBef>
              <a:spcAft>
                <a:spcPts val="0"/>
              </a:spcAft>
              <a:buSzPts val="1400"/>
              <a:buChar char="●"/>
              <a:defRPr/>
            </a:lvl4pPr>
            <a:lvl5pPr marL="4572000" lvl="4" indent="-635000" algn="ctr">
              <a:spcBef>
                <a:spcPts val="3200"/>
              </a:spcBef>
              <a:spcAft>
                <a:spcPts val="0"/>
              </a:spcAft>
              <a:buSzPts val="1400"/>
              <a:buChar char="○"/>
              <a:defRPr/>
            </a:lvl5pPr>
            <a:lvl6pPr marL="5486400" lvl="5" indent="-635000" algn="ctr">
              <a:spcBef>
                <a:spcPts val="3200"/>
              </a:spcBef>
              <a:spcAft>
                <a:spcPts val="0"/>
              </a:spcAft>
              <a:buSzPts val="1400"/>
              <a:buChar char="■"/>
              <a:defRPr/>
            </a:lvl6pPr>
            <a:lvl7pPr marL="6400800" lvl="6" indent="-635000" algn="ctr">
              <a:spcBef>
                <a:spcPts val="3200"/>
              </a:spcBef>
              <a:spcAft>
                <a:spcPts val="0"/>
              </a:spcAft>
              <a:buSzPts val="1400"/>
              <a:buChar char="●"/>
              <a:defRPr/>
            </a:lvl7pPr>
            <a:lvl8pPr marL="7315200" lvl="7" indent="-635000" algn="ctr">
              <a:spcBef>
                <a:spcPts val="3200"/>
              </a:spcBef>
              <a:spcAft>
                <a:spcPts val="0"/>
              </a:spcAft>
              <a:buSzPts val="1400"/>
              <a:buChar char="○"/>
              <a:defRPr/>
            </a:lvl8pPr>
            <a:lvl9pPr marL="8229600" lvl="8" indent="-635000" algn="ctr">
              <a:spcBef>
                <a:spcPts val="3200"/>
              </a:spcBef>
              <a:spcAft>
                <a:spcPts val="3200"/>
              </a:spcAft>
              <a:buSzPts val="1400"/>
              <a:buChar char="■"/>
              <a:defRPr/>
            </a:lvl9pPr>
          </a:lstStyle>
          <a:p>
            <a:endParaRPr/>
          </a:p>
        </p:txBody>
      </p:sp>
    </p:spTree>
    <p:extLst>
      <p:ext uri="{BB962C8B-B14F-4D97-AF65-F5344CB8AC3E}">
        <p14:creationId xmlns:p14="http://schemas.microsoft.com/office/powerpoint/2010/main" val="3246373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93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41919378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0.png"/><Relationship Id="rId18" Type="http://schemas.openxmlformats.org/officeDocument/2006/relationships/image" Target="../media/image40.svg"/><Relationship Id="rId3" Type="http://schemas.openxmlformats.org/officeDocument/2006/relationships/image" Target="../media/image55.svg"/><Relationship Id="rId7" Type="http://schemas.openxmlformats.org/officeDocument/2006/relationships/image" Target="../media/image57.png"/><Relationship Id="rId12"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28.svg"/><Relationship Id="rId15" Type="http://schemas.openxmlformats.org/officeDocument/2006/relationships/image" Target="../media/image28.png"/><Relationship Id="rId10" Type="http://schemas.openxmlformats.org/officeDocument/2006/relationships/image" Target="../media/image24.svg"/><Relationship Id="rId19" Type="http://schemas.openxmlformats.org/officeDocument/2006/relationships/image" Target="../media/image61.png"/><Relationship Id="rId4" Type="http://schemas.openxmlformats.org/officeDocument/2006/relationships/image" Target="../media/image7.png"/><Relationship Id="rId9" Type="http://schemas.openxmlformats.org/officeDocument/2006/relationships/image" Target="../media/image58.png"/><Relationship Id="rId1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8" Type="http://schemas.openxmlformats.org/officeDocument/2006/relationships/image" Target="../media/image53.svg"/><Relationship Id="rId3" Type="http://schemas.openxmlformats.org/officeDocument/2006/relationships/image" Target="../media/image42.svg"/><Relationship Id="rId7" Type="http://schemas.openxmlformats.org/officeDocument/2006/relationships/image" Target="../media/image65.png"/><Relationship Id="rId17" Type="http://schemas.openxmlformats.org/officeDocument/2006/relationships/image" Target="../media/image67.png"/><Relationship Id="rId2" Type="http://schemas.openxmlformats.org/officeDocument/2006/relationships/image" Target="../media/image62.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64.png"/><Relationship Id="rId19"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6.sv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45.png"/><Relationship Id="rId9"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7.jpg"/><Relationship Id="rId3" Type="http://schemas.openxmlformats.org/officeDocument/2006/relationships/image" Target="../media/image28.svg"/><Relationship Id="rId7" Type="http://schemas.openxmlformats.org/officeDocument/2006/relationships/image" Target="../media/image10.svg"/><Relationship Id="rId12"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jp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37.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34.svg"/><Relationship Id="rId5" Type="http://schemas.openxmlformats.org/officeDocument/2006/relationships/image" Target="../media/image41.svg"/><Relationship Id="rId10" Type="http://schemas.openxmlformats.org/officeDocument/2006/relationships/image" Target="../media/image75.png"/><Relationship Id="rId9" Type="http://schemas.openxmlformats.org/officeDocument/2006/relationships/image" Target="../media/image30.svg"/><Relationship Id="rId14"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0.svg"/><Relationship Id="rId7" Type="http://schemas.openxmlformats.org/officeDocument/2006/relationships/image" Target="../media/image10.sv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6.png"/><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22.svg"/><Relationship Id="rId18" Type="http://schemas.openxmlformats.org/officeDocument/2006/relationships/image" Target="../media/image95.png"/><Relationship Id="rId3" Type="http://schemas.openxmlformats.org/officeDocument/2006/relationships/image" Target="../media/image2.svg"/><Relationship Id="rId21" Type="http://schemas.openxmlformats.org/officeDocument/2006/relationships/image" Target="../media/image78.svg"/><Relationship Id="rId7" Type="http://schemas.openxmlformats.org/officeDocument/2006/relationships/image" Target="../media/image89.png"/><Relationship Id="rId12" Type="http://schemas.openxmlformats.org/officeDocument/2006/relationships/image" Target="../media/image92.png"/><Relationship Id="rId17" Type="http://schemas.openxmlformats.org/officeDocument/2006/relationships/image" Target="../media/image74.svg"/><Relationship Id="rId25" Type="http://schemas.openxmlformats.org/officeDocument/2006/relationships/image" Target="../media/image61.png"/><Relationship Id="rId2" Type="http://schemas.openxmlformats.org/officeDocument/2006/relationships/image" Target="../media/image48.pn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svg"/><Relationship Id="rId24" Type="http://schemas.openxmlformats.org/officeDocument/2006/relationships/image" Target="../media/image97.png"/><Relationship Id="rId5" Type="http://schemas.openxmlformats.org/officeDocument/2006/relationships/image" Target="../media/image66.svg"/><Relationship Id="rId15" Type="http://schemas.openxmlformats.org/officeDocument/2006/relationships/image" Target="../media/image72.svg"/><Relationship Id="rId23" Type="http://schemas.openxmlformats.org/officeDocument/2006/relationships/image" Target="../media/image80.svg"/><Relationship Id="rId10" Type="http://schemas.openxmlformats.org/officeDocument/2006/relationships/image" Target="../media/image91.png"/><Relationship Id="rId19" Type="http://schemas.openxmlformats.org/officeDocument/2006/relationships/image" Target="../media/image76.svg"/><Relationship Id="rId4" Type="http://schemas.openxmlformats.org/officeDocument/2006/relationships/image" Target="../media/image8.png"/><Relationship Id="rId9" Type="http://schemas.openxmlformats.org/officeDocument/2006/relationships/image" Target="../media/image90.png"/><Relationship Id="rId14" Type="http://schemas.openxmlformats.org/officeDocument/2006/relationships/image" Target="../media/image93.png"/><Relationship Id="rId22" Type="http://schemas.openxmlformats.org/officeDocument/2006/relationships/image" Target="../media/image96.png"/></Relationships>
</file>

<file path=ppt/slides/_rels/slide19.xml.rels><?xml version="1.0" encoding="UTF-8" standalone="yes"?>
<Relationships xmlns="http://schemas.openxmlformats.org/package/2006/relationships"><Relationship Id="rId13" Type="http://schemas.openxmlformats.org/officeDocument/2006/relationships/image" Target="../media/image101.png"/><Relationship Id="rId3" Type="http://schemas.openxmlformats.org/officeDocument/2006/relationships/image" Target="../media/image30.svg"/><Relationship Id="rId12" Type="http://schemas.openxmlformats.org/officeDocument/2006/relationships/image" Target="../media/image100.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svg"/><Relationship Id="rId5" Type="http://schemas.openxmlformats.org/officeDocument/2006/relationships/image" Target="../media/image32.svg"/><Relationship Id="rId15" Type="http://schemas.openxmlformats.org/officeDocument/2006/relationships/image" Target="../media/image103.png"/><Relationship Id="rId4" Type="http://schemas.openxmlformats.org/officeDocument/2006/relationships/image" Target="../media/image98.png"/><Relationship Id="rId14" Type="http://schemas.openxmlformats.org/officeDocument/2006/relationships/image" Target="../media/image102.png"/></Relationships>
</file>

<file path=ppt/slides/_rels/slide2.xml.rels><?xml version="1.0" encoding="UTF-8" standalone="yes"?>
<Relationships xmlns="http://schemas.openxmlformats.org/package/2006/relationships"><Relationship Id="rId21" Type="http://schemas.openxmlformats.org/officeDocument/2006/relationships/image" Target="../media/image18.svg"/><Relationship Id="rId12" Type="http://schemas.openxmlformats.org/officeDocument/2006/relationships/image" Target="../media/image8.png"/><Relationship Id="rId17" Type="http://schemas.openxmlformats.org/officeDocument/2006/relationships/image" Target="../media/image10.png"/><Relationship Id="rId2" Type="http://schemas.openxmlformats.org/officeDocument/2006/relationships/image" Target="../media/image6.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28.svg"/><Relationship Id="rId24" Type="http://schemas.openxmlformats.org/officeDocument/2006/relationships/image" Target="../media/image13.png"/><Relationship Id="rId15" Type="http://schemas.openxmlformats.org/officeDocument/2006/relationships/image" Target="../media/image66.svg"/><Relationship Id="rId23" Type="http://schemas.openxmlformats.org/officeDocument/2006/relationships/image" Target="../media/image64.svg"/><Relationship Id="rId10" Type="http://schemas.openxmlformats.org/officeDocument/2006/relationships/image" Target="../media/image7.png"/><Relationship Id="rId19" Type="http://schemas.openxmlformats.org/officeDocument/2006/relationships/image" Target="../media/image91.svg"/><Relationship Id="rId9" Type="http://schemas.openxmlformats.org/officeDocument/2006/relationships/image" Target="../media/image88.svg"/><Relationship Id="rId22" Type="http://schemas.openxmlformats.org/officeDocument/2006/relationships/image" Target="../media/image12.png"/></Relationships>
</file>

<file path=ppt/slides/_rels/slide20.xml.rels><?xml version="1.0" encoding="UTF-8" standalone="yes"?>
<Relationships xmlns="http://schemas.openxmlformats.org/package/2006/relationships"><Relationship Id="rId13" Type="http://schemas.openxmlformats.org/officeDocument/2006/relationships/image" Target="../media/image24.svg"/><Relationship Id="rId12"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37.png"/><Relationship Id="rId9" Type="http://schemas.openxmlformats.org/officeDocument/2006/relationships/image" Target="../media/image20.svg"/><Relationship Id="rId14" Type="http://schemas.openxmlformats.org/officeDocument/2006/relationships/image" Target="../media/image106.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2.png"/><Relationship Id="rId25" Type="http://schemas.openxmlformats.org/officeDocument/2006/relationships/image" Target="../media/image24.svg"/><Relationship Id="rId2" Type="http://schemas.openxmlformats.org/officeDocument/2006/relationships/image" Target="../media/image48.png"/><Relationship Id="rId20"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51.png"/><Relationship Id="rId24" Type="http://schemas.openxmlformats.org/officeDocument/2006/relationships/image" Target="../media/image53.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107.png"/><Relationship Id="rId9" Type="http://schemas.openxmlformats.org/officeDocument/2006/relationships/image" Target="../media/image108.png"/></Relationships>
</file>

<file path=ppt/slides/_rels/slide22.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8.svg"/><Relationship Id="rId12" Type="http://schemas.openxmlformats.org/officeDocument/2006/relationships/image" Target="../media/image22.sv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37.png"/><Relationship Id="rId10" Type="http://schemas.openxmlformats.org/officeDocument/2006/relationships/image" Target="../media/image20.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09.jpg"/><Relationship Id="rId7" Type="http://schemas.openxmlformats.org/officeDocument/2006/relationships/image" Target="../media/image39.svg"/><Relationship Id="rId12" Type="http://schemas.openxmlformats.org/officeDocument/2006/relationships/image" Target="../media/image76.png"/><Relationship Id="rId2"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22.svg"/><Relationship Id="rId10" Type="http://schemas.openxmlformats.org/officeDocument/2006/relationships/image" Target="../media/image37.png"/><Relationship Id="rId9" Type="http://schemas.openxmlformats.org/officeDocument/2006/relationships/image" Target="../media/image10.svg"/><Relationship Id="rId14" Type="http://schemas.openxmlformats.org/officeDocument/2006/relationships/image" Target="../media/image110.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svg"/><Relationship Id="rId7" Type="http://schemas.openxmlformats.org/officeDocument/2006/relationships/image" Target="../media/image37.sv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113.png"/><Relationship Id="rId5" Type="http://schemas.openxmlformats.org/officeDocument/2006/relationships/image" Target="../media/image53.svg"/><Relationship Id="rId10"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0.svg"/><Relationship Id="rId12" Type="http://schemas.openxmlformats.org/officeDocument/2006/relationships/image" Target="../media/image4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22.svg"/><Relationship Id="rId5" Type="http://schemas.openxmlformats.org/officeDocument/2006/relationships/image" Target="../media/image55.svg"/><Relationship Id="rId10" Type="http://schemas.openxmlformats.org/officeDocument/2006/relationships/image" Target="../media/image37.png"/><Relationship Id="rId4" Type="http://schemas.openxmlformats.org/officeDocument/2006/relationships/image" Target="../media/image114.png"/><Relationship Id="rId9" Type="http://schemas.openxmlformats.org/officeDocument/2006/relationships/image" Target="../media/image57.svg"/><Relationship Id="rId1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1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32.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40.svg"/><Relationship Id="rId10" Type="http://schemas.openxmlformats.org/officeDocument/2006/relationships/image" Target="../media/image26.png"/><Relationship Id="rId19" Type="http://schemas.openxmlformats.org/officeDocument/2006/relationships/image" Target="../media/image18.svg"/><Relationship Id="rId4" Type="http://schemas.openxmlformats.org/officeDocument/2006/relationships/image" Target="../media/image28.svg"/><Relationship Id="rId9" Type="http://schemas.openxmlformats.org/officeDocument/2006/relationships/image" Target="../media/image34.sv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svg"/><Relationship Id="rId7" Type="http://schemas.openxmlformats.org/officeDocument/2006/relationships/image" Target="../media/image22.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9.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13" Type="http://schemas.openxmlformats.org/officeDocument/2006/relationships/image" Target="../media/image12.svg"/><Relationship Id="rId18" Type="http://schemas.microsoft.com/office/2007/relationships/hdphoto" Target="../media/hdphoto2.wdp"/><Relationship Id="rId3" Type="http://schemas.openxmlformats.org/officeDocument/2006/relationships/image" Target="../media/image2.svg"/><Relationship Id="rId17" Type="http://schemas.openxmlformats.org/officeDocument/2006/relationships/image" Target="../media/image46.png"/><Relationship Id="rId2" Type="http://schemas.openxmlformats.org/officeDocument/2006/relationships/image" Target="../media/image4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0.svg"/><Relationship Id="rId5" Type="http://schemas.openxmlformats.org/officeDocument/2006/relationships/image" Target="../media/image4.svg"/><Relationship Id="rId15" Type="http://schemas.microsoft.com/office/2007/relationships/hdphoto" Target="../media/hdphoto1.wdp"/><Relationship Id="rId10" Type="http://schemas.openxmlformats.org/officeDocument/2006/relationships/image" Target="../media/image43.png"/><Relationship Id="rId19" Type="http://schemas.openxmlformats.org/officeDocument/2006/relationships/image" Target="../media/image47.png"/><Relationship Id="rId9" Type="http://schemas.openxmlformats.org/officeDocument/2006/relationships/image" Target="../media/image8.sv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26" Type="http://schemas.openxmlformats.org/officeDocument/2006/relationships/image" Target="../media/image54.png"/><Relationship Id="rId3" Type="http://schemas.openxmlformats.org/officeDocument/2006/relationships/image" Target="../media/image2.svg"/><Relationship Id="rId7" Type="http://schemas.openxmlformats.org/officeDocument/2006/relationships/image" Target="../media/image51.png"/><Relationship Id="rId25" Type="http://schemas.openxmlformats.org/officeDocument/2006/relationships/image" Target="../media/image24.svg"/><Relationship Id="rId2" Type="http://schemas.openxmlformats.org/officeDocument/2006/relationships/image" Target="../media/image48.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0.png"/><Relationship Id="rId24" Type="http://schemas.openxmlformats.org/officeDocument/2006/relationships/image" Target="../media/image53.png"/><Relationship Id="rId5" Type="http://schemas.openxmlformats.org/officeDocument/2006/relationships/image" Target="../media/image4.svg"/><Relationship Id="rId23" Type="http://schemas.openxmlformats.org/officeDocument/2006/relationships/image" Target="../media/image22.svg"/><Relationship Id="rId19" Type="http://schemas.openxmlformats.org/officeDocument/2006/relationships/image" Target="../media/image18.sv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45774" y="5936120"/>
            <a:ext cx="30579547" cy="1528977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71036" y="4711179"/>
            <a:ext cx="1456534" cy="332404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77950" y="4742352"/>
            <a:ext cx="4520314" cy="301628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4400">
            <a:off x="16336737" y="835291"/>
            <a:ext cx="864175" cy="1033252"/>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3414" flipH="1">
            <a:off x="1428802" y="816437"/>
            <a:ext cx="895712" cy="1070960"/>
          </a:xfrm>
          <a:prstGeom prst="rect">
            <a:avLst/>
          </a:prstGeom>
        </p:spPr>
      </p:pic>
      <p:grpSp>
        <p:nvGrpSpPr>
          <p:cNvPr id="14" name="Group 3"/>
          <p:cNvGrpSpPr/>
          <p:nvPr/>
        </p:nvGrpSpPr>
        <p:grpSpPr>
          <a:xfrm>
            <a:off x="2209800" y="1675182"/>
            <a:ext cx="13920176" cy="6744917"/>
            <a:chOff x="0" y="-86703"/>
            <a:chExt cx="4263800" cy="2281614"/>
          </a:xfrm>
        </p:grpSpPr>
        <p:sp>
          <p:nvSpPr>
            <p:cNvPr id="15" name="Freeform 4"/>
            <p:cNvSpPr/>
            <p:nvPr/>
          </p:nvSpPr>
          <p:spPr>
            <a:xfrm>
              <a:off x="0" y="-86703"/>
              <a:ext cx="4263800" cy="2281614"/>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sp>
        <p:nvSpPr>
          <p:cNvPr id="16" name="TextBox 15"/>
          <p:cNvSpPr txBox="1"/>
          <p:nvPr/>
        </p:nvSpPr>
        <p:spPr>
          <a:xfrm>
            <a:off x="2526083" y="2956879"/>
            <a:ext cx="13335001" cy="3416320"/>
          </a:xfrm>
          <a:prstGeom prst="rect">
            <a:avLst/>
          </a:prstGeom>
          <a:noFill/>
        </p:spPr>
        <p:txBody>
          <a:bodyPr wrap="square" rtlCol="0">
            <a:spAutoFit/>
          </a:bodyPr>
          <a:lstStyle/>
          <a:p>
            <a:pPr algn="ctr">
              <a:lnSpc>
                <a:spcPct val="150000"/>
              </a:lnSpc>
            </a:pPr>
            <a:r>
              <a:rPr lang="en-US" sz="7200" b="1" dirty="0" smtClean="0">
                <a:solidFill>
                  <a:schemeClr val="accent4">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chemeClr val="accent4">
                    <a:lumMod val="50000"/>
                  </a:schemeClr>
                </a:solidFill>
                <a:latin typeface="Arial" panose="020B0604020202020204" pitchFamily="34" charset="0"/>
                <a:cs typeface="Arial" panose="020B0604020202020204" pitchFamily="34" charset="0"/>
              </a:rPr>
              <a:t>ĐẾN VỚI TIẾT HỌC HÔM NAY!</a:t>
            </a:r>
            <a:endParaRPr lang="en-US" sz="7200" b="1"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EB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62742" flipH="1">
            <a:off x="16137208" y="8210274"/>
            <a:ext cx="2493073" cy="2641985"/>
          </a:xfrm>
          <a:prstGeom prst="rect">
            <a:avLst/>
          </a:prstGeom>
        </p:spPr>
      </p:pic>
      <p:pic>
        <p:nvPicPr>
          <p:cNvPr id="7" name="Picture 7"/>
          <p:cNvPicPr>
            <a:picLocks noChangeAspect="1"/>
          </p:cNvPicPr>
          <p:nvPr/>
        </p:nvPicPr>
        <p:blipFill>
          <a:blip r:embed="rId4">
            <a:alphaModFix amt="6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3970" y="8065866"/>
            <a:ext cx="5500065" cy="5622743"/>
          </a:xfrm>
          <a:prstGeom prst="rect">
            <a:avLst/>
          </a:prstGeom>
        </p:spPr>
      </p:pic>
      <p:pic>
        <p:nvPicPr>
          <p:cNvPr id="8" name="Picture 8"/>
          <p:cNvPicPr>
            <a:picLocks noChangeAspect="1"/>
          </p:cNvPicPr>
          <p:nvPr/>
        </p:nvPicPr>
        <p:blipFill>
          <a:blip r:embed="rId6"/>
          <a:srcRect/>
          <a:stretch>
            <a:fillRect/>
          </a:stretch>
        </p:blipFill>
        <p:spPr>
          <a:xfrm rot="894858">
            <a:off x="14008661" y="690988"/>
            <a:ext cx="1435928" cy="1227718"/>
          </a:xfrm>
          <a:prstGeom prst="rect">
            <a:avLst/>
          </a:prstGeom>
        </p:spPr>
      </p:pic>
      <p:pic>
        <p:nvPicPr>
          <p:cNvPr id="9" name="Picture 9"/>
          <p:cNvPicPr>
            <a:picLocks noChangeAspect="1"/>
          </p:cNvPicPr>
          <p:nvPr/>
        </p:nvPicPr>
        <p:blipFill>
          <a:blip r:embed="rId7">
            <a:alphaModFix amt="86000"/>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4533957">
            <a:off x="15333907" y="-1234939"/>
            <a:ext cx="3150394" cy="411480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281120" y="9053141"/>
            <a:ext cx="578763" cy="5019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56395">
            <a:off x="-413887" y="7701861"/>
            <a:ext cx="1709047" cy="17152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83161">
            <a:off x="16834246" y="1151499"/>
            <a:ext cx="1098997" cy="1586479"/>
          </a:xfrm>
          <a:prstGeom prst="rect">
            <a:avLst/>
          </a:prstGeom>
        </p:spPr>
      </p:pic>
      <p:sp>
        <p:nvSpPr>
          <p:cNvPr id="14" name="TextBox 14"/>
          <p:cNvSpPr txBox="1"/>
          <p:nvPr/>
        </p:nvSpPr>
        <p:spPr>
          <a:xfrm>
            <a:off x="3554272" y="1211407"/>
            <a:ext cx="9552128" cy="897682"/>
          </a:xfrm>
          <a:prstGeom prst="rect">
            <a:avLst/>
          </a:prstGeom>
        </p:spPr>
        <p:txBody>
          <a:bodyPr wrap="square" lIns="0" tIns="0" rIns="0" bIns="0" rtlCol="0" anchor="t">
            <a:spAutoFit/>
          </a:bodyPr>
          <a:lstStyle/>
          <a:p>
            <a:pPr>
              <a:lnSpc>
                <a:spcPts val="6959"/>
              </a:lnSpc>
            </a:pPr>
            <a:r>
              <a:rPr lang="en-US" sz="4000" b="1" dirty="0" err="1" smtClean="0">
                <a:solidFill>
                  <a:srgbClr val="C00000"/>
                </a:solidFill>
                <a:latin typeface="Arial" panose="020B0604020202020204" pitchFamily="34" charset="0"/>
                <a:cs typeface="Arial" panose="020B0604020202020204" pitchFamily="34" charset="0"/>
              </a:rPr>
              <a:t>Thảo</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luận</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nhóm</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đôi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và</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trả</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lời</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câu</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hỏi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749767" flipH="1">
            <a:off x="-217836" y="-292292"/>
            <a:ext cx="2493073" cy="2641985"/>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790378" flipH="1">
            <a:off x="16232484" y="7907131"/>
            <a:ext cx="1005525" cy="521045"/>
          </a:xfrm>
          <a:prstGeom prst="rect">
            <a:avLst/>
          </a:prstGeom>
        </p:spPr>
      </p:pic>
      <p:sp>
        <p:nvSpPr>
          <p:cNvPr id="20" name="Rectangle 19"/>
          <p:cNvSpPr/>
          <p:nvPr/>
        </p:nvSpPr>
        <p:spPr>
          <a:xfrm>
            <a:off x="3581217" y="2574033"/>
            <a:ext cx="13179429" cy="5909310"/>
          </a:xfrm>
          <a:prstGeom prst="rect">
            <a:avLst/>
          </a:prstGeom>
        </p:spPr>
        <p:txBody>
          <a:bodyPr wrap="square">
            <a:spAutoFit/>
          </a:bodyPr>
          <a:lstStyle/>
          <a:p>
            <a:pPr algn="just">
              <a:lnSpc>
                <a:spcPct val="150000"/>
              </a:lnSpc>
            </a:pPr>
            <a:r>
              <a:rPr lang="vi-VN" sz="3600" b="1" i="1" dirty="0" smtClean="0">
                <a:latin typeface="Arial" panose="020B0604020202020204" pitchFamily="34" charset="0"/>
                <a:cs typeface="Arial" panose="020B0604020202020204" pitchFamily="34" charset="0"/>
              </a:rPr>
              <a:t>Mỗi </a:t>
            </a:r>
            <a:r>
              <a:rPr lang="vi-VN" sz="3600" b="1" i="1" dirty="0">
                <a:latin typeface="Arial" panose="020B0604020202020204" pitchFamily="34" charset="0"/>
                <a:cs typeface="Arial" panose="020B0604020202020204" pitchFamily="34" charset="0"/>
              </a:rPr>
              <a:t>phát biểu dưới đây Đúng hay Sai?</a:t>
            </a:r>
          </a:p>
          <a:p>
            <a:pPr algn="just">
              <a:lnSpc>
                <a:spcPct val="150000"/>
              </a:lnSpc>
            </a:pPr>
            <a:r>
              <a:rPr lang="vi-VN" sz="3600" dirty="0">
                <a:latin typeface="Arial" panose="020B0604020202020204" pitchFamily="34" charset="0"/>
                <a:cs typeface="Arial" panose="020B0604020202020204" pitchFamily="34" charset="0"/>
              </a:rPr>
              <a:t>a) Máy tính có thể lưu trữ thông tin cá nhân. Khi cần thiết, chúng ta có thể gửi những thông tin đó đến máy tính khác.</a:t>
            </a:r>
          </a:p>
          <a:p>
            <a:pPr algn="just">
              <a:lnSpc>
                <a:spcPct val="150000"/>
              </a:lnSpc>
            </a:pPr>
            <a:r>
              <a:rPr lang="vi-VN" sz="3600" dirty="0">
                <a:latin typeface="Arial" panose="020B0604020202020204" pitchFamily="34" charset="0"/>
                <a:cs typeface="Arial" panose="020B0604020202020204" pitchFamily="34" charset="0"/>
              </a:rPr>
              <a:t>b) Chỉ có thể trao đổi thông tin giữa các máy tính khi có kết nối Internet.</a:t>
            </a:r>
          </a:p>
          <a:p>
            <a:pPr algn="just">
              <a:lnSpc>
                <a:spcPct val="150000"/>
              </a:lnSpc>
            </a:pPr>
            <a:r>
              <a:rPr lang="vi-VN" sz="3600" dirty="0">
                <a:latin typeface="Arial" panose="020B0604020202020204" pitchFamily="34" charset="0"/>
                <a:cs typeface="Arial" panose="020B0604020202020204" pitchFamily="34" charset="0"/>
              </a:rPr>
              <a:t>c) USB là thiết bị lưu trữ và trao đổi thông tin giữa các máy tính.</a:t>
            </a:r>
          </a:p>
          <a:p>
            <a:pPr algn="just">
              <a:lnSpc>
                <a:spcPct val="150000"/>
              </a:lnSpc>
            </a:pPr>
            <a:r>
              <a:rPr lang="vi-VN" sz="3600" dirty="0">
                <a:latin typeface="Arial" panose="020B0604020202020204" pitchFamily="34" charset="0"/>
                <a:cs typeface="Arial" panose="020B0604020202020204" pitchFamily="34" charset="0"/>
              </a:rPr>
              <a:t>d) Máy tính không có khả năng lưu trữ giọng nói của em.</a:t>
            </a:r>
          </a:p>
        </p:txBody>
      </p:sp>
      <p:sp>
        <p:nvSpPr>
          <p:cNvPr id="21" name="Rounded Rectangle 20"/>
          <p:cNvSpPr/>
          <p:nvPr/>
        </p:nvSpPr>
        <p:spPr>
          <a:xfrm>
            <a:off x="2144601" y="2312829"/>
            <a:ext cx="1173244" cy="1044387"/>
          </a:xfrm>
          <a:prstGeom prst="roundRect">
            <a:avLst/>
          </a:prstGeom>
          <a:solidFill>
            <a:schemeClr val="accent4">
              <a:lumMod val="75000"/>
            </a:schemeClr>
          </a:solidFill>
          <a:ln>
            <a:solidFill>
              <a:schemeClr val="accent4">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60800" y="3654183"/>
            <a:ext cx="1118919" cy="1129138"/>
          </a:xfrm>
          <a:prstGeom prst="rect">
            <a:avLst/>
          </a:prstGeom>
        </p:spPr>
      </p:pic>
      <p:sp>
        <p:nvSpPr>
          <p:cNvPr id="23" name="Multiply 22"/>
          <p:cNvSpPr/>
          <p:nvPr/>
        </p:nvSpPr>
        <p:spPr>
          <a:xfrm>
            <a:off x="2260799" y="5124445"/>
            <a:ext cx="922947" cy="922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2260799" y="7517655"/>
            <a:ext cx="922947" cy="922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60799" y="6388517"/>
            <a:ext cx="1118919" cy="1129138"/>
          </a:xfrm>
          <a:prstGeom prst="rect">
            <a:avLst/>
          </a:prstGeom>
        </p:spPr>
      </p:pic>
    </p:spTree>
    <p:extLst>
      <p:ext uri="{BB962C8B-B14F-4D97-AF65-F5344CB8AC3E}">
        <p14:creationId xmlns:p14="http://schemas.microsoft.com/office/powerpoint/2010/main" val="2882643327"/>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up)">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strips(downRight)">
                                      <p:cBhvr>
                                        <p:cTn id="22" dur="500"/>
                                        <p:tgtEl>
                                          <p:spTgt spid="20">
                                            <p:txEl>
                                              <p:pRg st="1" end="1"/>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strips(downRight)">
                                      <p:cBhvr>
                                        <p:cTn id="25" dur="500"/>
                                        <p:tgtEl>
                                          <p:spTgt spid="20">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strips(downRight)">
                                      <p:cBhvr>
                                        <p:cTn id="28" dur="500"/>
                                        <p:tgtEl>
                                          <p:spTgt spid="20">
                                            <p:txEl>
                                              <p:pRg st="3" end="3"/>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Effect transition="in" filter="strips(downRight)">
                                      <p:cBhvr>
                                        <p:cTn id="31" dur="500"/>
                                        <p:tgtEl>
                                          <p:spTgt spid="2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16304">
            <a:off x="-1785770" y="7632527"/>
            <a:ext cx="7234483" cy="4669530"/>
          </a:xfrm>
          <a:prstGeom prst="rect">
            <a:avLst/>
          </a:prstGeom>
        </p:spPr>
      </p:pic>
      <p:pic>
        <p:nvPicPr>
          <p:cNvPr id="3" name="Picture 3"/>
          <p:cNvPicPr>
            <a:picLocks noChangeAspect="1"/>
          </p:cNvPicPr>
          <p:nvPr/>
        </p:nvPicPr>
        <p:blipFill>
          <a:blip r:embed="rId4"/>
          <a:srcRect/>
          <a:stretch>
            <a:fillRect/>
          </a:stretch>
        </p:blipFill>
        <p:spPr>
          <a:xfrm rot="-677489">
            <a:off x="1501752" y="7526871"/>
            <a:ext cx="1704354" cy="227626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122143">
            <a:off x="16242506" y="8325780"/>
            <a:ext cx="2555064" cy="2671645"/>
          </a:xfrm>
          <a:prstGeom prst="rect">
            <a:avLst/>
          </a:prstGeom>
        </p:spPr>
      </p:pic>
      <p:pic>
        <p:nvPicPr>
          <p:cNvPr id="5" name="Picture 5"/>
          <p:cNvPicPr>
            <a:picLocks noChangeAspect="1"/>
          </p:cNvPicPr>
          <p:nvPr/>
        </p:nvPicPr>
        <p:blipFill>
          <a:blip r:embed="rId7"/>
          <a:srcRect/>
          <a:stretch>
            <a:fillRect/>
          </a:stretch>
        </p:blipFill>
        <p:spPr>
          <a:xfrm>
            <a:off x="15316200" y="1358563"/>
            <a:ext cx="1927593" cy="1790252"/>
          </a:xfrm>
          <a:prstGeom prst="rect">
            <a:avLst/>
          </a:prstGeom>
        </p:spPr>
      </p:pic>
      <p:pic>
        <p:nvPicPr>
          <p:cNvPr id="10" name="Picture 10"/>
          <p:cNvPicPr>
            <a:picLocks noChangeAspect="1"/>
          </p:cNvPicPr>
          <p:nvPr/>
        </p:nvPicPr>
        <p:blipFill>
          <a:blip r:embed="rId8"/>
          <a:srcRect/>
          <a:stretch>
            <a:fillRect/>
          </a:stretch>
        </p:blipFill>
        <p:spPr>
          <a:xfrm>
            <a:off x="6553200" y="0"/>
            <a:ext cx="1931072" cy="131795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826127" y="871667"/>
            <a:ext cx="460089" cy="440013"/>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862052" y="369722"/>
            <a:ext cx="578763" cy="501945"/>
          </a:xfrm>
          <a:prstGeom prst="rect">
            <a:avLst/>
          </a:prstGeom>
        </p:spPr>
      </p:pic>
      <p:sp>
        <p:nvSpPr>
          <p:cNvPr id="18" name="Rectangle 17"/>
          <p:cNvSpPr/>
          <p:nvPr/>
        </p:nvSpPr>
        <p:spPr>
          <a:xfrm>
            <a:off x="2895600" y="1657400"/>
            <a:ext cx="11705663" cy="5724644"/>
          </a:xfrm>
          <a:prstGeom prst="rect">
            <a:avLst/>
          </a:prstGeom>
        </p:spPr>
        <p:txBody>
          <a:bodyPr wrap="square">
            <a:spAutoFit/>
          </a:bodyPr>
          <a:lstStyle/>
          <a:p>
            <a:pPr algn="just">
              <a:lnSpc>
                <a:spcPct val="150000"/>
              </a:lnSpc>
            </a:pPr>
            <a:r>
              <a:rPr lang="en-US" sz="4400" b="1" dirty="0" smtClean="0">
                <a:solidFill>
                  <a:srgbClr val="C00000"/>
                </a:solidFill>
                <a:latin typeface="Arial" panose="020B0604020202020204" pitchFamily="34" charset="0"/>
                <a:cs typeface="Arial" panose="020B0604020202020204" pitchFamily="34" charset="0"/>
              </a:rPr>
              <a:t>?2. </a:t>
            </a:r>
            <a:r>
              <a:rPr lang="vi-VN" sz="4000" b="1" dirty="0" smtClean="0">
                <a:latin typeface="Arial" panose="020B0604020202020204" pitchFamily="34" charset="0"/>
                <a:cs typeface="Arial" panose="020B0604020202020204" pitchFamily="34" charset="0"/>
              </a:rPr>
              <a:t>Em </a:t>
            </a:r>
            <a:r>
              <a:rPr lang="vi-VN" sz="4000" b="1" dirty="0">
                <a:latin typeface="Arial" panose="020B0604020202020204" pitchFamily="34" charset="0"/>
                <a:cs typeface="Arial" panose="020B0604020202020204" pitchFamily="34" charset="0"/>
              </a:rPr>
              <a:t>muốn gửi ảnh đã lưu trong máy tính cho bạn. Em có thể sử dụng cách nào sau đây?</a:t>
            </a:r>
          </a:p>
          <a:p>
            <a:pPr algn="just">
              <a:lnSpc>
                <a:spcPct val="150000"/>
              </a:lnSpc>
            </a:pPr>
            <a:r>
              <a:rPr lang="vi-VN" sz="4000" dirty="0">
                <a:latin typeface="Arial" panose="020B0604020202020204" pitchFamily="34" charset="0"/>
                <a:cs typeface="Arial" panose="020B0604020202020204" pitchFamily="34" charset="0"/>
              </a:rPr>
              <a:t>A. Nhờ người lớn gửi tệp ảnh qua thư điện tử. </a:t>
            </a:r>
          </a:p>
          <a:p>
            <a:pPr algn="just">
              <a:lnSpc>
                <a:spcPct val="150000"/>
              </a:lnSpc>
            </a:pPr>
            <a:r>
              <a:rPr lang="vi-VN" sz="4000" dirty="0">
                <a:latin typeface="Arial" panose="020B0604020202020204" pitchFamily="34" charset="0"/>
                <a:cs typeface="Arial" panose="020B0604020202020204" pitchFamily="34" charset="0"/>
              </a:rPr>
              <a:t>B. Nhờ người lớn sao chép tệp ảnh vào USB, rồi gửi USB cho bạn.</a:t>
            </a:r>
          </a:p>
          <a:p>
            <a:pPr algn="just">
              <a:lnSpc>
                <a:spcPct val="150000"/>
              </a:lnSpc>
            </a:pPr>
            <a:r>
              <a:rPr lang="vi-VN" sz="4000" dirty="0">
                <a:latin typeface="Arial" panose="020B0604020202020204" pitchFamily="34" charset="0"/>
                <a:cs typeface="Arial" panose="020B0604020202020204" pitchFamily="34" charset="0"/>
              </a:rPr>
              <a:t>C. Cả A và B</a:t>
            </a:r>
          </a:p>
        </p:txBody>
      </p:sp>
      <p:sp>
        <p:nvSpPr>
          <p:cNvPr id="19" name="Oval 18"/>
          <p:cNvSpPr/>
          <p:nvPr/>
        </p:nvSpPr>
        <p:spPr>
          <a:xfrm>
            <a:off x="2644271" y="6434706"/>
            <a:ext cx="1018409" cy="942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79192" y="5740764"/>
            <a:ext cx="7332236" cy="3961445"/>
          </a:xfrm>
          <a:prstGeom prst="rect">
            <a:avLst/>
          </a:prstGeom>
        </p:spPr>
      </p:pic>
    </p:spTree>
    <p:extLst>
      <p:ext uri="{BB962C8B-B14F-4D97-AF65-F5344CB8AC3E}">
        <p14:creationId xmlns:p14="http://schemas.microsoft.com/office/powerpoint/2010/main" val="7719523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7211" y="800100"/>
            <a:ext cx="13415314" cy="1704203"/>
          </a:xfrm>
          <a:prstGeom prst="rect">
            <a:avLst/>
          </a:prstGeom>
        </p:spPr>
      </p:pic>
      <p:grpSp>
        <p:nvGrpSpPr>
          <p:cNvPr id="7" name="Group 7"/>
          <p:cNvGrpSpPr/>
          <p:nvPr/>
        </p:nvGrpSpPr>
        <p:grpSpPr>
          <a:xfrm>
            <a:off x="1027211" y="2971683"/>
            <a:ext cx="3810000" cy="1257417"/>
            <a:chOff x="0" y="0"/>
            <a:chExt cx="3755361" cy="2857798"/>
          </a:xfrm>
        </p:grpSpPr>
        <p:sp>
          <p:nvSpPr>
            <p:cNvPr id="8" name="Freeform 8"/>
            <p:cNvSpPr/>
            <p:nvPr/>
          </p:nvSpPr>
          <p:spPr>
            <a:xfrm>
              <a:off x="0" y="-4073"/>
              <a:ext cx="3761751" cy="2864401"/>
            </a:xfrm>
            <a:custGeom>
              <a:avLst/>
              <a:gdLst/>
              <a:ahLst/>
              <a:cxnLst/>
              <a:rect l="l" t="t" r="r" b="b"/>
              <a:pathLst>
                <a:path w="3761751" h="2864401">
                  <a:moveTo>
                    <a:pt x="3133974" y="2809923"/>
                  </a:moveTo>
                  <a:cubicBezTo>
                    <a:pt x="3133974" y="2809923"/>
                    <a:pt x="2403099" y="2864401"/>
                    <a:pt x="1962486" y="2861780"/>
                  </a:cubicBezTo>
                  <a:cubicBezTo>
                    <a:pt x="1660403" y="2859617"/>
                    <a:pt x="1057074" y="2851792"/>
                    <a:pt x="1057074" y="2851792"/>
                  </a:cubicBezTo>
                  <a:cubicBezTo>
                    <a:pt x="812932" y="2842958"/>
                    <a:pt x="449110" y="2821728"/>
                    <a:pt x="282371" y="2763550"/>
                  </a:cubicBezTo>
                  <a:cubicBezTo>
                    <a:pt x="4469" y="2666587"/>
                    <a:pt x="0" y="2493308"/>
                    <a:pt x="0" y="2001974"/>
                  </a:cubicBezTo>
                  <a:lnTo>
                    <a:pt x="0" y="2001956"/>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2001956"/>
                  </a:cubicBezTo>
                  <a:lnTo>
                    <a:pt x="3752611" y="2001974"/>
                  </a:lnTo>
                  <a:cubicBezTo>
                    <a:pt x="3752610" y="2611274"/>
                    <a:pt x="3709826" y="2759861"/>
                    <a:pt x="3133974" y="2809923"/>
                  </a:cubicBezTo>
                  <a:close/>
                </a:path>
              </a:pathLst>
            </a:custGeom>
            <a:solidFill>
              <a:srgbClr val="F4BDBD"/>
            </a:solidFill>
          </p:spPr>
        </p:sp>
      </p:gr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726400" y="560947"/>
            <a:ext cx="1759759" cy="1481397"/>
          </a:xfrm>
          <a:prstGeom prst="rect">
            <a:avLst/>
          </a:prstGeom>
        </p:spPr>
      </p:pic>
      <p:sp>
        <p:nvSpPr>
          <p:cNvPr id="27" name="TextBox 26"/>
          <p:cNvSpPr txBox="1"/>
          <p:nvPr/>
        </p:nvSpPr>
        <p:spPr>
          <a:xfrm>
            <a:off x="1570251" y="1267480"/>
            <a:ext cx="12617596" cy="769441"/>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Bảo</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vệ</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thông</a:t>
            </a:r>
            <a:r>
              <a:rPr lang="en-US" sz="4400" b="1" dirty="0" smtClean="0">
                <a:latin typeface="Arial" panose="020B0604020202020204" pitchFamily="34" charset="0"/>
                <a:cs typeface="Arial" panose="020B0604020202020204" pitchFamily="34" charset="0"/>
              </a:rPr>
              <a:t> tin </a:t>
            </a:r>
            <a:r>
              <a:rPr lang="en-US" sz="4400" b="1" dirty="0" err="1" smtClean="0">
                <a:latin typeface="Arial" panose="020B0604020202020204" pitchFamily="34" charset="0"/>
                <a:cs typeface="Arial" panose="020B0604020202020204" pitchFamily="34" charset="0"/>
              </a:rPr>
              <a:t>khi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giao</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tiếp</a:t>
            </a:r>
            <a:r>
              <a:rPr lang="en-US" sz="4400" b="1" dirty="0" smtClean="0">
                <a:latin typeface="Arial" panose="020B0604020202020204" pitchFamily="34" charset="0"/>
                <a:cs typeface="Arial" panose="020B0604020202020204" pitchFamily="34" charset="0"/>
              </a:rPr>
              <a:t> qua </a:t>
            </a:r>
            <a:r>
              <a:rPr lang="en-US" sz="4400" b="1" dirty="0" err="1" smtClean="0">
                <a:latin typeface="Arial" panose="020B0604020202020204" pitchFamily="34" charset="0"/>
                <a:cs typeface="Arial" panose="020B0604020202020204" pitchFamily="34" charset="0"/>
              </a:rPr>
              <a:t>máy</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tính</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1378262" y="3238500"/>
            <a:ext cx="3458949" cy="707886"/>
          </a:xfrm>
          <a:prstGeom prst="rect">
            <a:avLst/>
          </a:prstGeom>
          <a:noFill/>
        </p:spPr>
        <p:txBody>
          <a:bodyPr wrap="square" rtlCol="0">
            <a:spAutoFit/>
          </a:bodyPr>
          <a:lstStyle/>
          <a:p>
            <a:r>
              <a:rPr lang="en-US" sz="4000" b="1" dirty="0" err="1" smtClean="0">
                <a:solidFill>
                  <a:schemeClr val="tx2">
                    <a:lumMod val="75000"/>
                  </a:schemeClr>
                </a:solidFill>
                <a:latin typeface="Arial" panose="020B0604020202020204" pitchFamily="34" charset="0"/>
                <a:cs typeface="Arial" panose="020B0604020202020204" pitchFamily="34" charset="0"/>
              </a:rPr>
              <a:t>Hoạt</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động</a:t>
            </a:r>
            <a:r>
              <a:rPr lang="en-US" sz="4000" b="1" dirty="0" smtClean="0">
                <a:solidFill>
                  <a:schemeClr val="tx2">
                    <a:lumMod val="75000"/>
                  </a:schemeClr>
                </a:solidFill>
                <a:latin typeface="Arial" panose="020B0604020202020204" pitchFamily="34" charset="0"/>
                <a:cs typeface="Arial" panose="020B0604020202020204" pitchFamily="34" charset="0"/>
              </a:rPr>
              <a:t> 2:</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29" name="Rectangle 28"/>
          <p:cNvSpPr/>
          <p:nvPr/>
        </p:nvSpPr>
        <p:spPr>
          <a:xfrm>
            <a:off x="5029200" y="3238500"/>
            <a:ext cx="11025775" cy="707886"/>
          </a:xfrm>
          <a:prstGeom prst="rect">
            <a:avLst/>
          </a:prstGeom>
        </p:spPr>
        <p:txBody>
          <a:bodyPr wrap="none">
            <a:spAutoFit/>
          </a:bodyPr>
          <a:lstStyle/>
          <a:p>
            <a:r>
              <a:rPr lang="en-US" sz="4000" dirty="0" err="1">
                <a:solidFill>
                  <a:schemeClr val="accent4">
                    <a:lumMod val="50000"/>
                  </a:schemeClr>
                </a:solidFill>
                <a:latin typeface="Arial" panose="020B0604020202020204" pitchFamily="34" charset="0"/>
                <a:cs typeface="Arial" panose="020B0604020202020204" pitchFamily="34" charset="0"/>
              </a:rPr>
              <a:t>Làm</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gì</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để</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bảo</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vệ</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thông</a:t>
            </a:r>
            <a:r>
              <a:rPr lang="en-US" sz="4000" dirty="0">
                <a:solidFill>
                  <a:schemeClr val="accent4">
                    <a:lumMod val="50000"/>
                  </a:schemeClr>
                </a:solidFill>
                <a:latin typeface="Arial" panose="020B0604020202020204" pitchFamily="34" charset="0"/>
                <a:cs typeface="Arial" panose="020B0604020202020204" pitchFamily="34" charset="0"/>
              </a:rPr>
              <a:t> tin </a:t>
            </a:r>
            <a:r>
              <a:rPr lang="en-US" sz="4000" dirty="0" err="1">
                <a:solidFill>
                  <a:schemeClr val="accent4">
                    <a:lumMod val="50000"/>
                  </a:schemeClr>
                </a:solidFill>
                <a:latin typeface="Arial" panose="020B0604020202020204" pitchFamily="34" charset="0"/>
                <a:cs typeface="Arial" panose="020B0604020202020204" pitchFamily="34" charset="0"/>
              </a:rPr>
              <a:t>của</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em</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và</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gia</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đình</a:t>
            </a:r>
            <a:r>
              <a:rPr lang="en-US" sz="4000" dirty="0">
                <a:solidFill>
                  <a:schemeClr val="accent4">
                    <a:lumMod val="50000"/>
                  </a:schemeClr>
                </a:solidFill>
                <a:latin typeface="Arial" panose="020B0604020202020204" pitchFamily="34" charset="0"/>
                <a:cs typeface="Arial" panose="020B0604020202020204" pitchFamily="34" charset="0"/>
              </a:rPr>
              <a:t>?</a:t>
            </a:r>
          </a:p>
        </p:txBody>
      </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10876" y="4381500"/>
            <a:ext cx="6353942" cy="5547764"/>
          </a:xfrm>
          <a:prstGeom prst="rect">
            <a:avLst/>
          </a:prstGeom>
        </p:spPr>
      </p:pic>
      <p:sp>
        <p:nvSpPr>
          <p:cNvPr id="31" name="Rectangle 30"/>
          <p:cNvSpPr/>
          <p:nvPr/>
        </p:nvSpPr>
        <p:spPr>
          <a:xfrm>
            <a:off x="1087676" y="4566765"/>
            <a:ext cx="9479811" cy="4708981"/>
          </a:xfrm>
          <a:prstGeom prst="rect">
            <a:avLst/>
          </a:prstGeom>
        </p:spPr>
        <p:txBody>
          <a:bodyPr wrap="square">
            <a:spAutoFit/>
          </a:bodyPr>
          <a:lstStyle/>
          <a:p>
            <a:pPr algn="just">
              <a:lnSpc>
                <a:spcPct val="150000"/>
              </a:lnSpc>
            </a:pPr>
            <a:r>
              <a:rPr lang="en-US" sz="4000" b="1" dirty="0" smtClean="0">
                <a:latin typeface="Arial" panose="020B0604020202020204" pitchFamily="34" charset="0"/>
                <a:cs typeface="Arial" panose="020B0604020202020204" pitchFamily="34" charset="0"/>
              </a:rPr>
              <a:t>T</a:t>
            </a:r>
            <a:r>
              <a:rPr lang="vi-VN" sz="4000" b="1" dirty="0" smtClean="0">
                <a:latin typeface="Arial" panose="020B0604020202020204" pitchFamily="34" charset="0"/>
                <a:cs typeface="Arial" panose="020B0604020202020204" pitchFamily="34" charset="0"/>
              </a:rPr>
              <a:t>hảo </a:t>
            </a:r>
            <a:r>
              <a:rPr lang="vi-VN" sz="4000" b="1" dirty="0">
                <a:latin typeface="Arial" panose="020B0604020202020204" pitchFamily="34" charset="0"/>
                <a:cs typeface="Arial" panose="020B0604020202020204" pitchFamily="34" charset="0"/>
              </a:rPr>
              <a:t>luận nhóm và trả lời câu hỏi vào vở hoặc bảng nhóm: </a:t>
            </a:r>
            <a:r>
              <a:rPr lang="vi-VN" sz="4000" dirty="0">
                <a:latin typeface="Arial" panose="020B0604020202020204" pitchFamily="34" charset="0"/>
                <a:cs typeface="Arial" panose="020B0604020202020204" pitchFamily="34" charset="0"/>
              </a:rPr>
              <a:t>Em hãy thảo luận với các bạn trong nhóm để tìm ra cách bảo vệ thông tin lưu trữ trong máy tính hay trao đổi qua Internet.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15122"/>
      </p:ext>
    </p:extLst>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 calcmode="lin" valueType="num">
                                      <p:cBhvr>
                                        <p:cTn id="29"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1">
                                            <p:txEl>
                                              <p:pRg st="0" end="0"/>
                                            </p:txEl>
                                          </p:spTgt>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2837" y="3433449"/>
            <a:ext cx="6722031" cy="3738545"/>
          </a:xfrm>
          <a:prstGeom prst="rect">
            <a:avLst/>
          </a:prstGeom>
        </p:spPr>
      </p:pic>
      <p:grpSp>
        <p:nvGrpSpPr>
          <p:cNvPr id="4" name="Group 4"/>
          <p:cNvGrpSpPr/>
          <p:nvPr/>
        </p:nvGrpSpPr>
        <p:grpSpPr>
          <a:xfrm>
            <a:off x="8686800" y="6823035"/>
            <a:ext cx="8583782" cy="2356623"/>
            <a:chOff x="0" y="0"/>
            <a:chExt cx="5502121" cy="2187976"/>
          </a:xfrm>
        </p:grpSpPr>
        <p:sp>
          <p:nvSpPr>
            <p:cNvPr id="5" name="Freeform 5"/>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F4BDBD"/>
            </a:solidFill>
          </p:spPr>
        </p:sp>
      </p:grpSp>
      <p:grpSp>
        <p:nvGrpSpPr>
          <p:cNvPr id="10" name="Group 10"/>
          <p:cNvGrpSpPr/>
          <p:nvPr/>
        </p:nvGrpSpPr>
        <p:grpSpPr>
          <a:xfrm>
            <a:off x="8685476" y="4000500"/>
            <a:ext cx="8573824" cy="2286000"/>
            <a:chOff x="0" y="0"/>
            <a:chExt cx="5502121" cy="2187976"/>
          </a:xfrm>
        </p:grpSpPr>
        <p:sp>
          <p:nvSpPr>
            <p:cNvPr id="11" name="Freeform 11"/>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FFE5A1"/>
            </a:solidFill>
          </p:spPr>
        </p:sp>
      </p:grpSp>
      <p:grpSp>
        <p:nvGrpSpPr>
          <p:cNvPr id="16" name="Group 16"/>
          <p:cNvGrpSpPr/>
          <p:nvPr/>
        </p:nvGrpSpPr>
        <p:grpSpPr>
          <a:xfrm>
            <a:off x="8685476" y="1485900"/>
            <a:ext cx="8573824" cy="1974172"/>
            <a:chOff x="0" y="0"/>
            <a:chExt cx="5502121" cy="2187976"/>
          </a:xfrm>
        </p:grpSpPr>
        <p:sp>
          <p:nvSpPr>
            <p:cNvPr id="17" name="Freeform 17"/>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A7E8CE"/>
            </a:solidFill>
          </p:spPr>
        </p:sp>
      </p:gr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12988" y="6969760"/>
            <a:ext cx="5462822" cy="356573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76301" y="223560"/>
            <a:ext cx="1491050" cy="125519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503788">
            <a:off x="4475316" y="-3558918"/>
            <a:ext cx="5223762" cy="5420885"/>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312" y="146834"/>
            <a:ext cx="2272393" cy="2226946"/>
          </a:xfrm>
          <a:prstGeom prst="rect">
            <a:avLst/>
          </a:prstGeom>
        </p:spPr>
      </p:pic>
      <p:sp>
        <p:nvSpPr>
          <p:cNvPr id="26" name="Rectangle 25"/>
          <p:cNvSpPr/>
          <p:nvPr/>
        </p:nvSpPr>
        <p:spPr>
          <a:xfrm>
            <a:off x="1527297" y="3778770"/>
            <a:ext cx="5916680" cy="2748253"/>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C</a:t>
            </a:r>
            <a:r>
              <a:rPr lang="vi-VN" sz="4000" dirty="0" smtClean="0">
                <a:latin typeface="Arial" panose="020B0604020202020204" pitchFamily="34" charset="0"/>
                <a:cs typeface="Arial" panose="020B0604020202020204" pitchFamily="34" charset="0"/>
              </a:rPr>
              <a:t>ách </a:t>
            </a:r>
            <a:r>
              <a:rPr lang="vi-VN" sz="4000" dirty="0">
                <a:latin typeface="Arial" panose="020B0604020202020204" pitchFamily="34" charset="0"/>
                <a:cs typeface="Arial" panose="020B0604020202020204" pitchFamily="34" charset="0"/>
              </a:rPr>
              <a:t>bảo vệ thông tin lưu trữ trong máy tính hay trao đổi qua Internet.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25697" y="1197846"/>
            <a:ext cx="4333983" cy="1842746"/>
          </a:xfrm>
          <a:prstGeom prst="rect">
            <a:avLst/>
          </a:prstGeom>
        </p:spPr>
      </p:pic>
      <p:sp>
        <p:nvSpPr>
          <p:cNvPr id="28" name="TextBox 27"/>
          <p:cNvSpPr txBox="1"/>
          <p:nvPr/>
        </p:nvSpPr>
        <p:spPr>
          <a:xfrm>
            <a:off x="3428435" y="1562732"/>
            <a:ext cx="2928506"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Gợi</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sp>
        <p:nvSpPr>
          <p:cNvPr id="29" name="Rectangle 28"/>
          <p:cNvSpPr/>
          <p:nvPr/>
        </p:nvSpPr>
        <p:spPr>
          <a:xfrm>
            <a:off x="9921592" y="1478753"/>
            <a:ext cx="5978516" cy="1938992"/>
          </a:xfrm>
          <a:prstGeom prst="rect">
            <a:avLst/>
          </a:prstGeom>
        </p:spPr>
        <p:txBody>
          <a:bodyPr wrap="square">
            <a:spAutoFit/>
          </a:bodyPr>
          <a:lstStyle/>
          <a:p>
            <a:pPr algn="just">
              <a:lnSpc>
                <a:spcPct val="150000"/>
              </a:lnSpc>
            </a:pPr>
            <a:r>
              <a:rPr lang="vi-VN" sz="4000" dirty="0"/>
              <a:t>Không cung cấp tên và địa chỉ cho người </a:t>
            </a:r>
            <a:r>
              <a:rPr lang="vi-VN" sz="4000" dirty="0" smtClean="0"/>
              <a:t>lạ</a:t>
            </a:r>
            <a:r>
              <a:rPr lang="en-US" sz="4000" dirty="0" smtClean="0"/>
              <a:t>.</a:t>
            </a:r>
            <a:endParaRPr lang="en-US" sz="4000" dirty="0"/>
          </a:p>
        </p:txBody>
      </p:sp>
      <p:sp>
        <p:nvSpPr>
          <p:cNvPr id="30" name="Rectangle 29"/>
          <p:cNvSpPr/>
          <p:nvPr/>
        </p:nvSpPr>
        <p:spPr>
          <a:xfrm>
            <a:off x="9891112" y="4158306"/>
            <a:ext cx="6594676" cy="1938992"/>
          </a:xfrm>
          <a:prstGeom prst="rect">
            <a:avLst/>
          </a:prstGeom>
        </p:spPr>
        <p:txBody>
          <a:bodyPr wrap="square">
            <a:spAutoFit/>
          </a:bodyPr>
          <a:lstStyle/>
          <a:p>
            <a:pPr algn="just">
              <a:lnSpc>
                <a:spcPct val="150000"/>
              </a:lnSpc>
            </a:pPr>
            <a:r>
              <a:rPr lang="vi-VN" sz="4000" dirty="0"/>
              <a:t>Không cung cấp mật khẩu cho người khác.</a:t>
            </a:r>
            <a:endParaRPr lang="en-US" sz="4000" dirty="0"/>
          </a:p>
        </p:txBody>
      </p:sp>
      <p:sp>
        <p:nvSpPr>
          <p:cNvPr id="31" name="Rectangle 30"/>
          <p:cNvSpPr/>
          <p:nvPr/>
        </p:nvSpPr>
        <p:spPr>
          <a:xfrm>
            <a:off x="9886032" y="7006952"/>
            <a:ext cx="6451248"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Không gửi và nhận tệp từ người không quen biết.</a:t>
            </a:r>
            <a:endParaRPr lang="en-US" sz="40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92688" y="7353300"/>
            <a:ext cx="3548063" cy="2367065"/>
          </a:xfrm>
          <a:prstGeom prst="rect">
            <a:avLst/>
          </a:prstGeom>
        </p:spPr>
      </p:pic>
    </p:spTree>
    <p:extLst>
      <p:ext uri="{BB962C8B-B14F-4D97-AF65-F5344CB8AC3E}">
        <p14:creationId xmlns:p14="http://schemas.microsoft.com/office/powerpoint/2010/main" val="409587162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Vertical)">
                                      <p:cBhvr>
                                        <p:cTn id="31" dur="5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out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down)">
                                      <p:cBhvr>
                                        <p:cTn id="48" dur="500"/>
                                        <p:tgtEl>
                                          <p:spTgt spid="31"/>
                                        </p:tgtEl>
                                      </p:cBhvr>
                                    </p:animEffect>
                                  </p:childTnLst>
                                </p:cTn>
                              </p:par>
                              <p:par>
                                <p:cTn id="49" presetID="12" presetClass="entr" presetSubtype="1"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ppt_y</p:attrName>
                                        </p:attrNameLst>
                                      </p:cBhvr>
                                      <p:tavLst>
                                        <p:tav tm="0">
                                          <p:val>
                                            <p:strVal val="#ppt_y-#ppt_h*1.125000"/>
                                          </p:val>
                                        </p:tav>
                                        <p:tav tm="100000">
                                          <p:val>
                                            <p:strVal val="#ppt_y"/>
                                          </p:val>
                                        </p:tav>
                                      </p:tavLst>
                                    </p:anim>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91600" y="6896100"/>
            <a:ext cx="11067186" cy="5533593"/>
          </a:xfrm>
          <a:prstGeom prst="rect">
            <a:avLst/>
          </a:prstGeom>
        </p:spPr>
      </p:pic>
      <p:sp>
        <p:nvSpPr>
          <p:cNvPr id="11" name="Rectangle 10"/>
          <p:cNvSpPr/>
          <p:nvPr/>
        </p:nvSpPr>
        <p:spPr>
          <a:xfrm>
            <a:off x="1618295" y="794768"/>
            <a:ext cx="9813599" cy="470898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vệ</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Kẻ</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tối</a:t>
            </a:r>
            <a:r>
              <a:rPr lang="en-US" sz="4000" dirty="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676900"/>
            <a:ext cx="5981680" cy="4355201"/>
          </a:xfrm>
          <a:prstGeom prst="rect">
            <a:avLst/>
          </a:prstGeom>
        </p:spPr>
      </p:pic>
      <p:pic>
        <p:nvPicPr>
          <p:cNvPr id="13"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398384">
            <a:off x="16974586" y="3943263"/>
            <a:ext cx="951870" cy="666309"/>
          </a:xfrm>
          <a:prstGeom prst="rect">
            <a:avLst/>
          </a:prstGeom>
        </p:spPr>
      </p:pic>
      <p:pic>
        <p:nvPicPr>
          <p:cNvPr id="14"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120801">
            <a:off x="10716396" y="6243535"/>
            <a:ext cx="951870" cy="66630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6690" y="3695700"/>
            <a:ext cx="5068933" cy="4381621"/>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91600" y="6896100"/>
            <a:ext cx="11067186" cy="55335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398384">
            <a:off x="16974586" y="3943263"/>
            <a:ext cx="951870" cy="66630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120801">
            <a:off x="10716396" y="6243535"/>
            <a:ext cx="951870" cy="66630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6690" y="3695700"/>
            <a:ext cx="5068933" cy="4381621"/>
          </a:xfrm>
          <a:prstGeom prst="rect">
            <a:avLst/>
          </a:prstGeom>
        </p:spPr>
      </p:pic>
      <p:sp>
        <p:nvSpPr>
          <p:cNvPr id="2" name="Rectangle 1"/>
          <p:cNvSpPr/>
          <p:nvPr/>
        </p:nvSpPr>
        <p:spPr>
          <a:xfrm>
            <a:off x="1905000" y="927163"/>
            <a:ext cx="13447425" cy="182492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Kẻ</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trang</a:t>
            </a:r>
            <a:r>
              <a:rPr lang="en-US" sz="4000" dirty="0">
                <a:latin typeface="Arial" panose="020B0604020202020204" pitchFamily="34" charset="0"/>
                <a:cs typeface="Arial" panose="020B0604020202020204" pitchFamily="34" charset="0"/>
              </a:rPr>
              <a:t> web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 name="Rectangle 2"/>
          <p:cNvSpPr/>
          <p:nvPr/>
        </p:nvSpPr>
        <p:spPr>
          <a:xfrm>
            <a:off x="1905000" y="3092668"/>
            <a:ext cx="8991600" cy="378565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bí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thậm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2445162" y="7132242"/>
            <a:ext cx="7238999" cy="1824923"/>
          </a:xfrm>
          <a:prstGeom prst="rect">
            <a:avLst/>
          </a:prstGeom>
        </p:spPr>
        <p:txBody>
          <a:bodyPr wrap="square">
            <a:spAutoFit/>
          </a:bodyPr>
          <a:lstStyle/>
          <a:p>
            <a:pPr algn="just">
              <a:lnSpc>
                <a:spcPct val="150000"/>
              </a:lnSpc>
            </a:pPr>
            <a:r>
              <a:rPr lang="en-US" sz="4000" dirty="0" err="1">
                <a:solidFill>
                  <a:srgbClr val="C00000"/>
                </a:solidFill>
                <a:latin typeface="Arial" panose="020B0604020202020204" pitchFamily="34" charset="0"/>
                <a:cs typeface="Arial" panose="020B0604020202020204" pitchFamily="34" charset="0"/>
              </a:rPr>
              <a:t>Cần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ý </a:t>
            </a:r>
            <a:r>
              <a:rPr lang="en-US" sz="4000" dirty="0" err="1">
                <a:solidFill>
                  <a:srgbClr val="C00000"/>
                </a:solidFill>
                <a:latin typeface="Arial" panose="020B0604020202020204" pitchFamily="34" charset="0"/>
                <a:cs typeface="Arial" panose="020B0604020202020204" pitchFamily="34" charset="0"/>
              </a:rPr>
              <a:t>thức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bảo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vệ</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 </a:t>
            </a:r>
            <a:r>
              <a:rPr lang="en-US" sz="4000" dirty="0" err="1">
                <a:solidFill>
                  <a:srgbClr val="C00000"/>
                </a:solidFill>
                <a:latin typeface="Arial" panose="020B0604020202020204" pitchFamily="34" charset="0"/>
                <a:cs typeface="Arial" panose="020B0604020202020204" pitchFamily="34" charset="0"/>
              </a:rPr>
              <a:t>cá</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gia</a:t>
            </a:r>
            <a:r>
              <a:rPr lang="en-US" sz="4000" dirty="0">
                <a:solidFill>
                  <a:srgbClr val="C00000"/>
                </a:solidFill>
                <a:latin typeface="Arial" panose="020B0604020202020204" pitchFamily="34" charset="0"/>
                <a:cs typeface="Arial" panose="020B0604020202020204" pitchFamily="34" charset="0"/>
              </a:rPr>
              <a:t> </a:t>
            </a:r>
            <a:r>
              <a:rPr lang="en-US" sz="4000" dirty="0" err="1" smtClean="0">
                <a:solidFill>
                  <a:srgbClr val="C00000"/>
                </a:solidFill>
                <a:latin typeface="Arial" panose="020B0604020202020204" pitchFamily="34" charset="0"/>
                <a:cs typeface="Arial" panose="020B0604020202020204" pitchFamily="34" charset="0"/>
              </a:rPr>
              <a:t>đình</a:t>
            </a:r>
            <a:r>
              <a:rPr lang="en-US" sz="4000" dirty="0" smtClean="0">
                <a:solidFill>
                  <a:srgbClr val="C00000"/>
                </a:solidFill>
                <a:latin typeface="Arial" panose="020B0604020202020204" pitchFamily="34" charset="0"/>
                <a:cs typeface="Arial" panose="020B0604020202020204" pitchFamily="34" charset="0"/>
              </a:rPr>
              <a:t>.</a:t>
            </a:r>
            <a:endParaRPr lang="en-US" sz="4000" dirty="0">
              <a:solidFill>
                <a:srgbClr val="C00000"/>
              </a:solidFill>
              <a:latin typeface="Arial" panose="020B0604020202020204" pitchFamily="34" charset="0"/>
              <a:cs typeface="Arial" panose="020B0604020202020204" pitchFamily="34" charset="0"/>
            </a:endParaRPr>
          </a:p>
        </p:txBody>
      </p:sp>
      <p:sp>
        <p:nvSpPr>
          <p:cNvPr id="6" name="Right Arrow 5"/>
          <p:cNvSpPr/>
          <p:nvPr/>
        </p:nvSpPr>
        <p:spPr>
          <a:xfrm>
            <a:off x="1055717" y="7581900"/>
            <a:ext cx="914400" cy="4954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146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a:off x="2794967" y="4038022"/>
            <a:ext cx="1714265" cy="164569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flipH="1" flipV="1">
            <a:off x="14215206" y="4071042"/>
            <a:ext cx="1714265" cy="164569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12033" y="2463548"/>
            <a:ext cx="11360306" cy="544768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317090" y="-251207"/>
            <a:ext cx="6077368" cy="396686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81557" y="7477448"/>
            <a:ext cx="2294575" cy="224868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072339" y="718270"/>
            <a:ext cx="4373922" cy="2027909"/>
          </a:xfrm>
          <a:prstGeom prst="rect">
            <a:avLst/>
          </a:prstGeom>
        </p:spPr>
      </p:pic>
      <p:sp>
        <p:nvSpPr>
          <p:cNvPr id="10" name="TextBox 9"/>
          <p:cNvSpPr txBox="1"/>
          <p:nvPr/>
        </p:nvSpPr>
        <p:spPr>
          <a:xfrm>
            <a:off x="7010400" y="1270560"/>
            <a:ext cx="44196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4757344" y="2826530"/>
            <a:ext cx="9339655"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Bảo vệ thông tin cá nhân và gia đình: Không cung cấp tên và địa chỉ cho người lạ, không gửi và nhận tệp từ người không quen biết, bảo vệ mật khẩu khi dùng máy tính.</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877800" y="6196996"/>
            <a:ext cx="4924656" cy="4747370"/>
          </a:xfrm>
          <a:prstGeom prst="rect">
            <a:avLst/>
          </a:prstGeom>
        </p:spPr>
      </p:pic>
    </p:spTree>
    <p:extLst>
      <p:ext uri="{BB962C8B-B14F-4D97-AF65-F5344CB8AC3E}">
        <p14:creationId xmlns:p14="http://schemas.microsoft.com/office/powerpoint/2010/main" val="3823651520"/>
      </p:ext>
    </p:extLst>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anim calcmode="lin" valueType="num">
                                      <p:cBhvr>
                                        <p:cTn id="23" dur="750" fill="hold"/>
                                        <p:tgtEl>
                                          <p:spTgt spid="3"/>
                                        </p:tgtEl>
                                        <p:attrNameLst>
                                          <p:attrName>ppt_x</p:attrName>
                                        </p:attrNameLst>
                                      </p:cBhvr>
                                      <p:tavLst>
                                        <p:tav tm="0">
                                          <p:val>
                                            <p:strVal val="#ppt_x"/>
                                          </p:val>
                                        </p:tav>
                                        <p:tav tm="100000">
                                          <p:val>
                                            <p:strVal val="#ppt_x"/>
                                          </p:val>
                                        </p:tav>
                                      </p:tavLst>
                                    </p:anim>
                                    <p:anim calcmode="lin" valueType="num">
                                      <p:cBhvr>
                                        <p:cTn id="24" dur="75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6448">
            <a:off x="-3872336" y="-2154296"/>
            <a:ext cx="22146455" cy="2602681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0614" flipH="1">
            <a:off x="13069037" y="2184561"/>
            <a:ext cx="934381" cy="111719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1576" flipH="1">
            <a:off x="16429545" y="3148575"/>
            <a:ext cx="841522" cy="1006168"/>
          </a:xfrm>
          <a:prstGeom prst="rect">
            <a:avLst/>
          </a:prstGeom>
        </p:spPr>
      </p:pic>
      <p:sp>
        <p:nvSpPr>
          <p:cNvPr id="5" name="Rounded Rectangle 4"/>
          <p:cNvSpPr/>
          <p:nvPr/>
        </p:nvSpPr>
        <p:spPr>
          <a:xfrm>
            <a:off x="5486400" y="797459"/>
            <a:ext cx="1173244" cy="1044387"/>
          </a:xfrm>
          <a:prstGeom prst="roundRect">
            <a:avLst/>
          </a:prstGeom>
          <a:solidFill>
            <a:schemeClr val="accent4">
              <a:lumMod val="75000"/>
            </a:schemeClr>
          </a:solidFill>
          <a:ln>
            <a:solidFill>
              <a:schemeClr val="accent4">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sp>
        <p:nvSpPr>
          <p:cNvPr id="3" name="Rectangle 2"/>
          <p:cNvSpPr/>
          <p:nvPr/>
        </p:nvSpPr>
        <p:spPr>
          <a:xfrm>
            <a:off x="1480240" y="2085475"/>
            <a:ext cx="10138549" cy="7478970"/>
          </a:xfrm>
          <a:prstGeom prst="rect">
            <a:avLst/>
          </a:prstGeom>
        </p:spPr>
        <p:txBody>
          <a:bodyPr wrap="square">
            <a:spAutoFit/>
          </a:bodyPr>
          <a:lstStyle/>
          <a:p>
            <a:pPr algn="just">
              <a:lnSpc>
                <a:spcPct val="150000"/>
              </a:lnSpc>
            </a:pPr>
            <a:r>
              <a:rPr lang="vi-VN" sz="4000" b="1" dirty="0">
                <a:solidFill>
                  <a:srgbClr val="002060"/>
                </a:solidFill>
                <a:latin typeface="Arial" panose="020B0604020202020204" pitchFamily="34" charset="0"/>
                <a:cs typeface="Arial" panose="020B0604020202020204" pitchFamily="34" charset="0"/>
              </a:rPr>
              <a:t>Khi có thông tin cá nhân của em hoặc gia đình em thì người xấu có thể:</a:t>
            </a:r>
          </a:p>
          <a:p>
            <a:pPr algn="just">
              <a:lnSpc>
                <a:spcPct val="150000"/>
              </a:lnSpc>
            </a:pPr>
            <a:r>
              <a:rPr lang="vi-VN" sz="4000" dirty="0">
                <a:latin typeface="Arial" panose="020B0604020202020204" pitchFamily="34" charset="0"/>
                <a:cs typeface="Arial" panose="020B0604020202020204" pitchFamily="34" charset="0"/>
              </a:rPr>
              <a:t>A. Tìm đến em để thực hiện ý đồ xấu.</a:t>
            </a:r>
          </a:p>
          <a:p>
            <a:pPr algn="just">
              <a:lnSpc>
                <a:spcPct val="150000"/>
              </a:lnSpc>
            </a:pPr>
            <a:r>
              <a:rPr lang="vi-VN" sz="4000" dirty="0">
                <a:latin typeface="Arial" panose="020B0604020202020204" pitchFamily="34" charset="0"/>
                <a:cs typeface="Arial" panose="020B0604020202020204" pitchFamily="34" charset="0"/>
              </a:rPr>
              <a:t>B. Đăng tin nói xấu em hay gia đình em trên Internet.</a:t>
            </a:r>
          </a:p>
          <a:p>
            <a:pPr algn="just">
              <a:lnSpc>
                <a:spcPct val="150000"/>
              </a:lnSpc>
            </a:pPr>
            <a:r>
              <a:rPr lang="vi-VN" sz="4000" dirty="0">
                <a:latin typeface="Arial" panose="020B0604020202020204" pitchFamily="34" charset="0"/>
                <a:cs typeface="Arial" panose="020B0604020202020204" pitchFamily="34" charset="0"/>
              </a:rPr>
              <a:t>C. Mạo danh em hoặc các thành viên trong gia đình em để làm việc xấu.</a:t>
            </a:r>
          </a:p>
          <a:p>
            <a:pPr algn="just">
              <a:lnSpc>
                <a:spcPct val="150000"/>
              </a:lnSpc>
            </a:pPr>
            <a:r>
              <a:rPr lang="vi-VN" sz="4000" dirty="0">
                <a:latin typeface="Arial" panose="020B0604020202020204" pitchFamily="34" charset="0"/>
                <a:cs typeface="Arial" panose="020B0604020202020204" pitchFamily="34" charset="0"/>
              </a:rPr>
              <a:t>D. Tất cả các ý trên.</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25200" y="3110957"/>
            <a:ext cx="7772400" cy="7772400"/>
          </a:xfrm>
          <a:prstGeom prst="rect">
            <a:avLst/>
          </a:prstGeom>
        </p:spPr>
      </p:pic>
      <p:sp>
        <p:nvSpPr>
          <p:cNvPr id="7" name="Oval 6"/>
          <p:cNvSpPr/>
          <p:nvPr/>
        </p:nvSpPr>
        <p:spPr>
          <a:xfrm>
            <a:off x="1143000" y="8572500"/>
            <a:ext cx="1066800" cy="991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2613"/>
          <a:stretch>
            <a:fillRect/>
          </a:stretch>
        </p:blipFill>
        <p:spPr>
          <a:xfrm>
            <a:off x="0" y="-94363"/>
            <a:ext cx="18288000" cy="1047572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49953">
            <a:off x="942494" y="6279502"/>
            <a:ext cx="4062878" cy="3353721"/>
          </a:xfrm>
          <a:prstGeom prst="rect">
            <a:avLst/>
          </a:prstGeom>
        </p:spPr>
      </p:pic>
      <p:pic>
        <p:nvPicPr>
          <p:cNvPr id="5" name="Picture 5"/>
          <p:cNvPicPr>
            <a:picLocks noChangeAspect="1"/>
          </p:cNvPicPr>
          <p:nvPr/>
        </p:nvPicPr>
        <p:blipFill>
          <a:blip r:embed="rId6"/>
          <a:srcRect/>
          <a:stretch>
            <a:fillRect/>
          </a:stretch>
        </p:blipFill>
        <p:spPr>
          <a:xfrm>
            <a:off x="1874721" y="5445069"/>
            <a:ext cx="3567043" cy="341098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63132" y="1555726"/>
            <a:ext cx="1699493" cy="1498644"/>
          </a:xfrm>
          <a:prstGeom prst="rect">
            <a:avLst/>
          </a:prstGeom>
        </p:spPr>
      </p:pic>
      <p:pic>
        <p:nvPicPr>
          <p:cNvPr id="7" name="Picture 7"/>
          <p:cNvPicPr>
            <a:picLocks noChangeAspect="1"/>
          </p:cNvPicPr>
          <p:nvPr/>
        </p:nvPicPr>
        <p:blipFill>
          <a:blip r:embed="rId9"/>
          <a:srcRect/>
          <a:stretch>
            <a:fillRect/>
          </a:stretch>
        </p:blipFill>
        <p:spPr>
          <a:xfrm>
            <a:off x="3137925" y="1955808"/>
            <a:ext cx="1742115" cy="196849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58909" y="2910830"/>
            <a:ext cx="914517" cy="83969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98020" y="4142624"/>
            <a:ext cx="655988" cy="591581"/>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444">
            <a:off x="515479" y="4932262"/>
            <a:ext cx="1026443" cy="240231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600036">
            <a:off x="12102612" y="7952235"/>
            <a:ext cx="7234483" cy="4669530"/>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5827694">
            <a:off x="7997846" y="8620882"/>
            <a:ext cx="2638407" cy="2758791"/>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105035">
            <a:off x="16674655" y="9113712"/>
            <a:ext cx="413425" cy="726465"/>
          </a:xfrm>
          <a:prstGeom prst="rect">
            <a:avLst/>
          </a:prstGeom>
        </p:spPr>
      </p:pic>
      <p:sp>
        <p:nvSpPr>
          <p:cNvPr id="16" name="Rounded Rectangle 15"/>
          <p:cNvSpPr/>
          <p:nvPr/>
        </p:nvSpPr>
        <p:spPr>
          <a:xfrm>
            <a:off x="6324600" y="1176731"/>
            <a:ext cx="10556767" cy="7395794"/>
          </a:xfrm>
          <a:prstGeom prst="roundRect">
            <a:avLst>
              <a:gd name="adj" fmla="val 114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367500">
            <a:off x="13084167" y="8323594"/>
            <a:ext cx="1340546" cy="1474601"/>
          </a:xfrm>
          <a:prstGeom prst="rect">
            <a:avLst/>
          </a:prstGeom>
        </p:spPr>
      </p:pic>
      <p:sp>
        <p:nvSpPr>
          <p:cNvPr id="18" name="Rectangle 17"/>
          <p:cNvSpPr/>
          <p:nvPr/>
        </p:nvSpPr>
        <p:spPr>
          <a:xfrm>
            <a:off x="7015983" y="2570470"/>
            <a:ext cx="9558349" cy="563231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Em không nên chia sẻ rộng rãi trên Internet những thông tin nào sau đây?</a:t>
            </a:r>
          </a:p>
          <a:p>
            <a:pPr algn="just">
              <a:lnSpc>
                <a:spcPct val="150000"/>
              </a:lnSpc>
            </a:pPr>
            <a:r>
              <a:rPr lang="vi-VN" sz="4000" dirty="0">
                <a:latin typeface="Arial" panose="020B0604020202020204" pitchFamily="34" charset="0"/>
                <a:cs typeface="Arial" panose="020B0604020202020204" pitchFamily="34" charset="0"/>
              </a:rPr>
              <a:t>A. Họ tên, địa chỉ của nhà em.</a:t>
            </a:r>
          </a:p>
          <a:p>
            <a:pPr algn="just">
              <a:lnSpc>
                <a:spcPct val="150000"/>
              </a:lnSpc>
            </a:pPr>
            <a:r>
              <a:rPr lang="vi-VN" sz="4000" dirty="0">
                <a:latin typeface="Arial" panose="020B0604020202020204" pitchFamily="34" charset="0"/>
                <a:cs typeface="Arial" panose="020B0604020202020204" pitchFamily="34" charset="0"/>
              </a:rPr>
              <a:t>B. Bài thơ em thích.</a:t>
            </a:r>
          </a:p>
          <a:p>
            <a:pPr algn="just">
              <a:lnSpc>
                <a:spcPct val="150000"/>
              </a:lnSpc>
            </a:pPr>
            <a:r>
              <a:rPr lang="vi-VN" sz="4000" dirty="0">
                <a:latin typeface="Arial" panose="020B0604020202020204" pitchFamily="34" charset="0"/>
                <a:cs typeface="Arial" panose="020B0604020202020204" pitchFamily="34" charset="0"/>
              </a:rPr>
              <a:t>C. Số điện thoại của bố em.</a:t>
            </a:r>
          </a:p>
          <a:p>
            <a:pPr algn="just">
              <a:lnSpc>
                <a:spcPct val="150000"/>
              </a:lnSpc>
            </a:pPr>
            <a:r>
              <a:rPr lang="vi-VN" sz="4000" dirty="0">
                <a:latin typeface="Arial" panose="020B0604020202020204" pitchFamily="34" charset="0"/>
                <a:cs typeface="Arial" panose="020B0604020202020204" pitchFamily="34" charset="0"/>
              </a:rPr>
              <a:t>D. Nơi làm việc của mẹ.</a:t>
            </a:r>
          </a:p>
        </p:txBody>
      </p:sp>
      <p:sp>
        <p:nvSpPr>
          <p:cNvPr id="19" name="Rounded Rectangle 18"/>
          <p:cNvSpPr/>
          <p:nvPr/>
        </p:nvSpPr>
        <p:spPr>
          <a:xfrm>
            <a:off x="10962495" y="1385056"/>
            <a:ext cx="1280975" cy="113642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Arial" panose="020B0604020202020204" pitchFamily="34" charset="0"/>
                <a:cs typeface="Arial" panose="020B0604020202020204" pitchFamily="34" charset="0"/>
              </a:rPr>
              <a:t>?2</a:t>
            </a:r>
            <a:endParaRPr lang="en-US" sz="5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237739" y="4455598"/>
            <a:ext cx="814809" cy="822250"/>
          </a:xfrm>
          <a:prstGeom prst="rect">
            <a:avLst/>
          </a:prstGeom>
        </p:spPr>
      </p:pic>
      <p:pic>
        <p:nvPicPr>
          <p:cNvPr id="21" name="Picture 2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250590" y="6191267"/>
            <a:ext cx="814809" cy="822250"/>
          </a:xfrm>
          <a:prstGeom prst="rect">
            <a:avLst/>
          </a:prstGeom>
        </p:spPr>
      </p:pic>
      <p:pic>
        <p:nvPicPr>
          <p:cNvPr id="22" name="Picture 2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4244666" y="7170651"/>
            <a:ext cx="814809" cy="822250"/>
          </a:xfrm>
          <a:prstGeom prst="rect">
            <a:avLst/>
          </a:prstGeom>
        </p:spPr>
      </p:pic>
    </p:spTree>
    <p:extLst>
      <p:ext uri="{BB962C8B-B14F-4D97-AF65-F5344CB8AC3E}">
        <p14:creationId xmlns:p14="http://schemas.microsoft.com/office/powerpoint/2010/main" val="3122967160"/>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06865">
            <a:off x="-2708358" y="3594902"/>
            <a:ext cx="22146455" cy="260268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81400" y="2400300"/>
            <a:ext cx="10997332" cy="6418443"/>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68370" flipH="1">
            <a:off x="2112841" y="2946741"/>
            <a:ext cx="930025" cy="111198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34288">
            <a:off x="15775024" y="3091164"/>
            <a:ext cx="944696" cy="1129527"/>
          </a:xfrm>
          <a:prstGeom prst="rect">
            <a:avLst/>
          </a:prstGeom>
        </p:spPr>
      </p:pic>
      <p:sp>
        <p:nvSpPr>
          <p:cNvPr id="7" name="TextBox 6"/>
          <p:cNvSpPr txBox="1"/>
          <p:nvPr/>
        </p:nvSpPr>
        <p:spPr>
          <a:xfrm>
            <a:off x="1726766" y="942848"/>
            <a:ext cx="14706600" cy="1107996"/>
          </a:xfrm>
          <a:prstGeom prst="rect">
            <a:avLst/>
          </a:prstGeom>
          <a:noFill/>
        </p:spPr>
        <p:txBody>
          <a:bodyPr wrap="square" rtlCol="0">
            <a:spAutoFit/>
          </a:bodyP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4508066" y="2895599"/>
            <a:ext cx="9144000" cy="2862322"/>
          </a:xfrm>
          <a:prstGeom prst="rect">
            <a:avLst/>
          </a:prstGeom>
        </p:spPr>
        <p:txBody>
          <a:bodyPr>
            <a:spAutoFit/>
          </a:bodyPr>
          <a:lstStyle/>
          <a:p>
            <a:pPr algn="just">
              <a:lnSpc>
                <a:spcPct val="150000"/>
              </a:lnSpc>
            </a:pPr>
            <a:r>
              <a:rPr lang="vi-VN" sz="4000" dirty="0" smtClean="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Em hãy kể tên ba ví dụ về thông tin của cá nhân hay gia đình có thể được lưu trữ trong máy tính.</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67600" y="5905500"/>
            <a:ext cx="3657600" cy="2163824"/>
          </a:xfrm>
          <a:prstGeom prst="rect">
            <a:avLst/>
          </a:prstGeom>
          <a:ln>
            <a:noFill/>
          </a:ln>
          <a:effectLst>
            <a:outerShdw blurRad="190500" algn="tl" rotWithShape="0">
              <a:srgbClr val="000000">
                <a:alpha val="70000"/>
              </a:srgbClr>
            </a:outerShdw>
          </a:effectLst>
        </p:spPr>
      </p:pic>
      <p:pic>
        <p:nvPicPr>
          <p:cNvPr id="12" name="Picture 4"/>
          <p:cNvPicPr>
            <a:picLocks noChangeAspect="1"/>
          </p:cNvPicPr>
          <p:nvPr/>
        </p:nvPicPr>
        <p:blipFill>
          <a:blip r:embed="rId14"/>
          <a:srcRect/>
          <a:stretch>
            <a:fillRect/>
          </a:stretch>
        </p:blipFill>
        <p:spPr>
          <a:xfrm>
            <a:off x="1476794" y="7118081"/>
            <a:ext cx="3635230" cy="2840023"/>
          </a:xfrm>
          <a:prstGeom prst="rect">
            <a:avLst/>
          </a:prstGeom>
        </p:spPr>
      </p:pic>
      <p:pic>
        <p:nvPicPr>
          <p:cNvPr id="13" name="Picture 5"/>
          <p:cNvPicPr>
            <a:picLocks noChangeAspect="1"/>
          </p:cNvPicPr>
          <p:nvPr/>
        </p:nvPicPr>
        <p:blipFill>
          <a:blip r:embed="rId15"/>
          <a:srcRect/>
          <a:stretch>
            <a:fillRect/>
          </a:stretch>
        </p:blipFill>
        <p:spPr>
          <a:xfrm>
            <a:off x="14839372" y="4444148"/>
            <a:ext cx="2336539" cy="55139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33347" y="-428873"/>
            <a:ext cx="9144000" cy="1316544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324285" y="8307125"/>
            <a:ext cx="5031674" cy="5143905"/>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861932">
            <a:off x="-1757125" y="-1383838"/>
            <a:ext cx="5179221" cy="4275211"/>
          </a:xfrm>
          <a:prstGeom prst="rect">
            <a:avLst/>
          </a:prstGeom>
        </p:spPr>
      </p:pic>
      <p:pic>
        <p:nvPicPr>
          <p:cNvPr id="16" name="Picture 16"/>
          <p:cNvPicPr>
            <a:picLocks noChangeAspect="1"/>
          </p:cNvPicPr>
          <p:nvPr/>
        </p:nvPicPr>
        <p:blipFill>
          <a:blip r:embed="rId16"/>
          <a:srcRect/>
          <a:stretch>
            <a:fillRect/>
          </a:stretch>
        </p:blipFill>
        <p:spPr>
          <a:xfrm rot="676260">
            <a:off x="7253312" y="7973156"/>
            <a:ext cx="1198533" cy="1653149"/>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078200" y="663327"/>
            <a:ext cx="1435545" cy="1414778"/>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2258437" y="1064853"/>
            <a:ext cx="460089" cy="440013"/>
          </a:xfrm>
          <a:prstGeom prst="rect">
            <a:avLst/>
          </a:prstGeom>
        </p:spPr>
      </p:pic>
      <p:pic>
        <p:nvPicPr>
          <p:cNvPr id="19" name="Picture 1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5759391">
            <a:off x="1612064" y="9548164"/>
            <a:ext cx="973654" cy="1018080"/>
          </a:xfrm>
          <a:prstGeom prst="rect">
            <a:avLst/>
          </a:prstGeom>
        </p:spPr>
      </p:pic>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15083" y="1690100"/>
            <a:ext cx="8112100" cy="6380398"/>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2209800" y="1064853"/>
            <a:ext cx="5029200" cy="923330"/>
          </a:xfrm>
          <a:prstGeom prst="rect">
            <a:avLst/>
          </a:prstGeom>
          <a:noFill/>
        </p:spPr>
        <p:txBody>
          <a:bodyPr wrap="square" rtlCol="0">
            <a:spAutoFit/>
          </a:bodyPr>
          <a:lstStyle/>
          <a:p>
            <a:pPr algn="ctr"/>
            <a:r>
              <a:rPr lang="en-US" sz="5400" b="1" dirty="0" smtClean="0">
                <a:solidFill>
                  <a:srgbClr val="C00000"/>
                </a:solidFill>
                <a:latin typeface="Arial" panose="020B0604020202020204" pitchFamily="34" charset="0"/>
                <a:cs typeface="Arial" panose="020B0604020202020204" pitchFamily="34" charset="0"/>
              </a:rPr>
              <a:t>KHỞI ĐỘNG</a:t>
            </a:r>
            <a:endParaRPr lang="en-US" sz="54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1244766" y="2404271"/>
            <a:ext cx="7432078" cy="707886"/>
          </a:xfrm>
          <a:prstGeom prst="rect">
            <a:avLst/>
          </a:prstGeom>
          <a:no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Trò</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chơi</a:t>
            </a:r>
            <a:r>
              <a:rPr lang="en-US" sz="4000" dirty="0" smtClean="0">
                <a:latin typeface="Arial" panose="020B0604020202020204" pitchFamily="34" charset="0"/>
                <a:cs typeface="Arial" panose="020B0604020202020204" pitchFamily="34" charset="0"/>
              </a:rPr>
              <a:t> “</a:t>
            </a:r>
            <a:r>
              <a:rPr lang="en-US" sz="4000" b="1" dirty="0" smtClean="0">
                <a:solidFill>
                  <a:srgbClr val="002060"/>
                </a:solidFill>
                <a:latin typeface="Arial" panose="020B0604020202020204" pitchFamily="34" charset="0"/>
                <a:cs typeface="Arial" panose="020B0604020202020204" pitchFamily="34" charset="0"/>
              </a:rPr>
              <a:t>Ai </a:t>
            </a:r>
            <a:r>
              <a:rPr lang="en-US" sz="4000" b="1" dirty="0" err="1" smtClean="0">
                <a:solidFill>
                  <a:srgbClr val="002060"/>
                </a:solidFill>
                <a:latin typeface="Arial" panose="020B0604020202020204" pitchFamily="34" charset="0"/>
                <a:cs typeface="Arial" panose="020B0604020202020204" pitchFamily="34" charset="0"/>
              </a:rPr>
              <a:t>nhanh</a:t>
            </a:r>
            <a:r>
              <a:rPr lang="en-US" sz="4000" b="1" dirty="0" smtClean="0">
                <a:solidFill>
                  <a:srgbClr val="002060"/>
                </a:solidFill>
                <a:latin typeface="Arial" panose="020B0604020202020204" pitchFamily="34" charset="0"/>
                <a:cs typeface="Arial" panose="020B0604020202020204" pitchFamily="34" charset="0"/>
              </a:rPr>
              <a:t> - Ai </a:t>
            </a:r>
            <a:r>
              <a:rPr lang="en-US" sz="4000" b="1" dirty="0" err="1" smtClean="0">
                <a:solidFill>
                  <a:srgbClr val="002060"/>
                </a:solidFill>
                <a:latin typeface="Arial" panose="020B0604020202020204" pitchFamily="34" charset="0"/>
                <a:cs typeface="Arial" panose="020B0604020202020204" pitchFamily="34" charset="0"/>
              </a:rPr>
              <a:t>đúng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 name="TextBox 2"/>
          <p:cNvSpPr txBox="1"/>
          <p:nvPr/>
        </p:nvSpPr>
        <p:spPr>
          <a:xfrm>
            <a:off x="644667" y="3348784"/>
            <a:ext cx="7655126" cy="590931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3600" dirty="0" smtClean="0">
                <a:latin typeface="Arial" panose="020B0604020202020204" pitchFamily="34" charset="0"/>
                <a:cs typeface="Arial" panose="020B0604020202020204" pitchFamily="34" charset="0"/>
              </a:rPr>
              <a:t>Chia </a:t>
            </a:r>
            <a:r>
              <a:rPr lang="en-US" sz="3600" dirty="0" err="1" smtClean="0">
                <a:latin typeface="Arial" panose="020B0604020202020204" pitchFamily="34" charset="0"/>
                <a:cs typeface="Arial" panose="020B0604020202020204" pitchFamily="34" charset="0"/>
              </a:rPr>
              <a:t>lớp</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đội</a:t>
            </a:r>
            <a:r>
              <a:rPr lang="en-US" sz="36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sát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ảnh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sau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chọn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ra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ảnh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Bảo</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mật</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thông</a:t>
            </a:r>
            <a:r>
              <a:rPr lang="en-US" sz="3600" b="1" dirty="0" smtClean="0">
                <a:solidFill>
                  <a:schemeClr val="accent2">
                    <a:lumMod val="50000"/>
                  </a:schemeClr>
                </a:solidFill>
                <a:latin typeface="Arial" panose="020B0604020202020204" pitchFamily="34" charset="0"/>
                <a:cs typeface="Arial" panose="020B0604020202020204" pitchFamily="34" charset="0"/>
              </a:rPr>
              <a:t> tin </a:t>
            </a:r>
            <a:r>
              <a:rPr lang="en-US" sz="3600" b="1" dirty="0" err="1" smtClean="0">
                <a:solidFill>
                  <a:schemeClr val="accent2">
                    <a:lumMod val="50000"/>
                  </a:schemeClr>
                </a:solidFill>
                <a:latin typeface="Arial" panose="020B0604020202020204" pitchFamily="34" charset="0"/>
                <a:cs typeface="Arial" panose="020B0604020202020204" pitchFamily="34" charset="0"/>
              </a:rPr>
              <a:t>máy</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en-US" sz="3600" b="1" dirty="0" err="1" smtClean="0">
                <a:solidFill>
                  <a:schemeClr val="accent2">
                    <a:lumMod val="50000"/>
                  </a:schemeClr>
                </a:solidFill>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ảnh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Rò</a:t>
            </a:r>
            <a:r>
              <a:rPr lang="en-US" sz="3600" b="1" dirty="0" smtClean="0">
                <a:solidFill>
                  <a:schemeClr val="accent3">
                    <a:lumMod val="50000"/>
                  </a:schemeClr>
                </a:solidFill>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rỉ</a:t>
            </a:r>
            <a:r>
              <a:rPr lang="en-US" sz="3600" b="1" dirty="0" smtClean="0">
                <a:solidFill>
                  <a:schemeClr val="accent3">
                    <a:lumMod val="50000"/>
                  </a:schemeClr>
                </a:solidFill>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thông</a:t>
            </a:r>
            <a:r>
              <a:rPr lang="en-US" sz="3600" b="1" dirty="0" smtClean="0">
                <a:solidFill>
                  <a:schemeClr val="accent3">
                    <a:lumMod val="50000"/>
                  </a:schemeClr>
                </a:solidFill>
                <a:latin typeface="Arial" panose="020B0604020202020204" pitchFamily="34" charset="0"/>
                <a:cs typeface="Arial" panose="020B0604020202020204" pitchFamily="34" charset="0"/>
              </a:rPr>
              <a:t> tin </a:t>
            </a:r>
            <a:r>
              <a:rPr lang="en-US" sz="3600" b="1" dirty="0" err="1" smtClean="0">
                <a:solidFill>
                  <a:schemeClr val="accent3">
                    <a:lumMod val="50000"/>
                  </a:schemeClr>
                </a:solidFill>
                <a:latin typeface="Arial" panose="020B0604020202020204" pitchFamily="34" charset="0"/>
                <a:cs typeface="Arial" panose="020B0604020202020204" pitchFamily="34" charset="0"/>
              </a:rPr>
              <a:t>máy</a:t>
            </a:r>
            <a:r>
              <a:rPr lang="en-US" sz="3600" b="1" dirty="0" smtClean="0">
                <a:solidFill>
                  <a:schemeClr val="accent3">
                    <a:lumMod val="50000"/>
                  </a:schemeClr>
                </a:solidFill>
                <a:latin typeface="Arial" panose="020B0604020202020204" pitchFamily="34" charset="0"/>
                <a:cs typeface="Arial" panose="020B0604020202020204" pitchFamily="34" charset="0"/>
              </a:rPr>
              <a:t> </a:t>
            </a:r>
            <a:r>
              <a:rPr lang="en-US" sz="3600" b="1" dirty="0" err="1" smtClean="0">
                <a:solidFill>
                  <a:schemeClr val="accent3">
                    <a:lumMod val="50000"/>
                  </a:schemeClr>
                </a:solidFill>
                <a:latin typeface="Arial" panose="020B0604020202020204" pitchFamily="34" charset="0"/>
                <a:cs typeface="Arial" panose="020B0604020202020204" pitchFamily="34" charset="0"/>
              </a:rPr>
              <a:t>tính</a:t>
            </a:r>
            <a:r>
              <a:rPr lang="en-US" sz="36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3600" dirty="0" err="1" smtClean="0">
                <a:latin typeface="Arial" panose="020B0604020202020204" pitchFamily="34" charset="0"/>
                <a:cs typeface="Arial" panose="020B0604020202020204" pitchFamily="34" charset="0"/>
              </a:rPr>
              <a:t>Đội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lời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đó</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giành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thắng</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3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Righ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324421" y="-472884"/>
            <a:ext cx="5561115" cy="27603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28758">
            <a:off x="15811918" y="3106874"/>
            <a:ext cx="2301573" cy="2130001"/>
          </a:xfrm>
          <a:prstGeom prst="rect">
            <a:avLst/>
          </a:prstGeom>
        </p:spPr>
      </p:pic>
      <p:grpSp>
        <p:nvGrpSpPr>
          <p:cNvPr id="6" name="Group 6"/>
          <p:cNvGrpSpPr/>
          <p:nvPr/>
        </p:nvGrpSpPr>
        <p:grpSpPr>
          <a:xfrm>
            <a:off x="581476" y="5829868"/>
            <a:ext cx="8333923" cy="3746631"/>
            <a:chOff x="0" y="0"/>
            <a:chExt cx="5049382" cy="2689615"/>
          </a:xfrm>
        </p:grpSpPr>
        <p:sp>
          <p:nvSpPr>
            <p:cNvPr id="7" name="Freeform 7"/>
            <p:cNvSpPr/>
            <p:nvPr/>
          </p:nvSpPr>
          <p:spPr>
            <a:xfrm>
              <a:off x="0" y="-4073"/>
              <a:ext cx="5055773" cy="2696218"/>
            </a:xfrm>
            <a:custGeom>
              <a:avLst/>
              <a:gdLst/>
              <a:ahLst/>
              <a:cxnLst/>
              <a:rect l="l" t="t" r="r" b="b"/>
              <a:pathLst>
                <a:path w="5055773" h="2696218">
                  <a:moveTo>
                    <a:pt x="4427995" y="2641740"/>
                  </a:moveTo>
                  <a:cubicBezTo>
                    <a:pt x="4427995" y="2641740"/>
                    <a:pt x="3697120" y="2696218"/>
                    <a:pt x="3070791" y="2693596"/>
                  </a:cubicBezTo>
                  <a:cubicBezTo>
                    <a:pt x="2095514" y="2691434"/>
                    <a:pt x="1057074" y="2683609"/>
                    <a:pt x="1057074" y="2683609"/>
                  </a:cubicBezTo>
                  <a:cubicBezTo>
                    <a:pt x="812932" y="2674775"/>
                    <a:pt x="449110" y="2653544"/>
                    <a:pt x="282371" y="2595367"/>
                  </a:cubicBezTo>
                  <a:cubicBezTo>
                    <a:pt x="4469" y="2498404"/>
                    <a:pt x="0" y="2325125"/>
                    <a:pt x="0" y="1863497"/>
                  </a:cubicBezTo>
                  <a:lnTo>
                    <a:pt x="0" y="1863480"/>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863480"/>
                  </a:cubicBezTo>
                  <a:lnTo>
                    <a:pt x="5046632" y="1863496"/>
                  </a:lnTo>
                  <a:cubicBezTo>
                    <a:pt x="5046631" y="2443090"/>
                    <a:pt x="5003848" y="2591678"/>
                    <a:pt x="4427995" y="2641740"/>
                  </a:cubicBezTo>
                  <a:close/>
                </a:path>
              </a:pathLst>
            </a:custGeom>
            <a:solidFill>
              <a:srgbClr val="A7E8CE"/>
            </a:solidFill>
          </p:spPr>
        </p:sp>
      </p:grpSp>
      <p:grpSp>
        <p:nvGrpSpPr>
          <p:cNvPr id="8" name="Group 8"/>
          <p:cNvGrpSpPr/>
          <p:nvPr/>
        </p:nvGrpSpPr>
        <p:grpSpPr>
          <a:xfrm>
            <a:off x="990600" y="6843446"/>
            <a:ext cx="7543799" cy="2484473"/>
            <a:chOff x="0" y="0"/>
            <a:chExt cx="5049382" cy="1921841"/>
          </a:xfrm>
        </p:grpSpPr>
        <p:sp>
          <p:nvSpPr>
            <p:cNvPr id="9" name="Freeform 9"/>
            <p:cNvSpPr/>
            <p:nvPr/>
          </p:nvSpPr>
          <p:spPr>
            <a:xfrm>
              <a:off x="0" y="-4073"/>
              <a:ext cx="5055773" cy="1928443"/>
            </a:xfrm>
            <a:custGeom>
              <a:avLst/>
              <a:gdLst/>
              <a:ahLst/>
              <a:cxnLst/>
              <a:rect l="l" t="t" r="r" b="b"/>
              <a:pathLst>
                <a:path w="5055773" h="1928443">
                  <a:moveTo>
                    <a:pt x="4427995" y="1873966"/>
                  </a:moveTo>
                  <a:cubicBezTo>
                    <a:pt x="4427995" y="1873966"/>
                    <a:pt x="3697120" y="1928444"/>
                    <a:pt x="3070791" y="1925822"/>
                  </a:cubicBezTo>
                  <a:cubicBezTo>
                    <a:pt x="2095514" y="1923660"/>
                    <a:pt x="1057074" y="1915835"/>
                    <a:pt x="1057074" y="1915835"/>
                  </a:cubicBezTo>
                  <a:cubicBezTo>
                    <a:pt x="812932" y="1907001"/>
                    <a:pt x="449110" y="1885770"/>
                    <a:pt x="282371" y="1827593"/>
                  </a:cubicBezTo>
                  <a:cubicBezTo>
                    <a:pt x="4469" y="1730630"/>
                    <a:pt x="0" y="1557351"/>
                    <a:pt x="0" y="1231331"/>
                  </a:cubicBezTo>
                  <a:lnTo>
                    <a:pt x="0" y="1231323"/>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231323"/>
                  </a:cubicBezTo>
                  <a:lnTo>
                    <a:pt x="5046632" y="1231331"/>
                  </a:lnTo>
                  <a:cubicBezTo>
                    <a:pt x="5046631" y="1675316"/>
                    <a:pt x="5003848" y="1823904"/>
                    <a:pt x="4427995" y="1873966"/>
                  </a:cubicBezTo>
                  <a:close/>
                </a:path>
              </a:pathLst>
            </a:custGeom>
            <a:solidFill>
              <a:srgbClr val="FFFFFF"/>
            </a:solidFill>
          </p:spPr>
        </p:sp>
      </p:gr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7365" y="9128871"/>
            <a:ext cx="1930948" cy="895258"/>
          </a:xfrm>
          <a:prstGeom prst="rect">
            <a:avLst/>
          </a:prstGeom>
        </p:spPr>
      </p:pic>
      <p:grpSp>
        <p:nvGrpSpPr>
          <p:cNvPr id="14" name="Group 14"/>
          <p:cNvGrpSpPr/>
          <p:nvPr/>
        </p:nvGrpSpPr>
        <p:grpSpPr>
          <a:xfrm>
            <a:off x="9430341" y="5829868"/>
            <a:ext cx="7790859" cy="3746631"/>
            <a:chOff x="0" y="0"/>
            <a:chExt cx="5049382" cy="2689615"/>
          </a:xfrm>
        </p:grpSpPr>
        <p:sp>
          <p:nvSpPr>
            <p:cNvPr id="15" name="Freeform 15"/>
            <p:cNvSpPr/>
            <p:nvPr/>
          </p:nvSpPr>
          <p:spPr>
            <a:xfrm>
              <a:off x="0" y="-4073"/>
              <a:ext cx="5055773" cy="2696218"/>
            </a:xfrm>
            <a:custGeom>
              <a:avLst/>
              <a:gdLst/>
              <a:ahLst/>
              <a:cxnLst/>
              <a:rect l="l" t="t" r="r" b="b"/>
              <a:pathLst>
                <a:path w="5055773" h="2696218">
                  <a:moveTo>
                    <a:pt x="4427995" y="2641740"/>
                  </a:moveTo>
                  <a:cubicBezTo>
                    <a:pt x="4427995" y="2641740"/>
                    <a:pt x="3697120" y="2696218"/>
                    <a:pt x="3070791" y="2693596"/>
                  </a:cubicBezTo>
                  <a:cubicBezTo>
                    <a:pt x="2095514" y="2691434"/>
                    <a:pt x="1057074" y="2683609"/>
                    <a:pt x="1057074" y="2683609"/>
                  </a:cubicBezTo>
                  <a:cubicBezTo>
                    <a:pt x="812932" y="2674775"/>
                    <a:pt x="449110" y="2653544"/>
                    <a:pt x="282371" y="2595367"/>
                  </a:cubicBezTo>
                  <a:cubicBezTo>
                    <a:pt x="4469" y="2498404"/>
                    <a:pt x="0" y="2325125"/>
                    <a:pt x="0" y="1863497"/>
                  </a:cubicBezTo>
                  <a:lnTo>
                    <a:pt x="0" y="1863480"/>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863480"/>
                  </a:cubicBezTo>
                  <a:lnTo>
                    <a:pt x="5046632" y="1863496"/>
                  </a:lnTo>
                  <a:cubicBezTo>
                    <a:pt x="5046631" y="2443090"/>
                    <a:pt x="5003848" y="2591678"/>
                    <a:pt x="4427995" y="2641740"/>
                  </a:cubicBezTo>
                  <a:close/>
                </a:path>
              </a:pathLst>
            </a:custGeom>
            <a:solidFill>
              <a:srgbClr val="FFC09F"/>
            </a:solidFill>
          </p:spPr>
        </p:sp>
      </p:grpSp>
      <p:grpSp>
        <p:nvGrpSpPr>
          <p:cNvPr id="16" name="Group 16"/>
          <p:cNvGrpSpPr/>
          <p:nvPr/>
        </p:nvGrpSpPr>
        <p:grpSpPr>
          <a:xfrm>
            <a:off x="9753600" y="6838181"/>
            <a:ext cx="7086600" cy="2489738"/>
            <a:chOff x="0" y="0"/>
            <a:chExt cx="5049382" cy="1921841"/>
          </a:xfrm>
        </p:grpSpPr>
        <p:sp>
          <p:nvSpPr>
            <p:cNvPr id="17" name="Freeform 17"/>
            <p:cNvSpPr/>
            <p:nvPr/>
          </p:nvSpPr>
          <p:spPr>
            <a:xfrm>
              <a:off x="0" y="-4073"/>
              <a:ext cx="5055773" cy="1928443"/>
            </a:xfrm>
            <a:custGeom>
              <a:avLst/>
              <a:gdLst/>
              <a:ahLst/>
              <a:cxnLst/>
              <a:rect l="l" t="t" r="r" b="b"/>
              <a:pathLst>
                <a:path w="5055773" h="1928443">
                  <a:moveTo>
                    <a:pt x="4427995" y="1873966"/>
                  </a:moveTo>
                  <a:cubicBezTo>
                    <a:pt x="4427995" y="1873966"/>
                    <a:pt x="3697120" y="1928444"/>
                    <a:pt x="3070791" y="1925822"/>
                  </a:cubicBezTo>
                  <a:cubicBezTo>
                    <a:pt x="2095514" y="1923660"/>
                    <a:pt x="1057074" y="1915835"/>
                    <a:pt x="1057074" y="1915835"/>
                  </a:cubicBezTo>
                  <a:cubicBezTo>
                    <a:pt x="812932" y="1907001"/>
                    <a:pt x="449110" y="1885770"/>
                    <a:pt x="282371" y="1827593"/>
                  </a:cubicBezTo>
                  <a:cubicBezTo>
                    <a:pt x="4469" y="1730630"/>
                    <a:pt x="0" y="1557351"/>
                    <a:pt x="0" y="1231331"/>
                  </a:cubicBezTo>
                  <a:lnTo>
                    <a:pt x="0" y="1231323"/>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1231323"/>
                  </a:cubicBezTo>
                  <a:lnTo>
                    <a:pt x="5046632" y="1231331"/>
                  </a:lnTo>
                  <a:cubicBezTo>
                    <a:pt x="5046631" y="1675316"/>
                    <a:pt x="5003848" y="1823904"/>
                    <a:pt x="4427995" y="1873966"/>
                  </a:cubicBezTo>
                  <a:close/>
                </a:path>
              </a:pathLst>
            </a:custGeom>
            <a:solidFill>
              <a:srgbClr val="FFFFFF"/>
            </a:solidFill>
          </p:spPr>
        </p:sp>
      </p:gr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5746">
            <a:off x="1442834" y="2597595"/>
            <a:ext cx="2312720" cy="266108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2085">
            <a:off x="3799815" y="2651016"/>
            <a:ext cx="1101562" cy="1124043"/>
          </a:xfrm>
          <a:prstGeom prst="rect">
            <a:avLst/>
          </a:prstGeom>
        </p:spPr>
      </p:pic>
      <p:grpSp>
        <p:nvGrpSpPr>
          <p:cNvPr id="22" name="Group 5"/>
          <p:cNvGrpSpPr/>
          <p:nvPr/>
        </p:nvGrpSpPr>
        <p:grpSpPr>
          <a:xfrm>
            <a:off x="5180135" y="800100"/>
            <a:ext cx="8981021" cy="4449513"/>
            <a:chOff x="0" y="0"/>
            <a:chExt cx="3174694" cy="2924345"/>
          </a:xfrm>
        </p:grpSpPr>
        <p:sp>
          <p:nvSpPr>
            <p:cNvPr id="23" name="Freeform 6"/>
            <p:cNvSpPr/>
            <p:nvPr/>
          </p:nvSpPr>
          <p:spPr>
            <a:xfrm>
              <a:off x="0" y="-4073"/>
              <a:ext cx="3181085" cy="2930948"/>
            </a:xfrm>
            <a:custGeom>
              <a:avLst/>
              <a:gdLst/>
              <a:ahLst/>
              <a:cxnLst/>
              <a:rect l="l" t="t" r="r" b="b"/>
              <a:pathLst>
                <a:path w="3181085" h="2930948">
                  <a:moveTo>
                    <a:pt x="2553308" y="2876470"/>
                  </a:moveTo>
                  <a:cubicBezTo>
                    <a:pt x="2553308" y="2876470"/>
                    <a:pt x="1822433" y="2930948"/>
                    <a:pt x="1465156" y="2928326"/>
                  </a:cubicBezTo>
                  <a:cubicBezTo>
                    <a:pt x="1465156" y="2926164"/>
                    <a:pt x="1057074" y="2918339"/>
                    <a:pt x="1057074" y="2918339"/>
                  </a:cubicBezTo>
                  <a:cubicBezTo>
                    <a:pt x="812932" y="2909505"/>
                    <a:pt x="449110" y="2888274"/>
                    <a:pt x="282371" y="2830097"/>
                  </a:cubicBezTo>
                  <a:cubicBezTo>
                    <a:pt x="4469" y="2733134"/>
                    <a:pt x="0" y="2559855"/>
                    <a:pt x="0" y="2056767"/>
                  </a:cubicBezTo>
                  <a:lnTo>
                    <a:pt x="0" y="2056748"/>
                  </a:lnTo>
                  <a:cubicBezTo>
                    <a:pt x="8536" y="491230"/>
                    <a:pt x="0" y="345608"/>
                    <a:pt x="77597" y="223930"/>
                  </a:cubicBezTo>
                  <a:cubicBezTo>
                    <a:pt x="217372" y="4759"/>
                    <a:pt x="519255" y="4073"/>
                    <a:pt x="937909" y="4073"/>
                  </a:cubicBezTo>
                  <a:cubicBezTo>
                    <a:pt x="937909" y="4073"/>
                    <a:pt x="1465156" y="15681"/>
                    <a:pt x="1465156" y="7673"/>
                  </a:cubicBezTo>
                  <a:cubicBezTo>
                    <a:pt x="1603505" y="0"/>
                    <a:pt x="2320238" y="6979"/>
                    <a:pt x="2320238" y="6979"/>
                  </a:cubicBezTo>
                  <a:cubicBezTo>
                    <a:pt x="2688546" y="14458"/>
                    <a:pt x="2826806" y="42638"/>
                    <a:pt x="3024546" y="165219"/>
                  </a:cubicBezTo>
                  <a:cubicBezTo>
                    <a:pt x="3175563" y="258836"/>
                    <a:pt x="3181085" y="476157"/>
                    <a:pt x="3171945" y="2056748"/>
                  </a:cubicBezTo>
                  <a:lnTo>
                    <a:pt x="3171945" y="2056767"/>
                  </a:lnTo>
                  <a:cubicBezTo>
                    <a:pt x="3171944" y="2677820"/>
                    <a:pt x="3129160" y="2826408"/>
                    <a:pt x="2553308" y="2876470"/>
                  </a:cubicBezTo>
                  <a:close/>
                </a:path>
              </a:pathLst>
            </a:custGeom>
            <a:solidFill>
              <a:srgbClr val="FFE5A1"/>
            </a:solidFill>
          </p:spPr>
        </p:sp>
      </p:grpSp>
      <p:grpSp>
        <p:nvGrpSpPr>
          <p:cNvPr id="24" name="Group 7"/>
          <p:cNvGrpSpPr/>
          <p:nvPr/>
        </p:nvGrpSpPr>
        <p:grpSpPr>
          <a:xfrm>
            <a:off x="5468254" y="2095500"/>
            <a:ext cx="8400146" cy="2743200"/>
            <a:chOff x="0" y="0"/>
            <a:chExt cx="4963719" cy="3898817"/>
          </a:xfrm>
        </p:grpSpPr>
        <p:sp>
          <p:nvSpPr>
            <p:cNvPr id="25" name="Freeform 8"/>
            <p:cNvSpPr/>
            <p:nvPr/>
          </p:nvSpPr>
          <p:spPr>
            <a:xfrm>
              <a:off x="0" y="-4073"/>
              <a:ext cx="4970110" cy="3905420"/>
            </a:xfrm>
            <a:custGeom>
              <a:avLst/>
              <a:gdLst/>
              <a:ahLst/>
              <a:cxnLst/>
              <a:rect l="l" t="t" r="r" b="b"/>
              <a:pathLst>
                <a:path w="4970110" h="3905420">
                  <a:moveTo>
                    <a:pt x="4342332" y="3850942"/>
                  </a:moveTo>
                  <a:cubicBezTo>
                    <a:pt x="4342332" y="3850942"/>
                    <a:pt x="3611457" y="3905420"/>
                    <a:pt x="2997423" y="3902799"/>
                  </a:cubicBezTo>
                  <a:cubicBezTo>
                    <a:pt x="2066710" y="3900636"/>
                    <a:pt x="1057074" y="3892812"/>
                    <a:pt x="1057074" y="3892812"/>
                  </a:cubicBezTo>
                  <a:cubicBezTo>
                    <a:pt x="812932" y="3883978"/>
                    <a:pt x="449110" y="3862747"/>
                    <a:pt x="282371" y="3804570"/>
                  </a:cubicBezTo>
                  <a:cubicBezTo>
                    <a:pt x="4469" y="3707606"/>
                    <a:pt x="0" y="3534328"/>
                    <a:pt x="0" y="2859122"/>
                  </a:cubicBezTo>
                  <a:lnTo>
                    <a:pt x="0" y="2859094"/>
                  </a:lnTo>
                  <a:cubicBezTo>
                    <a:pt x="8536" y="491230"/>
                    <a:pt x="0" y="345608"/>
                    <a:pt x="77597" y="223930"/>
                  </a:cubicBezTo>
                  <a:cubicBezTo>
                    <a:pt x="217372" y="4759"/>
                    <a:pt x="519255" y="4073"/>
                    <a:pt x="937909" y="4073"/>
                  </a:cubicBezTo>
                  <a:cubicBezTo>
                    <a:pt x="937909" y="4073"/>
                    <a:pt x="1676193" y="15681"/>
                    <a:pt x="2654238" y="7673"/>
                  </a:cubicBezTo>
                  <a:cubicBezTo>
                    <a:pt x="3392530" y="0"/>
                    <a:pt x="4109263" y="6979"/>
                    <a:pt x="4109263" y="6979"/>
                  </a:cubicBezTo>
                  <a:cubicBezTo>
                    <a:pt x="4477570" y="14458"/>
                    <a:pt x="4615830" y="42638"/>
                    <a:pt x="4813571" y="165219"/>
                  </a:cubicBezTo>
                  <a:cubicBezTo>
                    <a:pt x="4964588" y="258836"/>
                    <a:pt x="4970110" y="476157"/>
                    <a:pt x="4960969" y="2859094"/>
                  </a:cubicBezTo>
                  <a:lnTo>
                    <a:pt x="4960969" y="2859122"/>
                  </a:lnTo>
                  <a:cubicBezTo>
                    <a:pt x="4960969" y="3652293"/>
                    <a:pt x="4918185" y="3800880"/>
                    <a:pt x="4342332" y="3850942"/>
                  </a:cubicBezTo>
                  <a:close/>
                </a:path>
              </a:pathLst>
            </a:custGeom>
            <a:solidFill>
              <a:srgbClr val="FFFFFF"/>
            </a:solidFill>
          </p:spPr>
        </p:sp>
      </p:grpSp>
      <p:sp>
        <p:nvSpPr>
          <p:cNvPr id="26" name="Rectangle 25"/>
          <p:cNvSpPr/>
          <p:nvPr/>
        </p:nvSpPr>
        <p:spPr>
          <a:xfrm>
            <a:off x="6499189" y="1186970"/>
            <a:ext cx="6656574" cy="707886"/>
          </a:xfrm>
          <a:prstGeom prst="rect">
            <a:avLst/>
          </a:prstGeom>
        </p:spPr>
        <p:txBody>
          <a:bodyPr wrap="square">
            <a:spAutoFit/>
          </a:bodyPr>
          <a:lstStyle/>
          <a:p>
            <a:pPr algn="ctr"/>
            <a:r>
              <a:rPr lang="vi-VN" sz="4000" b="1" dirty="0">
                <a:latin typeface="Arial" panose="020B0604020202020204" pitchFamily="34" charset="0"/>
                <a:cs typeface="Arial" panose="020B0604020202020204" pitchFamily="34" charset="0"/>
              </a:rPr>
              <a:t>Thông tin dạng văn bản</a:t>
            </a: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7" name="Rectangle 26"/>
          <p:cNvSpPr/>
          <p:nvPr/>
        </p:nvSpPr>
        <p:spPr>
          <a:xfrm>
            <a:off x="5688923" y="2035396"/>
            <a:ext cx="7969623"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Mật khẩu máy tính, địa chỉ liên hệ, số điện thoại của người thân, địa chỉ trường học,...</a:t>
            </a:r>
            <a:endParaRPr lang="en-US" sz="4000" dirty="0">
              <a:latin typeface="Arial" panose="020B0604020202020204" pitchFamily="34" charset="0"/>
              <a:cs typeface="Arial" panose="020B0604020202020204" pitchFamily="34" charset="0"/>
            </a:endParaRPr>
          </a:p>
        </p:txBody>
      </p:sp>
      <p:sp>
        <p:nvSpPr>
          <p:cNvPr id="28" name="Rectangle 27"/>
          <p:cNvSpPr/>
          <p:nvPr/>
        </p:nvSpPr>
        <p:spPr>
          <a:xfrm>
            <a:off x="1393583" y="5984168"/>
            <a:ext cx="6656574" cy="707886"/>
          </a:xfrm>
          <a:prstGeom prst="rect">
            <a:avLst/>
          </a:prstGeom>
        </p:spPr>
        <p:txBody>
          <a:bodyPr wrap="square">
            <a:spAutoFit/>
          </a:bodyPr>
          <a:lstStyle/>
          <a:p>
            <a:pPr algn="ctr"/>
            <a:r>
              <a:rPr lang="vi-VN" sz="4000" b="1" dirty="0">
                <a:latin typeface="Arial" panose="020B0604020202020204" pitchFamily="34" charset="0"/>
                <a:cs typeface="Arial" panose="020B0604020202020204" pitchFamily="34" charset="0"/>
              </a:rPr>
              <a:t>Thông tin dạng </a:t>
            </a:r>
            <a:r>
              <a:rPr lang="en-US" sz="4000" b="1" dirty="0" err="1" smtClean="0">
                <a:latin typeface="Arial" panose="020B0604020202020204" pitchFamily="34" charset="0"/>
                <a:cs typeface="Arial" panose="020B0604020202020204" pitchFamily="34" charset="0"/>
              </a:rPr>
              <a:t>hình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ảnh</a:t>
            </a: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9" name="Rectangle 28"/>
          <p:cNvSpPr/>
          <p:nvPr/>
        </p:nvSpPr>
        <p:spPr>
          <a:xfrm>
            <a:off x="9973098" y="6038306"/>
            <a:ext cx="6656574" cy="707886"/>
          </a:xfrm>
          <a:prstGeom prst="rect">
            <a:avLst/>
          </a:prstGeom>
        </p:spPr>
        <p:txBody>
          <a:bodyPr wrap="square">
            <a:spAutoFit/>
          </a:bodyPr>
          <a:lstStyle/>
          <a:p>
            <a:pPr algn="ctr"/>
            <a:r>
              <a:rPr lang="vi-VN" sz="4000" b="1" dirty="0">
                <a:latin typeface="Arial" panose="020B0604020202020204" pitchFamily="34" charset="0"/>
                <a:cs typeface="Arial" panose="020B0604020202020204" pitchFamily="34" charset="0"/>
              </a:rPr>
              <a:t>Thông tin dạng </a:t>
            </a:r>
            <a:r>
              <a:rPr lang="en-US" sz="4000" b="1" dirty="0" err="1" smtClean="0">
                <a:latin typeface="Arial" panose="020B0604020202020204" pitchFamily="34" charset="0"/>
                <a:cs typeface="Arial" panose="020B0604020202020204" pitchFamily="34" charset="0"/>
              </a:rPr>
              <a:t>âm</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thanh</a:t>
            </a:r>
            <a:r>
              <a:rPr lang="vi-VN"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31" name="Rounded Rectangular Callout 30"/>
          <p:cNvSpPr/>
          <p:nvPr/>
        </p:nvSpPr>
        <p:spPr>
          <a:xfrm>
            <a:off x="15141711" y="861831"/>
            <a:ext cx="2364170" cy="1482770"/>
          </a:xfrm>
          <a:prstGeom prst="wedgeRoundRectCallout">
            <a:avLst>
              <a:gd name="adj1" fmla="val -66018"/>
              <a:gd name="adj2" fmla="val 37833"/>
              <a:gd name="adj3" fmla="val 16667"/>
            </a:avLst>
          </a:prstGeom>
          <a:solidFill>
            <a:schemeClr val="accent6">
              <a:lumMod val="75000"/>
            </a:schemeClr>
          </a:solidFill>
          <a:ln>
            <a:solidFill>
              <a:schemeClr val="accent6">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Gợi</a:t>
            </a:r>
            <a:r>
              <a:rPr lang="en-US" sz="4400" b="1" dirty="0" smtClean="0">
                <a:latin typeface="Arial" panose="020B0604020202020204" pitchFamily="34" charset="0"/>
                <a:cs typeface="Arial" panose="020B0604020202020204" pitchFamily="34" charset="0"/>
              </a:rPr>
              <a:t> ý</a:t>
            </a:r>
            <a:endParaRPr lang="en-US" sz="4400" b="1" dirty="0">
              <a:latin typeface="Arial" panose="020B0604020202020204" pitchFamily="34" charset="0"/>
              <a:cs typeface="Arial" panose="020B0604020202020204" pitchFamily="34" charset="0"/>
            </a:endParaRPr>
          </a:p>
        </p:txBody>
      </p:sp>
      <p:sp>
        <p:nvSpPr>
          <p:cNvPr id="32" name="Rectangle 31"/>
          <p:cNvSpPr/>
          <p:nvPr/>
        </p:nvSpPr>
        <p:spPr>
          <a:xfrm>
            <a:off x="1091276" y="7018582"/>
            <a:ext cx="7324869" cy="182492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Ảnh chụp gia đình, ảnh đi chơi, ảnh hoạt động của lớp</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Rectangle 32"/>
          <p:cNvSpPr/>
          <p:nvPr/>
        </p:nvSpPr>
        <p:spPr>
          <a:xfrm>
            <a:off x="10044788" y="7018582"/>
            <a:ext cx="680438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43850983"/>
      </p:ext>
    </p:extLst>
  </p:cSld>
  <p:clrMapOvr>
    <a:masterClrMapping/>
  </p:clrMapOvr>
  <mc:AlternateContent xmlns:mc="http://schemas.openxmlformats.org/markup-compatibility/2006">
    <mc:Choice xmlns:p14="http://schemas.microsoft.com/office/powerpoint/2010/main" Requires="p14">
      <p:transition spd="slow">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strVal val="#ppt_w+.3"/>
                                          </p:val>
                                        </p:tav>
                                        <p:tav tm="100000">
                                          <p:val>
                                            <p:strVal val="#ppt_w"/>
                                          </p:val>
                                        </p:tav>
                                      </p:tavLst>
                                    </p:anim>
                                    <p:anim calcmode="lin" valueType="num">
                                      <p:cBhvr>
                                        <p:cTn id="14" dur="500" fill="hold"/>
                                        <p:tgtEl>
                                          <p:spTgt spid="26"/>
                                        </p:tgtEl>
                                        <p:attrNameLst>
                                          <p:attrName>ppt_h</p:attrName>
                                        </p:attrNameLst>
                                      </p:cBhvr>
                                      <p:tavLst>
                                        <p:tav tm="0">
                                          <p:val>
                                            <p:strVal val="#ppt_h"/>
                                          </p:val>
                                        </p:tav>
                                        <p:tav tm="100000">
                                          <p:val>
                                            <p:strVal val="#ppt_h"/>
                                          </p:val>
                                        </p:tav>
                                      </p:tavLst>
                                    </p:anim>
                                    <p:animEffect transition="in" filter="fade">
                                      <p:cBhvr>
                                        <p:cTn id="15" dur="500"/>
                                        <p:tgtEl>
                                          <p:spTgt spid="26"/>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strVal val="#ppt_w+.3"/>
                                          </p:val>
                                        </p:tav>
                                        <p:tav tm="100000">
                                          <p:val>
                                            <p:strVal val="#ppt_w"/>
                                          </p:val>
                                        </p:tav>
                                      </p:tavLst>
                                    </p:anim>
                                    <p:anim calcmode="lin" valueType="num">
                                      <p:cBhvr>
                                        <p:cTn id="19" dur="500" fill="hold"/>
                                        <p:tgtEl>
                                          <p:spTgt spid="22"/>
                                        </p:tgtEl>
                                        <p:attrNameLst>
                                          <p:attrName>ppt_h</p:attrName>
                                        </p:attrNameLst>
                                      </p:cBhvr>
                                      <p:tavLst>
                                        <p:tav tm="0">
                                          <p:val>
                                            <p:strVal val="#ppt_h"/>
                                          </p:val>
                                        </p:tav>
                                        <p:tav tm="100000">
                                          <p:val>
                                            <p:strVal val="#ppt_h"/>
                                          </p:val>
                                        </p:tav>
                                      </p:tavLst>
                                    </p:anim>
                                    <p:animEffect transition="in" filter="fade">
                                      <p:cBhvr>
                                        <p:cTn id="20" dur="500"/>
                                        <p:tgtEl>
                                          <p:spTgt spid="22"/>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strVal val="#ppt_w+.3"/>
                                          </p:val>
                                        </p:tav>
                                        <p:tav tm="100000">
                                          <p:val>
                                            <p:strVal val="#ppt_w"/>
                                          </p:val>
                                        </p:tav>
                                      </p:tavLst>
                                    </p:anim>
                                    <p:anim calcmode="lin" valueType="num">
                                      <p:cBhvr>
                                        <p:cTn id="24" dur="500" fill="hold"/>
                                        <p:tgtEl>
                                          <p:spTgt spid="27"/>
                                        </p:tgtEl>
                                        <p:attrNameLst>
                                          <p:attrName>ppt_h</p:attrName>
                                        </p:attrNameLst>
                                      </p:cBhvr>
                                      <p:tavLst>
                                        <p:tav tm="0">
                                          <p:val>
                                            <p:strVal val="#ppt_h"/>
                                          </p:val>
                                        </p:tav>
                                        <p:tav tm="100000">
                                          <p:val>
                                            <p:strVal val="#ppt_h"/>
                                          </p:val>
                                        </p:tav>
                                      </p:tavLst>
                                    </p:anim>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outVertical)">
                                      <p:cBhvr>
                                        <p:cTn id="48" dur="500"/>
                                        <p:tgtEl>
                                          <p:spTgt spid="29"/>
                                        </p:tgtEl>
                                      </p:cBhvr>
                                    </p:animEffect>
                                  </p:childTnLst>
                                </p:cTn>
                              </p:par>
                              <p:par>
                                <p:cTn id="49" presetID="16" presetClass="entr" presetSubtype="37"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outVertical)">
                                      <p:cBhvr>
                                        <p:cTn id="51" dur="500"/>
                                        <p:tgtEl>
                                          <p:spTgt spid="14"/>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outVertical)">
                                      <p:cBhvr>
                                        <p:cTn id="54" dur="500"/>
                                        <p:tgtEl>
                                          <p:spTgt spid="33"/>
                                        </p:tgtEl>
                                      </p:cBhvr>
                                    </p:animEffect>
                                  </p:childTnLst>
                                </p:cTn>
                              </p:par>
                              <p:par>
                                <p:cTn id="55" presetID="16" presetClass="entr" presetSubtype="37"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animBg="1"/>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2613"/>
          <a:stretch>
            <a:fillRect/>
          </a:stretch>
        </p:blipFill>
        <p:spPr>
          <a:xfrm>
            <a:off x="0" y="-94363"/>
            <a:ext cx="18288000" cy="10475727"/>
          </a:xfrm>
          <a:prstGeom prst="rect">
            <a:avLst/>
          </a:prstGeom>
        </p:spPr>
      </p:pic>
      <p:grpSp>
        <p:nvGrpSpPr>
          <p:cNvPr id="3" name="Group 3"/>
          <p:cNvGrpSpPr/>
          <p:nvPr/>
        </p:nvGrpSpPr>
        <p:grpSpPr>
          <a:xfrm>
            <a:off x="1658372" y="3258426"/>
            <a:ext cx="15113460" cy="5923673"/>
            <a:chOff x="0" y="0"/>
            <a:chExt cx="4103860" cy="1559526"/>
          </a:xfrm>
        </p:grpSpPr>
        <p:sp>
          <p:nvSpPr>
            <p:cNvPr id="4" name="Freeform 4"/>
            <p:cNvSpPr/>
            <p:nvPr/>
          </p:nvSpPr>
          <p:spPr>
            <a:xfrm>
              <a:off x="0" y="0"/>
              <a:ext cx="4103860" cy="1559526"/>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sp>
        <p:nvSpPr>
          <p:cNvPr id="5" name="AutoShape 5"/>
          <p:cNvSpPr/>
          <p:nvPr/>
        </p:nvSpPr>
        <p:spPr>
          <a:xfrm>
            <a:off x="3078074" y="2933700"/>
            <a:ext cx="12131849" cy="0"/>
          </a:xfrm>
          <a:prstGeom prst="line">
            <a:avLst/>
          </a:prstGeom>
          <a:ln w="19050" cap="rnd">
            <a:solidFill>
              <a:srgbClr val="191919"/>
            </a:solidFill>
            <a:prstDash val="solid"/>
            <a:headEnd type="none" w="sm" len="sm"/>
            <a:tailEnd type="none" w="sm" len="sm"/>
          </a:ln>
        </p:spPr>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949" y="8284678"/>
            <a:ext cx="2113650" cy="2083073"/>
          </a:xfrm>
          <a:prstGeom prst="rect">
            <a:avLst/>
          </a:prstGeom>
        </p:spPr>
      </p:pic>
      <p:pic>
        <p:nvPicPr>
          <p:cNvPr id="8" name="Picture 8"/>
          <p:cNvPicPr>
            <a:picLocks noChangeAspect="1"/>
          </p:cNvPicPr>
          <p:nvPr/>
        </p:nvPicPr>
        <p:blipFill>
          <a:blip r:embed="rId8"/>
          <a:srcRect/>
          <a:stretch>
            <a:fillRect/>
          </a:stretch>
        </p:blipFill>
        <p:spPr>
          <a:xfrm>
            <a:off x="15762493" y="2028504"/>
            <a:ext cx="2408294" cy="1637640"/>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56961">
            <a:off x="1747084" y="-512771"/>
            <a:ext cx="1833723" cy="1807050"/>
          </a:xfrm>
          <a:prstGeom prst="rect">
            <a:avLst/>
          </a:prstGeom>
        </p:spPr>
      </p:pic>
      <p:pic>
        <p:nvPicPr>
          <p:cNvPr id="10" name="Picture 10"/>
          <p:cNvPicPr>
            <a:picLocks noChangeAspect="1"/>
          </p:cNvPicPr>
          <p:nvPr/>
        </p:nvPicPr>
        <p:blipFill>
          <a:blip r:embed="rId11"/>
          <a:srcRect/>
          <a:stretch>
            <a:fillRect/>
          </a:stretch>
        </p:blipFill>
        <p:spPr>
          <a:xfrm rot="-881790">
            <a:off x="357137" y="665261"/>
            <a:ext cx="2397462" cy="1810084"/>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354448" y="8039100"/>
            <a:ext cx="935046" cy="89424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6771832" y="4854505"/>
            <a:ext cx="836401" cy="754282"/>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6429182" y="8798703"/>
            <a:ext cx="760000" cy="659127"/>
          </a:xfrm>
          <a:prstGeom prst="rect">
            <a:avLst/>
          </a:prstGeom>
        </p:spPr>
      </p:pic>
      <p:sp>
        <p:nvSpPr>
          <p:cNvPr id="21" name="TextBox 20"/>
          <p:cNvSpPr txBox="1"/>
          <p:nvPr/>
        </p:nvSpPr>
        <p:spPr>
          <a:xfrm>
            <a:off x="3695135" y="966768"/>
            <a:ext cx="11222020" cy="1938992"/>
          </a:xfrm>
          <a:prstGeom prst="rect">
            <a:avLst/>
          </a:prstGeom>
          <a:noFill/>
        </p:spPr>
        <p:txBody>
          <a:bodyPr wrap="square" rtlCol="0">
            <a:spAutoFit/>
          </a:bodyPr>
          <a:lstStyle/>
          <a:p>
            <a:pPr algn="ctr">
              <a:lnSpc>
                <a:spcPct val="150000"/>
              </a:lnSpc>
            </a:pPr>
            <a:r>
              <a:rPr lang="en-US" sz="4000" b="1" dirty="0" smtClean="0">
                <a:latin typeface="Arial" panose="020B0604020202020204" pitchFamily="34" charset="0"/>
                <a:cs typeface="Arial" panose="020B0604020202020204" pitchFamily="34" charset="0"/>
              </a:rPr>
              <a:t>2. </a:t>
            </a:r>
            <a:r>
              <a:rPr lang="nl-NL" sz="4000" b="1" dirty="0">
                <a:latin typeface="Arial" panose="020B0604020202020204" pitchFamily="34" charset="0"/>
                <a:cs typeface="Arial" panose="020B0604020202020204" pitchFamily="34" charset="0"/>
              </a:rPr>
              <a:t>Em hãy ghép mỗi mục ở cột A với một mục thích hợp ở cột B.</a:t>
            </a:r>
            <a:endParaRPr lang="en-US" sz="4000" b="1" dirty="0">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215845480"/>
              </p:ext>
            </p:extLst>
          </p:nvPr>
        </p:nvGraphicFramePr>
        <p:xfrm>
          <a:off x="2240790" y="3689153"/>
          <a:ext cx="14130709" cy="5364480"/>
        </p:xfrm>
        <a:graphic>
          <a:graphicData uri="http://schemas.openxmlformats.org/drawingml/2006/table">
            <a:tbl>
              <a:tblPr firstRow="1" bandRow="1">
                <a:tableStyleId>{5940675A-B579-460E-94D1-54222C63F5DA}</a:tableStyleId>
              </a:tblPr>
              <a:tblGrid>
                <a:gridCol w="6810742"/>
                <a:gridCol w="7319967"/>
              </a:tblGrid>
              <a:tr h="665120">
                <a:tc>
                  <a:txBody>
                    <a:bodyPr/>
                    <a:lstStyle/>
                    <a:p>
                      <a:pPr algn="ctr"/>
                      <a:r>
                        <a:rPr lang="en-US" sz="4000" b="1" dirty="0" smtClean="0">
                          <a:latin typeface="Arial" panose="020B0604020202020204" pitchFamily="34" charset="0"/>
                          <a:cs typeface="Arial" panose="020B0604020202020204" pitchFamily="34" charset="0"/>
                        </a:rPr>
                        <a:t>A</a:t>
                      </a:r>
                      <a:endParaRPr lang="en-US" sz="40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en-US" sz="4000" b="1" dirty="0" smtClean="0">
                          <a:latin typeface="Arial" panose="020B0604020202020204" pitchFamily="34" charset="0"/>
                          <a:cs typeface="Arial" panose="020B0604020202020204" pitchFamily="34" charset="0"/>
                        </a:rPr>
                        <a:t>B</a:t>
                      </a:r>
                      <a:endParaRPr lang="en-US" sz="40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r>
              <a:tr h="1209964">
                <a:tc>
                  <a:txBody>
                    <a:bodyPr/>
                    <a:lstStyle/>
                    <a:p>
                      <a:pPr>
                        <a:lnSpc>
                          <a:spcPct val="150000"/>
                        </a:lnSpc>
                      </a:pPr>
                      <a:r>
                        <a:rPr lang="en-US" sz="3200" dirty="0" smtClean="0">
                          <a:latin typeface="Arial" panose="020B0604020202020204" pitchFamily="34" charset="0"/>
                          <a:cs typeface="Arial" panose="020B0604020202020204" pitchFamily="34" charset="0"/>
                        </a:rPr>
                        <a:t>1) </a:t>
                      </a:r>
                      <a:r>
                        <a:rPr lang="en-US" sz="3200" dirty="0" err="1" smtClean="0">
                          <a:latin typeface="Arial" panose="020B0604020202020204" pitchFamily="34" charset="0"/>
                          <a:cs typeface="Arial" panose="020B0604020202020204" pitchFamily="34" charset="0"/>
                        </a:rPr>
                        <a:t>Không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tùy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tiện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cung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cấp</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tin </a:t>
                      </a:r>
                      <a:r>
                        <a:rPr lang="en-US" sz="3200" baseline="0" dirty="0" err="1" smtClean="0">
                          <a:latin typeface="Arial" panose="020B0604020202020204" pitchFamily="34" charset="0"/>
                          <a:cs typeface="Arial" panose="020B0604020202020204" pitchFamily="34" charset="0"/>
                        </a:rPr>
                        <a:t>cá</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nhân</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nSpc>
                          <a:spcPct val="150000"/>
                        </a:lnSpc>
                      </a:pPr>
                      <a:r>
                        <a:rPr lang="en-US" sz="3200" dirty="0" smtClean="0">
                          <a:latin typeface="Arial" panose="020B0604020202020204" pitchFamily="34" charset="0"/>
                          <a:cs typeface="Arial" panose="020B0604020202020204" pitchFamily="34" charset="0"/>
                        </a:rPr>
                        <a:t>a) </a:t>
                      </a:r>
                      <a:r>
                        <a:rPr lang="en-US" sz="3200" dirty="0" err="1" smtClean="0">
                          <a:latin typeface="Arial" panose="020B0604020202020204" pitchFamily="34" charset="0"/>
                          <a:cs typeface="Arial" panose="020B0604020202020204" pitchFamily="34" charset="0"/>
                        </a:rPr>
                        <a:t>giúp</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em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kĩ</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năng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tự</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bảo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vệ</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mình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trên</a:t>
                      </a:r>
                      <a:r>
                        <a:rPr lang="en-US" sz="3200" baseline="0" dirty="0" smtClean="0">
                          <a:latin typeface="Arial" panose="020B0604020202020204" pitchFamily="34" charset="0"/>
                          <a:cs typeface="Arial" panose="020B0604020202020204" pitchFamily="34" charset="0"/>
                        </a:rPr>
                        <a:t> Internet.</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r>
              <a:tr h="1209964">
                <a:tc>
                  <a:txBody>
                    <a:bodyPr/>
                    <a:lstStyle/>
                    <a:p>
                      <a:pPr>
                        <a:lnSpc>
                          <a:spcPct val="150000"/>
                        </a:lnSpc>
                      </a:pPr>
                      <a:r>
                        <a:rPr lang="en-US" sz="3200" dirty="0" smtClean="0">
                          <a:latin typeface="Arial" panose="020B0604020202020204" pitchFamily="34" charset="0"/>
                          <a:cs typeface="Arial" panose="020B0604020202020204" pitchFamily="34" charset="0"/>
                        </a:rPr>
                        <a:t>2)</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Tìm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hiểu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cách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sử</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dụng</a:t>
                      </a:r>
                      <a:r>
                        <a:rPr lang="en-US" sz="3200" baseline="0" dirty="0" smtClean="0">
                          <a:latin typeface="Arial" panose="020B0604020202020204" pitchFamily="34" charset="0"/>
                          <a:cs typeface="Arial" panose="020B0604020202020204" pitchFamily="34" charset="0"/>
                        </a:rPr>
                        <a:t> Internet </a:t>
                      </a:r>
                      <a:r>
                        <a:rPr lang="en-US" sz="3200" baseline="0" dirty="0" err="1" smtClean="0">
                          <a:latin typeface="Arial" panose="020B0604020202020204" pitchFamily="34" charset="0"/>
                          <a:cs typeface="Arial" panose="020B0604020202020204" pitchFamily="34" charset="0"/>
                        </a:rPr>
                        <a:t>hợp</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lí</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nSpc>
                          <a:spcPct val="150000"/>
                        </a:lnSpc>
                      </a:pPr>
                      <a:r>
                        <a:rPr lang="en-US" sz="3200" dirty="0" smtClean="0">
                          <a:latin typeface="Arial" panose="020B0604020202020204" pitchFamily="34" charset="0"/>
                          <a:cs typeface="Arial" panose="020B0604020202020204" pitchFamily="34" charset="0"/>
                        </a:rPr>
                        <a:t>b) </a:t>
                      </a:r>
                      <a:r>
                        <a:rPr lang="en-US" sz="3200" dirty="0" err="1" smtClean="0">
                          <a:latin typeface="Arial" panose="020B0604020202020204" pitchFamily="34" charset="0"/>
                          <a:cs typeface="Arial" panose="020B0604020202020204" pitchFamily="34" charset="0"/>
                        </a:rPr>
                        <a:t>để</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người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khác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không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tự</a:t>
                      </a:r>
                      <a:r>
                        <a:rPr lang="en-US" sz="3200" baseline="0" dirty="0" smtClean="0">
                          <a:latin typeface="Arial" panose="020B0604020202020204" pitchFamily="34" charset="0"/>
                          <a:cs typeface="Arial" panose="020B0604020202020204" pitchFamily="34" charset="0"/>
                        </a:rPr>
                        <a:t> ý </a:t>
                      </a:r>
                      <a:r>
                        <a:rPr lang="en-US" sz="3200" baseline="0" dirty="0" err="1" smtClean="0">
                          <a:latin typeface="Arial" panose="020B0604020202020204" pitchFamily="34" charset="0"/>
                          <a:cs typeface="Arial" panose="020B0604020202020204" pitchFamily="34" charset="0"/>
                        </a:rPr>
                        <a:t>sử</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dụng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tin </a:t>
                      </a:r>
                      <a:r>
                        <a:rPr lang="en-US" sz="3200" baseline="0" dirty="0" err="1" smtClean="0">
                          <a:latin typeface="Arial" panose="020B0604020202020204" pitchFamily="34" charset="0"/>
                          <a:cs typeface="Arial" panose="020B0604020202020204" pitchFamily="34" charset="0"/>
                        </a:rPr>
                        <a:t>trong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máy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tính</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r>
              <a:tr h="1209964">
                <a:tc>
                  <a:txBody>
                    <a:bodyPr/>
                    <a:lstStyle/>
                    <a:p>
                      <a:pPr>
                        <a:lnSpc>
                          <a:spcPct val="150000"/>
                        </a:lnSpc>
                      </a:pPr>
                      <a:r>
                        <a:rPr lang="en-US" sz="3200" dirty="0" smtClean="0">
                          <a:latin typeface="Arial" panose="020B0604020202020204" pitchFamily="34" charset="0"/>
                          <a:cs typeface="Arial" panose="020B0604020202020204" pitchFamily="34" charset="0"/>
                        </a:rPr>
                        <a:t>3) </a:t>
                      </a:r>
                      <a:r>
                        <a:rPr lang="en-US" sz="3200" dirty="0" err="1" smtClean="0">
                          <a:latin typeface="Arial" panose="020B0604020202020204" pitchFamily="34" charset="0"/>
                          <a:cs typeface="Arial" panose="020B0604020202020204" pitchFamily="34" charset="0"/>
                        </a:rPr>
                        <a:t>Đặt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mật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khẩu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máy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tính</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nSpc>
                          <a:spcPct val="150000"/>
                        </a:lnSpc>
                      </a:pPr>
                      <a:r>
                        <a:rPr lang="en-US" sz="3200" dirty="0" smtClean="0">
                          <a:latin typeface="Arial" panose="020B0604020202020204" pitchFamily="34" charset="0"/>
                          <a:cs typeface="Arial" panose="020B0604020202020204" pitchFamily="34" charset="0"/>
                        </a:rPr>
                        <a:t>c) </a:t>
                      </a:r>
                      <a:r>
                        <a:rPr lang="en-US" sz="3200" dirty="0" err="1" smtClean="0">
                          <a:latin typeface="Arial" panose="020B0604020202020204" pitchFamily="34" charset="0"/>
                          <a:cs typeface="Arial" panose="020B0604020202020204" pitchFamily="34" charset="0"/>
                        </a:rPr>
                        <a:t>vì</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người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xấu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có</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thể</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lợi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dụng</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thông</a:t>
                      </a:r>
                      <a:r>
                        <a:rPr lang="en-US" sz="3200" baseline="0" dirty="0" smtClean="0">
                          <a:latin typeface="Arial" panose="020B0604020202020204" pitchFamily="34" charset="0"/>
                          <a:cs typeface="Arial" panose="020B0604020202020204" pitchFamily="34" charset="0"/>
                        </a:rPr>
                        <a:t> tin </a:t>
                      </a:r>
                      <a:r>
                        <a:rPr lang="en-US" sz="3200" baseline="0" dirty="0" err="1" smtClean="0">
                          <a:latin typeface="Arial" panose="020B0604020202020204" pitchFamily="34" charset="0"/>
                          <a:cs typeface="Arial" panose="020B0604020202020204" pitchFamily="34" charset="0"/>
                        </a:rPr>
                        <a:t>cá</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nhân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gây</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hại</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cho</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em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và</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gia</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đình</a:t>
                      </a:r>
                      <a:r>
                        <a:rPr lang="en-US" sz="3200" baseline="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r>
            </a:tbl>
          </a:graphicData>
        </a:graphic>
      </p:graphicFrame>
      <p:cxnSp>
        <p:nvCxnSpPr>
          <p:cNvPr id="25" name="Straight Arrow Connector 24"/>
          <p:cNvCxnSpPr/>
          <p:nvPr/>
        </p:nvCxnSpPr>
        <p:spPr>
          <a:xfrm>
            <a:off x="8382000" y="5143500"/>
            <a:ext cx="761998" cy="2667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305800" y="4991100"/>
            <a:ext cx="838198" cy="18288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371840" y="6477001"/>
            <a:ext cx="772158" cy="171195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5727"/>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525915" y="-254706"/>
            <a:ext cx="6077368" cy="3966864"/>
          </a:xfrm>
          <a:prstGeom prst="rect">
            <a:avLst/>
          </a:prstGeom>
        </p:spPr>
      </p:pic>
      <p:grpSp>
        <p:nvGrpSpPr>
          <p:cNvPr id="7" name="Group 7"/>
          <p:cNvGrpSpPr/>
          <p:nvPr/>
        </p:nvGrpSpPr>
        <p:grpSpPr>
          <a:xfrm>
            <a:off x="5372229" y="6336849"/>
            <a:ext cx="3566460" cy="2801322"/>
            <a:chOff x="0" y="0"/>
            <a:chExt cx="4963719" cy="3898817"/>
          </a:xfrm>
        </p:grpSpPr>
        <p:sp>
          <p:nvSpPr>
            <p:cNvPr id="8" name="Freeform 8"/>
            <p:cNvSpPr/>
            <p:nvPr/>
          </p:nvSpPr>
          <p:spPr>
            <a:xfrm>
              <a:off x="0" y="-4073"/>
              <a:ext cx="4970110" cy="3905420"/>
            </a:xfrm>
            <a:custGeom>
              <a:avLst/>
              <a:gdLst/>
              <a:ahLst/>
              <a:cxnLst/>
              <a:rect l="l" t="t" r="r" b="b"/>
              <a:pathLst>
                <a:path w="4970110" h="3905420">
                  <a:moveTo>
                    <a:pt x="4342332" y="3850942"/>
                  </a:moveTo>
                  <a:cubicBezTo>
                    <a:pt x="4342332" y="3850942"/>
                    <a:pt x="3611457" y="3905420"/>
                    <a:pt x="2997423" y="3902799"/>
                  </a:cubicBezTo>
                  <a:cubicBezTo>
                    <a:pt x="2066710" y="3900636"/>
                    <a:pt x="1057074" y="3892812"/>
                    <a:pt x="1057074" y="3892812"/>
                  </a:cubicBezTo>
                  <a:cubicBezTo>
                    <a:pt x="812932" y="3883978"/>
                    <a:pt x="449110" y="3862747"/>
                    <a:pt x="282371" y="3804570"/>
                  </a:cubicBezTo>
                  <a:cubicBezTo>
                    <a:pt x="4469" y="3707606"/>
                    <a:pt x="0" y="3534328"/>
                    <a:pt x="0" y="2859122"/>
                  </a:cubicBezTo>
                  <a:lnTo>
                    <a:pt x="0" y="2859094"/>
                  </a:lnTo>
                  <a:cubicBezTo>
                    <a:pt x="8536" y="491230"/>
                    <a:pt x="0" y="345608"/>
                    <a:pt x="77597" y="223930"/>
                  </a:cubicBezTo>
                  <a:cubicBezTo>
                    <a:pt x="217372" y="4759"/>
                    <a:pt x="519255" y="4073"/>
                    <a:pt x="937909" y="4073"/>
                  </a:cubicBezTo>
                  <a:cubicBezTo>
                    <a:pt x="937909" y="4073"/>
                    <a:pt x="1676193" y="15681"/>
                    <a:pt x="2654238" y="7673"/>
                  </a:cubicBezTo>
                  <a:cubicBezTo>
                    <a:pt x="3392530" y="0"/>
                    <a:pt x="4109263" y="6979"/>
                    <a:pt x="4109263" y="6979"/>
                  </a:cubicBezTo>
                  <a:cubicBezTo>
                    <a:pt x="4477570" y="14458"/>
                    <a:pt x="4615830" y="42638"/>
                    <a:pt x="4813571" y="165219"/>
                  </a:cubicBezTo>
                  <a:cubicBezTo>
                    <a:pt x="4964588" y="258836"/>
                    <a:pt x="4970110" y="476157"/>
                    <a:pt x="4960969" y="2859094"/>
                  </a:cubicBezTo>
                  <a:lnTo>
                    <a:pt x="4960969" y="2859122"/>
                  </a:lnTo>
                  <a:cubicBezTo>
                    <a:pt x="4960969" y="3652293"/>
                    <a:pt x="4918185" y="3800880"/>
                    <a:pt x="4342332" y="3850942"/>
                  </a:cubicBezTo>
                  <a:close/>
                </a:path>
              </a:pathLst>
            </a:custGeom>
            <a:solidFill>
              <a:srgbClr val="FFFFFF"/>
            </a:solidFill>
          </p:spPr>
        </p:sp>
      </p:grpSp>
      <p:grpSp>
        <p:nvGrpSpPr>
          <p:cNvPr id="21" name="Group 21"/>
          <p:cNvGrpSpPr>
            <a:grpSpLocks noChangeAspect="1"/>
          </p:cNvGrpSpPr>
          <p:nvPr/>
        </p:nvGrpSpPr>
        <p:grpSpPr>
          <a:xfrm>
            <a:off x="2362200" y="2705100"/>
            <a:ext cx="13639800" cy="6705600"/>
            <a:chOff x="0" y="0"/>
            <a:chExt cx="6350000" cy="6558280"/>
          </a:xfrm>
        </p:grpSpPr>
        <p:sp>
          <p:nvSpPr>
            <p:cNvPr id="22" name="Freeform 22"/>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solidFill>
              <a:srgbClr val="BDE0FE"/>
            </a:solidFill>
          </p:spPr>
        </p:sp>
        <p:sp>
          <p:nvSpPr>
            <p:cNvPr id="23" name="Freeform 23"/>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BDE0FE"/>
            </a:solidFill>
          </p:spPr>
        </p:sp>
      </p:gr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28758">
            <a:off x="630183" y="658735"/>
            <a:ext cx="2104716" cy="1947819"/>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842609" y="7747127"/>
            <a:ext cx="1930948" cy="895258"/>
          </a:xfrm>
          <a:prstGeom prst="rect">
            <a:avLst/>
          </a:prstGeom>
        </p:spPr>
      </p:pic>
      <p:sp>
        <p:nvSpPr>
          <p:cNvPr id="26" name="TextBox 25"/>
          <p:cNvSpPr txBox="1"/>
          <p:nvPr/>
        </p:nvSpPr>
        <p:spPr>
          <a:xfrm>
            <a:off x="6218008" y="1213002"/>
            <a:ext cx="59436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sp>
        <p:nvSpPr>
          <p:cNvPr id="27" name="Rectangle 26"/>
          <p:cNvSpPr/>
          <p:nvPr/>
        </p:nvSpPr>
        <p:spPr>
          <a:xfrm>
            <a:off x="3640182" y="3238500"/>
            <a:ext cx="10794452" cy="3785652"/>
          </a:xfrm>
          <a:prstGeom prst="rect">
            <a:avLst/>
          </a:prstGeom>
        </p:spPr>
        <p:txBody>
          <a:bodyPr wrap="square">
            <a:spAutoFit/>
          </a:bodyPr>
          <a:lstStyle/>
          <a:p>
            <a:pPr algn="just">
              <a:lnSpc>
                <a:spcPct val="150000"/>
              </a:lnSpc>
            </a:pPr>
            <a:r>
              <a:rPr lang="vi-VN" sz="4000" dirty="0"/>
              <a:t>Nếu gia đình em có sử dụng máy tính, em hãy thảo luận với bố mẹ để cùng nhau thống nhất 3 đến 5 điều lưu ý cho cả gia đình khi trao đổi thông tin qua máy tính.</a:t>
            </a:r>
            <a:endParaRPr lang="en-US" sz="4000" dirty="0"/>
          </a:p>
        </p:txBody>
      </p:sp>
      <p:grpSp>
        <p:nvGrpSpPr>
          <p:cNvPr id="28" name="Google Shape;2046;p49"/>
          <p:cNvGrpSpPr/>
          <p:nvPr/>
        </p:nvGrpSpPr>
        <p:grpSpPr>
          <a:xfrm>
            <a:off x="9576314" y="6219588"/>
            <a:ext cx="2268211" cy="3191112"/>
            <a:chOff x="6647200" y="1245500"/>
            <a:chExt cx="1060250" cy="1491650"/>
          </a:xfrm>
        </p:grpSpPr>
        <p:sp>
          <p:nvSpPr>
            <p:cNvPr id="29" name="Google Shape;2047;p49"/>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rgbClr val="F4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2048;p49"/>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2049;p49"/>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 name="Google Shape;2050;p49"/>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 name="Google Shape;2051;p49"/>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2052;p49"/>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2053;p49"/>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 name="Google Shape;2054;p49"/>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2055;p49"/>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 name="Google Shape;2056;p49"/>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 name="Google Shape;2057;p49"/>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0" name="Google Shape;2058;p49"/>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1" name="Google Shape;2059;p49"/>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 name="Google Shape;2060;p49"/>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 name="Google Shape;2061;p49"/>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 name="Google Shape;2062;p49"/>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 name="Google Shape;2063;p49"/>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 name="Google Shape;2064;p49"/>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 name="Google Shape;2065;p49"/>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 name="Google Shape;2066;p49"/>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49" name="Google Shape;2067;p49"/>
          <p:cNvGrpSpPr/>
          <p:nvPr/>
        </p:nvGrpSpPr>
        <p:grpSpPr>
          <a:xfrm>
            <a:off x="11890788" y="6340835"/>
            <a:ext cx="2235418" cy="3069865"/>
            <a:chOff x="7358175" y="3388650"/>
            <a:chExt cx="1060250" cy="1456025"/>
          </a:xfrm>
        </p:grpSpPr>
        <p:sp>
          <p:nvSpPr>
            <p:cNvPr id="50" name="Google Shape;2068;p49"/>
            <p:cNvSpPr/>
            <p:nvPr/>
          </p:nvSpPr>
          <p:spPr>
            <a:xfrm>
              <a:off x="7551550" y="3588375"/>
              <a:ext cx="141350" cy="254550"/>
            </a:xfrm>
            <a:custGeom>
              <a:avLst/>
              <a:gdLst/>
              <a:ahLst/>
              <a:cxnLst/>
              <a:rect l="l" t="t" r="r" b="b"/>
              <a:pathLst>
                <a:path w="5654" h="10182" extrusionOk="0">
                  <a:moveTo>
                    <a:pt x="2620" y="1"/>
                  </a:moveTo>
                  <a:cubicBezTo>
                    <a:pt x="2620" y="1"/>
                    <a:pt x="0" y="8905"/>
                    <a:pt x="1600" y="9787"/>
                  </a:cubicBezTo>
                  <a:cubicBezTo>
                    <a:pt x="2133" y="10083"/>
                    <a:pt x="2519" y="10182"/>
                    <a:pt x="2796" y="10182"/>
                  </a:cubicBezTo>
                  <a:cubicBezTo>
                    <a:pt x="3350" y="10182"/>
                    <a:pt x="3470" y="9787"/>
                    <a:pt x="3470" y="9787"/>
                  </a:cubicBezTo>
                  <a:lnTo>
                    <a:pt x="5653" y="747"/>
                  </a:lnTo>
                  <a:lnTo>
                    <a:pt x="2620" y="1"/>
                  </a:ln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 name="Google Shape;2069;p49"/>
            <p:cNvSpPr/>
            <p:nvPr/>
          </p:nvSpPr>
          <p:spPr>
            <a:xfrm>
              <a:off x="8097975" y="3546750"/>
              <a:ext cx="153550" cy="267325"/>
            </a:xfrm>
            <a:custGeom>
              <a:avLst/>
              <a:gdLst/>
              <a:ahLst/>
              <a:cxnLst/>
              <a:rect l="l" t="t" r="r" b="b"/>
              <a:pathLst>
                <a:path w="6142" h="10693" extrusionOk="0">
                  <a:moveTo>
                    <a:pt x="3544" y="0"/>
                  </a:moveTo>
                  <a:cubicBezTo>
                    <a:pt x="3536" y="0"/>
                    <a:pt x="3528" y="0"/>
                    <a:pt x="3520" y="1"/>
                  </a:cubicBezTo>
                  <a:cubicBezTo>
                    <a:pt x="952" y="65"/>
                    <a:pt x="0" y="10693"/>
                    <a:pt x="4539" y="10693"/>
                  </a:cubicBezTo>
                  <a:cubicBezTo>
                    <a:pt x="4647" y="10693"/>
                    <a:pt x="4758" y="10687"/>
                    <a:pt x="4873" y="10674"/>
                  </a:cubicBezTo>
                  <a:cubicBezTo>
                    <a:pt x="4873" y="10674"/>
                    <a:pt x="6142" y="0"/>
                    <a:pt x="3544"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 name="Google Shape;2070;p49"/>
            <p:cNvSpPr/>
            <p:nvPr/>
          </p:nvSpPr>
          <p:spPr>
            <a:xfrm>
              <a:off x="7358175" y="4333025"/>
              <a:ext cx="1060250" cy="511650"/>
            </a:xfrm>
            <a:custGeom>
              <a:avLst/>
              <a:gdLst/>
              <a:ahLst/>
              <a:cxnLst/>
              <a:rect l="l" t="t" r="r" b="b"/>
              <a:pathLst>
                <a:path w="42410" h="20466" extrusionOk="0">
                  <a:moveTo>
                    <a:pt x="22120" y="0"/>
                  </a:moveTo>
                  <a:cubicBezTo>
                    <a:pt x="4171" y="0"/>
                    <a:pt x="0" y="20465"/>
                    <a:pt x="0" y="20465"/>
                  </a:cubicBezTo>
                  <a:lnTo>
                    <a:pt x="42410" y="20465"/>
                  </a:lnTo>
                  <a:cubicBezTo>
                    <a:pt x="42410" y="20465"/>
                    <a:pt x="40070" y="0"/>
                    <a:pt x="22120"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 name="Google Shape;2071;p49"/>
            <p:cNvSpPr/>
            <p:nvPr/>
          </p:nvSpPr>
          <p:spPr>
            <a:xfrm>
              <a:off x="750230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 name="Google Shape;2072;p49"/>
            <p:cNvSpPr/>
            <p:nvPr/>
          </p:nvSpPr>
          <p:spPr>
            <a:xfrm>
              <a:off x="812045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 name="Google Shape;2073;p49"/>
            <p:cNvSpPr/>
            <p:nvPr/>
          </p:nvSpPr>
          <p:spPr>
            <a:xfrm>
              <a:off x="7820175" y="3999025"/>
              <a:ext cx="182025" cy="290250"/>
            </a:xfrm>
            <a:custGeom>
              <a:avLst/>
              <a:gdLst/>
              <a:ahLst/>
              <a:cxnLst/>
              <a:rect l="l" t="t" r="r" b="b"/>
              <a:pathLst>
                <a:path w="7281" h="11610" extrusionOk="0">
                  <a:moveTo>
                    <a:pt x="6716" y="1"/>
                  </a:moveTo>
                  <a:lnTo>
                    <a:pt x="945" y="793"/>
                  </a:lnTo>
                  <a:lnTo>
                    <a:pt x="1" y="11610"/>
                  </a:lnTo>
                  <a:cubicBezTo>
                    <a:pt x="1903" y="11377"/>
                    <a:pt x="5007" y="10504"/>
                    <a:pt x="7280" y="7400"/>
                  </a:cubicBezTo>
                  <a:lnTo>
                    <a:pt x="6716" y="1"/>
                  </a:lnTo>
                  <a:close/>
                </a:path>
              </a:pathLst>
            </a:custGeom>
            <a:solidFill>
              <a:srgbClr val="FDAE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 name="Google Shape;2074;p49"/>
            <p:cNvSpPr/>
            <p:nvPr/>
          </p:nvSpPr>
          <p:spPr>
            <a:xfrm>
              <a:off x="7606250" y="3452925"/>
              <a:ext cx="582000" cy="698875"/>
            </a:xfrm>
            <a:custGeom>
              <a:avLst/>
              <a:gdLst/>
              <a:ahLst/>
              <a:cxnLst/>
              <a:rect l="l" t="t" r="r" b="b"/>
              <a:pathLst>
                <a:path w="23280" h="27955" extrusionOk="0">
                  <a:moveTo>
                    <a:pt x="12417" y="1"/>
                  </a:moveTo>
                  <a:cubicBezTo>
                    <a:pt x="10081" y="1"/>
                    <a:pt x="68" y="771"/>
                    <a:pt x="110" y="13985"/>
                  </a:cubicBezTo>
                  <a:cubicBezTo>
                    <a:pt x="0" y="15756"/>
                    <a:pt x="81" y="16287"/>
                    <a:pt x="276" y="18048"/>
                  </a:cubicBezTo>
                  <a:cubicBezTo>
                    <a:pt x="660" y="21546"/>
                    <a:pt x="2331" y="24589"/>
                    <a:pt x="5501" y="26278"/>
                  </a:cubicBezTo>
                  <a:cubicBezTo>
                    <a:pt x="7468" y="27324"/>
                    <a:pt x="9872" y="27954"/>
                    <a:pt x="12220" y="27954"/>
                  </a:cubicBezTo>
                  <a:cubicBezTo>
                    <a:pt x="13673" y="27954"/>
                    <a:pt x="15104" y="27713"/>
                    <a:pt x="16398" y="27180"/>
                  </a:cubicBezTo>
                  <a:cubicBezTo>
                    <a:pt x="19022" y="26102"/>
                    <a:pt x="21044" y="24180"/>
                    <a:pt x="22084" y="21584"/>
                  </a:cubicBezTo>
                  <a:cubicBezTo>
                    <a:pt x="23265" y="18632"/>
                    <a:pt x="23280" y="14850"/>
                    <a:pt x="23118" y="11661"/>
                  </a:cubicBezTo>
                  <a:cubicBezTo>
                    <a:pt x="22541" y="176"/>
                    <a:pt x="13434" y="14"/>
                    <a:pt x="12922" y="14"/>
                  </a:cubicBezTo>
                  <a:cubicBezTo>
                    <a:pt x="12908" y="14"/>
                    <a:pt x="12900" y="14"/>
                    <a:pt x="12900" y="14"/>
                  </a:cubicBezTo>
                  <a:cubicBezTo>
                    <a:pt x="12900" y="14"/>
                    <a:pt x="12725" y="1"/>
                    <a:pt x="12417" y="1"/>
                  </a:cubicBez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 name="Google Shape;2075;p49"/>
            <p:cNvSpPr/>
            <p:nvPr/>
          </p:nvSpPr>
          <p:spPr>
            <a:xfrm>
              <a:off x="7809725" y="4184000"/>
              <a:ext cx="208125" cy="295875"/>
            </a:xfrm>
            <a:custGeom>
              <a:avLst/>
              <a:gdLst/>
              <a:ahLst/>
              <a:cxnLst/>
              <a:rect l="l" t="t" r="r" b="b"/>
              <a:pathLst>
                <a:path w="8325" h="11835" extrusionOk="0">
                  <a:moveTo>
                    <a:pt x="7698" y="1"/>
                  </a:moveTo>
                  <a:cubicBezTo>
                    <a:pt x="5425" y="3105"/>
                    <a:pt x="2321" y="3978"/>
                    <a:pt x="419" y="4211"/>
                  </a:cubicBezTo>
                  <a:lnTo>
                    <a:pt x="1" y="8966"/>
                  </a:lnTo>
                  <a:cubicBezTo>
                    <a:pt x="1" y="8966"/>
                    <a:pt x="172" y="11343"/>
                    <a:pt x="4021" y="11799"/>
                  </a:cubicBezTo>
                  <a:cubicBezTo>
                    <a:pt x="4225" y="11823"/>
                    <a:pt x="4420" y="11834"/>
                    <a:pt x="4606" y="11834"/>
                  </a:cubicBezTo>
                  <a:cubicBezTo>
                    <a:pt x="7921" y="11834"/>
                    <a:pt x="8325" y="8230"/>
                    <a:pt x="8325" y="8230"/>
                  </a:cubicBezTo>
                  <a:lnTo>
                    <a:pt x="7698" y="1"/>
                  </a:ln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 name="Google Shape;2076;p49"/>
            <p:cNvSpPr/>
            <p:nvPr/>
          </p:nvSpPr>
          <p:spPr>
            <a:xfrm>
              <a:off x="7749825" y="3832450"/>
              <a:ext cx="29550" cy="59100"/>
            </a:xfrm>
            <a:custGeom>
              <a:avLst/>
              <a:gdLst/>
              <a:ahLst/>
              <a:cxnLst/>
              <a:rect l="l" t="t" r="r" b="b"/>
              <a:pathLst>
                <a:path w="1182" h="2364" extrusionOk="0">
                  <a:moveTo>
                    <a:pt x="588" y="0"/>
                  </a:moveTo>
                  <a:cubicBezTo>
                    <a:pt x="261" y="0"/>
                    <a:pt x="0" y="528"/>
                    <a:pt x="0" y="1183"/>
                  </a:cubicBezTo>
                  <a:cubicBezTo>
                    <a:pt x="0" y="1833"/>
                    <a:pt x="261" y="2364"/>
                    <a:pt x="588" y="2364"/>
                  </a:cubicBezTo>
                  <a:cubicBezTo>
                    <a:pt x="916" y="2364"/>
                    <a:pt x="1182" y="1833"/>
                    <a:pt x="1182" y="1183"/>
                  </a:cubicBezTo>
                  <a:cubicBezTo>
                    <a:pt x="1182" y="528"/>
                    <a:pt x="916" y="0"/>
                    <a:pt x="588"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 name="Google Shape;2077;p49"/>
            <p:cNvSpPr/>
            <p:nvPr/>
          </p:nvSpPr>
          <p:spPr>
            <a:xfrm>
              <a:off x="8023300" y="3837425"/>
              <a:ext cx="29550" cy="59125"/>
            </a:xfrm>
            <a:custGeom>
              <a:avLst/>
              <a:gdLst/>
              <a:ahLst/>
              <a:cxnLst/>
              <a:rect l="l" t="t" r="r" b="b"/>
              <a:pathLst>
                <a:path w="1182" h="2365" extrusionOk="0">
                  <a:moveTo>
                    <a:pt x="590" y="1"/>
                  </a:moveTo>
                  <a:cubicBezTo>
                    <a:pt x="266" y="1"/>
                    <a:pt x="1" y="533"/>
                    <a:pt x="1" y="1183"/>
                  </a:cubicBezTo>
                  <a:cubicBezTo>
                    <a:pt x="1" y="1838"/>
                    <a:pt x="266" y="2364"/>
                    <a:pt x="590" y="2364"/>
                  </a:cubicBezTo>
                  <a:cubicBezTo>
                    <a:pt x="916" y="2364"/>
                    <a:pt x="1182" y="1838"/>
                    <a:pt x="1182" y="1183"/>
                  </a:cubicBezTo>
                  <a:cubicBezTo>
                    <a:pt x="1182" y="533"/>
                    <a:pt x="916" y="1"/>
                    <a:pt x="59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 name="Google Shape;2078;p49"/>
            <p:cNvSpPr/>
            <p:nvPr/>
          </p:nvSpPr>
          <p:spPr>
            <a:xfrm>
              <a:off x="7862300" y="3881825"/>
              <a:ext cx="36925" cy="38975"/>
            </a:xfrm>
            <a:custGeom>
              <a:avLst/>
              <a:gdLst/>
              <a:ahLst/>
              <a:cxnLst/>
              <a:rect l="l" t="t" r="r" b="b"/>
              <a:pathLst>
                <a:path w="1477" h="1559" extrusionOk="0">
                  <a:moveTo>
                    <a:pt x="1477" y="1"/>
                  </a:moveTo>
                  <a:lnTo>
                    <a:pt x="1477" y="1"/>
                  </a:lnTo>
                  <a:cubicBezTo>
                    <a:pt x="1201" y="29"/>
                    <a:pt x="925" y="100"/>
                    <a:pt x="669" y="223"/>
                  </a:cubicBezTo>
                  <a:cubicBezTo>
                    <a:pt x="537" y="280"/>
                    <a:pt x="413" y="356"/>
                    <a:pt x="294" y="450"/>
                  </a:cubicBezTo>
                  <a:cubicBezTo>
                    <a:pt x="181" y="546"/>
                    <a:pt x="53" y="678"/>
                    <a:pt x="24" y="888"/>
                  </a:cubicBezTo>
                  <a:cubicBezTo>
                    <a:pt x="1" y="1101"/>
                    <a:pt x="157" y="1282"/>
                    <a:pt x="271" y="1357"/>
                  </a:cubicBezTo>
                  <a:cubicBezTo>
                    <a:pt x="395" y="1453"/>
                    <a:pt x="542" y="1532"/>
                    <a:pt x="702" y="1552"/>
                  </a:cubicBezTo>
                  <a:cubicBezTo>
                    <a:pt x="734" y="1556"/>
                    <a:pt x="766" y="1558"/>
                    <a:pt x="797" y="1558"/>
                  </a:cubicBezTo>
                  <a:cubicBezTo>
                    <a:pt x="1089" y="1558"/>
                    <a:pt x="1339" y="1383"/>
                    <a:pt x="1477" y="1182"/>
                  </a:cubicBezTo>
                  <a:lnTo>
                    <a:pt x="1477" y="1182"/>
                  </a:lnTo>
                  <a:cubicBezTo>
                    <a:pt x="1306" y="1279"/>
                    <a:pt x="1123" y="1336"/>
                    <a:pt x="956" y="1336"/>
                  </a:cubicBezTo>
                  <a:cubicBezTo>
                    <a:pt x="885" y="1336"/>
                    <a:pt x="818" y="1326"/>
                    <a:pt x="755" y="1305"/>
                  </a:cubicBezTo>
                  <a:cubicBezTo>
                    <a:pt x="645" y="1272"/>
                    <a:pt x="551" y="1210"/>
                    <a:pt x="465" y="1129"/>
                  </a:cubicBezTo>
                  <a:cubicBezTo>
                    <a:pt x="366" y="1044"/>
                    <a:pt x="332" y="973"/>
                    <a:pt x="342" y="916"/>
                  </a:cubicBezTo>
                  <a:cubicBezTo>
                    <a:pt x="347" y="774"/>
                    <a:pt x="584" y="579"/>
                    <a:pt x="793" y="437"/>
                  </a:cubicBezTo>
                  <a:cubicBezTo>
                    <a:pt x="1011" y="290"/>
                    <a:pt x="1239" y="147"/>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 name="Google Shape;2079;p49"/>
            <p:cNvSpPr/>
            <p:nvPr/>
          </p:nvSpPr>
          <p:spPr>
            <a:xfrm>
              <a:off x="7858150" y="3951100"/>
              <a:ext cx="81525" cy="23925"/>
            </a:xfrm>
            <a:custGeom>
              <a:avLst/>
              <a:gdLst/>
              <a:ahLst/>
              <a:cxnLst/>
              <a:rect l="l" t="t" r="r" b="b"/>
              <a:pathLst>
                <a:path w="3261" h="957" extrusionOk="0">
                  <a:moveTo>
                    <a:pt x="0" y="1"/>
                  </a:moveTo>
                  <a:lnTo>
                    <a:pt x="0" y="1"/>
                  </a:lnTo>
                  <a:cubicBezTo>
                    <a:pt x="356" y="518"/>
                    <a:pt x="954" y="917"/>
                    <a:pt x="1637" y="954"/>
                  </a:cubicBezTo>
                  <a:cubicBezTo>
                    <a:pt x="1667" y="956"/>
                    <a:pt x="1697" y="957"/>
                    <a:pt x="1727" y="957"/>
                  </a:cubicBezTo>
                  <a:cubicBezTo>
                    <a:pt x="2036" y="957"/>
                    <a:pt x="2351" y="867"/>
                    <a:pt x="2601" y="698"/>
                  </a:cubicBezTo>
                  <a:cubicBezTo>
                    <a:pt x="2748" y="623"/>
                    <a:pt x="2862" y="494"/>
                    <a:pt x="2981" y="385"/>
                  </a:cubicBezTo>
                  <a:cubicBezTo>
                    <a:pt x="3085" y="262"/>
                    <a:pt x="3175" y="134"/>
                    <a:pt x="3260" y="1"/>
                  </a:cubicBezTo>
                  <a:lnTo>
                    <a:pt x="3260" y="1"/>
                  </a:lnTo>
                  <a:cubicBezTo>
                    <a:pt x="2999" y="185"/>
                    <a:pt x="2758" y="366"/>
                    <a:pt x="2482" y="476"/>
                  </a:cubicBezTo>
                  <a:cubicBezTo>
                    <a:pt x="2255" y="583"/>
                    <a:pt x="2009" y="640"/>
                    <a:pt x="1761" y="640"/>
                  </a:cubicBezTo>
                  <a:cubicBezTo>
                    <a:pt x="1725" y="640"/>
                    <a:pt x="1688" y="639"/>
                    <a:pt x="1652" y="636"/>
                  </a:cubicBezTo>
                  <a:cubicBezTo>
                    <a:pt x="1372" y="627"/>
                    <a:pt x="1087" y="546"/>
                    <a:pt x="811" y="432"/>
                  </a:cubicBezTo>
                  <a:cubicBezTo>
                    <a:pt x="537" y="314"/>
                    <a:pt x="266" y="176"/>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2" name="Google Shape;2080;p49"/>
            <p:cNvSpPr/>
            <p:nvPr/>
          </p:nvSpPr>
          <p:spPr>
            <a:xfrm>
              <a:off x="7687525" y="3940050"/>
              <a:ext cx="62325" cy="62225"/>
            </a:xfrm>
            <a:custGeom>
              <a:avLst/>
              <a:gdLst/>
              <a:ahLst/>
              <a:cxnLst/>
              <a:rect l="l" t="t" r="r" b="b"/>
              <a:pathLst>
                <a:path w="2493" h="2489" extrusionOk="0">
                  <a:moveTo>
                    <a:pt x="1249" y="1"/>
                  </a:moveTo>
                  <a:cubicBezTo>
                    <a:pt x="561" y="1"/>
                    <a:pt x="0" y="557"/>
                    <a:pt x="0" y="1245"/>
                  </a:cubicBezTo>
                  <a:cubicBezTo>
                    <a:pt x="0" y="1933"/>
                    <a:pt x="561" y="2488"/>
                    <a:pt x="1249" y="2488"/>
                  </a:cubicBezTo>
                  <a:cubicBezTo>
                    <a:pt x="1932" y="2488"/>
                    <a:pt x="2492" y="1933"/>
                    <a:pt x="2492" y="1245"/>
                  </a:cubicBezTo>
                  <a:cubicBezTo>
                    <a:pt x="2492" y="557"/>
                    <a:pt x="1932" y="1"/>
                    <a:pt x="1249"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3" name="Google Shape;2081;p49"/>
            <p:cNvSpPr/>
            <p:nvPr/>
          </p:nvSpPr>
          <p:spPr>
            <a:xfrm>
              <a:off x="8038025" y="3940050"/>
              <a:ext cx="62175" cy="62225"/>
            </a:xfrm>
            <a:custGeom>
              <a:avLst/>
              <a:gdLst/>
              <a:ahLst/>
              <a:cxnLst/>
              <a:rect l="l" t="t" r="r" b="b"/>
              <a:pathLst>
                <a:path w="2487" h="2489" extrusionOk="0">
                  <a:moveTo>
                    <a:pt x="1243" y="1"/>
                  </a:moveTo>
                  <a:cubicBezTo>
                    <a:pt x="560" y="1"/>
                    <a:pt x="1" y="557"/>
                    <a:pt x="1" y="1245"/>
                  </a:cubicBezTo>
                  <a:cubicBezTo>
                    <a:pt x="1" y="1933"/>
                    <a:pt x="560" y="2488"/>
                    <a:pt x="1243" y="2488"/>
                  </a:cubicBezTo>
                  <a:cubicBezTo>
                    <a:pt x="1931" y="2488"/>
                    <a:pt x="2487" y="1933"/>
                    <a:pt x="2487" y="1245"/>
                  </a:cubicBezTo>
                  <a:cubicBezTo>
                    <a:pt x="2487" y="557"/>
                    <a:pt x="1931" y="1"/>
                    <a:pt x="124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4" name="Google Shape;2082;p49"/>
            <p:cNvSpPr/>
            <p:nvPr/>
          </p:nvSpPr>
          <p:spPr>
            <a:xfrm>
              <a:off x="7592375" y="3727350"/>
              <a:ext cx="239950" cy="240050"/>
            </a:xfrm>
            <a:custGeom>
              <a:avLst/>
              <a:gdLst/>
              <a:ahLst/>
              <a:cxnLst/>
              <a:rect l="l" t="t" r="r" b="b"/>
              <a:pathLst>
                <a:path w="9598" h="9602" extrusionOk="0">
                  <a:moveTo>
                    <a:pt x="4798" y="427"/>
                  </a:moveTo>
                  <a:cubicBezTo>
                    <a:pt x="7210" y="427"/>
                    <a:pt x="9174" y="2387"/>
                    <a:pt x="9174" y="4798"/>
                  </a:cubicBezTo>
                  <a:cubicBezTo>
                    <a:pt x="9174" y="7214"/>
                    <a:pt x="7210" y="9174"/>
                    <a:pt x="4798" y="9174"/>
                  </a:cubicBezTo>
                  <a:cubicBezTo>
                    <a:pt x="2387" y="9174"/>
                    <a:pt x="428" y="7214"/>
                    <a:pt x="428" y="4798"/>
                  </a:cubicBezTo>
                  <a:cubicBezTo>
                    <a:pt x="428" y="2387"/>
                    <a:pt x="2387" y="427"/>
                    <a:pt x="4798" y="427"/>
                  </a:cubicBezTo>
                  <a:close/>
                  <a:moveTo>
                    <a:pt x="4798" y="0"/>
                  </a:moveTo>
                  <a:cubicBezTo>
                    <a:pt x="2155" y="0"/>
                    <a:pt x="1" y="2154"/>
                    <a:pt x="1" y="4798"/>
                  </a:cubicBezTo>
                  <a:cubicBezTo>
                    <a:pt x="1" y="7446"/>
                    <a:pt x="2155" y="9601"/>
                    <a:pt x="4798" y="9601"/>
                  </a:cubicBezTo>
                  <a:cubicBezTo>
                    <a:pt x="7447" y="9601"/>
                    <a:pt x="9597" y="7446"/>
                    <a:pt x="9597" y="4798"/>
                  </a:cubicBezTo>
                  <a:cubicBezTo>
                    <a:pt x="9597" y="2154"/>
                    <a:pt x="7447"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5" name="Google Shape;2083;p49"/>
            <p:cNvSpPr/>
            <p:nvPr/>
          </p:nvSpPr>
          <p:spPr>
            <a:xfrm>
              <a:off x="7961375" y="3727350"/>
              <a:ext cx="240050" cy="240050"/>
            </a:xfrm>
            <a:custGeom>
              <a:avLst/>
              <a:gdLst/>
              <a:ahLst/>
              <a:cxnLst/>
              <a:rect l="l" t="t" r="r" b="b"/>
              <a:pathLst>
                <a:path w="9602" h="9602" extrusionOk="0">
                  <a:moveTo>
                    <a:pt x="4804" y="427"/>
                  </a:moveTo>
                  <a:cubicBezTo>
                    <a:pt x="7214" y="427"/>
                    <a:pt x="9174" y="2387"/>
                    <a:pt x="9174" y="4798"/>
                  </a:cubicBezTo>
                  <a:cubicBezTo>
                    <a:pt x="9174" y="7214"/>
                    <a:pt x="7214" y="9174"/>
                    <a:pt x="4804" y="9174"/>
                  </a:cubicBezTo>
                  <a:cubicBezTo>
                    <a:pt x="2388" y="9174"/>
                    <a:pt x="427" y="7214"/>
                    <a:pt x="427" y="4798"/>
                  </a:cubicBezTo>
                  <a:cubicBezTo>
                    <a:pt x="427" y="2387"/>
                    <a:pt x="2388" y="427"/>
                    <a:pt x="4804" y="427"/>
                  </a:cubicBezTo>
                  <a:close/>
                  <a:moveTo>
                    <a:pt x="4804" y="0"/>
                  </a:moveTo>
                  <a:cubicBezTo>
                    <a:pt x="2155" y="0"/>
                    <a:pt x="0" y="2154"/>
                    <a:pt x="0" y="4798"/>
                  </a:cubicBezTo>
                  <a:cubicBezTo>
                    <a:pt x="0" y="7446"/>
                    <a:pt x="2155" y="9601"/>
                    <a:pt x="4804" y="9601"/>
                  </a:cubicBezTo>
                  <a:cubicBezTo>
                    <a:pt x="7446" y="9601"/>
                    <a:pt x="9601" y="7446"/>
                    <a:pt x="9601" y="4798"/>
                  </a:cubicBezTo>
                  <a:cubicBezTo>
                    <a:pt x="9601" y="2154"/>
                    <a:pt x="7446" y="0"/>
                    <a:pt x="48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6" name="Google Shape;2084;p49"/>
            <p:cNvSpPr/>
            <p:nvPr/>
          </p:nvSpPr>
          <p:spPr>
            <a:xfrm>
              <a:off x="7821950" y="3808350"/>
              <a:ext cx="148925" cy="42300"/>
            </a:xfrm>
            <a:custGeom>
              <a:avLst/>
              <a:gdLst/>
              <a:ahLst/>
              <a:cxnLst/>
              <a:rect l="l" t="t" r="r" b="b"/>
              <a:pathLst>
                <a:path w="5957" h="1692" extrusionOk="0">
                  <a:moveTo>
                    <a:pt x="3163" y="0"/>
                  </a:moveTo>
                  <a:cubicBezTo>
                    <a:pt x="1482" y="0"/>
                    <a:pt x="25" y="1136"/>
                    <a:pt x="1" y="1155"/>
                  </a:cubicBezTo>
                  <a:lnTo>
                    <a:pt x="266" y="1492"/>
                  </a:lnTo>
                  <a:cubicBezTo>
                    <a:pt x="352" y="1425"/>
                    <a:pt x="1647" y="415"/>
                    <a:pt x="3135" y="415"/>
                  </a:cubicBezTo>
                  <a:cubicBezTo>
                    <a:pt x="3964" y="415"/>
                    <a:pt x="4853" y="728"/>
                    <a:pt x="5625" y="1691"/>
                  </a:cubicBezTo>
                  <a:lnTo>
                    <a:pt x="5957" y="1425"/>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7" name="Google Shape;2085;p49"/>
            <p:cNvSpPr/>
            <p:nvPr/>
          </p:nvSpPr>
          <p:spPr>
            <a:xfrm>
              <a:off x="7548100" y="3388650"/>
              <a:ext cx="621500" cy="252900"/>
            </a:xfrm>
            <a:custGeom>
              <a:avLst/>
              <a:gdLst/>
              <a:ahLst/>
              <a:cxnLst/>
              <a:rect l="l" t="t" r="r" b="b"/>
              <a:pathLst>
                <a:path w="24860" h="10116" extrusionOk="0">
                  <a:moveTo>
                    <a:pt x="19013" y="0"/>
                  </a:moveTo>
                  <a:cubicBezTo>
                    <a:pt x="17573" y="0"/>
                    <a:pt x="16130" y="255"/>
                    <a:pt x="14746" y="630"/>
                  </a:cubicBezTo>
                  <a:cubicBezTo>
                    <a:pt x="13517" y="962"/>
                    <a:pt x="12321" y="1398"/>
                    <a:pt x="11158" y="1906"/>
                  </a:cubicBezTo>
                  <a:cubicBezTo>
                    <a:pt x="8358" y="3127"/>
                    <a:pt x="5819" y="3658"/>
                    <a:pt x="4002" y="3658"/>
                  </a:cubicBezTo>
                  <a:cubicBezTo>
                    <a:pt x="2434" y="3658"/>
                    <a:pt x="1402" y="3263"/>
                    <a:pt x="1202" y="2575"/>
                  </a:cubicBezTo>
                  <a:lnTo>
                    <a:pt x="1202" y="2575"/>
                  </a:lnTo>
                  <a:cubicBezTo>
                    <a:pt x="769" y="4835"/>
                    <a:pt x="1937" y="5854"/>
                    <a:pt x="3328" y="6025"/>
                  </a:cubicBezTo>
                  <a:cubicBezTo>
                    <a:pt x="1111" y="5940"/>
                    <a:pt x="377" y="4597"/>
                    <a:pt x="376" y="4597"/>
                  </a:cubicBezTo>
                  <a:lnTo>
                    <a:pt x="376" y="4597"/>
                  </a:lnTo>
                  <a:cubicBezTo>
                    <a:pt x="376" y="4597"/>
                    <a:pt x="0" y="8958"/>
                    <a:pt x="3737" y="8958"/>
                  </a:cubicBezTo>
                  <a:cubicBezTo>
                    <a:pt x="3802" y="8958"/>
                    <a:pt x="3868" y="8956"/>
                    <a:pt x="3936" y="8954"/>
                  </a:cubicBezTo>
                  <a:cubicBezTo>
                    <a:pt x="7149" y="8830"/>
                    <a:pt x="14251" y="6476"/>
                    <a:pt x="18014" y="6476"/>
                  </a:cubicBezTo>
                  <a:cubicBezTo>
                    <a:pt x="18869" y="6476"/>
                    <a:pt x="19551" y="6597"/>
                    <a:pt x="19977" y="6894"/>
                  </a:cubicBezTo>
                  <a:cubicBezTo>
                    <a:pt x="21878" y="8221"/>
                    <a:pt x="22190" y="10115"/>
                    <a:pt x="23620" y="10115"/>
                  </a:cubicBezTo>
                  <a:cubicBezTo>
                    <a:pt x="23918" y="10115"/>
                    <a:pt x="24265" y="10033"/>
                    <a:pt x="24684" y="9847"/>
                  </a:cubicBezTo>
                  <a:cubicBezTo>
                    <a:pt x="24789" y="8944"/>
                    <a:pt x="24831" y="8029"/>
                    <a:pt x="24842" y="7122"/>
                  </a:cubicBezTo>
                  <a:cubicBezTo>
                    <a:pt x="24855" y="5769"/>
                    <a:pt x="24860" y="4312"/>
                    <a:pt x="24467" y="3007"/>
                  </a:cubicBezTo>
                  <a:cubicBezTo>
                    <a:pt x="23869" y="1009"/>
                    <a:pt x="22222" y="288"/>
                    <a:pt x="20275" y="69"/>
                  </a:cubicBezTo>
                  <a:cubicBezTo>
                    <a:pt x="19856" y="22"/>
                    <a:pt x="19434" y="0"/>
                    <a:pt x="19013"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8" name="Google Shape;2086;p49"/>
            <p:cNvSpPr/>
            <p:nvPr/>
          </p:nvSpPr>
          <p:spPr>
            <a:xfrm>
              <a:off x="8162600" y="3475075"/>
              <a:ext cx="82600" cy="85500"/>
            </a:xfrm>
            <a:custGeom>
              <a:avLst/>
              <a:gdLst/>
              <a:ahLst/>
              <a:cxnLst/>
              <a:rect l="l" t="t" r="r" b="b"/>
              <a:pathLst>
                <a:path w="3304" h="3420" extrusionOk="0">
                  <a:moveTo>
                    <a:pt x="1647" y="1"/>
                  </a:moveTo>
                  <a:cubicBezTo>
                    <a:pt x="792" y="1"/>
                    <a:pt x="1" y="3304"/>
                    <a:pt x="86" y="3347"/>
                  </a:cubicBezTo>
                  <a:cubicBezTo>
                    <a:pt x="192" y="3397"/>
                    <a:pt x="310" y="3419"/>
                    <a:pt x="438" y="3419"/>
                  </a:cubicBezTo>
                  <a:cubicBezTo>
                    <a:pt x="1548" y="3419"/>
                    <a:pt x="3304" y="1698"/>
                    <a:pt x="2724" y="1349"/>
                  </a:cubicBezTo>
                  <a:cubicBezTo>
                    <a:pt x="2653" y="1307"/>
                    <a:pt x="2575" y="1288"/>
                    <a:pt x="2493" y="1288"/>
                  </a:cubicBezTo>
                  <a:cubicBezTo>
                    <a:pt x="1830" y="1288"/>
                    <a:pt x="869" y="2511"/>
                    <a:pt x="869" y="2511"/>
                  </a:cubicBezTo>
                  <a:cubicBezTo>
                    <a:pt x="869" y="2511"/>
                    <a:pt x="2501" y="1"/>
                    <a:pt x="1647" y="1"/>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9" name="Google Shape;2087;p49"/>
            <p:cNvSpPr/>
            <p:nvPr/>
          </p:nvSpPr>
          <p:spPr>
            <a:xfrm>
              <a:off x="8017825" y="3777375"/>
              <a:ext cx="82375" cy="24975"/>
            </a:xfrm>
            <a:custGeom>
              <a:avLst/>
              <a:gdLst/>
              <a:ahLst/>
              <a:cxnLst/>
              <a:rect l="l" t="t" r="r" b="b"/>
              <a:pathLst>
                <a:path w="3295" h="999" extrusionOk="0">
                  <a:moveTo>
                    <a:pt x="1588" y="1"/>
                  </a:moveTo>
                  <a:cubicBezTo>
                    <a:pt x="897" y="1"/>
                    <a:pt x="265" y="429"/>
                    <a:pt x="1" y="998"/>
                  </a:cubicBezTo>
                  <a:cubicBezTo>
                    <a:pt x="267" y="818"/>
                    <a:pt x="533" y="670"/>
                    <a:pt x="803" y="567"/>
                  </a:cubicBezTo>
                  <a:cubicBezTo>
                    <a:pt x="1051" y="481"/>
                    <a:pt x="1299" y="422"/>
                    <a:pt x="1546" y="422"/>
                  </a:cubicBezTo>
                  <a:cubicBezTo>
                    <a:pt x="1574" y="422"/>
                    <a:pt x="1601" y="423"/>
                    <a:pt x="1629" y="424"/>
                  </a:cubicBezTo>
                  <a:cubicBezTo>
                    <a:pt x="1904" y="438"/>
                    <a:pt x="2184" y="499"/>
                    <a:pt x="2460" y="609"/>
                  </a:cubicBezTo>
                  <a:cubicBezTo>
                    <a:pt x="2597" y="657"/>
                    <a:pt x="2730" y="733"/>
                    <a:pt x="2872" y="790"/>
                  </a:cubicBezTo>
                  <a:cubicBezTo>
                    <a:pt x="3010" y="861"/>
                    <a:pt x="3144" y="937"/>
                    <a:pt x="3295" y="998"/>
                  </a:cubicBezTo>
                  <a:cubicBezTo>
                    <a:pt x="3210" y="865"/>
                    <a:pt x="3105" y="742"/>
                    <a:pt x="2995" y="619"/>
                  </a:cubicBezTo>
                  <a:cubicBezTo>
                    <a:pt x="2872" y="514"/>
                    <a:pt x="2754" y="396"/>
                    <a:pt x="2612" y="310"/>
                  </a:cubicBezTo>
                  <a:cubicBezTo>
                    <a:pt x="2331" y="125"/>
                    <a:pt x="1990" y="21"/>
                    <a:pt x="1643" y="2"/>
                  </a:cubicBezTo>
                  <a:cubicBezTo>
                    <a:pt x="1625" y="1"/>
                    <a:pt x="1606" y="1"/>
                    <a:pt x="1588"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70" name="Google Shape;2088;p49"/>
            <p:cNvSpPr/>
            <p:nvPr/>
          </p:nvSpPr>
          <p:spPr>
            <a:xfrm>
              <a:off x="7723375" y="3777375"/>
              <a:ext cx="82350" cy="24975"/>
            </a:xfrm>
            <a:custGeom>
              <a:avLst/>
              <a:gdLst/>
              <a:ahLst/>
              <a:cxnLst/>
              <a:rect l="l" t="t" r="r" b="b"/>
              <a:pathLst>
                <a:path w="3294" h="999" extrusionOk="0">
                  <a:moveTo>
                    <a:pt x="1586" y="1"/>
                  </a:moveTo>
                  <a:cubicBezTo>
                    <a:pt x="895" y="1"/>
                    <a:pt x="263" y="429"/>
                    <a:pt x="0" y="998"/>
                  </a:cubicBezTo>
                  <a:cubicBezTo>
                    <a:pt x="266" y="818"/>
                    <a:pt x="531" y="670"/>
                    <a:pt x="802" y="567"/>
                  </a:cubicBezTo>
                  <a:cubicBezTo>
                    <a:pt x="1049" y="481"/>
                    <a:pt x="1297" y="422"/>
                    <a:pt x="1545" y="422"/>
                  </a:cubicBezTo>
                  <a:cubicBezTo>
                    <a:pt x="1573" y="422"/>
                    <a:pt x="1600" y="423"/>
                    <a:pt x="1628" y="424"/>
                  </a:cubicBezTo>
                  <a:cubicBezTo>
                    <a:pt x="1902" y="438"/>
                    <a:pt x="2183" y="499"/>
                    <a:pt x="2458" y="609"/>
                  </a:cubicBezTo>
                  <a:cubicBezTo>
                    <a:pt x="2596" y="657"/>
                    <a:pt x="2728" y="733"/>
                    <a:pt x="2871" y="790"/>
                  </a:cubicBezTo>
                  <a:cubicBezTo>
                    <a:pt x="3008" y="861"/>
                    <a:pt x="3142" y="937"/>
                    <a:pt x="3293" y="998"/>
                  </a:cubicBezTo>
                  <a:cubicBezTo>
                    <a:pt x="3208" y="865"/>
                    <a:pt x="3104" y="742"/>
                    <a:pt x="2995" y="619"/>
                  </a:cubicBezTo>
                  <a:cubicBezTo>
                    <a:pt x="2871" y="514"/>
                    <a:pt x="2752" y="396"/>
                    <a:pt x="2605" y="310"/>
                  </a:cubicBezTo>
                  <a:cubicBezTo>
                    <a:pt x="2330" y="125"/>
                    <a:pt x="1988" y="21"/>
                    <a:pt x="1642" y="2"/>
                  </a:cubicBezTo>
                  <a:cubicBezTo>
                    <a:pt x="1623" y="1"/>
                    <a:pt x="1604" y="1"/>
                    <a:pt x="1586"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pic>
        <p:nvPicPr>
          <p:cNvPr id="71" name="Picture 5"/>
          <p:cNvPicPr>
            <a:picLocks noChangeAspect="1"/>
          </p:cNvPicPr>
          <p:nvPr/>
        </p:nvPicPr>
        <p:blipFill>
          <a:blip r:embed="rId13"/>
          <a:srcRect/>
          <a:stretch>
            <a:fillRect/>
          </a:stretch>
        </p:blipFill>
        <p:spPr>
          <a:xfrm rot="20563723">
            <a:off x="1171223" y="5250181"/>
            <a:ext cx="1965196" cy="4637630"/>
          </a:xfrm>
          <a:prstGeom prst="rect">
            <a:avLst/>
          </a:prstGeom>
        </p:spPr>
      </p:pic>
    </p:spTree>
    <p:extLst>
      <p:ext uri="{BB962C8B-B14F-4D97-AF65-F5344CB8AC3E}">
        <p14:creationId xmlns:p14="http://schemas.microsoft.com/office/powerpoint/2010/main" val="3635928558"/>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750"/>
                                        <p:tgtEl>
                                          <p:spTgt spid="49"/>
                                        </p:tgtEl>
                                      </p:cBhvr>
                                    </p:animEffect>
                                    <p:anim calcmode="lin" valueType="num">
                                      <p:cBhvr>
                                        <p:cTn id="18" dur="750" fill="hold"/>
                                        <p:tgtEl>
                                          <p:spTgt spid="49"/>
                                        </p:tgtEl>
                                        <p:attrNameLst>
                                          <p:attrName>ppt_x</p:attrName>
                                        </p:attrNameLst>
                                      </p:cBhvr>
                                      <p:tavLst>
                                        <p:tav tm="0">
                                          <p:val>
                                            <p:strVal val="#ppt_x"/>
                                          </p:val>
                                        </p:tav>
                                        <p:tav tm="100000">
                                          <p:val>
                                            <p:strVal val="#ppt_x"/>
                                          </p:val>
                                        </p:tav>
                                      </p:tavLst>
                                    </p:anim>
                                    <p:anim calcmode="lin" valueType="num">
                                      <p:cBhvr>
                                        <p:cTn id="19" dur="7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334998" y="1461014"/>
            <a:ext cx="15943089" cy="7364973"/>
            <a:chOff x="0" y="0"/>
            <a:chExt cx="5338298" cy="5287134"/>
          </a:xfrm>
        </p:grpSpPr>
        <p:sp>
          <p:nvSpPr>
            <p:cNvPr id="5" name="Freeform 5"/>
            <p:cNvSpPr/>
            <p:nvPr/>
          </p:nvSpPr>
          <p:spPr>
            <a:xfrm>
              <a:off x="0" y="-4073"/>
              <a:ext cx="5344688" cy="5293736"/>
            </a:xfrm>
            <a:custGeom>
              <a:avLst/>
              <a:gdLst/>
              <a:ahLst/>
              <a:cxnLst/>
              <a:rect l="l" t="t" r="r" b="b"/>
              <a:pathLst>
                <a:path w="5344688" h="5293736">
                  <a:moveTo>
                    <a:pt x="4716911" y="5239258"/>
                  </a:moveTo>
                  <a:cubicBezTo>
                    <a:pt x="4716911" y="5239258"/>
                    <a:pt x="3986036" y="5293737"/>
                    <a:pt x="3318242" y="5291115"/>
                  </a:cubicBezTo>
                  <a:cubicBezTo>
                    <a:pt x="2192662" y="5288952"/>
                    <a:pt x="1057074" y="5281128"/>
                    <a:pt x="1057074" y="5281128"/>
                  </a:cubicBezTo>
                  <a:cubicBezTo>
                    <a:pt x="812932" y="5272294"/>
                    <a:pt x="449110" y="5251063"/>
                    <a:pt x="282371" y="5192886"/>
                  </a:cubicBezTo>
                  <a:cubicBezTo>
                    <a:pt x="4469" y="5095923"/>
                    <a:pt x="0" y="4922644"/>
                    <a:pt x="0" y="4002225"/>
                  </a:cubicBezTo>
                  <a:lnTo>
                    <a:pt x="0" y="4002183"/>
                  </a:lnTo>
                  <a:cubicBezTo>
                    <a:pt x="8536" y="491230"/>
                    <a:pt x="0" y="345608"/>
                    <a:pt x="77597" y="223930"/>
                  </a:cubicBezTo>
                  <a:cubicBezTo>
                    <a:pt x="217372" y="4759"/>
                    <a:pt x="519255" y="4073"/>
                    <a:pt x="937909" y="4073"/>
                  </a:cubicBezTo>
                  <a:cubicBezTo>
                    <a:pt x="937909" y="4073"/>
                    <a:pt x="1720379" y="15681"/>
                    <a:pt x="2903203" y="7673"/>
                  </a:cubicBezTo>
                  <a:cubicBezTo>
                    <a:pt x="3767108" y="0"/>
                    <a:pt x="4483842" y="6979"/>
                    <a:pt x="4483842" y="6979"/>
                  </a:cubicBezTo>
                  <a:cubicBezTo>
                    <a:pt x="4852149" y="14458"/>
                    <a:pt x="4990409" y="42638"/>
                    <a:pt x="5188149" y="165219"/>
                  </a:cubicBezTo>
                  <a:cubicBezTo>
                    <a:pt x="5339166" y="258836"/>
                    <a:pt x="5344688" y="476157"/>
                    <a:pt x="5335548" y="4002183"/>
                  </a:cubicBezTo>
                  <a:lnTo>
                    <a:pt x="5335548" y="4002225"/>
                  </a:lnTo>
                  <a:cubicBezTo>
                    <a:pt x="5335547" y="5040609"/>
                    <a:pt x="5292763" y="5189196"/>
                    <a:pt x="4716911" y="5239258"/>
                  </a:cubicBezTo>
                  <a:close/>
                </a:path>
              </a:pathLst>
            </a:custGeom>
            <a:solidFill>
              <a:srgbClr val="A7E8CE"/>
            </a:solidFill>
          </p:spPr>
        </p:sp>
      </p:grpSp>
      <p:grpSp>
        <p:nvGrpSpPr>
          <p:cNvPr id="6" name="Group 6"/>
          <p:cNvGrpSpPr/>
          <p:nvPr/>
        </p:nvGrpSpPr>
        <p:grpSpPr>
          <a:xfrm>
            <a:off x="1828800" y="1653472"/>
            <a:ext cx="15020925" cy="6984114"/>
            <a:chOff x="0" y="0"/>
            <a:chExt cx="5381804" cy="5712655"/>
          </a:xfrm>
        </p:grpSpPr>
        <p:sp>
          <p:nvSpPr>
            <p:cNvPr id="7" name="Freeform 7"/>
            <p:cNvSpPr/>
            <p:nvPr/>
          </p:nvSpPr>
          <p:spPr>
            <a:xfrm>
              <a:off x="0" y="-4073"/>
              <a:ext cx="5388195" cy="5719258"/>
            </a:xfrm>
            <a:custGeom>
              <a:avLst/>
              <a:gdLst/>
              <a:ahLst/>
              <a:cxnLst/>
              <a:rect l="l" t="t" r="r" b="b"/>
              <a:pathLst>
                <a:path w="5388195" h="5719258">
                  <a:moveTo>
                    <a:pt x="4760418" y="5664780"/>
                  </a:moveTo>
                  <a:cubicBezTo>
                    <a:pt x="4760418" y="5664780"/>
                    <a:pt x="4029542" y="5719258"/>
                    <a:pt x="3355505" y="5716637"/>
                  </a:cubicBezTo>
                  <a:cubicBezTo>
                    <a:pt x="2207290" y="5714474"/>
                    <a:pt x="1057074" y="5706649"/>
                    <a:pt x="1057074" y="5706649"/>
                  </a:cubicBezTo>
                  <a:cubicBezTo>
                    <a:pt x="812932" y="5697815"/>
                    <a:pt x="449110" y="5676585"/>
                    <a:pt x="282371" y="5618407"/>
                  </a:cubicBezTo>
                  <a:cubicBezTo>
                    <a:pt x="4469" y="5521444"/>
                    <a:pt x="0" y="5348165"/>
                    <a:pt x="0" y="4352589"/>
                  </a:cubicBezTo>
                  <a:lnTo>
                    <a:pt x="0" y="4352542"/>
                  </a:lnTo>
                  <a:cubicBezTo>
                    <a:pt x="8536" y="491230"/>
                    <a:pt x="0" y="345608"/>
                    <a:pt x="77597" y="223930"/>
                  </a:cubicBezTo>
                  <a:cubicBezTo>
                    <a:pt x="217372" y="4759"/>
                    <a:pt x="519255" y="4073"/>
                    <a:pt x="937909" y="4073"/>
                  </a:cubicBezTo>
                  <a:cubicBezTo>
                    <a:pt x="937909" y="4073"/>
                    <a:pt x="1725511" y="15681"/>
                    <a:pt x="2932120" y="7673"/>
                  </a:cubicBezTo>
                  <a:cubicBezTo>
                    <a:pt x="3810615" y="0"/>
                    <a:pt x="4527348" y="6979"/>
                    <a:pt x="4527348" y="6979"/>
                  </a:cubicBezTo>
                  <a:cubicBezTo>
                    <a:pt x="4895656" y="14458"/>
                    <a:pt x="5033916" y="42638"/>
                    <a:pt x="5231656" y="165219"/>
                  </a:cubicBezTo>
                  <a:cubicBezTo>
                    <a:pt x="5382673" y="258836"/>
                    <a:pt x="5388195" y="476157"/>
                    <a:pt x="5379055" y="4352542"/>
                  </a:cubicBezTo>
                  <a:lnTo>
                    <a:pt x="5379055" y="4352588"/>
                  </a:lnTo>
                  <a:cubicBezTo>
                    <a:pt x="5379054" y="5466130"/>
                    <a:pt x="5336270" y="5614718"/>
                    <a:pt x="4760418" y="5664780"/>
                  </a:cubicBezTo>
                  <a:close/>
                </a:path>
              </a:pathLst>
            </a:custGeom>
            <a:solidFill>
              <a:srgbClr val="FFFFFF"/>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9509">
            <a:off x="7607903" y="7138239"/>
            <a:ext cx="5223762" cy="542088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3706" y="-214239"/>
            <a:ext cx="2258007" cy="1900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25398" y="8027302"/>
            <a:ext cx="2632600" cy="122056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5296" y="436169"/>
            <a:ext cx="3763504" cy="1771328"/>
          </a:xfrm>
          <a:prstGeom prst="rect">
            <a:avLst/>
          </a:prstGeom>
        </p:spPr>
      </p:pic>
      <p:sp>
        <p:nvSpPr>
          <p:cNvPr id="14" name="TextBox 13"/>
          <p:cNvSpPr txBox="1"/>
          <p:nvPr/>
        </p:nvSpPr>
        <p:spPr>
          <a:xfrm>
            <a:off x="2207202" y="764116"/>
            <a:ext cx="2971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Gợi</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2936645" y="2195390"/>
            <a:ext cx="13030200" cy="623247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3800" dirty="0" smtClean="0"/>
              <a:t>Giữ </a:t>
            </a:r>
            <a:r>
              <a:rPr lang="vi-VN" sz="3800" dirty="0"/>
              <a:t>bí mật mật khẩu máy tính.</a:t>
            </a:r>
          </a:p>
          <a:p>
            <a:pPr marL="571500" indent="-571500" algn="just">
              <a:lnSpc>
                <a:spcPct val="150000"/>
              </a:lnSpc>
              <a:buFont typeface="Wingdings" panose="05000000000000000000" pitchFamily="2" charset="2"/>
              <a:buChar char="§"/>
            </a:pPr>
            <a:r>
              <a:rPr lang="vi-VN" sz="3800" dirty="0" smtClean="0"/>
              <a:t>Giữ </a:t>
            </a:r>
            <a:r>
              <a:rPr lang="vi-VN" sz="3800" dirty="0"/>
              <a:t>cẩn thận các thông tin cá nhân (mật khẩu, địa chỉ, số điện thoại,...)</a:t>
            </a:r>
          </a:p>
          <a:p>
            <a:pPr marL="571500" indent="-571500" algn="just">
              <a:lnSpc>
                <a:spcPct val="150000"/>
              </a:lnSpc>
              <a:buFont typeface="Wingdings" panose="05000000000000000000" pitchFamily="2" charset="2"/>
              <a:buChar char="§"/>
            </a:pPr>
            <a:r>
              <a:rPr lang="vi-VN" sz="3800" dirty="0" smtClean="0"/>
              <a:t>Không </a:t>
            </a:r>
            <a:r>
              <a:rPr lang="vi-VN" sz="3800" dirty="0"/>
              <a:t>gửi và nhận tệp từ người không quen biết.</a:t>
            </a:r>
          </a:p>
          <a:p>
            <a:pPr marL="571500" indent="-571500" algn="just">
              <a:lnSpc>
                <a:spcPct val="150000"/>
              </a:lnSpc>
              <a:buFont typeface="Wingdings" panose="05000000000000000000" pitchFamily="2" charset="2"/>
              <a:buChar char="§"/>
            </a:pPr>
            <a:r>
              <a:rPr lang="vi-VN" sz="3800" dirty="0" smtClean="0"/>
              <a:t>Không </a:t>
            </a:r>
            <a:r>
              <a:rPr lang="vi-VN" sz="3800" dirty="0"/>
              <a:t>nhấn vào các đường dẫn không rõ nguồn gốc.</a:t>
            </a:r>
          </a:p>
          <a:p>
            <a:pPr marL="571500" indent="-571500" algn="just">
              <a:lnSpc>
                <a:spcPct val="150000"/>
              </a:lnSpc>
              <a:buFont typeface="Wingdings" panose="05000000000000000000" pitchFamily="2" charset="2"/>
              <a:buChar char="§"/>
            </a:pPr>
            <a:r>
              <a:rPr lang="vi-VN" sz="3800" dirty="0" smtClean="0"/>
              <a:t>Nói </a:t>
            </a:r>
            <a:r>
              <a:rPr lang="vi-VN" sz="3800" dirty="0"/>
              <a:t>với cha mẹ bất cứ điều gì làm em băn khoăn khi sử dụng máy tính.</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54200" y="3971155"/>
            <a:ext cx="2282883" cy="1515143"/>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30434" y="7846179"/>
            <a:ext cx="987638" cy="1530229"/>
          </a:xfrm>
          <a:prstGeom prst="rect">
            <a:avLst/>
          </a:prstGeom>
        </p:spPr>
      </p:pic>
    </p:spTree>
    <p:extLst>
      <p:ext uri="{BB962C8B-B14F-4D97-AF65-F5344CB8AC3E}">
        <p14:creationId xmlns:p14="http://schemas.microsoft.com/office/powerpoint/2010/main" val="3576068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0" end="0"/>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1" end="1"/>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2" end="2"/>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5">
                                            <p:txEl>
                                              <p:pRg st="3" end="3"/>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p:tgtEl>
                                          <p:spTgt spid="15">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495800" y="1028700"/>
            <a:ext cx="9389179" cy="4112139"/>
          </a:xfrm>
          <a:prstGeom prst="rect">
            <a:avLst/>
          </a:prstGeom>
        </p:spPr>
      </p:pic>
      <p:grpSp>
        <p:nvGrpSpPr>
          <p:cNvPr id="4" name="Group 4"/>
          <p:cNvGrpSpPr/>
          <p:nvPr/>
        </p:nvGrpSpPr>
        <p:grpSpPr>
          <a:xfrm>
            <a:off x="2590306" y="5483745"/>
            <a:ext cx="5231215" cy="3812113"/>
            <a:chOff x="0" y="0"/>
            <a:chExt cx="3755361" cy="2736623"/>
          </a:xfrm>
        </p:grpSpPr>
        <p:sp>
          <p:nvSpPr>
            <p:cNvPr id="5" name="Freeform 5"/>
            <p:cNvSpPr/>
            <p:nvPr/>
          </p:nvSpPr>
          <p:spPr>
            <a:xfrm>
              <a:off x="0" y="-4073"/>
              <a:ext cx="3761751" cy="2743225"/>
            </a:xfrm>
            <a:custGeom>
              <a:avLst/>
              <a:gdLst/>
              <a:ahLst/>
              <a:cxnLst/>
              <a:rect l="l" t="t" r="r" b="b"/>
              <a:pathLst>
                <a:path w="3761751" h="2743225">
                  <a:moveTo>
                    <a:pt x="3133974" y="2688748"/>
                  </a:moveTo>
                  <a:cubicBezTo>
                    <a:pt x="3133974" y="2688748"/>
                    <a:pt x="2403099" y="2743225"/>
                    <a:pt x="1962486" y="2740604"/>
                  </a:cubicBezTo>
                  <a:cubicBezTo>
                    <a:pt x="1660403" y="2738441"/>
                    <a:pt x="1057074" y="2730617"/>
                    <a:pt x="1057074" y="2730617"/>
                  </a:cubicBezTo>
                  <a:cubicBezTo>
                    <a:pt x="812932" y="2721783"/>
                    <a:pt x="449110" y="2700552"/>
                    <a:pt x="282371" y="2642375"/>
                  </a:cubicBezTo>
                  <a:cubicBezTo>
                    <a:pt x="4469" y="2545411"/>
                    <a:pt x="0" y="2372133"/>
                    <a:pt x="0" y="1902201"/>
                  </a:cubicBezTo>
                  <a:lnTo>
                    <a:pt x="0" y="1902185"/>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1902184"/>
                  </a:cubicBezTo>
                  <a:lnTo>
                    <a:pt x="3752611" y="1902201"/>
                  </a:lnTo>
                  <a:cubicBezTo>
                    <a:pt x="3752610" y="2490098"/>
                    <a:pt x="3709826" y="2638685"/>
                    <a:pt x="3133974" y="2688748"/>
                  </a:cubicBezTo>
                  <a:close/>
                </a:path>
              </a:pathLst>
            </a:custGeom>
            <a:solidFill>
              <a:srgbClr val="FFC09F"/>
            </a:solidFill>
          </p:spPr>
        </p:sp>
      </p:grpSp>
      <p:grpSp>
        <p:nvGrpSpPr>
          <p:cNvPr id="6" name="Group 6"/>
          <p:cNvGrpSpPr/>
          <p:nvPr/>
        </p:nvGrpSpPr>
        <p:grpSpPr>
          <a:xfrm>
            <a:off x="3022840" y="5863238"/>
            <a:ext cx="4370421" cy="3237868"/>
            <a:chOff x="0" y="0"/>
            <a:chExt cx="3574785" cy="2019099"/>
          </a:xfrm>
        </p:grpSpPr>
        <p:sp>
          <p:nvSpPr>
            <p:cNvPr id="7" name="Freeform 7"/>
            <p:cNvSpPr/>
            <p:nvPr/>
          </p:nvSpPr>
          <p:spPr>
            <a:xfrm>
              <a:off x="0" y="-4073"/>
              <a:ext cx="3581176" cy="2025702"/>
            </a:xfrm>
            <a:custGeom>
              <a:avLst/>
              <a:gdLst/>
              <a:ahLst/>
              <a:cxnLst/>
              <a:rect l="l" t="t" r="r" b="b"/>
              <a:pathLst>
                <a:path w="3581176" h="2025702">
                  <a:moveTo>
                    <a:pt x="2953398" y="1971224"/>
                  </a:moveTo>
                  <a:cubicBezTo>
                    <a:pt x="2953398" y="1971224"/>
                    <a:pt x="2222523" y="2025702"/>
                    <a:pt x="1807826" y="2023081"/>
                  </a:cubicBezTo>
                  <a:cubicBezTo>
                    <a:pt x="1599685" y="2020918"/>
                    <a:pt x="1057074" y="2013094"/>
                    <a:pt x="1057074" y="2013094"/>
                  </a:cubicBezTo>
                  <a:cubicBezTo>
                    <a:pt x="812932" y="2004260"/>
                    <a:pt x="449110" y="1983029"/>
                    <a:pt x="282371" y="1924851"/>
                  </a:cubicBezTo>
                  <a:cubicBezTo>
                    <a:pt x="4469" y="1827888"/>
                    <a:pt x="0" y="1654610"/>
                    <a:pt x="0" y="1311412"/>
                  </a:cubicBezTo>
                  <a:lnTo>
                    <a:pt x="0" y="1311402"/>
                  </a:lnTo>
                  <a:cubicBezTo>
                    <a:pt x="8536" y="491230"/>
                    <a:pt x="0" y="345608"/>
                    <a:pt x="77597" y="223930"/>
                  </a:cubicBezTo>
                  <a:cubicBezTo>
                    <a:pt x="217372" y="4759"/>
                    <a:pt x="519255" y="4073"/>
                    <a:pt x="937909" y="4073"/>
                  </a:cubicBezTo>
                  <a:cubicBezTo>
                    <a:pt x="937909" y="4073"/>
                    <a:pt x="1512351" y="15681"/>
                    <a:pt x="1731077" y="7673"/>
                  </a:cubicBezTo>
                  <a:cubicBezTo>
                    <a:pt x="2003596" y="0"/>
                    <a:pt x="2720329" y="6979"/>
                    <a:pt x="2720329" y="6979"/>
                  </a:cubicBezTo>
                  <a:cubicBezTo>
                    <a:pt x="3088637" y="14458"/>
                    <a:pt x="3226897" y="42638"/>
                    <a:pt x="3424637" y="165219"/>
                  </a:cubicBezTo>
                  <a:cubicBezTo>
                    <a:pt x="3575654" y="258836"/>
                    <a:pt x="3581176" y="476157"/>
                    <a:pt x="3572036" y="1311402"/>
                  </a:cubicBezTo>
                  <a:lnTo>
                    <a:pt x="3572036" y="1311412"/>
                  </a:lnTo>
                  <a:cubicBezTo>
                    <a:pt x="3572035" y="1772575"/>
                    <a:pt x="3529251" y="1921162"/>
                    <a:pt x="2953398" y="1971224"/>
                  </a:cubicBezTo>
                  <a:close/>
                </a:path>
              </a:pathLst>
            </a:custGeom>
            <a:solidFill>
              <a:srgbClr val="FFFFFF"/>
            </a:solidFill>
          </p:spPr>
        </p:sp>
      </p:grpSp>
      <p:grpSp>
        <p:nvGrpSpPr>
          <p:cNvPr id="14" name="Group 14"/>
          <p:cNvGrpSpPr/>
          <p:nvPr/>
        </p:nvGrpSpPr>
        <p:grpSpPr>
          <a:xfrm>
            <a:off x="10688955" y="5483745"/>
            <a:ext cx="5231215" cy="3812113"/>
            <a:chOff x="0" y="0"/>
            <a:chExt cx="3755361" cy="2736623"/>
          </a:xfrm>
        </p:grpSpPr>
        <p:sp>
          <p:nvSpPr>
            <p:cNvPr id="15" name="Freeform 15"/>
            <p:cNvSpPr/>
            <p:nvPr/>
          </p:nvSpPr>
          <p:spPr>
            <a:xfrm>
              <a:off x="0" y="-4073"/>
              <a:ext cx="3761751" cy="2743225"/>
            </a:xfrm>
            <a:custGeom>
              <a:avLst/>
              <a:gdLst/>
              <a:ahLst/>
              <a:cxnLst/>
              <a:rect l="l" t="t" r="r" b="b"/>
              <a:pathLst>
                <a:path w="3761751" h="2743225">
                  <a:moveTo>
                    <a:pt x="3133974" y="2688748"/>
                  </a:moveTo>
                  <a:cubicBezTo>
                    <a:pt x="3133974" y="2688748"/>
                    <a:pt x="2403099" y="2743225"/>
                    <a:pt x="1962486" y="2740604"/>
                  </a:cubicBezTo>
                  <a:cubicBezTo>
                    <a:pt x="1660403" y="2738441"/>
                    <a:pt x="1057074" y="2730617"/>
                    <a:pt x="1057074" y="2730617"/>
                  </a:cubicBezTo>
                  <a:cubicBezTo>
                    <a:pt x="812932" y="2721783"/>
                    <a:pt x="449110" y="2700552"/>
                    <a:pt x="282371" y="2642375"/>
                  </a:cubicBezTo>
                  <a:cubicBezTo>
                    <a:pt x="4469" y="2545411"/>
                    <a:pt x="0" y="2372133"/>
                    <a:pt x="0" y="1902201"/>
                  </a:cubicBezTo>
                  <a:lnTo>
                    <a:pt x="0" y="1902185"/>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1902184"/>
                  </a:cubicBezTo>
                  <a:lnTo>
                    <a:pt x="3752611" y="1902201"/>
                  </a:lnTo>
                  <a:cubicBezTo>
                    <a:pt x="3752610" y="2490098"/>
                    <a:pt x="3709826" y="2638685"/>
                    <a:pt x="3133974" y="2688748"/>
                  </a:cubicBezTo>
                  <a:close/>
                </a:path>
              </a:pathLst>
            </a:custGeom>
            <a:solidFill>
              <a:srgbClr val="A7E8CE"/>
            </a:solidFill>
          </p:spPr>
        </p:sp>
      </p:grpSp>
      <p:grpSp>
        <p:nvGrpSpPr>
          <p:cNvPr id="16" name="Group 16"/>
          <p:cNvGrpSpPr/>
          <p:nvPr/>
        </p:nvGrpSpPr>
        <p:grpSpPr>
          <a:xfrm>
            <a:off x="11121489" y="5871050"/>
            <a:ext cx="4370421" cy="3230056"/>
            <a:chOff x="0" y="0"/>
            <a:chExt cx="3574785" cy="2019099"/>
          </a:xfrm>
        </p:grpSpPr>
        <p:sp>
          <p:nvSpPr>
            <p:cNvPr id="17" name="Freeform 17"/>
            <p:cNvSpPr/>
            <p:nvPr/>
          </p:nvSpPr>
          <p:spPr>
            <a:xfrm>
              <a:off x="0" y="-4073"/>
              <a:ext cx="3581176" cy="2025702"/>
            </a:xfrm>
            <a:custGeom>
              <a:avLst/>
              <a:gdLst/>
              <a:ahLst/>
              <a:cxnLst/>
              <a:rect l="l" t="t" r="r" b="b"/>
              <a:pathLst>
                <a:path w="3581176" h="2025702">
                  <a:moveTo>
                    <a:pt x="2953398" y="1971224"/>
                  </a:moveTo>
                  <a:cubicBezTo>
                    <a:pt x="2953398" y="1971224"/>
                    <a:pt x="2222523" y="2025702"/>
                    <a:pt x="1807826" y="2023081"/>
                  </a:cubicBezTo>
                  <a:cubicBezTo>
                    <a:pt x="1599685" y="2020918"/>
                    <a:pt x="1057074" y="2013094"/>
                    <a:pt x="1057074" y="2013094"/>
                  </a:cubicBezTo>
                  <a:cubicBezTo>
                    <a:pt x="812932" y="2004260"/>
                    <a:pt x="449110" y="1983029"/>
                    <a:pt x="282371" y="1924851"/>
                  </a:cubicBezTo>
                  <a:cubicBezTo>
                    <a:pt x="4469" y="1827888"/>
                    <a:pt x="0" y="1654610"/>
                    <a:pt x="0" y="1311412"/>
                  </a:cubicBezTo>
                  <a:lnTo>
                    <a:pt x="0" y="1311402"/>
                  </a:lnTo>
                  <a:cubicBezTo>
                    <a:pt x="8536" y="491230"/>
                    <a:pt x="0" y="345608"/>
                    <a:pt x="77597" y="223930"/>
                  </a:cubicBezTo>
                  <a:cubicBezTo>
                    <a:pt x="217372" y="4759"/>
                    <a:pt x="519255" y="4073"/>
                    <a:pt x="937909" y="4073"/>
                  </a:cubicBezTo>
                  <a:cubicBezTo>
                    <a:pt x="937909" y="4073"/>
                    <a:pt x="1512351" y="15681"/>
                    <a:pt x="1731077" y="7673"/>
                  </a:cubicBezTo>
                  <a:cubicBezTo>
                    <a:pt x="2003596" y="0"/>
                    <a:pt x="2720329" y="6979"/>
                    <a:pt x="2720329" y="6979"/>
                  </a:cubicBezTo>
                  <a:cubicBezTo>
                    <a:pt x="3088637" y="14458"/>
                    <a:pt x="3226897" y="42638"/>
                    <a:pt x="3424637" y="165219"/>
                  </a:cubicBezTo>
                  <a:cubicBezTo>
                    <a:pt x="3575654" y="258836"/>
                    <a:pt x="3581176" y="476157"/>
                    <a:pt x="3572036" y="1311402"/>
                  </a:cubicBezTo>
                  <a:lnTo>
                    <a:pt x="3572036" y="1311412"/>
                  </a:lnTo>
                  <a:cubicBezTo>
                    <a:pt x="3572035" y="1772575"/>
                    <a:pt x="3529251" y="1921162"/>
                    <a:pt x="2953398" y="1971224"/>
                  </a:cubicBezTo>
                  <a:close/>
                </a:path>
              </a:pathLst>
            </a:custGeom>
            <a:solidFill>
              <a:srgbClr val="FFFFFF"/>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32372">
            <a:off x="15153182" y="306257"/>
            <a:ext cx="5223762" cy="5420885"/>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800000">
            <a:off x="-459585" y="-351468"/>
            <a:ext cx="5561115" cy="2760335"/>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947532" y="1525571"/>
            <a:ext cx="2435269" cy="2253730"/>
          </a:xfrm>
          <a:prstGeom prst="rect">
            <a:avLst/>
          </a:prstGeom>
        </p:spPr>
      </p:pic>
      <p:sp>
        <p:nvSpPr>
          <p:cNvPr id="23" name="Rectangle 22"/>
          <p:cNvSpPr/>
          <p:nvPr/>
        </p:nvSpPr>
        <p:spPr>
          <a:xfrm>
            <a:off x="5570434" y="1604079"/>
            <a:ext cx="7239909" cy="2748253"/>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hậu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04563" y="1028700"/>
            <a:ext cx="4404001" cy="4404001"/>
          </a:xfrm>
          <a:prstGeom prst="rect">
            <a:avLst/>
          </a:prstGeom>
        </p:spPr>
      </p:pic>
      <p:sp>
        <p:nvSpPr>
          <p:cNvPr id="25" name="Rectangle 24"/>
          <p:cNvSpPr/>
          <p:nvPr/>
        </p:nvSpPr>
        <p:spPr>
          <a:xfrm>
            <a:off x="3127907" y="6096064"/>
            <a:ext cx="4164914" cy="2585323"/>
          </a:xfrm>
          <a:prstGeom prst="rect">
            <a:avLst/>
          </a:prstGeom>
        </p:spPr>
        <p:txBody>
          <a:bodyPr wrap="square">
            <a:spAutoFit/>
          </a:bodyPr>
          <a:lstStyle/>
          <a:p>
            <a:pPr algn="just">
              <a:lnSpc>
                <a:spcPct val="150000"/>
              </a:lnSpc>
            </a:pPr>
            <a:r>
              <a:rPr lang="en-US" sz="3600" dirty="0" err="1" smtClean="0">
                <a:latin typeface="Arial" panose="020B0604020202020204" pitchFamily="34" charset="0"/>
                <a:cs typeface="Arial" panose="020B0604020202020204" pitchFamily="34" charset="0"/>
              </a:rPr>
              <a:t>Thông</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tin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xấu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trang</a:t>
            </a:r>
            <a:r>
              <a:rPr lang="en-US" sz="3600" dirty="0">
                <a:latin typeface="Arial" panose="020B0604020202020204" pitchFamily="34" charset="0"/>
                <a:cs typeface="Arial" panose="020B0604020202020204" pitchFamily="34" charset="0"/>
              </a:rPr>
              <a:t> web </a:t>
            </a:r>
            <a:r>
              <a:rPr lang="en-US" sz="3600" dirty="0" err="1" smtClean="0">
                <a:latin typeface="Arial" panose="020B0604020202020204" pitchFamily="34" charset="0"/>
                <a:cs typeface="Arial" panose="020B0604020202020204" pitchFamily="34" charset="0"/>
              </a:rPr>
              <a:t>xấu</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6" name="Rounded Rectangular Callout 25"/>
          <p:cNvSpPr/>
          <p:nvPr/>
        </p:nvSpPr>
        <p:spPr>
          <a:xfrm>
            <a:off x="721699" y="4352332"/>
            <a:ext cx="2110802" cy="1070759"/>
          </a:xfrm>
          <a:prstGeom prst="wedgeRoundRectCallout">
            <a:avLst>
              <a:gd name="adj1" fmla="val 62304"/>
              <a:gd name="adj2" fmla="val 37952"/>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a:t>
            </a:r>
            <a:endParaRPr lang="en-US" sz="4000" b="1" dirty="0">
              <a:latin typeface="Arial" panose="020B0604020202020204" pitchFamily="34" charset="0"/>
              <a:cs typeface="Arial" panose="020B0604020202020204" pitchFamily="34" charset="0"/>
            </a:endParaRPr>
          </a:p>
        </p:txBody>
      </p:sp>
      <p:sp>
        <p:nvSpPr>
          <p:cNvPr id="27" name="Rectangle 26"/>
          <p:cNvSpPr/>
          <p:nvPr/>
        </p:nvSpPr>
        <p:spPr>
          <a:xfrm>
            <a:off x="11153311" y="6096064"/>
            <a:ext cx="4311404" cy="2585323"/>
          </a:xfrm>
          <a:prstGeom prst="rect">
            <a:avLst/>
          </a:prstGeom>
        </p:spPr>
        <p:txBody>
          <a:bodyPr wrap="square">
            <a:spAutoFit/>
          </a:bodyPr>
          <a:lstStyle/>
          <a:p>
            <a:pPr algn="just">
              <a:lnSpc>
                <a:spcPct val="150000"/>
              </a:lnSpc>
            </a:pPr>
            <a:r>
              <a:rPr lang="en-US" sz="3600" dirty="0" err="1" smtClean="0">
                <a:latin typeface="Arial" panose="020B0604020202020204" pitchFamily="34" charset="0"/>
                <a:cs typeface="Arial" panose="020B0604020202020204" pitchFamily="34" charset="0"/>
              </a:rPr>
              <a:t>Bị</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xấu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thậm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bắt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a:t>
            </a: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2522" y="6844356"/>
            <a:ext cx="4283533" cy="4283533"/>
          </a:xfrm>
          <a:prstGeom prst="rect">
            <a:avLst/>
          </a:prstGeom>
        </p:spPr>
      </p:pic>
    </p:spTree>
    <p:extLst>
      <p:ext uri="{BB962C8B-B14F-4D97-AF65-F5344CB8AC3E}">
        <p14:creationId xmlns:p14="http://schemas.microsoft.com/office/powerpoint/2010/main" val="37290256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9"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trips(up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3"/>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strVal val="#ppt_w+.3"/>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animEffect transition="in" filter="fade">
                                      <p:cBhvr>
                                        <p:cTn id="30" dur="500"/>
                                        <p:tgtEl>
                                          <p:spTgt spid="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strVal val="#ppt_w+.3"/>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4"/>
        <p:cNvGrpSpPr/>
        <p:nvPr/>
      </p:nvGrpSpPr>
      <p:grpSpPr>
        <a:xfrm>
          <a:off x="0" y="0"/>
          <a:ext cx="0" cy="0"/>
          <a:chOff x="0" y="0"/>
          <a:chExt cx="0" cy="0"/>
        </a:xfrm>
      </p:grpSpPr>
      <p:sp>
        <p:nvSpPr>
          <p:cNvPr id="5525" name="Google Shape;5525;p41"/>
          <p:cNvSpPr txBox="1">
            <a:spLocks noGrp="1"/>
          </p:cNvSpPr>
          <p:nvPr>
            <p:ph type="title"/>
          </p:nvPr>
        </p:nvSpPr>
        <p:spPr>
          <a:xfrm>
            <a:off x="585272" y="900766"/>
            <a:ext cx="17041200" cy="1145400"/>
          </a:xfrm>
          <a:prstGeom prst="rect">
            <a:avLst/>
          </a:prstGeom>
          <a:solidFill>
            <a:schemeClr val="accent6">
              <a:lumMod val="40000"/>
              <a:lumOff val="60000"/>
            </a:schemeClr>
          </a:solidFill>
        </p:spPr>
        <p:txBody>
          <a:bodyPr spcFirstLastPara="1" wrap="square" lIns="182850" tIns="182850" rIns="182850" bIns="182850" anchor="ctr" anchorCtr="0">
            <a:noAutofit/>
          </a:bodyPr>
          <a:lstStyle/>
          <a:p>
            <a:r>
              <a:rPr lang="en-US" sz="6000" dirty="0" smtClean="0">
                <a:solidFill>
                  <a:schemeClr val="accent2">
                    <a:lumMod val="50000"/>
                  </a:schemeClr>
                </a:solidFill>
                <a:latin typeface="Arial" panose="020B0604020202020204" pitchFamily="34" charset="0"/>
                <a:cs typeface="Arial" panose="020B0604020202020204" pitchFamily="34" charset="0"/>
              </a:rPr>
              <a:t>HƯỚNG DẪN VỀ NHÀ</a:t>
            </a:r>
            <a:endParaRPr sz="6000" dirty="0">
              <a:solidFill>
                <a:schemeClr val="accent2">
                  <a:lumMod val="50000"/>
                </a:schemeClr>
              </a:solidFill>
              <a:latin typeface="Arial" panose="020B0604020202020204" pitchFamily="34" charset="0"/>
              <a:cs typeface="Arial" panose="020B0604020202020204" pitchFamily="34" charset="0"/>
            </a:endParaRPr>
          </a:p>
        </p:txBody>
      </p:sp>
      <p:grpSp>
        <p:nvGrpSpPr>
          <p:cNvPr id="5526" name="Google Shape;5526;p41"/>
          <p:cNvGrpSpPr/>
          <p:nvPr/>
        </p:nvGrpSpPr>
        <p:grpSpPr>
          <a:xfrm>
            <a:off x="623400" y="2386160"/>
            <a:ext cx="6998712" cy="6504248"/>
            <a:chOff x="1813175" y="1449977"/>
            <a:chExt cx="3075276" cy="2858005"/>
          </a:xfrm>
        </p:grpSpPr>
        <p:sp>
          <p:nvSpPr>
            <p:cNvPr id="5527" name="Google Shape;5527;p41"/>
            <p:cNvSpPr/>
            <p:nvPr/>
          </p:nvSpPr>
          <p:spPr>
            <a:xfrm>
              <a:off x="1882547" y="1964599"/>
              <a:ext cx="2831595" cy="2104149"/>
            </a:xfrm>
            <a:custGeom>
              <a:avLst/>
              <a:gdLst/>
              <a:ahLst/>
              <a:cxnLst/>
              <a:rect l="l" t="t" r="r" b="b"/>
              <a:pathLst>
                <a:path w="9552" h="7098" extrusionOk="0">
                  <a:moveTo>
                    <a:pt x="4519" y="0"/>
                  </a:moveTo>
                  <a:cubicBezTo>
                    <a:pt x="4478" y="0"/>
                    <a:pt x="4439" y="5"/>
                    <a:pt x="4402" y="15"/>
                  </a:cubicBezTo>
                  <a:cubicBezTo>
                    <a:pt x="3781" y="184"/>
                    <a:pt x="3566" y="893"/>
                    <a:pt x="2306" y="893"/>
                  </a:cubicBezTo>
                  <a:cubicBezTo>
                    <a:pt x="2109" y="893"/>
                    <a:pt x="1885" y="875"/>
                    <a:pt x="1630" y="835"/>
                  </a:cubicBezTo>
                  <a:cubicBezTo>
                    <a:pt x="1477" y="812"/>
                    <a:pt x="1337" y="800"/>
                    <a:pt x="1209" y="800"/>
                  </a:cubicBezTo>
                  <a:cubicBezTo>
                    <a:pt x="222" y="800"/>
                    <a:pt x="1" y="1482"/>
                    <a:pt x="268" y="2362"/>
                  </a:cubicBezTo>
                  <a:cubicBezTo>
                    <a:pt x="572" y="3356"/>
                    <a:pt x="1420" y="4009"/>
                    <a:pt x="943" y="5175"/>
                  </a:cubicBezTo>
                  <a:cubicBezTo>
                    <a:pt x="601" y="6009"/>
                    <a:pt x="1032" y="6207"/>
                    <a:pt x="1609" y="6207"/>
                  </a:cubicBezTo>
                  <a:cubicBezTo>
                    <a:pt x="1839" y="6207"/>
                    <a:pt x="2091" y="6176"/>
                    <a:pt x="2326" y="6141"/>
                  </a:cubicBezTo>
                  <a:cubicBezTo>
                    <a:pt x="2394" y="6130"/>
                    <a:pt x="2457" y="6125"/>
                    <a:pt x="2513" y="6125"/>
                  </a:cubicBezTo>
                  <a:cubicBezTo>
                    <a:pt x="3322" y="6125"/>
                    <a:pt x="3066" y="7098"/>
                    <a:pt x="3777" y="7098"/>
                  </a:cubicBezTo>
                  <a:cubicBezTo>
                    <a:pt x="3889" y="7098"/>
                    <a:pt x="4026" y="7073"/>
                    <a:pt x="4196" y="7016"/>
                  </a:cubicBezTo>
                  <a:cubicBezTo>
                    <a:pt x="4900" y="6782"/>
                    <a:pt x="5300" y="6556"/>
                    <a:pt x="5837" y="6556"/>
                  </a:cubicBezTo>
                  <a:cubicBezTo>
                    <a:pt x="6110" y="6556"/>
                    <a:pt x="6419" y="6614"/>
                    <a:pt x="6822" y="6759"/>
                  </a:cubicBezTo>
                  <a:cubicBezTo>
                    <a:pt x="7167" y="6884"/>
                    <a:pt x="7498" y="6941"/>
                    <a:pt x="7792" y="6941"/>
                  </a:cubicBezTo>
                  <a:cubicBezTo>
                    <a:pt x="8416" y="6941"/>
                    <a:pt x="8879" y="6687"/>
                    <a:pt x="8989" y="6284"/>
                  </a:cubicBezTo>
                  <a:cubicBezTo>
                    <a:pt x="9231" y="5408"/>
                    <a:pt x="8128" y="4451"/>
                    <a:pt x="8094" y="3641"/>
                  </a:cubicBezTo>
                  <a:cubicBezTo>
                    <a:pt x="8075" y="3202"/>
                    <a:pt x="8561" y="2613"/>
                    <a:pt x="9028" y="1716"/>
                  </a:cubicBezTo>
                  <a:cubicBezTo>
                    <a:pt x="9552" y="712"/>
                    <a:pt x="9103" y="142"/>
                    <a:pt x="8441" y="142"/>
                  </a:cubicBezTo>
                  <a:cubicBezTo>
                    <a:pt x="8269" y="142"/>
                    <a:pt x="8084" y="180"/>
                    <a:pt x="7897" y="259"/>
                  </a:cubicBezTo>
                  <a:cubicBezTo>
                    <a:pt x="7422" y="460"/>
                    <a:pt x="7002" y="533"/>
                    <a:pt x="6628" y="533"/>
                  </a:cubicBezTo>
                  <a:cubicBezTo>
                    <a:pt x="5622" y="533"/>
                    <a:pt x="4961" y="0"/>
                    <a:pt x="4519"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28" name="Google Shape;5528;p41"/>
            <p:cNvSpPr/>
            <p:nvPr/>
          </p:nvSpPr>
          <p:spPr>
            <a:xfrm>
              <a:off x="2242421" y="1919246"/>
              <a:ext cx="437249" cy="384189"/>
            </a:xfrm>
            <a:custGeom>
              <a:avLst/>
              <a:gdLst/>
              <a:ahLst/>
              <a:cxnLst/>
              <a:rect l="l" t="t" r="r" b="b"/>
              <a:pathLst>
                <a:path w="1475" h="1296" extrusionOk="0">
                  <a:moveTo>
                    <a:pt x="735" y="1"/>
                  </a:moveTo>
                  <a:cubicBezTo>
                    <a:pt x="610" y="1"/>
                    <a:pt x="484" y="36"/>
                    <a:pt x="373" y="111"/>
                  </a:cubicBezTo>
                  <a:cubicBezTo>
                    <a:pt x="78" y="313"/>
                    <a:pt x="1" y="715"/>
                    <a:pt x="200" y="1011"/>
                  </a:cubicBezTo>
                  <a:cubicBezTo>
                    <a:pt x="326" y="1196"/>
                    <a:pt x="530" y="1296"/>
                    <a:pt x="738" y="1296"/>
                  </a:cubicBezTo>
                  <a:cubicBezTo>
                    <a:pt x="863" y="1296"/>
                    <a:pt x="989" y="1260"/>
                    <a:pt x="1099" y="1184"/>
                  </a:cubicBezTo>
                  <a:cubicBezTo>
                    <a:pt x="1395" y="983"/>
                    <a:pt x="1474" y="580"/>
                    <a:pt x="1273" y="285"/>
                  </a:cubicBezTo>
                  <a:cubicBezTo>
                    <a:pt x="1147" y="100"/>
                    <a:pt x="943" y="1"/>
                    <a:pt x="735" y="1"/>
                  </a:cubicBezTo>
                  <a:close/>
                </a:path>
              </a:pathLst>
            </a:custGeom>
            <a:solidFill>
              <a:schemeClr val="lt2"/>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29" name="Google Shape;5529;p41"/>
            <p:cNvSpPr/>
            <p:nvPr/>
          </p:nvSpPr>
          <p:spPr>
            <a:xfrm>
              <a:off x="2088272" y="2022408"/>
              <a:ext cx="54249" cy="54545"/>
            </a:xfrm>
            <a:custGeom>
              <a:avLst/>
              <a:gdLst/>
              <a:ahLst/>
              <a:cxnLst/>
              <a:rect l="l" t="t" r="r" b="b"/>
              <a:pathLst>
                <a:path w="183" h="184" extrusionOk="0">
                  <a:moveTo>
                    <a:pt x="90" y="1"/>
                  </a:moveTo>
                  <a:cubicBezTo>
                    <a:pt x="41" y="1"/>
                    <a:pt x="0" y="42"/>
                    <a:pt x="0" y="91"/>
                  </a:cubicBezTo>
                  <a:cubicBezTo>
                    <a:pt x="0" y="142"/>
                    <a:pt x="41" y="183"/>
                    <a:pt x="90" y="183"/>
                  </a:cubicBezTo>
                  <a:cubicBezTo>
                    <a:pt x="142" y="183"/>
                    <a:pt x="182" y="142"/>
                    <a:pt x="182" y="91"/>
                  </a:cubicBezTo>
                  <a:cubicBezTo>
                    <a:pt x="182" y="42"/>
                    <a:pt x="142" y="1"/>
                    <a:pt x="90" y="1"/>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0" name="Google Shape;5530;p41"/>
            <p:cNvSpPr/>
            <p:nvPr/>
          </p:nvSpPr>
          <p:spPr>
            <a:xfrm>
              <a:off x="4581338" y="2117270"/>
              <a:ext cx="114129" cy="113834"/>
            </a:xfrm>
            <a:custGeom>
              <a:avLst/>
              <a:gdLst/>
              <a:ahLst/>
              <a:cxnLst/>
              <a:rect l="l" t="t" r="r" b="b"/>
              <a:pathLst>
                <a:path w="385" h="384" extrusionOk="0">
                  <a:moveTo>
                    <a:pt x="192" y="0"/>
                  </a:moveTo>
                  <a:cubicBezTo>
                    <a:pt x="87" y="0"/>
                    <a:pt x="1" y="86"/>
                    <a:pt x="1" y="191"/>
                  </a:cubicBezTo>
                  <a:cubicBezTo>
                    <a:pt x="1" y="298"/>
                    <a:pt x="87" y="383"/>
                    <a:pt x="192" y="383"/>
                  </a:cubicBezTo>
                  <a:cubicBezTo>
                    <a:pt x="299" y="383"/>
                    <a:pt x="384" y="298"/>
                    <a:pt x="384" y="191"/>
                  </a:cubicBezTo>
                  <a:cubicBezTo>
                    <a:pt x="384" y="86"/>
                    <a:pt x="299" y="0"/>
                    <a:pt x="192"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1" name="Google Shape;5531;p41"/>
            <p:cNvSpPr/>
            <p:nvPr/>
          </p:nvSpPr>
          <p:spPr>
            <a:xfrm>
              <a:off x="4584006" y="1930511"/>
              <a:ext cx="32608" cy="32609"/>
            </a:xfrm>
            <a:custGeom>
              <a:avLst/>
              <a:gdLst/>
              <a:ahLst/>
              <a:cxnLst/>
              <a:rect l="l" t="t" r="r" b="b"/>
              <a:pathLst>
                <a:path w="110" h="110" extrusionOk="0">
                  <a:moveTo>
                    <a:pt x="56" y="0"/>
                  </a:moveTo>
                  <a:cubicBezTo>
                    <a:pt x="26" y="0"/>
                    <a:pt x="0" y="24"/>
                    <a:pt x="0" y="56"/>
                  </a:cubicBezTo>
                  <a:cubicBezTo>
                    <a:pt x="0" y="84"/>
                    <a:pt x="26" y="110"/>
                    <a:pt x="56" y="110"/>
                  </a:cubicBezTo>
                  <a:cubicBezTo>
                    <a:pt x="86" y="110"/>
                    <a:pt x="110" y="86"/>
                    <a:pt x="110" y="56"/>
                  </a:cubicBezTo>
                  <a:cubicBezTo>
                    <a:pt x="110" y="24"/>
                    <a:pt x="86" y="0"/>
                    <a:pt x="56"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2" name="Google Shape;5532;p41"/>
            <p:cNvSpPr/>
            <p:nvPr/>
          </p:nvSpPr>
          <p:spPr>
            <a:xfrm>
              <a:off x="2717912" y="3842271"/>
              <a:ext cx="190314" cy="189427"/>
            </a:xfrm>
            <a:custGeom>
              <a:avLst/>
              <a:gdLst/>
              <a:ahLst/>
              <a:cxnLst/>
              <a:rect l="l" t="t" r="r" b="b"/>
              <a:pathLst>
                <a:path w="642" h="639" extrusionOk="0">
                  <a:moveTo>
                    <a:pt x="320" y="0"/>
                  </a:moveTo>
                  <a:cubicBezTo>
                    <a:pt x="144" y="0"/>
                    <a:pt x="1" y="144"/>
                    <a:pt x="1" y="319"/>
                  </a:cubicBezTo>
                  <a:cubicBezTo>
                    <a:pt x="1" y="495"/>
                    <a:pt x="144" y="638"/>
                    <a:pt x="320" y="638"/>
                  </a:cubicBezTo>
                  <a:cubicBezTo>
                    <a:pt x="498" y="638"/>
                    <a:pt x="641" y="495"/>
                    <a:pt x="641" y="319"/>
                  </a:cubicBezTo>
                  <a:cubicBezTo>
                    <a:pt x="641" y="144"/>
                    <a:pt x="498" y="0"/>
                    <a:pt x="320"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3" name="Google Shape;5533;p41"/>
            <p:cNvSpPr/>
            <p:nvPr/>
          </p:nvSpPr>
          <p:spPr>
            <a:xfrm>
              <a:off x="1998154" y="3512626"/>
              <a:ext cx="184386" cy="168083"/>
            </a:xfrm>
            <a:custGeom>
              <a:avLst/>
              <a:gdLst/>
              <a:ahLst/>
              <a:cxnLst/>
              <a:rect l="l" t="t" r="r" b="b"/>
              <a:pathLst>
                <a:path w="622" h="567" extrusionOk="0">
                  <a:moveTo>
                    <a:pt x="311" y="1"/>
                  </a:moveTo>
                  <a:cubicBezTo>
                    <a:pt x="238" y="1"/>
                    <a:pt x="166" y="28"/>
                    <a:pt x="112" y="84"/>
                  </a:cubicBezTo>
                  <a:cubicBezTo>
                    <a:pt x="0" y="193"/>
                    <a:pt x="0" y="373"/>
                    <a:pt x="112" y="482"/>
                  </a:cubicBezTo>
                  <a:cubicBezTo>
                    <a:pt x="166" y="538"/>
                    <a:pt x="238" y="566"/>
                    <a:pt x="311" y="566"/>
                  </a:cubicBezTo>
                  <a:cubicBezTo>
                    <a:pt x="384" y="566"/>
                    <a:pt x="456" y="538"/>
                    <a:pt x="512" y="482"/>
                  </a:cubicBezTo>
                  <a:cubicBezTo>
                    <a:pt x="621" y="373"/>
                    <a:pt x="621" y="193"/>
                    <a:pt x="512" y="84"/>
                  </a:cubicBezTo>
                  <a:cubicBezTo>
                    <a:pt x="456" y="28"/>
                    <a:pt x="384" y="1"/>
                    <a:pt x="311" y="1"/>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4" name="Google Shape;5534;p41"/>
            <p:cNvSpPr/>
            <p:nvPr/>
          </p:nvSpPr>
          <p:spPr>
            <a:xfrm>
              <a:off x="1982739" y="3780018"/>
              <a:ext cx="43577" cy="43281"/>
            </a:xfrm>
            <a:custGeom>
              <a:avLst/>
              <a:gdLst/>
              <a:ahLst/>
              <a:cxnLst/>
              <a:rect l="l" t="t" r="r" b="b"/>
              <a:pathLst>
                <a:path w="147" h="146" extrusionOk="0">
                  <a:moveTo>
                    <a:pt x="74" y="0"/>
                  </a:moveTo>
                  <a:cubicBezTo>
                    <a:pt x="33" y="0"/>
                    <a:pt x="1" y="32"/>
                    <a:pt x="1" y="73"/>
                  </a:cubicBezTo>
                  <a:cubicBezTo>
                    <a:pt x="1" y="114"/>
                    <a:pt x="33" y="146"/>
                    <a:pt x="74" y="146"/>
                  </a:cubicBezTo>
                  <a:cubicBezTo>
                    <a:pt x="114" y="146"/>
                    <a:pt x="146" y="114"/>
                    <a:pt x="146" y="73"/>
                  </a:cubicBezTo>
                  <a:cubicBezTo>
                    <a:pt x="146" y="32"/>
                    <a:pt x="114" y="0"/>
                    <a:pt x="74"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5" name="Google Shape;5535;p41"/>
            <p:cNvSpPr/>
            <p:nvPr/>
          </p:nvSpPr>
          <p:spPr>
            <a:xfrm>
              <a:off x="3935690" y="2266677"/>
              <a:ext cx="723017" cy="698122"/>
            </a:xfrm>
            <a:custGeom>
              <a:avLst/>
              <a:gdLst/>
              <a:ahLst/>
              <a:cxnLst/>
              <a:rect l="l" t="t" r="r" b="b"/>
              <a:pathLst>
                <a:path w="2439" h="2355" extrusionOk="0">
                  <a:moveTo>
                    <a:pt x="1126" y="1063"/>
                  </a:moveTo>
                  <a:cubicBezTo>
                    <a:pt x="1151" y="1063"/>
                    <a:pt x="1167" y="1093"/>
                    <a:pt x="1177" y="1113"/>
                  </a:cubicBezTo>
                  <a:cubicBezTo>
                    <a:pt x="1187" y="1132"/>
                    <a:pt x="1198" y="1160"/>
                    <a:pt x="1185" y="1184"/>
                  </a:cubicBezTo>
                  <a:cubicBezTo>
                    <a:pt x="1183" y="1190"/>
                    <a:pt x="1179" y="1197"/>
                    <a:pt x="1168" y="1199"/>
                  </a:cubicBezTo>
                  <a:cubicBezTo>
                    <a:pt x="1136" y="1199"/>
                    <a:pt x="1106" y="1167"/>
                    <a:pt x="1093" y="1139"/>
                  </a:cubicBezTo>
                  <a:cubicBezTo>
                    <a:pt x="1082" y="1113"/>
                    <a:pt x="1084" y="1068"/>
                    <a:pt x="1121" y="1064"/>
                  </a:cubicBezTo>
                  <a:cubicBezTo>
                    <a:pt x="1123" y="1064"/>
                    <a:pt x="1124" y="1063"/>
                    <a:pt x="1126" y="1063"/>
                  </a:cubicBezTo>
                  <a:close/>
                  <a:moveTo>
                    <a:pt x="1450" y="1132"/>
                  </a:moveTo>
                  <a:cubicBezTo>
                    <a:pt x="1455" y="1132"/>
                    <a:pt x="1460" y="1133"/>
                    <a:pt x="1466" y="1135"/>
                  </a:cubicBezTo>
                  <a:cubicBezTo>
                    <a:pt x="1485" y="1141"/>
                    <a:pt x="1504" y="1162"/>
                    <a:pt x="1500" y="1184"/>
                  </a:cubicBezTo>
                  <a:cubicBezTo>
                    <a:pt x="1498" y="1199"/>
                    <a:pt x="1487" y="1207"/>
                    <a:pt x="1472" y="1212"/>
                  </a:cubicBezTo>
                  <a:lnTo>
                    <a:pt x="1470" y="1212"/>
                  </a:lnTo>
                  <a:cubicBezTo>
                    <a:pt x="1461" y="1213"/>
                    <a:pt x="1453" y="1216"/>
                    <a:pt x="1443" y="1216"/>
                  </a:cubicBezTo>
                  <a:cubicBezTo>
                    <a:pt x="1441" y="1216"/>
                    <a:pt x="1438" y="1216"/>
                    <a:pt x="1436" y="1216"/>
                  </a:cubicBezTo>
                  <a:cubicBezTo>
                    <a:pt x="1416" y="1212"/>
                    <a:pt x="1399" y="1197"/>
                    <a:pt x="1404" y="1175"/>
                  </a:cubicBezTo>
                  <a:cubicBezTo>
                    <a:pt x="1407" y="1151"/>
                    <a:pt x="1427" y="1132"/>
                    <a:pt x="1450" y="1132"/>
                  </a:cubicBezTo>
                  <a:close/>
                  <a:moveTo>
                    <a:pt x="909" y="1136"/>
                  </a:moveTo>
                  <a:cubicBezTo>
                    <a:pt x="911" y="1136"/>
                    <a:pt x="913" y="1136"/>
                    <a:pt x="915" y="1137"/>
                  </a:cubicBezTo>
                  <a:cubicBezTo>
                    <a:pt x="992" y="1154"/>
                    <a:pt x="1080" y="1261"/>
                    <a:pt x="1044" y="1344"/>
                  </a:cubicBezTo>
                  <a:cubicBezTo>
                    <a:pt x="1039" y="1354"/>
                    <a:pt x="1029" y="1360"/>
                    <a:pt x="1018" y="1360"/>
                  </a:cubicBezTo>
                  <a:cubicBezTo>
                    <a:pt x="1015" y="1360"/>
                    <a:pt x="1011" y="1359"/>
                    <a:pt x="1007" y="1357"/>
                  </a:cubicBezTo>
                  <a:cubicBezTo>
                    <a:pt x="999" y="1355"/>
                    <a:pt x="992" y="1351"/>
                    <a:pt x="988" y="1347"/>
                  </a:cubicBezTo>
                  <a:cubicBezTo>
                    <a:pt x="958" y="1323"/>
                    <a:pt x="932" y="1295"/>
                    <a:pt x="920" y="1269"/>
                  </a:cubicBezTo>
                  <a:cubicBezTo>
                    <a:pt x="900" y="1239"/>
                    <a:pt x="885" y="1203"/>
                    <a:pt x="883" y="1164"/>
                  </a:cubicBezTo>
                  <a:cubicBezTo>
                    <a:pt x="883" y="1151"/>
                    <a:pt x="893" y="1136"/>
                    <a:pt x="909" y="1136"/>
                  </a:cubicBezTo>
                  <a:close/>
                  <a:moveTo>
                    <a:pt x="1306" y="1382"/>
                  </a:moveTo>
                  <a:cubicBezTo>
                    <a:pt x="1311" y="1382"/>
                    <a:pt x="1316" y="1383"/>
                    <a:pt x="1320" y="1383"/>
                  </a:cubicBezTo>
                  <a:cubicBezTo>
                    <a:pt x="1337" y="1383"/>
                    <a:pt x="1352" y="1389"/>
                    <a:pt x="1369" y="1394"/>
                  </a:cubicBezTo>
                  <a:cubicBezTo>
                    <a:pt x="1382" y="1396"/>
                    <a:pt x="1393" y="1398"/>
                    <a:pt x="1406" y="1407"/>
                  </a:cubicBezTo>
                  <a:cubicBezTo>
                    <a:pt x="1412" y="1411"/>
                    <a:pt x="1416" y="1426"/>
                    <a:pt x="1412" y="1434"/>
                  </a:cubicBezTo>
                  <a:cubicBezTo>
                    <a:pt x="1404" y="1451"/>
                    <a:pt x="1391" y="1464"/>
                    <a:pt x="1374" y="1473"/>
                  </a:cubicBezTo>
                  <a:lnTo>
                    <a:pt x="1371" y="1475"/>
                  </a:lnTo>
                  <a:cubicBezTo>
                    <a:pt x="1357" y="1482"/>
                    <a:pt x="1339" y="1486"/>
                    <a:pt x="1321" y="1486"/>
                  </a:cubicBezTo>
                  <a:cubicBezTo>
                    <a:pt x="1304" y="1486"/>
                    <a:pt x="1288" y="1482"/>
                    <a:pt x="1275" y="1473"/>
                  </a:cubicBezTo>
                  <a:cubicBezTo>
                    <a:pt x="1254" y="1458"/>
                    <a:pt x="1234" y="1428"/>
                    <a:pt x="1252" y="1402"/>
                  </a:cubicBezTo>
                  <a:cubicBezTo>
                    <a:pt x="1264" y="1387"/>
                    <a:pt x="1285" y="1382"/>
                    <a:pt x="1306" y="1382"/>
                  </a:cubicBezTo>
                  <a:close/>
                  <a:moveTo>
                    <a:pt x="832" y="1382"/>
                  </a:moveTo>
                  <a:cubicBezTo>
                    <a:pt x="867" y="1382"/>
                    <a:pt x="915" y="1429"/>
                    <a:pt x="930" y="1456"/>
                  </a:cubicBezTo>
                  <a:cubicBezTo>
                    <a:pt x="939" y="1464"/>
                    <a:pt x="945" y="1494"/>
                    <a:pt x="924" y="1499"/>
                  </a:cubicBezTo>
                  <a:cubicBezTo>
                    <a:pt x="930" y="1499"/>
                    <a:pt x="920" y="1501"/>
                    <a:pt x="917" y="1501"/>
                  </a:cubicBezTo>
                  <a:lnTo>
                    <a:pt x="905" y="1501"/>
                  </a:lnTo>
                  <a:cubicBezTo>
                    <a:pt x="896" y="1499"/>
                    <a:pt x="887" y="1496"/>
                    <a:pt x="879" y="1494"/>
                  </a:cubicBezTo>
                  <a:cubicBezTo>
                    <a:pt x="864" y="1488"/>
                    <a:pt x="849" y="1481"/>
                    <a:pt x="834" y="1473"/>
                  </a:cubicBezTo>
                  <a:cubicBezTo>
                    <a:pt x="812" y="1458"/>
                    <a:pt x="787" y="1421"/>
                    <a:pt x="806" y="1396"/>
                  </a:cubicBezTo>
                  <a:cubicBezTo>
                    <a:pt x="813" y="1386"/>
                    <a:pt x="822" y="1382"/>
                    <a:pt x="832" y="1382"/>
                  </a:cubicBezTo>
                  <a:close/>
                  <a:moveTo>
                    <a:pt x="1199" y="1568"/>
                  </a:moveTo>
                  <a:cubicBezTo>
                    <a:pt x="1239" y="1568"/>
                    <a:pt x="1283" y="1582"/>
                    <a:pt x="1297" y="1619"/>
                  </a:cubicBezTo>
                  <a:cubicBezTo>
                    <a:pt x="1305" y="1638"/>
                    <a:pt x="1290" y="1653"/>
                    <a:pt x="1273" y="1653"/>
                  </a:cubicBezTo>
                  <a:cubicBezTo>
                    <a:pt x="1266" y="1655"/>
                    <a:pt x="1258" y="1656"/>
                    <a:pt x="1249" y="1656"/>
                  </a:cubicBezTo>
                  <a:cubicBezTo>
                    <a:pt x="1215" y="1656"/>
                    <a:pt x="1176" y="1636"/>
                    <a:pt x="1155" y="1612"/>
                  </a:cubicBezTo>
                  <a:cubicBezTo>
                    <a:pt x="1144" y="1601"/>
                    <a:pt x="1151" y="1578"/>
                    <a:pt x="1166" y="1571"/>
                  </a:cubicBezTo>
                  <a:cubicBezTo>
                    <a:pt x="1176" y="1569"/>
                    <a:pt x="1187" y="1568"/>
                    <a:pt x="1199" y="1568"/>
                  </a:cubicBezTo>
                  <a:close/>
                  <a:moveTo>
                    <a:pt x="1539" y="1781"/>
                  </a:moveTo>
                  <a:cubicBezTo>
                    <a:pt x="1560" y="1781"/>
                    <a:pt x="1581" y="1783"/>
                    <a:pt x="1601" y="1786"/>
                  </a:cubicBezTo>
                  <a:cubicBezTo>
                    <a:pt x="1678" y="1794"/>
                    <a:pt x="1753" y="1813"/>
                    <a:pt x="1828" y="1835"/>
                  </a:cubicBezTo>
                  <a:cubicBezTo>
                    <a:pt x="1892" y="1854"/>
                    <a:pt x="1958" y="1876"/>
                    <a:pt x="2027" y="1882"/>
                  </a:cubicBezTo>
                  <a:cubicBezTo>
                    <a:pt x="2023" y="1888"/>
                    <a:pt x="2018" y="1893"/>
                    <a:pt x="2014" y="1897"/>
                  </a:cubicBezTo>
                  <a:cubicBezTo>
                    <a:pt x="1990" y="1918"/>
                    <a:pt x="1950" y="1933"/>
                    <a:pt x="1926" y="1942"/>
                  </a:cubicBezTo>
                  <a:cubicBezTo>
                    <a:pt x="1885" y="1959"/>
                    <a:pt x="1847" y="1972"/>
                    <a:pt x="1802" y="1972"/>
                  </a:cubicBezTo>
                  <a:cubicBezTo>
                    <a:pt x="1799" y="1972"/>
                    <a:pt x="1797" y="1972"/>
                    <a:pt x="1794" y="1972"/>
                  </a:cubicBezTo>
                  <a:cubicBezTo>
                    <a:pt x="1687" y="1972"/>
                    <a:pt x="1563" y="1927"/>
                    <a:pt x="1491" y="1846"/>
                  </a:cubicBezTo>
                  <a:cubicBezTo>
                    <a:pt x="1474" y="1824"/>
                    <a:pt x="1457" y="1794"/>
                    <a:pt x="1494" y="1786"/>
                  </a:cubicBezTo>
                  <a:cubicBezTo>
                    <a:pt x="1508" y="1782"/>
                    <a:pt x="1523" y="1781"/>
                    <a:pt x="1539" y="1781"/>
                  </a:cubicBezTo>
                  <a:close/>
                  <a:moveTo>
                    <a:pt x="1466" y="0"/>
                  </a:moveTo>
                  <a:cubicBezTo>
                    <a:pt x="1459" y="0"/>
                    <a:pt x="1444" y="8"/>
                    <a:pt x="1434" y="10"/>
                  </a:cubicBezTo>
                  <a:cubicBezTo>
                    <a:pt x="1423" y="12"/>
                    <a:pt x="1410" y="12"/>
                    <a:pt x="1399" y="14"/>
                  </a:cubicBezTo>
                  <a:cubicBezTo>
                    <a:pt x="1369" y="19"/>
                    <a:pt x="1339" y="23"/>
                    <a:pt x="1309" y="29"/>
                  </a:cubicBezTo>
                  <a:cubicBezTo>
                    <a:pt x="1264" y="40"/>
                    <a:pt x="1222" y="59"/>
                    <a:pt x="1187" y="100"/>
                  </a:cubicBezTo>
                  <a:cubicBezTo>
                    <a:pt x="1114" y="186"/>
                    <a:pt x="1123" y="314"/>
                    <a:pt x="1138" y="417"/>
                  </a:cubicBezTo>
                  <a:cubicBezTo>
                    <a:pt x="1149" y="492"/>
                    <a:pt x="1166" y="565"/>
                    <a:pt x="1185" y="638"/>
                  </a:cubicBezTo>
                  <a:cubicBezTo>
                    <a:pt x="1202" y="715"/>
                    <a:pt x="1224" y="798"/>
                    <a:pt x="1215" y="880"/>
                  </a:cubicBezTo>
                  <a:cubicBezTo>
                    <a:pt x="1215" y="899"/>
                    <a:pt x="1209" y="931"/>
                    <a:pt x="1185" y="935"/>
                  </a:cubicBezTo>
                  <a:cubicBezTo>
                    <a:pt x="1181" y="936"/>
                    <a:pt x="1178" y="936"/>
                    <a:pt x="1174" y="936"/>
                  </a:cubicBezTo>
                  <a:cubicBezTo>
                    <a:pt x="1149" y="936"/>
                    <a:pt x="1129" y="918"/>
                    <a:pt x="1114" y="899"/>
                  </a:cubicBezTo>
                  <a:cubicBezTo>
                    <a:pt x="1069" y="835"/>
                    <a:pt x="1059" y="745"/>
                    <a:pt x="1050" y="670"/>
                  </a:cubicBezTo>
                  <a:cubicBezTo>
                    <a:pt x="1039" y="593"/>
                    <a:pt x="1039" y="516"/>
                    <a:pt x="1035" y="438"/>
                  </a:cubicBezTo>
                  <a:cubicBezTo>
                    <a:pt x="1029" y="319"/>
                    <a:pt x="1029" y="196"/>
                    <a:pt x="1087" y="87"/>
                  </a:cubicBezTo>
                  <a:cubicBezTo>
                    <a:pt x="1087" y="87"/>
                    <a:pt x="1089" y="87"/>
                    <a:pt x="1089" y="85"/>
                  </a:cubicBezTo>
                  <a:cubicBezTo>
                    <a:pt x="1091" y="83"/>
                    <a:pt x="1091" y="79"/>
                    <a:pt x="1091" y="76"/>
                  </a:cubicBezTo>
                  <a:cubicBezTo>
                    <a:pt x="1099" y="59"/>
                    <a:pt x="1108" y="42"/>
                    <a:pt x="1119" y="27"/>
                  </a:cubicBezTo>
                  <a:cubicBezTo>
                    <a:pt x="1119" y="27"/>
                    <a:pt x="1118" y="27"/>
                    <a:pt x="1114" y="27"/>
                  </a:cubicBezTo>
                  <a:cubicBezTo>
                    <a:pt x="1080" y="27"/>
                    <a:pt x="863" y="48"/>
                    <a:pt x="770" y="104"/>
                  </a:cubicBezTo>
                  <a:cubicBezTo>
                    <a:pt x="675" y="162"/>
                    <a:pt x="630" y="261"/>
                    <a:pt x="637" y="372"/>
                  </a:cubicBezTo>
                  <a:cubicBezTo>
                    <a:pt x="645" y="477"/>
                    <a:pt x="693" y="576"/>
                    <a:pt x="733" y="672"/>
                  </a:cubicBezTo>
                  <a:cubicBezTo>
                    <a:pt x="753" y="719"/>
                    <a:pt x="770" y="766"/>
                    <a:pt x="787" y="815"/>
                  </a:cubicBezTo>
                  <a:cubicBezTo>
                    <a:pt x="806" y="867"/>
                    <a:pt x="827" y="922"/>
                    <a:pt x="825" y="980"/>
                  </a:cubicBezTo>
                  <a:cubicBezTo>
                    <a:pt x="825" y="997"/>
                    <a:pt x="827" y="1015"/>
                    <a:pt x="815" y="1032"/>
                  </a:cubicBezTo>
                  <a:cubicBezTo>
                    <a:pt x="812" y="1034"/>
                    <a:pt x="812" y="1034"/>
                    <a:pt x="812" y="1034"/>
                  </a:cubicBezTo>
                  <a:cubicBezTo>
                    <a:pt x="810" y="1035"/>
                    <a:pt x="807" y="1036"/>
                    <a:pt x="804" y="1036"/>
                  </a:cubicBezTo>
                  <a:cubicBezTo>
                    <a:pt x="800" y="1036"/>
                    <a:pt x="795" y="1034"/>
                    <a:pt x="791" y="1032"/>
                  </a:cubicBezTo>
                  <a:cubicBezTo>
                    <a:pt x="787" y="1027"/>
                    <a:pt x="782" y="1023"/>
                    <a:pt x="778" y="1017"/>
                  </a:cubicBezTo>
                  <a:cubicBezTo>
                    <a:pt x="765" y="997"/>
                    <a:pt x="757" y="976"/>
                    <a:pt x="748" y="957"/>
                  </a:cubicBezTo>
                  <a:cubicBezTo>
                    <a:pt x="723" y="901"/>
                    <a:pt x="697" y="845"/>
                    <a:pt x="669" y="792"/>
                  </a:cubicBezTo>
                  <a:cubicBezTo>
                    <a:pt x="633" y="728"/>
                    <a:pt x="598" y="663"/>
                    <a:pt x="573" y="593"/>
                  </a:cubicBezTo>
                  <a:cubicBezTo>
                    <a:pt x="549" y="528"/>
                    <a:pt x="530" y="449"/>
                    <a:pt x="566" y="387"/>
                  </a:cubicBezTo>
                  <a:cubicBezTo>
                    <a:pt x="566" y="387"/>
                    <a:pt x="566" y="387"/>
                    <a:pt x="566" y="387"/>
                  </a:cubicBezTo>
                  <a:cubicBezTo>
                    <a:pt x="557" y="387"/>
                    <a:pt x="338" y="428"/>
                    <a:pt x="277" y="516"/>
                  </a:cubicBezTo>
                  <a:cubicBezTo>
                    <a:pt x="215" y="603"/>
                    <a:pt x="221" y="713"/>
                    <a:pt x="266" y="807"/>
                  </a:cubicBezTo>
                  <a:cubicBezTo>
                    <a:pt x="307" y="895"/>
                    <a:pt x="376" y="955"/>
                    <a:pt x="448" y="1015"/>
                  </a:cubicBezTo>
                  <a:cubicBezTo>
                    <a:pt x="487" y="1047"/>
                    <a:pt x="528" y="1081"/>
                    <a:pt x="562" y="1120"/>
                  </a:cubicBezTo>
                  <a:cubicBezTo>
                    <a:pt x="590" y="1149"/>
                    <a:pt x="618" y="1188"/>
                    <a:pt x="618" y="1231"/>
                  </a:cubicBezTo>
                  <a:cubicBezTo>
                    <a:pt x="617" y="1258"/>
                    <a:pt x="600" y="1268"/>
                    <a:pt x="575" y="1268"/>
                  </a:cubicBezTo>
                  <a:cubicBezTo>
                    <a:pt x="513" y="1268"/>
                    <a:pt x="400" y="1204"/>
                    <a:pt x="376" y="1190"/>
                  </a:cubicBezTo>
                  <a:cubicBezTo>
                    <a:pt x="318" y="1156"/>
                    <a:pt x="262" y="1120"/>
                    <a:pt x="217" y="1072"/>
                  </a:cubicBezTo>
                  <a:cubicBezTo>
                    <a:pt x="151" y="1004"/>
                    <a:pt x="119" y="918"/>
                    <a:pt x="99" y="826"/>
                  </a:cubicBezTo>
                  <a:cubicBezTo>
                    <a:pt x="99" y="826"/>
                    <a:pt x="99" y="826"/>
                    <a:pt x="99" y="826"/>
                  </a:cubicBezTo>
                  <a:cubicBezTo>
                    <a:pt x="96" y="826"/>
                    <a:pt x="1" y="1003"/>
                    <a:pt x="3" y="1105"/>
                  </a:cubicBezTo>
                  <a:cubicBezTo>
                    <a:pt x="3" y="1188"/>
                    <a:pt x="26" y="1272"/>
                    <a:pt x="84" y="1334"/>
                  </a:cubicBezTo>
                  <a:cubicBezTo>
                    <a:pt x="142" y="1394"/>
                    <a:pt x="221" y="1411"/>
                    <a:pt x="301" y="1426"/>
                  </a:cubicBezTo>
                  <a:cubicBezTo>
                    <a:pt x="367" y="1436"/>
                    <a:pt x="466" y="1449"/>
                    <a:pt x="515" y="1505"/>
                  </a:cubicBezTo>
                  <a:cubicBezTo>
                    <a:pt x="515" y="1507"/>
                    <a:pt x="517" y="1509"/>
                    <a:pt x="519" y="1511"/>
                  </a:cubicBezTo>
                  <a:cubicBezTo>
                    <a:pt x="539" y="1555"/>
                    <a:pt x="502" y="1578"/>
                    <a:pt x="463" y="1578"/>
                  </a:cubicBezTo>
                  <a:cubicBezTo>
                    <a:pt x="459" y="1578"/>
                    <a:pt x="456" y="1578"/>
                    <a:pt x="453" y="1578"/>
                  </a:cubicBezTo>
                  <a:cubicBezTo>
                    <a:pt x="416" y="1576"/>
                    <a:pt x="382" y="1561"/>
                    <a:pt x="348" y="1548"/>
                  </a:cubicBezTo>
                  <a:cubicBezTo>
                    <a:pt x="316" y="1533"/>
                    <a:pt x="281" y="1518"/>
                    <a:pt x="253" y="1496"/>
                  </a:cubicBezTo>
                  <a:cubicBezTo>
                    <a:pt x="213" y="1466"/>
                    <a:pt x="185" y="1428"/>
                    <a:pt x="146" y="1398"/>
                  </a:cubicBezTo>
                  <a:cubicBezTo>
                    <a:pt x="146" y="1398"/>
                    <a:pt x="146" y="1398"/>
                    <a:pt x="146" y="1398"/>
                  </a:cubicBezTo>
                  <a:lnTo>
                    <a:pt x="146" y="1398"/>
                  </a:lnTo>
                  <a:cubicBezTo>
                    <a:pt x="140" y="1398"/>
                    <a:pt x="156" y="1598"/>
                    <a:pt x="230" y="1668"/>
                  </a:cubicBezTo>
                  <a:cubicBezTo>
                    <a:pt x="305" y="1741"/>
                    <a:pt x="388" y="1809"/>
                    <a:pt x="487" y="1846"/>
                  </a:cubicBezTo>
                  <a:cubicBezTo>
                    <a:pt x="528" y="1861"/>
                    <a:pt x="562" y="1871"/>
                    <a:pt x="598" y="1871"/>
                  </a:cubicBezTo>
                  <a:cubicBezTo>
                    <a:pt x="616" y="1871"/>
                    <a:pt x="635" y="1868"/>
                    <a:pt x="656" y="1863"/>
                  </a:cubicBezTo>
                  <a:cubicBezTo>
                    <a:pt x="688" y="1854"/>
                    <a:pt x="740" y="1835"/>
                    <a:pt x="770" y="1813"/>
                  </a:cubicBezTo>
                  <a:cubicBezTo>
                    <a:pt x="787" y="1801"/>
                    <a:pt x="802" y="1795"/>
                    <a:pt x="815" y="1795"/>
                  </a:cubicBezTo>
                  <a:cubicBezTo>
                    <a:pt x="859" y="1795"/>
                    <a:pt x="876" y="1863"/>
                    <a:pt x="836" y="1957"/>
                  </a:cubicBezTo>
                  <a:cubicBezTo>
                    <a:pt x="800" y="2038"/>
                    <a:pt x="860" y="2133"/>
                    <a:pt x="917" y="2197"/>
                  </a:cubicBezTo>
                  <a:cubicBezTo>
                    <a:pt x="980" y="2267"/>
                    <a:pt x="1102" y="2340"/>
                    <a:pt x="1196" y="2353"/>
                  </a:cubicBezTo>
                  <a:cubicBezTo>
                    <a:pt x="1206" y="2354"/>
                    <a:pt x="1217" y="2355"/>
                    <a:pt x="1230" y="2355"/>
                  </a:cubicBezTo>
                  <a:cubicBezTo>
                    <a:pt x="1332" y="2355"/>
                    <a:pt x="1519" y="2320"/>
                    <a:pt x="1569" y="2276"/>
                  </a:cubicBezTo>
                  <a:cubicBezTo>
                    <a:pt x="1489" y="2252"/>
                    <a:pt x="1316" y="2201"/>
                    <a:pt x="1243" y="2100"/>
                  </a:cubicBezTo>
                  <a:cubicBezTo>
                    <a:pt x="1198" y="2040"/>
                    <a:pt x="1179" y="1968"/>
                    <a:pt x="1187" y="1895"/>
                  </a:cubicBezTo>
                  <a:lnTo>
                    <a:pt x="1187" y="1895"/>
                  </a:lnTo>
                  <a:cubicBezTo>
                    <a:pt x="1252" y="1995"/>
                    <a:pt x="1352" y="2066"/>
                    <a:pt x="1444" y="2139"/>
                  </a:cubicBezTo>
                  <a:cubicBezTo>
                    <a:pt x="1515" y="2193"/>
                    <a:pt x="1592" y="2248"/>
                    <a:pt x="1684" y="2250"/>
                  </a:cubicBezTo>
                  <a:cubicBezTo>
                    <a:pt x="1687" y="2250"/>
                    <a:pt x="1691" y="2251"/>
                    <a:pt x="1694" y="2251"/>
                  </a:cubicBezTo>
                  <a:cubicBezTo>
                    <a:pt x="1784" y="2251"/>
                    <a:pt x="1858" y="2194"/>
                    <a:pt x="1915" y="2130"/>
                  </a:cubicBezTo>
                  <a:cubicBezTo>
                    <a:pt x="1950" y="2090"/>
                    <a:pt x="1980" y="2047"/>
                    <a:pt x="2003" y="2000"/>
                  </a:cubicBezTo>
                  <a:cubicBezTo>
                    <a:pt x="2023" y="1965"/>
                    <a:pt x="2040" y="1925"/>
                    <a:pt x="2040" y="1884"/>
                  </a:cubicBezTo>
                  <a:cubicBezTo>
                    <a:pt x="2053" y="1885"/>
                    <a:pt x="2066" y="1886"/>
                    <a:pt x="2079" y="1886"/>
                  </a:cubicBezTo>
                  <a:cubicBezTo>
                    <a:pt x="2113" y="1886"/>
                    <a:pt x="2147" y="1881"/>
                    <a:pt x="2181" y="1869"/>
                  </a:cubicBezTo>
                  <a:cubicBezTo>
                    <a:pt x="2305" y="1826"/>
                    <a:pt x="2331" y="1698"/>
                    <a:pt x="2365" y="1586"/>
                  </a:cubicBezTo>
                  <a:cubicBezTo>
                    <a:pt x="2369" y="1572"/>
                    <a:pt x="2381" y="1502"/>
                    <a:pt x="2372" y="1502"/>
                  </a:cubicBezTo>
                  <a:lnTo>
                    <a:pt x="2372" y="1502"/>
                  </a:lnTo>
                  <a:cubicBezTo>
                    <a:pt x="2371" y="1502"/>
                    <a:pt x="2370" y="1502"/>
                    <a:pt x="2370" y="1503"/>
                  </a:cubicBezTo>
                  <a:cubicBezTo>
                    <a:pt x="2318" y="1537"/>
                    <a:pt x="2265" y="1559"/>
                    <a:pt x="2205" y="1563"/>
                  </a:cubicBezTo>
                  <a:cubicBezTo>
                    <a:pt x="2147" y="1567"/>
                    <a:pt x="2074" y="1574"/>
                    <a:pt x="2016" y="1574"/>
                  </a:cubicBezTo>
                  <a:cubicBezTo>
                    <a:pt x="1864" y="1571"/>
                    <a:pt x="1800" y="1567"/>
                    <a:pt x="1686" y="1556"/>
                  </a:cubicBezTo>
                  <a:cubicBezTo>
                    <a:pt x="1637" y="1550"/>
                    <a:pt x="1579" y="1537"/>
                    <a:pt x="1543" y="1503"/>
                  </a:cubicBezTo>
                  <a:cubicBezTo>
                    <a:pt x="1524" y="1481"/>
                    <a:pt x="1549" y="1469"/>
                    <a:pt x="1569" y="1462"/>
                  </a:cubicBezTo>
                  <a:cubicBezTo>
                    <a:pt x="1633" y="1439"/>
                    <a:pt x="1708" y="1436"/>
                    <a:pt x="1774" y="1432"/>
                  </a:cubicBezTo>
                  <a:cubicBezTo>
                    <a:pt x="1922" y="1426"/>
                    <a:pt x="2074" y="1441"/>
                    <a:pt x="2217" y="1404"/>
                  </a:cubicBezTo>
                  <a:cubicBezTo>
                    <a:pt x="2297" y="1385"/>
                    <a:pt x="2380" y="1349"/>
                    <a:pt x="2402" y="1267"/>
                  </a:cubicBezTo>
                  <a:cubicBezTo>
                    <a:pt x="2419" y="1205"/>
                    <a:pt x="2429" y="1013"/>
                    <a:pt x="2429" y="1012"/>
                  </a:cubicBezTo>
                  <a:lnTo>
                    <a:pt x="2429" y="1012"/>
                  </a:lnTo>
                  <a:cubicBezTo>
                    <a:pt x="2427" y="1015"/>
                    <a:pt x="2408" y="1023"/>
                    <a:pt x="2404" y="1030"/>
                  </a:cubicBezTo>
                  <a:lnTo>
                    <a:pt x="2402" y="1030"/>
                  </a:lnTo>
                  <a:cubicBezTo>
                    <a:pt x="2374" y="1051"/>
                    <a:pt x="2310" y="1072"/>
                    <a:pt x="2282" y="1087"/>
                  </a:cubicBezTo>
                  <a:cubicBezTo>
                    <a:pt x="2222" y="1120"/>
                    <a:pt x="2108" y="1141"/>
                    <a:pt x="2068" y="1152"/>
                  </a:cubicBezTo>
                  <a:cubicBezTo>
                    <a:pt x="1943" y="1186"/>
                    <a:pt x="1907" y="1173"/>
                    <a:pt x="1778" y="1186"/>
                  </a:cubicBezTo>
                  <a:cubicBezTo>
                    <a:pt x="1769" y="1187"/>
                    <a:pt x="1761" y="1187"/>
                    <a:pt x="1752" y="1187"/>
                  </a:cubicBezTo>
                  <a:cubicBezTo>
                    <a:pt x="1711" y="1187"/>
                    <a:pt x="1675" y="1176"/>
                    <a:pt x="1631" y="1169"/>
                  </a:cubicBezTo>
                  <a:cubicBezTo>
                    <a:pt x="1607" y="1162"/>
                    <a:pt x="1579" y="1156"/>
                    <a:pt x="1564" y="1135"/>
                  </a:cubicBezTo>
                  <a:cubicBezTo>
                    <a:pt x="1545" y="1111"/>
                    <a:pt x="1573" y="1085"/>
                    <a:pt x="1590" y="1075"/>
                  </a:cubicBezTo>
                  <a:cubicBezTo>
                    <a:pt x="1626" y="1049"/>
                    <a:pt x="1673" y="1038"/>
                    <a:pt x="1714" y="1027"/>
                  </a:cubicBezTo>
                  <a:cubicBezTo>
                    <a:pt x="1776" y="1010"/>
                    <a:pt x="1843" y="1004"/>
                    <a:pt x="1907" y="997"/>
                  </a:cubicBezTo>
                  <a:cubicBezTo>
                    <a:pt x="1969" y="991"/>
                    <a:pt x="2031" y="982"/>
                    <a:pt x="2091" y="967"/>
                  </a:cubicBezTo>
                  <a:cubicBezTo>
                    <a:pt x="2149" y="955"/>
                    <a:pt x="2207" y="929"/>
                    <a:pt x="2258" y="901"/>
                  </a:cubicBezTo>
                  <a:cubicBezTo>
                    <a:pt x="2352" y="848"/>
                    <a:pt x="2438" y="762"/>
                    <a:pt x="2427" y="646"/>
                  </a:cubicBezTo>
                  <a:cubicBezTo>
                    <a:pt x="2427" y="642"/>
                    <a:pt x="2423" y="631"/>
                    <a:pt x="2421" y="627"/>
                  </a:cubicBezTo>
                  <a:cubicBezTo>
                    <a:pt x="2419" y="623"/>
                    <a:pt x="2391" y="561"/>
                    <a:pt x="2378" y="535"/>
                  </a:cubicBezTo>
                  <a:cubicBezTo>
                    <a:pt x="2376" y="531"/>
                    <a:pt x="2374" y="526"/>
                    <a:pt x="2372" y="522"/>
                  </a:cubicBezTo>
                  <a:cubicBezTo>
                    <a:pt x="2367" y="526"/>
                    <a:pt x="2365" y="531"/>
                    <a:pt x="2361" y="533"/>
                  </a:cubicBezTo>
                  <a:cubicBezTo>
                    <a:pt x="2335" y="558"/>
                    <a:pt x="2307" y="580"/>
                    <a:pt x="2277" y="601"/>
                  </a:cubicBezTo>
                  <a:cubicBezTo>
                    <a:pt x="2215" y="648"/>
                    <a:pt x="2153" y="693"/>
                    <a:pt x="2083" y="728"/>
                  </a:cubicBezTo>
                  <a:cubicBezTo>
                    <a:pt x="2046" y="745"/>
                    <a:pt x="2003" y="766"/>
                    <a:pt x="1960" y="768"/>
                  </a:cubicBezTo>
                  <a:cubicBezTo>
                    <a:pt x="1958" y="768"/>
                    <a:pt x="1955" y="769"/>
                    <a:pt x="1953" y="769"/>
                  </a:cubicBezTo>
                  <a:cubicBezTo>
                    <a:pt x="1922" y="769"/>
                    <a:pt x="1885" y="756"/>
                    <a:pt x="1883" y="719"/>
                  </a:cubicBezTo>
                  <a:cubicBezTo>
                    <a:pt x="1881" y="685"/>
                    <a:pt x="1915" y="657"/>
                    <a:pt x="1941" y="638"/>
                  </a:cubicBezTo>
                  <a:cubicBezTo>
                    <a:pt x="1973" y="612"/>
                    <a:pt x="2010" y="591"/>
                    <a:pt x="2046" y="571"/>
                  </a:cubicBezTo>
                  <a:cubicBezTo>
                    <a:pt x="2132" y="524"/>
                    <a:pt x="2267" y="498"/>
                    <a:pt x="2282" y="402"/>
                  </a:cubicBezTo>
                  <a:cubicBezTo>
                    <a:pt x="2290" y="346"/>
                    <a:pt x="2256" y="321"/>
                    <a:pt x="2241" y="250"/>
                  </a:cubicBezTo>
                  <a:cubicBezTo>
                    <a:pt x="2222" y="171"/>
                    <a:pt x="2213" y="96"/>
                    <a:pt x="2215" y="94"/>
                  </a:cubicBezTo>
                  <a:lnTo>
                    <a:pt x="2215" y="94"/>
                  </a:lnTo>
                  <a:cubicBezTo>
                    <a:pt x="2215" y="94"/>
                    <a:pt x="2197" y="95"/>
                    <a:pt x="2170" y="95"/>
                  </a:cubicBezTo>
                  <a:cubicBezTo>
                    <a:pt x="2142" y="95"/>
                    <a:pt x="2107" y="94"/>
                    <a:pt x="2074" y="87"/>
                  </a:cubicBezTo>
                  <a:cubicBezTo>
                    <a:pt x="2037" y="81"/>
                    <a:pt x="2004" y="66"/>
                    <a:pt x="1975" y="66"/>
                  </a:cubicBezTo>
                  <a:cubicBezTo>
                    <a:pt x="1960" y="66"/>
                    <a:pt x="1947" y="70"/>
                    <a:pt x="1935" y="81"/>
                  </a:cubicBezTo>
                  <a:cubicBezTo>
                    <a:pt x="1926" y="91"/>
                    <a:pt x="1907" y="113"/>
                    <a:pt x="1898" y="126"/>
                  </a:cubicBezTo>
                  <a:cubicBezTo>
                    <a:pt x="1881" y="160"/>
                    <a:pt x="1864" y="196"/>
                    <a:pt x="1855" y="235"/>
                  </a:cubicBezTo>
                  <a:cubicBezTo>
                    <a:pt x="1843" y="299"/>
                    <a:pt x="1832" y="348"/>
                    <a:pt x="1798" y="408"/>
                  </a:cubicBezTo>
                  <a:cubicBezTo>
                    <a:pt x="1792" y="416"/>
                    <a:pt x="1770" y="433"/>
                    <a:pt x="1759" y="433"/>
                  </a:cubicBezTo>
                  <a:cubicBezTo>
                    <a:pt x="1757" y="433"/>
                    <a:pt x="1756" y="433"/>
                    <a:pt x="1755" y="432"/>
                  </a:cubicBezTo>
                  <a:cubicBezTo>
                    <a:pt x="1695" y="387"/>
                    <a:pt x="1729" y="284"/>
                    <a:pt x="1748" y="229"/>
                  </a:cubicBezTo>
                  <a:cubicBezTo>
                    <a:pt x="1770" y="164"/>
                    <a:pt x="1800" y="104"/>
                    <a:pt x="1834" y="49"/>
                  </a:cubicBezTo>
                  <a:cubicBezTo>
                    <a:pt x="1838" y="44"/>
                    <a:pt x="1841" y="40"/>
                    <a:pt x="1843" y="36"/>
                  </a:cubicBezTo>
                  <a:cubicBezTo>
                    <a:pt x="1827" y="33"/>
                    <a:pt x="1810" y="31"/>
                    <a:pt x="1793" y="31"/>
                  </a:cubicBezTo>
                  <a:cubicBezTo>
                    <a:pt x="1774" y="31"/>
                    <a:pt x="1754" y="33"/>
                    <a:pt x="1736" y="38"/>
                  </a:cubicBezTo>
                  <a:cubicBezTo>
                    <a:pt x="1650" y="61"/>
                    <a:pt x="1605" y="162"/>
                    <a:pt x="1581" y="237"/>
                  </a:cubicBezTo>
                  <a:cubicBezTo>
                    <a:pt x="1547" y="353"/>
                    <a:pt x="1564" y="477"/>
                    <a:pt x="1539" y="593"/>
                  </a:cubicBezTo>
                  <a:cubicBezTo>
                    <a:pt x="1532" y="623"/>
                    <a:pt x="1524" y="650"/>
                    <a:pt x="1511" y="676"/>
                  </a:cubicBezTo>
                  <a:cubicBezTo>
                    <a:pt x="1504" y="689"/>
                    <a:pt x="1494" y="702"/>
                    <a:pt x="1481" y="704"/>
                  </a:cubicBezTo>
                  <a:cubicBezTo>
                    <a:pt x="1479" y="704"/>
                    <a:pt x="1477" y="705"/>
                    <a:pt x="1476" y="705"/>
                  </a:cubicBezTo>
                  <a:cubicBezTo>
                    <a:pt x="1463" y="705"/>
                    <a:pt x="1450" y="690"/>
                    <a:pt x="1444" y="678"/>
                  </a:cubicBezTo>
                  <a:cubicBezTo>
                    <a:pt x="1419" y="629"/>
                    <a:pt x="1436" y="561"/>
                    <a:pt x="1440" y="507"/>
                  </a:cubicBezTo>
                  <a:cubicBezTo>
                    <a:pt x="1444" y="374"/>
                    <a:pt x="1427" y="239"/>
                    <a:pt x="1446" y="106"/>
                  </a:cubicBezTo>
                  <a:cubicBezTo>
                    <a:pt x="1449" y="87"/>
                    <a:pt x="1453" y="70"/>
                    <a:pt x="1455" y="51"/>
                  </a:cubicBezTo>
                  <a:cubicBezTo>
                    <a:pt x="1459" y="38"/>
                    <a:pt x="1461" y="27"/>
                    <a:pt x="1466" y="17"/>
                  </a:cubicBezTo>
                  <a:cubicBezTo>
                    <a:pt x="1473" y="4"/>
                    <a:pt x="1471" y="0"/>
                    <a:pt x="1466" y="0"/>
                  </a:cubicBezTo>
                  <a:close/>
                </a:path>
              </a:pathLst>
            </a:custGeom>
            <a:solidFill>
              <a:srgbClr val="4EE27A"/>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6" name="Google Shape;5536;p41"/>
            <p:cNvSpPr/>
            <p:nvPr/>
          </p:nvSpPr>
          <p:spPr>
            <a:xfrm>
              <a:off x="4046559" y="2358871"/>
              <a:ext cx="492980" cy="585474"/>
            </a:xfrm>
            <a:custGeom>
              <a:avLst/>
              <a:gdLst/>
              <a:ahLst/>
              <a:cxnLst/>
              <a:rect l="l" t="t" r="r" b="b"/>
              <a:pathLst>
                <a:path w="1663" h="1975" extrusionOk="0">
                  <a:moveTo>
                    <a:pt x="1657" y="0"/>
                  </a:moveTo>
                  <a:cubicBezTo>
                    <a:pt x="1655" y="0"/>
                    <a:pt x="1654" y="1"/>
                    <a:pt x="1653" y="3"/>
                  </a:cubicBezTo>
                  <a:cubicBezTo>
                    <a:pt x="1610" y="91"/>
                    <a:pt x="1537" y="149"/>
                    <a:pt x="1467" y="211"/>
                  </a:cubicBezTo>
                  <a:cubicBezTo>
                    <a:pt x="1411" y="258"/>
                    <a:pt x="1362" y="312"/>
                    <a:pt x="1312" y="365"/>
                  </a:cubicBezTo>
                  <a:cubicBezTo>
                    <a:pt x="1312" y="348"/>
                    <a:pt x="1308" y="331"/>
                    <a:pt x="1308" y="312"/>
                  </a:cubicBezTo>
                  <a:cubicBezTo>
                    <a:pt x="1304" y="265"/>
                    <a:pt x="1299" y="215"/>
                    <a:pt x="1295" y="168"/>
                  </a:cubicBezTo>
                  <a:cubicBezTo>
                    <a:pt x="1293" y="164"/>
                    <a:pt x="1293" y="160"/>
                    <a:pt x="1293" y="155"/>
                  </a:cubicBezTo>
                  <a:cubicBezTo>
                    <a:pt x="1278" y="160"/>
                    <a:pt x="1254" y="369"/>
                    <a:pt x="1257" y="429"/>
                  </a:cubicBezTo>
                  <a:cubicBezTo>
                    <a:pt x="1257" y="429"/>
                    <a:pt x="1254" y="432"/>
                    <a:pt x="1252" y="434"/>
                  </a:cubicBezTo>
                  <a:cubicBezTo>
                    <a:pt x="1180" y="517"/>
                    <a:pt x="1107" y="601"/>
                    <a:pt x="1036" y="684"/>
                  </a:cubicBezTo>
                  <a:cubicBezTo>
                    <a:pt x="1034" y="635"/>
                    <a:pt x="1019" y="579"/>
                    <a:pt x="1010" y="532"/>
                  </a:cubicBezTo>
                  <a:cubicBezTo>
                    <a:pt x="995" y="464"/>
                    <a:pt x="978" y="395"/>
                    <a:pt x="961" y="327"/>
                  </a:cubicBezTo>
                  <a:cubicBezTo>
                    <a:pt x="955" y="292"/>
                    <a:pt x="946" y="258"/>
                    <a:pt x="940" y="224"/>
                  </a:cubicBezTo>
                  <a:cubicBezTo>
                    <a:pt x="937" y="239"/>
                    <a:pt x="935" y="256"/>
                    <a:pt x="935" y="273"/>
                  </a:cubicBezTo>
                  <a:cubicBezTo>
                    <a:pt x="933" y="297"/>
                    <a:pt x="942" y="444"/>
                    <a:pt x="955" y="500"/>
                  </a:cubicBezTo>
                  <a:cubicBezTo>
                    <a:pt x="972" y="581"/>
                    <a:pt x="959" y="669"/>
                    <a:pt x="985" y="746"/>
                  </a:cubicBezTo>
                  <a:cubicBezTo>
                    <a:pt x="937" y="804"/>
                    <a:pt x="890" y="864"/>
                    <a:pt x="845" y="924"/>
                  </a:cubicBezTo>
                  <a:cubicBezTo>
                    <a:pt x="826" y="952"/>
                    <a:pt x="805" y="980"/>
                    <a:pt x="783" y="1006"/>
                  </a:cubicBezTo>
                  <a:cubicBezTo>
                    <a:pt x="762" y="935"/>
                    <a:pt x="708" y="864"/>
                    <a:pt x="685" y="796"/>
                  </a:cubicBezTo>
                  <a:cubicBezTo>
                    <a:pt x="648" y="699"/>
                    <a:pt x="621" y="599"/>
                    <a:pt x="591" y="500"/>
                  </a:cubicBezTo>
                  <a:cubicBezTo>
                    <a:pt x="578" y="449"/>
                    <a:pt x="561" y="397"/>
                    <a:pt x="546" y="346"/>
                  </a:cubicBezTo>
                  <a:lnTo>
                    <a:pt x="546" y="346"/>
                  </a:lnTo>
                  <a:cubicBezTo>
                    <a:pt x="546" y="369"/>
                    <a:pt x="548" y="395"/>
                    <a:pt x="550" y="419"/>
                  </a:cubicBezTo>
                  <a:cubicBezTo>
                    <a:pt x="552" y="444"/>
                    <a:pt x="644" y="873"/>
                    <a:pt x="745" y="1055"/>
                  </a:cubicBezTo>
                  <a:cubicBezTo>
                    <a:pt x="719" y="1089"/>
                    <a:pt x="693" y="1121"/>
                    <a:pt x="668" y="1153"/>
                  </a:cubicBezTo>
                  <a:cubicBezTo>
                    <a:pt x="633" y="1087"/>
                    <a:pt x="567" y="1033"/>
                    <a:pt x="513" y="984"/>
                  </a:cubicBezTo>
                  <a:cubicBezTo>
                    <a:pt x="430" y="907"/>
                    <a:pt x="346" y="828"/>
                    <a:pt x="269" y="744"/>
                  </a:cubicBezTo>
                  <a:cubicBezTo>
                    <a:pt x="231" y="699"/>
                    <a:pt x="188" y="650"/>
                    <a:pt x="151" y="599"/>
                  </a:cubicBezTo>
                  <a:lnTo>
                    <a:pt x="151" y="599"/>
                  </a:lnTo>
                  <a:cubicBezTo>
                    <a:pt x="186" y="667"/>
                    <a:pt x="184" y="678"/>
                    <a:pt x="220" y="740"/>
                  </a:cubicBezTo>
                  <a:cubicBezTo>
                    <a:pt x="226" y="749"/>
                    <a:pt x="286" y="824"/>
                    <a:pt x="289" y="830"/>
                  </a:cubicBezTo>
                  <a:cubicBezTo>
                    <a:pt x="327" y="873"/>
                    <a:pt x="355" y="901"/>
                    <a:pt x="398" y="941"/>
                  </a:cubicBezTo>
                  <a:cubicBezTo>
                    <a:pt x="443" y="984"/>
                    <a:pt x="488" y="1025"/>
                    <a:pt x="533" y="1066"/>
                  </a:cubicBezTo>
                  <a:cubicBezTo>
                    <a:pt x="571" y="1104"/>
                    <a:pt x="603" y="1149"/>
                    <a:pt x="642" y="1188"/>
                  </a:cubicBezTo>
                  <a:cubicBezTo>
                    <a:pt x="618" y="1218"/>
                    <a:pt x="597" y="1245"/>
                    <a:pt x="573" y="1275"/>
                  </a:cubicBezTo>
                  <a:cubicBezTo>
                    <a:pt x="531" y="1230"/>
                    <a:pt x="462" y="1200"/>
                    <a:pt x="406" y="1175"/>
                  </a:cubicBezTo>
                  <a:cubicBezTo>
                    <a:pt x="334" y="1140"/>
                    <a:pt x="254" y="1115"/>
                    <a:pt x="177" y="1091"/>
                  </a:cubicBezTo>
                  <a:cubicBezTo>
                    <a:pt x="160" y="1087"/>
                    <a:pt x="141" y="1081"/>
                    <a:pt x="124" y="1076"/>
                  </a:cubicBezTo>
                  <a:lnTo>
                    <a:pt x="124" y="1076"/>
                  </a:lnTo>
                  <a:cubicBezTo>
                    <a:pt x="126" y="1078"/>
                    <a:pt x="130" y="1083"/>
                    <a:pt x="134" y="1085"/>
                  </a:cubicBezTo>
                  <a:cubicBezTo>
                    <a:pt x="151" y="1102"/>
                    <a:pt x="271" y="1177"/>
                    <a:pt x="329" y="1200"/>
                  </a:cubicBezTo>
                  <a:cubicBezTo>
                    <a:pt x="372" y="1215"/>
                    <a:pt x="415" y="1235"/>
                    <a:pt x="456" y="1256"/>
                  </a:cubicBezTo>
                  <a:cubicBezTo>
                    <a:pt x="488" y="1273"/>
                    <a:pt x="518" y="1293"/>
                    <a:pt x="552" y="1308"/>
                  </a:cubicBezTo>
                  <a:cubicBezTo>
                    <a:pt x="539" y="1327"/>
                    <a:pt x="526" y="1344"/>
                    <a:pt x="513" y="1363"/>
                  </a:cubicBezTo>
                  <a:cubicBezTo>
                    <a:pt x="490" y="1359"/>
                    <a:pt x="466" y="1357"/>
                    <a:pt x="442" y="1357"/>
                  </a:cubicBezTo>
                  <a:cubicBezTo>
                    <a:pt x="368" y="1357"/>
                    <a:pt x="291" y="1373"/>
                    <a:pt x="218" y="1378"/>
                  </a:cubicBezTo>
                  <a:cubicBezTo>
                    <a:pt x="196" y="1378"/>
                    <a:pt x="171" y="1380"/>
                    <a:pt x="147" y="1380"/>
                  </a:cubicBezTo>
                  <a:cubicBezTo>
                    <a:pt x="164" y="1394"/>
                    <a:pt x="251" y="1407"/>
                    <a:pt x="301" y="1407"/>
                  </a:cubicBezTo>
                  <a:cubicBezTo>
                    <a:pt x="307" y="1407"/>
                    <a:pt x="313" y="1407"/>
                    <a:pt x="319" y="1406"/>
                  </a:cubicBezTo>
                  <a:cubicBezTo>
                    <a:pt x="338" y="1403"/>
                    <a:pt x="359" y="1402"/>
                    <a:pt x="380" y="1402"/>
                  </a:cubicBezTo>
                  <a:cubicBezTo>
                    <a:pt x="404" y="1402"/>
                    <a:pt x="428" y="1403"/>
                    <a:pt x="451" y="1403"/>
                  </a:cubicBezTo>
                  <a:cubicBezTo>
                    <a:pt x="464" y="1403"/>
                    <a:pt x="476" y="1403"/>
                    <a:pt x="488" y="1402"/>
                  </a:cubicBezTo>
                  <a:lnTo>
                    <a:pt x="488" y="1402"/>
                  </a:lnTo>
                  <a:cubicBezTo>
                    <a:pt x="379" y="1567"/>
                    <a:pt x="179" y="1800"/>
                    <a:pt x="23" y="1924"/>
                  </a:cubicBezTo>
                  <a:cubicBezTo>
                    <a:pt x="0" y="1942"/>
                    <a:pt x="16" y="1975"/>
                    <a:pt x="39" y="1975"/>
                  </a:cubicBezTo>
                  <a:cubicBezTo>
                    <a:pt x="44" y="1975"/>
                    <a:pt x="50" y="1973"/>
                    <a:pt x="55" y="1969"/>
                  </a:cubicBezTo>
                  <a:cubicBezTo>
                    <a:pt x="209" y="1864"/>
                    <a:pt x="404" y="1627"/>
                    <a:pt x="509" y="1472"/>
                  </a:cubicBezTo>
                  <a:cubicBezTo>
                    <a:pt x="522" y="1453"/>
                    <a:pt x="535" y="1432"/>
                    <a:pt x="548" y="1412"/>
                  </a:cubicBezTo>
                  <a:cubicBezTo>
                    <a:pt x="606" y="1479"/>
                    <a:pt x="659" y="1676"/>
                    <a:pt x="668" y="1693"/>
                  </a:cubicBezTo>
                  <a:cubicBezTo>
                    <a:pt x="672" y="1702"/>
                    <a:pt x="676" y="1710"/>
                    <a:pt x="680" y="1719"/>
                  </a:cubicBezTo>
                  <a:cubicBezTo>
                    <a:pt x="678" y="1682"/>
                    <a:pt x="657" y="1492"/>
                    <a:pt x="576" y="1380"/>
                  </a:cubicBezTo>
                  <a:cubicBezTo>
                    <a:pt x="586" y="1363"/>
                    <a:pt x="591" y="1355"/>
                    <a:pt x="601" y="1340"/>
                  </a:cubicBezTo>
                  <a:cubicBezTo>
                    <a:pt x="636" y="1342"/>
                    <a:pt x="668" y="1348"/>
                    <a:pt x="704" y="1365"/>
                  </a:cubicBezTo>
                  <a:cubicBezTo>
                    <a:pt x="753" y="1387"/>
                    <a:pt x="798" y="1421"/>
                    <a:pt x="839" y="1455"/>
                  </a:cubicBezTo>
                  <a:cubicBezTo>
                    <a:pt x="906" y="1510"/>
                    <a:pt x="1043" y="1621"/>
                    <a:pt x="1065" y="1621"/>
                  </a:cubicBezTo>
                  <a:cubicBezTo>
                    <a:pt x="1067" y="1621"/>
                    <a:pt x="1068" y="1621"/>
                    <a:pt x="1068" y="1620"/>
                  </a:cubicBezTo>
                  <a:cubicBezTo>
                    <a:pt x="1038" y="1586"/>
                    <a:pt x="1008" y="1550"/>
                    <a:pt x="978" y="1517"/>
                  </a:cubicBezTo>
                  <a:cubicBezTo>
                    <a:pt x="920" y="1455"/>
                    <a:pt x="854" y="1402"/>
                    <a:pt x="781" y="1359"/>
                  </a:cubicBezTo>
                  <a:cubicBezTo>
                    <a:pt x="740" y="1335"/>
                    <a:pt x="683" y="1305"/>
                    <a:pt x="629" y="1301"/>
                  </a:cubicBezTo>
                  <a:cubicBezTo>
                    <a:pt x="653" y="1269"/>
                    <a:pt x="676" y="1237"/>
                    <a:pt x="700" y="1205"/>
                  </a:cubicBezTo>
                  <a:cubicBezTo>
                    <a:pt x="867" y="1211"/>
                    <a:pt x="1165" y="1311"/>
                    <a:pt x="1205" y="1311"/>
                  </a:cubicBezTo>
                  <a:cubicBezTo>
                    <a:pt x="1208" y="1311"/>
                    <a:pt x="1209" y="1311"/>
                    <a:pt x="1209" y="1310"/>
                  </a:cubicBezTo>
                  <a:cubicBezTo>
                    <a:pt x="1201" y="1308"/>
                    <a:pt x="1190" y="1303"/>
                    <a:pt x="1180" y="1299"/>
                  </a:cubicBezTo>
                  <a:cubicBezTo>
                    <a:pt x="1047" y="1254"/>
                    <a:pt x="891" y="1170"/>
                    <a:pt x="744" y="1170"/>
                  </a:cubicBezTo>
                  <a:cubicBezTo>
                    <a:pt x="738" y="1170"/>
                    <a:pt x="733" y="1170"/>
                    <a:pt x="728" y="1170"/>
                  </a:cubicBezTo>
                  <a:cubicBezTo>
                    <a:pt x="768" y="1115"/>
                    <a:pt x="811" y="1061"/>
                    <a:pt x="852" y="1008"/>
                  </a:cubicBezTo>
                  <a:cubicBezTo>
                    <a:pt x="854" y="1008"/>
                    <a:pt x="854" y="1008"/>
                    <a:pt x="854" y="1006"/>
                  </a:cubicBezTo>
                  <a:cubicBezTo>
                    <a:pt x="1008" y="973"/>
                    <a:pt x="1332" y="969"/>
                    <a:pt x="1355" y="961"/>
                  </a:cubicBezTo>
                  <a:lnTo>
                    <a:pt x="1342" y="961"/>
                  </a:lnTo>
                  <a:cubicBezTo>
                    <a:pt x="1244" y="956"/>
                    <a:pt x="1147" y="946"/>
                    <a:pt x="1051" y="937"/>
                  </a:cubicBezTo>
                  <a:cubicBezTo>
                    <a:pt x="1028" y="935"/>
                    <a:pt x="1005" y="934"/>
                    <a:pt x="982" y="934"/>
                  </a:cubicBezTo>
                  <a:cubicBezTo>
                    <a:pt x="955" y="934"/>
                    <a:pt x="929" y="936"/>
                    <a:pt x="903" y="941"/>
                  </a:cubicBezTo>
                  <a:cubicBezTo>
                    <a:pt x="974" y="849"/>
                    <a:pt x="1077" y="738"/>
                    <a:pt x="1152" y="646"/>
                  </a:cubicBezTo>
                  <a:cubicBezTo>
                    <a:pt x="1248" y="611"/>
                    <a:pt x="1454" y="556"/>
                    <a:pt x="1469" y="543"/>
                  </a:cubicBezTo>
                  <a:lnTo>
                    <a:pt x="1469" y="543"/>
                  </a:lnTo>
                  <a:cubicBezTo>
                    <a:pt x="1383" y="547"/>
                    <a:pt x="1284" y="552"/>
                    <a:pt x="1197" y="579"/>
                  </a:cubicBezTo>
                  <a:cubicBezTo>
                    <a:pt x="1229" y="541"/>
                    <a:pt x="1261" y="504"/>
                    <a:pt x="1293" y="468"/>
                  </a:cubicBezTo>
                  <a:cubicBezTo>
                    <a:pt x="1364" y="387"/>
                    <a:pt x="1432" y="305"/>
                    <a:pt x="1501" y="222"/>
                  </a:cubicBezTo>
                  <a:cubicBezTo>
                    <a:pt x="1556" y="149"/>
                    <a:pt x="1627" y="93"/>
                    <a:pt x="1661" y="8"/>
                  </a:cubicBezTo>
                  <a:cubicBezTo>
                    <a:pt x="1663" y="3"/>
                    <a:pt x="1660" y="0"/>
                    <a:pt x="165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7" name="Google Shape;5537;p41"/>
            <p:cNvSpPr/>
            <p:nvPr/>
          </p:nvSpPr>
          <p:spPr>
            <a:xfrm>
              <a:off x="1904775" y="2493752"/>
              <a:ext cx="741693" cy="712944"/>
            </a:xfrm>
            <a:custGeom>
              <a:avLst/>
              <a:gdLst/>
              <a:ahLst/>
              <a:cxnLst/>
              <a:rect l="l" t="t" r="r" b="b"/>
              <a:pathLst>
                <a:path w="2502" h="2405" extrusionOk="0">
                  <a:moveTo>
                    <a:pt x="1722" y="212"/>
                  </a:moveTo>
                  <a:cubicBezTo>
                    <a:pt x="1729" y="212"/>
                    <a:pt x="1735" y="214"/>
                    <a:pt x="1742" y="219"/>
                  </a:cubicBezTo>
                  <a:cubicBezTo>
                    <a:pt x="1772" y="231"/>
                    <a:pt x="1799" y="264"/>
                    <a:pt x="1817" y="281"/>
                  </a:cubicBezTo>
                  <a:cubicBezTo>
                    <a:pt x="1849" y="313"/>
                    <a:pt x="1874" y="343"/>
                    <a:pt x="1894" y="383"/>
                  </a:cubicBezTo>
                  <a:cubicBezTo>
                    <a:pt x="1936" y="484"/>
                    <a:pt x="1943" y="621"/>
                    <a:pt x="1894" y="720"/>
                  </a:cubicBezTo>
                  <a:cubicBezTo>
                    <a:pt x="1885" y="737"/>
                    <a:pt x="1873" y="755"/>
                    <a:pt x="1859" y="755"/>
                  </a:cubicBezTo>
                  <a:cubicBezTo>
                    <a:pt x="1853" y="755"/>
                    <a:pt x="1846" y="751"/>
                    <a:pt x="1838" y="741"/>
                  </a:cubicBezTo>
                  <a:cubicBezTo>
                    <a:pt x="1817" y="713"/>
                    <a:pt x="1808" y="677"/>
                    <a:pt x="1797" y="643"/>
                  </a:cubicBezTo>
                  <a:cubicBezTo>
                    <a:pt x="1776" y="568"/>
                    <a:pt x="1763" y="491"/>
                    <a:pt x="1757" y="411"/>
                  </a:cubicBezTo>
                  <a:cubicBezTo>
                    <a:pt x="1748" y="345"/>
                    <a:pt x="1742" y="276"/>
                    <a:pt x="1722" y="212"/>
                  </a:cubicBezTo>
                  <a:close/>
                  <a:moveTo>
                    <a:pt x="1289" y="965"/>
                  </a:moveTo>
                  <a:cubicBezTo>
                    <a:pt x="1301" y="965"/>
                    <a:pt x="1310" y="972"/>
                    <a:pt x="1318" y="981"/>
                  </a:cubicBezTo>
                  <a:cubicBezTo>
                    <a:pt x="1318" y="983"/>
                    <a:pt x="1318" y="983"/>
                    <a:pt x="1318" y="983"/>
                  </a:cubicBezTo>
                  <a:cubicBezTo>
                    <a:pt x="1326" y="992"/>
                    <a:pt x="1333" y="1002"/>
                    <a:pt x="1335" y="1013"/>
                  </a:cubicBezTo>
                  <a:cubicBezTo>
                    <a:pt x="1339" y="1032"/>
                    <a:pt x="1333" y="1056"/>
                    <a:pt x="1309" y="1060"/>
                  </a:cubicBezTo>
                  <a:cubicBezTo>
                    <a:pt x="1305" y="1061"/>
                    <a:pt x="1301" y="1062"/>
                    <a:pt x="1297" y="1062"/>
                  </a:cubicBezTo>
                  <a:cubicBezTo>
                    <a:pt x="1273" y="1062"/>
                    <a:pt x="1251" y="1045"/>
                    <a:pt x="1249" y="1017"/>
                  </a:cubicBezTo>
                  <a:cubicBezTo>
                    <a:pt x="1247" y="996"/>
                    <a:pt x="1260" y="970"/>
                    <a:pt x="1281" y="966"/>
                  </a:cubicBezTo>
                  <a:cubicBezTo>
                    <a:pt x="1284" y="965"/>
                    <a:pt x="1286" y="965"/>
                    <a:pt x="1289" y="965"/>
                  </a:cubicBezTo>
                  <a:close/>
                  <a:moveTo>
                    <a:pt x="1547" y="951"/>
                  </a:moveTo>
                  <a:cubicBezTo>
                    <a:pt x="1566" y="953"/>
                    <a:pt x="1583" y="960"/>
                    <a:pt x="1596" y="972"/>
                  </a:cubicBezTo>
                  <a:cubicBezTo>
                    <a:pt x="1596" y="972"/>
                    <a:pt x="1598" y="972"/>
                    <a:pt x="1598" y="975"/>
                  </a:cubicBezTo>
                  <a:cubicBezTo>
                    <a:pt x="1622" y="994"/>
                    <a:pt x="1641" y="1032"/>
                    <a:pt x="1634" y="1065"/>
                  </a:cubicBezTo>
                  <a:cubicBezTo>
                    <a:pt x="1631" y="1086"/>
                    <a:pt x="1613" y="1113"/>
                    <a:pt x="1587" y="1113"/>
                  </a:cubicBezTo>
                  <a:cubicBezTo>
                    <a:pt x="1584" y="1113"/>
                    <a:pt x="1582" y="1112"/>
                    <a:pt x="1579" y="1112"/>
                  </a:cubicBezTo>
                  <a:cubicBezTo>
                    <a:pt x="1555" y="1105"/>
                    <a:pt x="1540" y="1077"/>
                    <a:pt x="1534" y="1056"/>
                  </a:cubicBezTo>
                  <a:cubicBezTo>
                    <a:pt x="1527" y="1041"/>
                    <a:pt x="1527" y="1024"/>
                    <a:pt x="1525" y="1007"/>
                  </a:cubicBezTo>
                  <a:cubicBezTo>
                    <a:pt x="1523" y="994"/>
                    <a:pt x="1519" y="983"/>
                    <a:pt x="1523" y="970"/>
                  </a:cubicBezTo>
                  <a:cubicBezTo>
                    <a:pt x="1525" y="960"/>
                    <a:pt x="1536" y="951"/>
                    <a:pt x="1547" y="951"/>
                  </a:cubicBezTo>
                  <a:close/>
                  <a:moveTo>
                    <a:pt x="1777" y="979"/>
                  </a:moveTo>
                  <a:cubicBezTo>
                    <a:pt x="1787" y="979"/>
                    <a:pt x="1797" y="986"/>
                    <a:pt x="1802" y="996"/>
                  </a:cubicBezTo>
                  <a:cubicBezTo>
                    <a:pt x="1829" y="1026"/>
                    <a:pt x="1827" y="1084"/>
                    <a:pt x="1810" y="1118"/>
                  </a:cubicBezTo>
                  <a:cubicBezTo>
                    <a:pt x="1805" y="1127"/>
                    <a:pt x="1795" y="1132"/>
                    <a:pt x="1785" y="1132"/>
                  </a:cubicBezTo>
                  <a:cubicBezTo>
                    <a:pt x="1778" y="1132"/>
                    <a:pt x="1772" y="1130"/>
                    <a:pt x="1767" y="1125"/>
                  </a:cubicBezTo>
                  <a:cubicBezTo>
                    <a:pt x="1739" y="1090"/>
                    <a:pt x="1724" y="1022"/>
                    <a:pt x="1761" y="985"/>
                  </a:cubicBezTo>
                  <a:cubicBezTo>
                    <a:pt x="1766" y="981"/>
                    <a:pt x="1772" y="979"/>
                    <a:pt x="1777" y="979"/>
                  </a:cubicBezTo>
                  <a:close/>
                  <a:moveTo>
                    <a:pt x="1398" y="1257"/>
                  </a:moveTo>
                  <a:cubicBezTo>
                    <a:pt x="1399" y="1257"/>
                    <a:pt x="1400" y="1257"/>
                    <a:pt x="1401" y="1257"/>
                  </a:cubicBezTo>
                  <a:cubicBezTo>
                    <a:pt x="1410" y="1257"/>
                    <a:pt x="1418" y="1257"/>
                    <a:pt x="1422" y="1268"/>
                  </a:cubicBezTo>
                  <a:cubicBezTo>
                    <a:pt x="1435" y="1298"/>
                    <a:pt x="1416" y="1337"/>
                    <a:pt x="1397" y="1360"/>
                  </a:cubicBezTo>
                  <a:cubicBezTo>
                    <a:pt x="1386" y="1371"/>
                    <a:pt x="1367" y="1381"/>
                    <a:pt x="1349" y="1381"/>
                  </a:cubicBezTo>
                  <a:cubicBezTo>
                    <a:pt x="1337" y="1381"/>
                    <a:pt x="1325" y="1376"/>
                    <a:pt x="1318" y="1362"/>
                  </a:cubicBezTo>
                  <a:cubicBezTo>
                    <a:pt x="1305" y="1339"/>
                    <a:pt x="1326" y="1309"/>
                    <a:pt x="1341" y="1292"/>
                  </a:cubicBezTo>
                  <a:cubicBezTo>
                    <a:pt x="1353" y="1277"/>
                    <a:pt x="1375" y="1257"/>
                    <a:pt x="1398" y="1257"/>
                  </a:cubicBezTo>
                  <a:close/>
                  <a:moveTo>
                    <a:pt x="1780" y="1370"/>
                  </a:moveTo>
                  <a:cubicBezTo>
                    <a:pt x="1785" y="1370"/>
                    <a:pt x="1790" y="1371"/>
                    <a:pt x="1794" y="1376"/>
                  </a:cubicBezTo>
                  <a:lnTo>
                    <a:pt x="1794" y="1376"/>
                  </a:lnTo>
                  <a:cubicBezTo>
                    <a:pt x="1794" y="1377"/>
                    <a:pt x="1797" y="1382"/>
                    <a:pt x="1797" y="1384"/>
                  </a:cubicBezTo>
                  <a:cubicBezTo>
                    <a:pt x="1799" y="1386"/>
                    <a:pt x="1802" y="1390"/>
                    <a:pt x="1804" y="1394"/>
                  </a:cubicBezTo>
                  <a:cubicBezTo>
                    <a:pt x="1806" y="1403"/>
                    <a:pt x="1806" y="1412"/>
                    <a:pt x="1806" y="1420"/>
                  </a:cubicBezTo>
                  <a:cubicBezTo>
                    <a:pt x="1808" y="1435"/>
                    <a:pt x="1808" y="1452"/>
                    <a:pt x="1806" y="1469"/>
                  </a:cubicBezTo>
                  <a:cubicBezTo>
                    <a:pt x="1800" y="1493"/>
                    <a:pt x="1780" y="1526"/>
                    <a:pt x="1753" y="1526"/>
                  </a:cubicBezTo>
                  <a:cubicBezTo>
                    <a:pt x="1750" y="1526"/>
                    <a:pt x="1747" y="1526"/>
                    <a:pt x="1744" y="1525"/>
                  </a:cubicBezTo>
                  <a:cubicBezTo>
                    <a:pt x="1692" y="1514"/>
                    <a:pt x="1729" y="1418"/>
                    <a:pt x="1752" y="1388"/>
                  </a:cubicBezTo>
                  <a:cubicBezTo>
                    <a:pt x="1755" y="1379"/>
                    <a:pt x="1768" y="1370"/>
                    <a:pt x="1780" y="1370"/>
                  </a:cubicBezTo>
                  <a:close/>
                  <a:moveTo>
                    <a:pt x="1600" y="1328"/>
                  </a:moveTo>
                  <a:cubicBezTo>
                    <a:pt x="1601" y="1328"/>
                    <a:pt x="1603" y="1328"/>
                    <a:pt x="1605" y="1328"/>
                  </a:cubicBezTo>
                  <a:cubicBezTo>
                    <a:pt x="1620" y="1328"/>
                    <a:pt x="1632" y="1341"/>
                    <a:pt x="1632" y="1356"/>
                  </a:cubicBezTo>
                  <a:cubicBezTo>
                    <a:pt x="1632" y="1362"/>
                    <a:pt x="1630" y="1371"/>
                    <a:pt x="1628" y="1377"/>
                  </a:cubicBezTo>
                  <a:cubicBezTo>
                    <a:pt x="1620" y="1414"/>
                    <a:pt x="1602" y="1448"/>
                    <a:pt x="1585" y="1469"/>
                  </a:cubicBezTo>
                  <a:cubicBezTo>
                    <a:pt x="1562" y="1499"/>
                    <a:pt x="1536" y="1527"/>
                    <a:pt x="1502" y="1542"/>
                  </a:cubicBezTo>
                  <a:cubicBezTo>
                    <a:pt x="1497" y="1545"/>
                    <a:pt x="1492" y="1546"/>
                    <a:pt x="1488" y="1546"/>
                  </a:cubicBezTo>
                  <a:cubicBezTo>
                    <a:pt x="1476" y="1546"/>
                    <a:pt x="1465" y="1539"/>
                    <a:pt x="1463" y="1525"/>
                  </a:cubicBezTo>
                  <a:cubicBezTo>
                    <a:pt x="1451" y="1449"/>
                    <a:pt x="1512" y="1328"/>
                    <a:pt x="1600" y="1328"/>
                  </a:cubicBezTo>
                  <a:close/>
                  <a:moveTo>
                    <a:pt x="1462" y="1"/>
                  </a:moveTo>
                  <a:cubicBezTo>
                    <a:pt x="1415" y="1"/>
                    <a:pt x="1366" y="8"/>
                    <a:pt x="1320" y="13"/>
                  </a:cubicBezTo>
                  <a:cubicBezTo>
                    <a:pt x="1305" y="15"/>
                    <a:pt x="1228" y="34"/>
                    <a:pt x="1240" y="43"/>
                  </a:cubicBezTo>
                  <a:cubicBezTo>
                    <a:pt x="1294" y="75"/>
                    <a:pt x="1333" y="118"/>
                    <a:pt x="1360" y="171"/>
                  </a:cubicBezTo>
                  <a:cubicBezTo>
                    <a:pt x="1386" y="223"/>
                    <a:pt x="1420" y="287"/>
                    <a:pt x="1442" y="341"/>
                  </a:cubicBezTo>
                  <a:cubicBezTo>
                    <a:pt x="1500" y="482"/>
                    <a:pt x="1519" y="542"/>
                    <a:pt x="1553" y="653"/>
                  </a:cubicBezTo>
                  <a:cubicBezTo>
                    <a:pt x="1566" y="698"/>
                    <a:pt x="1579" y="758"/>
                    <a:pt x="1557" y="803"/>
                  </a:cubicBezTo>
                  <a:cubicBezTo>
                    <a:pt x="1554" y="813"/>
                    <a:pt x="1548" y="817"/>
                    <a:pt x="1543" y="817"/>
                  </a:cubicBezTo>
                  <a:cubicBezTo>
                    <a:pt x="1532" y="817"/>
                    <a:pt x="1521" y="805"/>
                    <a:pt x="1512" y="797"/>
                  </a:cubicBezTo>
                  <a:cubicBezTo>
                    <a:pt x="1465" y="748"/>
                    <a:pt x="1433" y="679"/>
                    <a:pt x="1405" y="619"/>
                  </a:cubicBezTo>
                  <a:cubicBezTo>
                    <a:pt x="1343" y="484"/>
                    <a:pt x="1296" y="339"/>
                    <a:pt x="1208" y="219"/>
                  </a:cubicBezTo>
                  <a:cubicBezTo>
                    <a:pt x="1163" y="159"/>
                    <a:pt x="1105" y="102"/>
                    <a:pt x="1030" y="102"/>
                  </a:cubicBezTo>
                  <a:cubicBezTo>
                    <a:pt x="1024" y="102"/>
                    <a:pt x="1018" y="102"/>
                    <a:pt x="1011" y="103"/>
                  </a:cubicBezTo>
                  <a:cubicBezTo>
                    <a:pt x="947" y="109"/>
                    <a:pt x="765" y="174"/>
                    <a:pt x="765" y="174"/>
                  </a:cubicBezTo>
                  <a:cubicBezTo>
                    <a:pt x="767" y="178"/>
                    <a:pt x="782" y="191"/>
                    <a:pt x="791" y="193"/>
                  </a:cubicBezTo>
                  <a:cubicBezTo>
                    <a:pt x="823" y="212"/>
                    <a:pt x="866" y="261"/>
                    <a:pt x="891" y="283"/>
                  </a:cubicBezTo>
                  <a:cubicBezTo>
                    <a:pt x="943" y="326"/>
                    <a:pt x="1007" y="422"/>
                    <a:pt x="1033" y="454"/>
                  </a:cubicBezTo>
                  <a:cubicBezTo>
                    <a:pt x="1112" y="557"/>
                    <a:pt x="1116" y="596"/>
                    <a:pt x="1176" y="709"/>
                  </a:cubicBezTo>
                  <a:cubicBezTo>
                    <a:pt x="1202" y="756"/>
                    <a:pt x="1204" y="799"/>
                    <a:pt x="1217" y="853"/>
                  </a:cubicBezTo>
                  <a:cubicBezTo>
                    <a:pt x="1221" y="876"/>
                    <a:pt x="1223" y="904"/>
                    <a:pt x="1213" y="925"/>
                  </a:cubicBezTo>
                  <a:cubicBezTo>
                    <a:pt x="1206" y="937"/>
                    <a:pt x="1197" y="941"/>
                    <a:pt x="1186" y="941"/>
                  </a:cubicBezTo>
                  <a:cubicBezTo>
                    <a:pt x="1172" y="941"/>
                    <a:pt x="1155" y="933"/>
                    <a:pt x="1144" y="925"/>
                  </a:cubicBezTo>
                  <a:cubicBezTo>
                    <a:pt x="1108" y="902"/>
                    <a:pt x="1080" y="863"/>
                    <a:pt x="1052" y="829"/>
                  </a:cubicBezTo>
                  <a:cubicBezTo>
                    <a:pt x="1013" y="778"/>
                    <a:pt x="981" y="720"/>
                    <a:pt x="951" y="664"/>
                  </a:cubicBezTo>
                  <a:cubicBezTo>
                    <a:pt x="921" y="608"/>
                    <a:pt x="891" y="555"/>
                    <a:pt x="855" y="503"/>
                  </a:cubicBezTo>
                  <a:cubicBezTo>
                    <a:pt x="818" y="456"/>
                    <a:pt x="774" y="413"/>
                    <a:pt x="726" y="375"/>
                  </a:cubicBezTo>
                  <a:cubicBezTo>
                    <a:pt x="667" y="329"/>
                    <a:pt x="596" y="293"/>
                    <a:pt x="523" y="293"/>
                  </a:cubicBezTo>
                  <a:cubicBezTo>
                    <a:pt x="491" y="293"/>
                    <a:pt x="458" y="301"/>
                    <a:pt x="427" y="317"/>
                  </a:cubicBezTo>
                  <a:cubicBezTo>
                    <a:pt x="424" y="319"/>
                    <a:pt x="416" y="328"/>
                    <a:pt x="412" y="330"/>
                  </a:cubicBezTo>
                  <a:cubicBezTo>
                    <a:pt x="407" y="334"/>
                    <a:pt x="362" y="383"/>
                    <a:pt x="343" y="405"/>
                  </a:cubicBezTo>
                  <a:cubicBezTo>
                    <a:pt x="341" y="409"/>
                    <a:pt x="337" y="413"/>
                    <a:pt x="334" y="418"/>
                  </a:cubicBezTo>
                  <a:cubicBezTo>
                    <a:pt x="339" y="418"/>
                    <a:pt x="343" y="420"/>
                    <a:pt x="349" y="422"/>
                  </a:cubicBezTo>
                  <a:cubicBezTo>
                    <a:pt x="382" y="437"/>
                    <a:pt x="414" y="454"/>
                    <a:pt x="444" y="473"/>
                  </a:cubicBezTo>
                  <a:cubicBezTo>
                    <a:pt x="510" y="512"/>
                    <a:pt x="576" y="553"/>
                    <a:pt x="634" y="604"/>
                  </a:cubicBezTo>
                  <a:cubicBezTo>
                    <a:pt x="666" y="632"/>
                    <a:pt x="703" y="664"/>
                    <a:pt x="720" y="700"/>
                  </a:cubicBezTo>
                  <a:cubicBezTo>
                    <a:pt x="735" y="730"/>
                    <a:pt x="739" y="775"/>
                    <a:pt x="705" y="790"/>
                  </a:cubicBezTo>
                  <a:cubicBezTo>
                    <a:pt x="697" y="794"/>
                    <a:pt x="688" y="796"/>
                    <a:pt x="680" y="796"/>
                  </a:cubicBezTo>
                  <a:cubicBezTo>
                    <a:pt x="654" y="796"/>
                    <a:pt x="627" y="782"/>
                    <a:pt x="606" y="769"/>
                  </a:cubicBezTo>
                  <a:cubicBezTo>
                    <a:pt x="570" y="750"/>
                    <a:pt x="538" y="724"/>
                    <a:pt x="506" y="698"/>
                  </a:cubicBezTo>
                  <a:cubicBezTo>
                    <a:pt x="436" y="644"/>
                    <a:pt x="367" y="543"/>
                    <a:pt x="283" y="543"/>
                  </a:cubicBezTo>
                  <a:cubicBezTo>
                    <a:pt x="275" y="543"/>
                    <a:pt x="266" y="544"/>
                    <a:pt x="257" y="546"/>
                  </a:cubicBezTo>
                  <a:cubicBezTo>
                    <a:pt x="204" y="559"/>
                    <a:pt x="193" y="602"/>
                    <a:pt x="135" y="643"/>
                  </a:cubicBezTo>
                  <a:cubicBezTo>
                    <a:pt x="67" y="690"/>
                    <a:pt x="2" y="726"/>
                    <a:pt x="0" y="726"/>
                  </a:cubicBezTo>
                  <a:cubicBezTo>
                    <a:pt x="0" y="726"/>
                    <a:pt x="32" y="793"/>
                    <a:pt x="50" y="859"/>
                  </a:cubicBezTo>
                  <a:cubicBezTo>
                    <a:pt x="62" y="915"/>
                    <a:pt x="52" y="968"/>
                    <a:pt x="97" y="990"/>
                  </a:cubicBezTo>
                  <a:cubicBezTo>
                    <a:pt x="110" y="994"/>
                    <a:pt x="137" y="1005"/>
                    <a:pt x="152" y="1005"/>
                  </a:cubicBezTo>
                  <a:cubicBezTo>
                    <a:pt x="174" y="1007"/>
                    <a:pt x="195" y="1009"/>
                    <a:pt x="216" y="1009"/>
                  </a:cubicBezTo>
                  <a:cubicBezTo>
                    <a:pt x="233" y="1009"/>
                    <a:pt x="251" y="1008"/>
                    <a:pt x="268" y="1005"/>
                  </a:cubicBezTo>
                  <a:cubicBezTo>
                    <a:pt x="315" y="995"/>
                    <a:pt x="353" y="987"/>
                    <a:pt x="395" y="987"/>
                  </a:cubicBezTo>
                  <a:cubicBezTo>
                    <a:pt x="413" y="987"/>
                    <a:pt x="430" y="989"/>
                    <a:pt x="450" y="992"/>
                  </a:cubicBezTo>
                  <a:cubicBezTo>
                    <a:pt x="463" y="992"/>
                    <a:pt x="493" y="1011"/>
                    <a:pt x="489" y="1022"/>
                  </a:cubicBezTo>
                  <a:cubicBezTo>
                    <a:pt x="472" y="1095"/>
                    <a:pt x="362" y="1101"/>
                    <a:pt x="304" y="1105"/>
                  </a:cubicBezTo>
                  <a:cubicBezTo>
                    <a:pt x="286" y="1107"/>
                    <a:pt x="267" y="1108"/>
                    <a:pt x="249" y="1108"/>
                  </a:cubicBezTo>
                  <a:cubicBezTo>
                    <a:pt x="200" y="1108"/>
                    <a:pt x="153" y="1102"/>
                    <a:pt x="105" y="1095"/>
                  </a:cubicBezTo>
                  <a:cubicBezTo>
                    <a:pt x="101" y="1095"/>
                    <a:pt x="95" y="1092"/>
                    <a:pt x="90" y="1092"/>
                  </a:cubicBezTo>
                  <a:lnTo>
                    <a:pt x="90" y="1092"/>
                  </a:lnTo>
                  <a:cubicBezTo>
                    <a:pt x="99" y="1127"/>
                    <a:pt x="112" y="1161"/>
                    <a:pt x="133" y="1191"/>
                  </a:cubicBezTo>
                  <a:cubicBezTo>
                    <a:pt x="174" y="1244"/>
                    <a:pt x="250" y="1258"/>
                    <a:pt x="319" y="1258"/>
                  </a:cubicBezTo>
                  <a:cubicBezTo>
                    <a:pt x="339" y="1258"/>
                    <a:pt x="359" y="1257"/>
                    <a:pt x="377" y="1255"/>
                  </a:cubicBezTo>
                  <a:cubicBezTo>
                    <a:pt x="497" y="1244"/>
                    <a:pt x="604" y="1180"/>
                    <a:pt x="722" y="1159"/>
                  </a:cubicBezTo>
                  <a:cubicBezTo>
                    <a:pt x="745" y="1155"/>
                    <a:pt x="769" y="1152"/>
                    <a:pt x="793" y="1152"/>
                  </a:cubicBezTo>
                  <a:cubicBezTo>
                    <a:pt x="799" y="1152"/>
                    <a:pt x="804" y="1152"/>
                    <a:pt x="810" y="1152"/>
                  </a:cubicBezTo>
                  <a:cubicBezTo>
                    <a:pt x="823" y="1155"/>
                    <a:pt x="840" y="1157"/>
                    <a:pt x="846" y="1170"/>
                  </a:cubicBezTo>
                  <a:cubicBezTo>
                    <a:pt x="855" y="1182"/>
                    <a:pt x="846" y="1202"/>
                    <a:pt x="838" y="1212"/>
                  </a:cubicBezTo>
                  <a:cubicBezTo>
                    <a:pt x="801" y="1255"/>
                    <a:pt x="731" y="1266"/>
                    <a:pt x="681" y="1283"/>
                  </a:cubicBezTo>
                  <a:cubicBezTo>
                    <a:pt x="555" y="1330"/>
                    <a:pt x="439" y="1397"/>
                    <a:pt x="309" y="1431"/>
                  </a:cubicBezTo>
                  <a:cubicBezTo>
                    <a:pt x="289" y="1437"/>
                    <a:pt x="272" y="1442"/>
                    <a:pt x="253" y="1444"/>
                  </a:cubicBezTo>
                  <a:cubicBezTo>
                    <a:pt x="242" y="1446"/>
                    <a:pt x="230" y="1448"/>
                    <a:pt x="217" y="1448"/>
                  </a:cubicBezTo>
                  <a:cubicBezTo>
                    <a:pt x="214" y="1448"/>
                    <a:pt x="212" y="1447"/>
                    <a:pt x="210" y="1447"/>
                  </a:cubicBezTo>
                  <a:cubicBezTo>
                    <a:pt x="189" y="1447"/>
                    <a:pt x="215" y="1468"/>
                    <a:pt x="223" y="1480"/>
                  </a:cubicBezTo>
                  <a:cubicBezTo>
                    <a:pt x="232" y="1489"/>
                    <a:pt x="236" y="1499"/>
                    <a:pt x="242" y="1510"/>
                  </a:cubicBezTo>
                  <a:cubicBezTo>
                    <a:pt x="257" y="1536"/>
                    <a:pt x="272" y="1564"/>
                    <a:pt x="292" y="1587"/>
                  </a:cubicBezTo>
                  <a:cubicBezTo>
                    <a:pt x="319" y="1626"/>
                    <a:pt x="352" y="1658"/>
                    <a:pt x="401" y="1673"/>
                  </a:cubicBezTo>
                  <a:cubicBezTo>
                    <a:pt x="423" y="1680"/>
                    <a:pt x="446" y="1683"/>
                    <a:pt x="469" y="1683"/>
                  </a:cubicBezTo>
                  <a:cubicBezTo>
                    <a:pt x="555" y="1683"/>
                    <a:pt x="642" y="1638"/>
                    <a:pt x="714" y="1596"/>
                  </a:cubicBezTo>
                  <a:cubicBezTo>
                    <a:pt x="778" y="1557"/>
                    <a:pt x="838" y="1514"/>
                    <a:pt x="900" y="1469"/>
                  </a:cubicBezTo>
                  <a:cubicBezTo>
                    <a:pt x="964" y="1422"/>
                    <a:pt x="1033" y="1371"/>
                    <a:pt x="1110" y="1347"/>
                  </a:cubicBezTo>
                  <a:cubicBezTo>
                    <a:pt x="1120" y="1344"/>
                    <a:pt x="1133" y="1340"/>
                    <a:pt x="1145" y="1340"/>
                  </a:cubicBezTo>
                  <a:cubicBezTo>
                    <a:pt x="1156" y="1340"/>
                    <a:pt x="1167" y="1343"/>
                    <a:pt x="1174" y="1354"/>
                  </a:cubicBezTo>
                  <a:cubicBezTo>
                    <a:pt x="1191" y="1377"/>
                    <a:pt x="1180" y="1409"/>
                    <a:pt x="1165" y="1433"/>
                  </a:cubicBezTo>
                  <a:cubicBezTo>
                    <a:pt x="1125" y="1497"/>
                    <a:pt x="1046" y="1542"/>
                    <a:pt x="981" y="1581"/>
                  </a:cubicBezTo>
                  <a:cubicBezTo>
                    <a:pt x="913" y="1619"/>
                    <a:pt x="842" y="1651"/>
                    <a:pt x="771" y="1684"/>
                  </a:cubicBezTo>
                  <a:cubicBezTo>
                    <a:pt x="675" y="1730"/>
                    <a:pt x="573" y="1773"/>
                    <a:pt x="466" y="1773"/>
                  </a:cubicBezTo>
                  <a:cubicBezTo>
                    <a:pt x="454" y="1773"/>
                    <a:pt x="442" y="1772"/>
                    <a:pt x="431" y="1771"/>
                  </a:cubicBezTo>
                  <a:cubicBezTo>
                    <a:pt x="429" y="1771"/>
                    <a:pt x="429" y="1769"/>
                    <a:pt x="427" y="1769"/>
                  </a:cubicBezTo>
                  <a:lnTo>
                    <a:pt x="418" y="1769"/>
                  </a:lnTo>
                  <a:cubicBezTo>
                    <a:pt x="399" y="1769"/>
                    <a:pt x="382" y="1769"/>
                    <a:pt x="362" y="1765"/>
                  </a:cubicBezTo>
                  <a:cubicBezTo>
                    <a:pt x="362" y="1765"/>
                    <a:pt x="362" y="1765"/>
                    <a:pt x="362" y="1765"/>
                  </a:cubicBezTo>
                  <a:lnTo>
                    <a:pt x="362" y="1765"/>
                  </a:lnTo>
                  <a:cubicBezTo>
                    <a:pt x="357" y="1765"/>
                    <a:pt x="472" y="1988"/>
                    <a:pt x="568" y="2056"/>
                  </a:cubicBezTo>
                  <a:cubicBezTo>
                    <a:pt x="618" y="2092"/>
                    <a:pt x="673" y="2109"/>
                    <a:pt x="729" y="2109"/>
                  </a:cubicBezTo>
                  <a:cubicBezTo>
                    <a:pt x="775" y="2109"/>
                    <a:pt x="820" y="2098"/>
                    <a:pt x="863" y="2075"/>
                  </a:cubicBezTo>
                  <a:cubicBezTo>
                    <a:pt x="958" y="2028"/>
                    <a:pt x="1033" y="1945"/>
                    <a:pt x="1105" y="1872"/>
                  </a:cubicBezTo>
                  <a:cubicBezTo>
                    <a:pt x="1142" y="1836"/>
                    <a:pt x="1178" y="1801"/>
                    <a:pt x="1217" y="1767"/>
                  </a:cubicBezTo>
                  <a:cubicBezTo>
                    <a:pt x="1258" y="1729"/>
                    <a:pt x="1300" y="1688"/>
                    <a:pt x="1354" y="1669"/>
                  </a:cubicBezTo>
                  <a:cubicBezTo>
                    <a:pt x="1367" y="1664"/>
                    <a:pt x="1379" y="1656"/>
                    <a:pt x="1394" y="1656"/>
                  </a:cubicBezTo>
                  <a:cubicBezTo>
                    <a:pt x="1398" y="1656"/>
                    <a:pt x="1403" y="1656"/>
                    <a:pt x="1407" y="1658"/>
                  </a:cubicBezTo>
                  <a:lnTo>
                    <a:pt x="1410" y="1658"/>
                  </a:lnTo>
                  <a:cubicBezTo>
                    <a:pt x="1416" y="1664"/>
                    <a:pt x="1416" y="1671"/>
                    <a:pt x="1414" y="1679"/>
                  </a:cubicBezTo>
                  <a:cubicBezTo>
                    <a:pt x="1412" y="1684"/>
                    <a:pt x="1410" y="1690"/>
                    <a:pt x="1405" y="1696"/>
                  </a:cubicBezTo>
                  <a:cubicBezTo>
                    <a:pt x="1395" y="1716"/>
                    <a:pt x="1377" y="1733"/>
                    <a:pt x="1362" y="1748"/>
                  </a:cubicBezTo>
                  <a:cubicBezTo>
                    <a:pt x="1320" y="1793"/>
                    <a:pt x="1279" y="1838"/>
                    <a:pt x="1240" y="1885"/>
                  </a:cubicBezTo>
                  <a:cubicBezTo>
                    <a:pt x="1195" y="1943"/>
                    <a:pt x="1148" y="2001"/>
                    <a:pt x="1095" y="2050"/>
                  </a:cubicBezTo>
                  <a:cubicBezTo>
                    <a:pt x="1048" y="2092"/>
                    <a:pt x="992" y="2135"/>
                    <a:pt x="927" y="2135"/>
                  </a:cubicBezTo>
                  <a:cubicBezTo>
                    <a:pt x="920" y="2135"/>
                    <a:pt x="913" y="2134"/>
                    <a:pt x="906" y="2133"/>
                  </a:cubicBezTo>
                  <a:lnTo>
                    <a:pt x="906" y="2133"/>
                  </a:lnTo>
                  <a:cubicBezTo>
                    <a:pt x="902" y="2133"/>
                    <a:pt x="1031" y="2328"/>
                    <a:pt x="1138" y="2352"/>
                  </a:cubicBezTo>
                  <a:cubicBezTo>
                    <a:pt x="1156" y="2356"/>
                    <a:pt x="1174" y="2358"/>
                    <a:pt x="1192" y="2358"/>
                  </a:cubicBezTo>
                  <a:cubicBezTo>
                    <a:pt x="1276" y="2358"/>
                    <a:pt x="1351" y="2315"/>
                    <a:pt x="1410" y="2251"/>
                  </a:cubicBezTo>
                  <a:cubicBezTo>
                    <a:pt x="1474" y="2178"/>
                    <a:pt x="1504" y="2093"/>
                    <a:pt x="1532" y="2003"/>
                  </a:cubicBezTo>
                  <a:cubicBezTo>
                    <a:pt x="1547" y="1953"/>
                    <a:pt x="1562" y="1904"/>
                    <a:pt x="1583" y="1857"/>
                  </a:cubicBezTo>
                  <a:cubicBezTo>
                    <a:pt x="1600" y="1821"/>
                    <a:pt x="1626" y="1778"/>
                    <a:pt x="1664" y="1763"/>
                  </a:cubicBezTo>
                  <a:cubicBezTo>
                    <a:pt x="1671" y="1760"/>
                    <a:pt x="1676" y="1759"/>
                    <a:pt x="1682" y="1759"/>
                  </a:cubicBezTo>
                  <a:cubicBezTo>
                    <a:pt x="1753" y="1759"/>
                    <a:pt x="1726" y="1965"/>
                    <a:pt x="1720" y="2003"/>
                  </a:cubicBezTo>
                  <a:cubicBezTo>
                    <a:pt x="1712" y="2067"/>
                    <a:pt x="1699" y="2133"/>
                    <a:pt x="1673" y="2193"/>
                  </a:cubicBezTo>
                  <a:cubicBezTo>
                    <a:pt x="1637" y="2281"/>
                    <a:pt x="1568" y="2343"/>
                    <a:pt x="1491" y="2397"/>
                  </a:cubicBezTo>
                  <a:cubicBezTo>
                    <a:pt x="1489" y="2398"/>
                    <a:pt x="1544" y="2404"/>
                    <a:pt x="1611" y="2404"/>
                  </a:cubicBezTo>
                  <a:cubicBezTo>
                    <a:pt x="1672" y="2404"/>
                    <a:pt x="1742" y="2399"/>
                    <a:pt x="1787" y="2380"/>
                  </a:cubicBezTo>
                  <a:cubicBezTo>
                    <a:pt x="1862" y="2345"/>
                    <a:pt x="1930" y="2292"/>
                    <a:pt x="1964" y="2215"/>
                  </a:cubicBezTo>
                  <a:cubicBezTo>
                    <a:pt x="1999" y="2138"/>
                    <a:pt x="1984" y="2058"/>
                    <a:pt x="1966" y="1979"/>
                  </a:cubicBezTo>
                  <a:cubicBezTo>
                    <a:pt x="1951" y="1915"/>
                    <a:pt x="1926" y="1818"/>
                    <a:pt x="1958" y="1752"/>
                  </a:cubicBezTo>
                  <a:cubicBezTo>
                    <a:pt x="1960" y="1750"/>
                    <a:pt x="1962" y="1748"/>
                    <a:pt x="1962" y="1743"/>
                  </a:cubicBezTo>
                  <a:cubicBezTo>
                    <a:pt x="1973" y="1732"/>
                    <a:pt x="1984" y="1727"/>
                    <a:pt x="1994" y="1727"/>
                  </a:cubicBezTo>
                  <a:cubicBezTo>
                    <a:pt x="2018" y="1727"/>
                    <a:pt x="2039" y="1753"/>
                    <a:pt x="2048" y="1780"/>
                  </a:cubicBezTo>
                  <a:cubicBezTo>
                    <a:pt x="2061" y="1814"/>
                    <a:pt x="2061" y="1853"/>
                    <a:pt x="2061" y="1889"/>
                  </a:cubicBezTo>
                  <a:cubicBezTo>
                    <a:pt x="2061" y="1926"/>
                    <a:pt x="2059" y="1962"/>
                    <a:pt x="2050" y="1996"/>
                  </a:cubicBezTo>
                  <a:cubicBezTo>
                    <a:pt x="2039" y="2043"/>
                    <a:pt x="2014" y="2086"/>
                    <a:pt x="2001" y="2133"/>
                  </a:cubicBezTo>
                  <a:cubicBezTo>
                    <a:pt x="2001" y="2134"/>
                    <a:pt x="2001" y="2134"/>
                    <a:pt x="2001" y="2134"/>
                  </a:cubicBezTo>
                  <a:cubicBezTo>
                    <a:pt x="2010" y="2134"/>
                    <a:pt x="2182" y="2044"/>
                    <a:pt x="2219" y="1951"/>
                  </a:cubicBezTo>
                  <a:cubicBezTo>
                    <a:pt x="2256" y="1853"/>
                    <a:pt x="2288" y="1752"/>
                    <a:pt x="2283" y="1645"/>
                  </a:cubicBezTo>
                  <a:cubicBezTo>
                    <a:pt x="2279" y="1579"/>
                    <a:pt x="2273" y="1534"/>
                    <a:pt x="2232" y="1482"/>
                  </a:cubicBezTo>
                  <a:cubicBezTo>
                    <a:pt x="2211" y="1457"/>
                    <a:pt x="2174" y="1416"/>
                    <a:pt x="2142" y="1399"/>
                  </a:cubicBezTo>
                  <a:cubicBezTo>
                    <a:pt x="2063" y="1349"/>
                    <a:pt x="2119" y="1281"/>
                    <a:pt x="2249" y="1281"/>
                  </a:cubicBezTo>
                  <a:cubicBezTo>
                    <a:pt x="2250" y="1281"/>
                    <a:pt x="2251" y="1281"/>
                    <a:pt x="2252" y="1281"/>
                  </a:cubicBezTo>
                  <a:cubicBezTo>
                    <a:pt x="2341" y="1281"/>
                    <a:pt x="2404" y="1192"/>
                    <a:pt x="2442" y="1112"/>
                  </a:cubicBezTo>
                  <a:cubicBezTo>
                    <a:pt x="2483" y="1028"/>
                    <a:pt x="2502" y="887"/>
                    <a:pt x="2478" y="797"/>
                  </a:cubicBezTo>
                  <a:cubicBezTo>
                    <a:pt x="2455" y="713"/>
                    <a:pt x="2328" y="516"/>
                    <a:pt x="2264" y="482"/>
                  </a:cubicBezTo>
                  <a:lnTo>
                    <a:pt x="2264" y="482"/>
                  </a:lnTo>
                  <a:cubicBezTo>
                    <a:pt x="2273" y="563"/>
                    <a:pt x="2292" y="745"/>
                    <a:pt x="2228" y="850"/>
                  </a:cubicBezTo>
                  <a:cubicBezTo>
                    <a:pt x="2189" y="915"/>
                    <a:pt x="2129" y="960"/>
                    <a:pt x="2059" y="981"/>
                  </a:cubicBezTo>
                  <a:cubicBezTo>
                    <a:pt x="2125" y="883"/>
                    <a:pt x="2153" y="763"/>
                    <a:pt x="2185" y="651"/>
                  </a:cubicBezTo>
                  <a:cubicBezTo>
                    <a:pt x="2208" y="563"/>
                    <a:pt x="2228" y="471"/>
                    <a:pt x="2196" y="383"/>
                  </a:cubicBezTo>
                  <a:cubicBezTo>
                    <a:pt x="2164" y="298"/>
                    <a:pt x="2078" y="249"/>
                    <a:pt x="1994" y="219"/>
                  </a:cubicBezTo>
                  <a:cubicBezTo>
                    <a:pt x="1945" y="201"/>
                    <a:pt x="1892" y="191"/>
                    <a:pt x="1840" y="186"/>
                  </a:cubicBezTo>
                  <a:cubicBezTo>
                    <a:pt x="1829" y="186"/>
                    <a:pt x="1817" y="185"/>
                    <a:pt x="1805" y="185"/>
                  </a:cubicBezTo>
                  <a:cubicBezTo>
                    <a:pt x="1776" y="185"/>
                    <a:pt x="1746" y="188"/>
                    <a:pt x="1720" y="197"/>
                  </a:cubicBezTo>
                  <a:cubicBezTo>
                    <a:pt x="1705" y="152"/>
                    <a:pt x="1684" y="111"/>
                    <a:pt x="1652" y="75"/>
                  </a:cubicBezTo>
                  <a:cubicBezTo>
                    <a:pt x="1599" y="16"/>
                    <a:pt x="1532" y="1"/>
                    <a:pt x="1462" y="1"/>
                  </a:cubicBezTo>
                  <a:close/>
                </a:path>
              </a:pathLst>
            </a:custGeom>
            <a:solidFill>
              <a:srgbClr val="4EE27A"/>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8" name="Google Shape;5538;p41"/>
            <p:cNvSpPr/>
            <p:nvPr/>
          </p:nvSpPr>
          <p:spPr>
            <a:xfrm>
              <a:off x="1984814" y="2706895"/>
              <a:ext cx="730132" cy="371146"/>
            </a:xfrm>
            <a:custGeom>
              <a:avLst/>
              <a:gdLst/>
              <a:ahLst/>
              <a:cxnLst/>
              <a:rect l="l" t="t" r="r" b="b"/>
              <a:pathLst>
                <a:path w="2463" h="1252" extrusionOk="0">
                  <a:moveTo>
                    <a:pt x="1382" y="1"/>
                  </a:moveTo>
                  <a:lnTo>
                    <a:pt x="1382" y="1"/>
                  </a:lnTo>
                  <a:cubicBezTo>
                    <a:pt x="1384" y="11"/>
                    <a:pt x="1384" y="22"/>
                    <a:pt x="1384" y="33"/>
                  </a:cubicBezTo>
                  <a:cubicBezTo>
                    <a:pt x="1392" y="179"/>
                    <a:pt x="1375" y="363"/>
                    <a:pt x="1439" y="502"/>
                  </a:cubicBezTo>
                  <a:cubicBezTo>
                    <a:pt x="1373" y="483"/>
                    <a:pt x="1307" y="466"/>
                    <a:pt x="1240" y="448"/>
                  </a:cubicBezTo>
                  <a:cubicBezTo>
                    <a:pt x="1240" y="448"/>
                    <a:pt x="1240" y="446"/>
                    <a:pt x="1240" y="446"/>
                  </a:cubicBezTo>
                  <a:cubicBezTo>
                    <a:pt x="1150" y="318"/>
                    <a:pt x="1022" y="20"/>
                    <a:pt x="1003" y="1"/>
                  </a:cubicBezTo>
                  <a:lnTo>
                    <a:pt x="1003" y="1"/>
                  </a:lnTo>
                  <a:lnTo>
                    <a:pt x="1009" y="14"/>
                  </a:lnTo>
                  <a:cubicBezTo>
                    <a:pt x="1043" y="106"/>
                    <a:pt x="1069" y="200"/>
                    <a:pt x="1099" y="292"/>
                  </a:cubicBezTo>
                  <a:cubicBezTo>
                    <a:pt x="1116" y="339"/>
                    <a:pt x="1133" y="388"/>
                    <a:pt x="1161" y="427"/>
                  </a:cubicBezTo>
                  <a:cubicBezTo>
                    <a:pt x="1048" y="397"/>
                    <a:pt x="904" y="346"/>
                    <a:pt x="793" y="311"/>
                  </a:cubicBezTo>
                  <a:cubicBezTo>
                    <a:pt x="724" y="236"/>
                    <a:pt x="591" y="67"/>
                    <a:pt x="574" y="59"/>
                  </a:cubicBezTo>
                  <a:lnTo>
                    <a:pt x="574" y="59"/>
                  </a:lnTo>
                  <a:cubicBezTo>
                    <a:pt x="613" y="134"/>
                    <a:pt x="653" y="226"/>
                    <a:pt x="711" y="294"/>
                  </a:cubicBezTo>
                  <a:cubicBezTo>
                    <a:pt x="666" y="279"/>
                    <a:pt x="619" y="264"/>
                    <a:pt x="572" y="249"/>
                  </a:cubicBezTo>
                  <a:cubicBezTo>
                    <a:pt x="471" y="215"/>
                    <a:pt x="369" y="183"/>
                    <a:pt x="266" y="153"/>
                  </a:cubicBezTo>
                  <a:cubicBezTo>
                    <a:pt x="178" y="129"/>
                    <a:pt x="99" y="86"/>
                    <a:pt x="7" y="86"/>
                  </a:cubicBezTo>
                  <a:cubicBezTo>
                    <a:pt x="0" y="86"/>
                    <a:pt x="0" y="97"/>
                    <a:pt x="7" y="97"/>
                  </a:cubicBezTo>
                  <a:cubicBezTo>
                    <a:pt x="103" y="104"/>
                    <a:pt x="184" y="146"/>
                    <a:pt x="270" y="189"/>
                  </a:cubicBezTo>
                  <a:cubicBezTo>
                    <a:pt x="334" y="221"/>
                    <a:pt x="403" y="247"/>
                    <a:pt x="471" y="271"/>
                  </a:cubicBezTo>
                  <a:cubicBezTo>
                    <a:pt x="456" y="279"/>
                    <a:pt x="441" y="288"/>
                    <a:pt x="424" y="296"/>
                  </a:cubicBezTo>
                  <a:cubicBezTo>
                    <a:pt x="381" y="318"/>
                    <a:pt x="339" y="341"/>
                    <a:pt x="296" y="363"/>
                  </a:cubicBezTo>
                  <a:cubicBezTo>
                    <a:pt x="291" y="365"/>
                    <a:pt x="289" y="367"/>
                    <a:pt x="285" y="369"/>
                  </a:cubicBezTo>
                  <a:cubicBezTo>
                    <a:pt x="286" y="370"/>
                    <a:pt x="288" y="370"/>
                    <a:pt x="292" y="370"/>
                  </a:cubicBezTo>
                  <a:cubicBezTo>
                    <a:pt x="329" y="370"/>
                    <a:pt x="502" y="322"/>
                    <a:pt x="551" y="296"/>
                  </a:cubicBezTo>
                  <a:cubicBezTo>
                    <a:pt x="553" y="298"/>
                    <a:pt x="555" y="298"/>
                    <a:pt x="557" y="298"/>
                  </a:cubicBezTo>
                  <a:cubicBezTo>
                    <a:pt x="662" y="335"/>
                    <a:pt x="767" y="369"/>
                    <a:pt x="874" y="403"/>
                  </a:cubicBezTo>
                  <a:cubicBezTo>
                    <a:pt x="827" y="425"/>
                    <a:pt x="782" y="459"/>
                    <a:pt x="743" y="485"/>
                  </a:cubicBezTo>
                  <a:cubicBezTo>
                    <a:pt x="686" y="523"/>
                    <a:pt x="630" y="568"/>
                    <a:pt x="572" y="609"/>
                  </a:cubicBezTo>
                  <a:cubicBezTo>
                    <a:pt x="542" y="630"/>
                    <a:pt x="512" y="650"/>
                    <a:pt x="484" y="669"/>
                  </a:cubicBezTo>
                  <a:cubicBezTo>
                    <a:pt x="499" y="665"/>
                    <a:pt x="514" y="660"/>
                    <a:pt x="531" y="654"/>
                  </a:cubicBezTo>
                  <a:cubicBezTo>
                    <a:pt x="555" y="645"/>
                    <a:pt x="688" y="581"/>
                    <a:pt x="735" y="547"/>
                  </a:cubicBezTo>
                  <a:cubicBezTo>
                    <a:pt x="801" y="500"/>
                    <a:pt x="889" y="480"/>
                    <a:pt x="949" y="427"/>
                  </a:cubicBezTo>
                  <a:cubicBezTo>
                    <a:pt x="1022" y="448"/>
                    <a:pt x="1095" y="468"/>
                    <a:pt x="1167" y="485"/>
                  </a:cubicBezTo>
                  <a:cubicBezTo>
                    <a:pt x="1200" y="493"/>
                    <a:pt x="1234" y="502"/>
                    <a:pt x="1266" y="510"/>
                  </a:cubicBezTo>
                  <a:cubicBezTo>
                    <a:pt x="1208" y="560"/>
                    <a:pt x="1165" y="635"/>
                    <a:pt x="1112" y="684"/>
                  </a:cubicBezTo>
                  <a:cubicBezTo>
                    <a:pt x="1035" y="755"/>
                    <a:pt x="955" y="819"/>
                    <a:pt x="874" y="883"/>
                  </a:cubicBezTo>
                  <a:cubicBezTo>
                    <a:pt x="831" y="917"/>
                    <a:pt x="791" y="952"/>
                    <a:pt x="750" y="986"/>
                  </a:cubicBezTo>
                  <a:cubicBezTo>
                    <a:pt x="771" y="975"/>
                    <a:pt x="795" y="965"/>
                    <a:pt x="816" y="954"/>
                  </a:cubicBezTo>
                  <a:cubicBezTo>
                    <a:pt x="838" y="941"/>
                    <a:pt x="1197" y="690"/>
                    <a:pt x="1328" y="528"/>
                  </a:cubicBezTo>
                  <a:cubicBezTo>
                    <a:pt x="1369" y="538"/>
                    <a:pt x="1407" y="549"/>
                    <a:pt x="1448" y="562"/>
                  </a:cubicBezTo>
                  <a:cubicBezTo>
                    <a:pt x="1401" y="618"/>
                    <a:pt x="1375" y="701"/>
                    <a:pt x="1352" y="770"/>
                  </a:cubicBezTo>
                  <a:cubicBezTo>
                    <a:pt x="1313" y="877"/>
                    <a:pt x="1272" y="984"/>
                    <a:pt x="1223" y="1087"/>
                  </a:cubicBezTo>
                  <a:cubicBezTo>
                    <a:pt x="1197" y="1140"/>
                    <a:pt x="1167" y="1198"/>
                    <a:pt x="1135" y="1252"/>
                  </a:cubicBezTo>
                  <a:cubicBezTo>
                    <a:pt x="1185" y="1194"/>
                    <a:pt x="1195" y="1192"/>
                    <a:pt x="1238" y="1134"/>
                  </a:cubicBezTo>
                  <a:cubicBezTo>
                    <a:pt x="1242" y="1125"/>
                    <a:pt x="1290" y="1042"/>
                    <a:pt x="1296" y="1037"/>
                  </a:cubicBezTo>
                  <a:cubicBezTo>
                    <a:pt x="1320" y="984"/>
                    <a:pt x="1335" y="945"/>
                    <a:pt x="1356" y="892"/>
                  </a:cubicBezTo>
                  <a:cubicBezTo>
                    <a:pt x="1377" y="834"/>
                    <a:pt x="1397" y="776"/>
                    <a:pt x="1420" y="720"/>
                  </a:cubicBezTo>
                  <a:cubicBezTo>
                    <a:pt x="1439" y="669"/>
                    <a:pt x="1467" y="622"/>
                    <a:pt x="1489" y="573"/>
                  </a:cubicBezTo>
                  <a:cubicBezTo>
                    <a:pt x="1525" y="581"/>
                    <a:pt x="1562" y="592"/>
                    <a:pt x="1598" y="600"/>
                  </a:cubicBezTo>
                  <a:cubicBezTo>
                    <a:pt x="1570" y="658"/>
                    <a:pt x="1570" y="733"/>
                    <a:pt x="1568" y="795"/>
                  </a:cubicBezTo>
                  <a:cubicBezTo>
                    <a:pt x="1566" y="877"/>
                    <a:pt x="1572" y="958"/>
                    <a:pt x="1581" y="1037"/>
                  </a:cubicBezTo>
                  <a:cubicBezTo>
                    <a:pt x="1581" y="1057"/>
                    <a:pt x="1583" y="1076"/>
                    <a:pt x="1585" y="1095"/>
                  </a:cubicBezTo>
                  <a:cubicBezTo>
                    <a:pt x="1587" y="1089"/>
                    <a:pt x="1589" y="1084"/>
                    <a:pt x="1589" y="1080"/>
                  </a:cubicBezTo>
                  <a:cubicBezTo>
                    <a:pt x="1598" y="1057"/>
                    <a:pt x="1624" y="917"/>
                    <a:pt x="1622" y="855"/>
                  </a:cubicBezTo>
                  <a:cubicBezTo>
                    <a:pt x="1619" y="810"/>
                    <a:pt x="1622" y="763"/>
                    <a:pt x="1624" y="718"/>
                  </a:cubicBezTo>
                  <a:cubicBezTo>
                    <a:pt x="1628" y="682"/>
                    <a:pt x="1634" y="645"/>
                    <a:pt x="1636" y="609"/>
                  </a:cubicBezTo>
                  <a:cubicBezTo>
                    <a:pt x="1658" y="615"/>
                    <a:pt x="1679" y="620"/>
                    <a:pt x="1701" y="624"/>
                  </a:cubicBezTo>
                  <a:cubicBezTo>
                    <a:pt x="1722" y="718"/>
                    <a:pt x="1786" y="804"/>
                    <a:pt x="1827" y="890"/>
                  </a:cubicBezTo>
                  <a:cubicBezTo>
                    <a:pt x="1838" y="911"/>
                    <a:pt x="1849" y="932"/>
                    <a:pt x="1857" y="954"/>
                  </a:cubicBezTo>
                  <a:cubicBezTo>
                    <a:pt x="1866" y="930"/>
                    <a:pt x="1838" y="823"/>
                    <a:pt x="1816" y="787"/>
                  </a:cubicBezTo>
                  <a:cubicBezTo>
                    <a:pt x="1789" y="742"/>
                    <a:pt x="1769" y="680"/>
                    <a:pt x="1746" y="633"/>
                  </a:cubicBezTo>
                  <a:lnTo>
                    <a:pt x="1746" y="633"/>
                  </a:lnTo>
                  <a:cubicBezTo>
                    <a:pt x="1941" y="669"/>
                    <a:pt x="2232" y="765"/>
                    <a:pt x="2408" y="860"/>
                  </a:cubicBezTo>
                  <a:cubicBezTo>
                    <a:pt x="2412" y="862"/>
                    <a:pt x="2417" y="863"/>
                    <a:pt x="2422" y="863"/>
                  </a:cubicBezTo>
                  <a:cubicBezTo>
                    <a:pt x="2447" y="863"/>
                    <a:pt x="2463" y="829"/>
                    <a:pt x="2438" y="812"/>
                  </a:cubicBezTo>
                  <a:cubicBezTo>
                    <a:pt x="2279" y="712"/>
                    <a:pt x="1986" y="622"/>
                    <a:pt x="1804" y="588"/>
                  </a:cubicBezTo>
                  <a:cubicBezTo>
                    <a:pt x="1780" y="583"/>
                    <a:pt x="1756" y="577"/>
                    <a:pt x="1733" y="573"/>
                  </a:cubicBezTo>
                  <a:cubicBezTo>
                    <a:pt x="1771" y="493"/>
                    <a:pt x="1932" y="369"/>
                    <a:pt x="1945" y="354"/>
                  </a:cubicBezTo>
                  <a:cubicBezTo>
                    <a:pt x="1951" y="348"/>
                    <a:pt x="1958" y="339"/>
                    <a:pt x="1964" y="333"/>
                  </a:cubicBezTo>
                  <a:lnTo>
                    <a:pt x="1964" y="333"/>
                  </a:lnTo>
                  <a:cubicBezTo>
                    <a:pt x="1930" y="350"/>
                    <a:pt x="1763" y="442"/>
                    <a:pt x="1690" y="562"/>
                  </a:cubicBezTo>
                  <a:cubicBezTo>
                    <a:pt x="1673" y="558"/>
                    <a:pt x="1662" y="558"/>
                    <a:pt x="1645" y="553"/>
                  </a:cubicBezTo>
                  <a:cubicBezTo>
                    <a:pt x="1634" y="519"/>
                    <a:pt x="1626" y="487"/>
                    <a:pt x="1628" y="448"/>
                  </a:cubicBezTo>
                  <a:cubicBezTo>
                    <a:pt x="1630" y="393"/>
                    <a:pt x="1645" y="339"/>
                    <a:pt x="1660" y="288"/>
                  </a:cubicBezTo>
                  <a:cubicBezTo>
                    <a:pt x="1686" y="200"/>
                    <a:pt x="1739" y="16"/>
                    <a:pt x="1724" y="14"/>
                  </a:cubicBezTo>
                  <a:lnTo>
                    <a:pt x="1724" y="14"/>
                  </a:lnTo>
                  <a:cubicBezTo>
                    <a:pt x="1703" y="54"/>
                    <a:pt x="1681" y="95"/>
                    <a:pt x="1662" y="136"/>
                  </a:cubicBezTo>
                  <a:cubicBezTo>
                    <a:pt x="1628" y="213"/>
                    <a:pt x="1604" y="296"/>
                    <a:pt x="1594" y="380"/>
                  </a:cubicBezTo>
                  <a:cubicBezTo>
                    <a:pt x="1587" y="425"/>
                    <a:pt x="1581" y="491"/>
                    <a:pt x="1600" y="543"/>
                  </a:cubicBezTo>
                  <a:cubicBezTo>
                    <a:pt x="1559" y="532"/>
                    <a:pt x="1521" y="523"/>
                    <a:pt x="1482" y="513"/>
                  </a:cubicBezTo>
                  <a:cubicBezTo>
                    <a:pt x="1420" y="348"/>
                    <a:pt x="1397" y="1"/>
                    <a:pt x="138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39" name="Google Shape;5539;p41"/>
            <p:cNvSpPr/>
            <p:nvPr/>
          </p:nvSpPr>
          <p:spPr>
            <a:xfrm>
              <a:off x="4150313" y="3293851"/>
              <a:ext cx="559679" cy="541008"/>
            </a:xfrm>
            <a:custGeom>
              <a:avLst/>
              <a:gdLst/>
              <a:ahLst/>
              <a:cxnLst/>
              <a:rect l="l" t="t" r="r" b="b"/>
              <a:pathLst>
                <a:path w="1888" h="1825" extrusionOk="0">
                  <a:moveTo>
                    <a:pt x="583" y="663"/>
                  </a:moveTo>
                  <a:cubicBezTo>
                    <a:pt x="585" y="663"/>
                    <a:pt x="587" y="663"/>
                    <a:pt x="590" y="664"/>
                  </a:cubicBezTo>
                  <a:cubicBezTo>
                    <a:pt x="628" y="672"/>
                    <a:pt x="598" y="745"/>
                    <a:pt x="581" y="766"/>
                  </a:cubicBezTo>
                  <a:cubicBezTo>
                    <a:pt x="578" y="773"/>
                    <a:pt x="569" y="780"/>
                    <a:pt x="561" y="780"/>
                  </a:cubicBezTo>
                  <a:cubicBezTo>
                    <a:pt x="556" y="780"/>
                    <a:pt x="552" y="778"/>
                    <a:pt x="549" y="773"/>
                  </a:cubicBezTo>
                  <a:lnTo>
                    <a:pt x="549" y="773"/>
                  </a:lnTo>
                  <a:cubicBezTo>
                    <a:pt x="550" y="775"/>
                    <a:pt x="550" y="775"/>
                    <a:pt x="549" y="775"/>
                  </a:cubicBezTo>
                  <a:cubicBezTo>
                    <a:pt x="549" y="775"/>
                    <a:pt x="546" y="770"/>
                    <a:pt x="545" y="769"/>
                  </a:cubicBezTo>
                  <a:cubicBezTo>
                    <a:pt x="545" y="766"/>
                    <a:pt x="543" y="764"/>
                    <a:pt x="543" y="760"/>
                  </a:cubicBezTo>
                  <a:cubicBezTo>
                    <a:pt x="540" y="754"/>
                    <a:pt x="540" y="747"/>
                    <a:pt x="540" y="741"/>
                  </a:cubicBezTo>
                  <a:cubicBezTo>
                    <a:pt x="538" y="728"/>
                    <a:pt x="538" y="715"/>
                    <a:pt x="543" y="704"/>
                  </a:cubicBezTo>
                  <a:cubicBezTo>
                    <a:pt x="546" y="687"/>
                    <a:pt x="562" y="663"/>
                    <a:pt x="583" y="663"/>
                  </a:cubicBezTo>
                  <a:close/>
                  <a:moveTo>
                    <a:pt x="783" y="656"/>
                  </a:moveTo>
                  <a:cubicBezTo>
                    <a:pt x="792" y="656"/>
                    <a:pt x="802" y="660"/>
                    <a:pt x="804" y="670"/>
                  </a:cubicBezTo>
                  <a:cubicBezTo>
                    <a:pt x="810" y="729"/>
                    <a:pt x="759" y="818"/>
                    <a:pt x="695" y="818"/>
                  </a:cubicBezTo>
                  <a:cubicBezTo>
                    <a:pt x="693" y="818"/>
                    <a:pt x="692" y="818"/>
                    <a:pt x="690" y="818"/>
                  </a:cubicBezTo>
                  <a:cubicBezTo>
                    <a:pt x="680" y="816"/>
                    <a:pt x="669" y="807"/>
                    <a:pt x="671" y="794"/>
                  </a:cubicBezTo>
                  <a:cubicBezTo>
                    <a:pt x="671" y="790"/>
                    <a:pt x="671" y="784"/>
                    <a:pt x="673" y="779"/>
                  </a:cubicBezTo>
                  <a:cubicBezTo>
                    <a:pt x="682" y="751"/>
                    <a:pt x="695" y="726"/>
                    <a:pt x="710" y="711"/>
                  </a:cubicBezTo>
                  <a:cubicBezTo>
                    <a:pt x="727" y="689"/>
                    <a:pt x="748" y="668"/>
                    <a:pt x="774" y="657"/>
                  </a:cubicBezTo>
                  <a:cubicBezTo>
                    <a:pt x="777" y="656"/>
                    <a:pt x="780" y="656"/>
                    <a:pt x="783" y="656"/>
                  </a:cubicBezTo>
                  <a:close/>
                  <a:moveTo>
                    <a:pt x="883" y="784"/>
                  </a:moveTo>
                  <a:cubicBezTo>
                    <a:pt x="893" y="784"/>
                    <a:pt x="903" y="788"/>
                    <a:pt x="909" y="799"/>
                  </a:cubicBezTo>
                  <a:cubicBezTo>
                    <a:pt x="917" y="818"/>
                    <a:pt x="900" y="839"/>
                    <a:pt x="889" y="852"/>
                  </a:cubicBezTo>
                  <a:cubicBezTo>
                    <a:pt x="879" y="862"/>
                    <a:pt x="862" y="876"/>
                    <a:pt x="846" y="876"/>
                  </a:cubicBezTo>
                  <a:cubicBezTo>
                    <a:pt x="845" y="876"/>
                    <a:pt x="843" y="876"/>
                    <a:pt x="842" y="876"/>
                  </a:cubicBezTo>
                  <a:cubicBezTo>
                    <a:pt x="836" y="876"/>
                    <a:pt x="830" y="876"/>
                    <a:pt x="827" y="867"/>
                  </a:cubicBezTo>
                  <a:cubicBezTo>
                    <a:pt x="817" y="844"/>
                    <a:pt x="832" y="816"/>
                    <a:pt x="849" y="799"/>
                  </a:cubicBezTo>
                  <a:cubicBezTo>
                    <a:pt x="857" y="790"/>
                    <a:pt x="871" y="784"/>
                    <a:pt x="883" y="784"/>
                  </a:cubicBezTo>
                  <a:close/>
                  <a:moveTo>
                    <a:pt x="546" y="959"/>
                  </a:moveTo>
                  <a:cubicBezTo>
                    <a:pt x="552" y="959"/>
                    <a:pt x="558" y="961"/>
                    <a:pt x="562" y="966"/>
                  </a:cubicBezTo>
                  <a:cubicBezTo>
                    <a:pt x="581" y="993"/>
                    <a:pt x="590" y="1045"/>
                    <a:pt x="562" y="1071"/>
                  </a:cubicBezTo>
                  <a:cubicBezTo>
                    <a:pt x="558" y="1074"/>
                    <a:pt x="554" y="1076"/>
                    <a:pt x="550" y="1076"/>
                  </a:cubicBezTo>
                  <a:cubicBezTo>
                    <a:pt x="542" y="1076"/>
                    <a:pt x="535" y="1070"/>
                    <a:pt x="532" y="1062"/>
                  </a:cubicBezTo>
                  <a:cubicBezTo>
                    <a:pt x="513" y="1038"/>
                    <a:pt x="515" y="996"/>
                    <a:pt x="530" y="968"/>
                  </a:cubicBezTo>
                  <a:cubicBezTo>
                    <a:pt x="532" y="962"/>
                    <a:pt x="539" y="959"/>
                    <a:pt x="546" y="959"/>
                  </a:cubicBezTo>
                  <a:close/>
                  <a:moveTo>
                    <a:pt x="914" y="1027"/>
                  </a:moveTo>
                  <a:cubicBezTo>
                    <a:pt x="933" y="1027"/>
                    <a:pt x="950" y="1041"/>
                    <a:pt x="952" y="1062"/>
                  </a:cubicBezTo>
                  <a:cubicBezTo>
                    <a:pt x="952" y="1077"/>
                    <a:pt x="941" y="1096"/>
                    <a:pt x="926" y="1101"/>
                  </a:cubicBezTo>
                  <a:cubicBezTo>
                    <a:pt x="924" y="1101"/>
                    <a:pt x="923" y="1101"/>
                    <a:pt x="921" y="1101"/>
                  </a:cubicBezTo>
                  <a:cubicBezTo>
                    <a:pt x="911" y="1101"/>
                    <a:pt x="904" y="1095"/>
                    <a:pt x="898" y="1088"/>
                  </a:cubicBezTo>
                  <a:cubicBezTo>
                    <a:pt x="898" y="1086"/>
                    <a:pt x="898" y="1086"/>
                    <a:pt x="898" y="1086"/>
                  </a:cubicBezTo>
                  <a:cubicBezTo>
                    <a:pt x="892" y="1077"/>
                    <a:pt x="887" y="1071"/>
                    <a:pt x="885" y="1062"/>
                  </a:cubicBezTo>
                  <a:cubicBezTo>
                    <a:pt x="883" y="1047"/>
                    <a:pt x="889" y="1030"/>
                    <a:pt x="907" y="1028"/>
                  </a:cubicBezTo>
                  <a:cubicBezTo>
                    <a:pt x="909" y="1027"/>
                    <a:pt x="912" y="1027"/>
                    <a:pt x="914" y="1027"/>
                  </a:cubicBezTo>
                  <a:close/>
                  <a:moveTo>
                    <a:pt x="696" y="980"/>
                  </a:moveTo>
                  <a:cubicBezTo>
                    <a:pt x="698" y="980"/>
                    <a:pt x="701" y="980"/>
                    <a:pt x="703" y="981"/>
                  </a:cubicBezTo>
                  <a:cubicBezTo>
                    <a:pt x="722" y="987"/>
                    <a:pt x="731" y="1008"/>
                    <a:pt x="735" y="1026"/>
                  </a:cubicBezTo>
                  <a:cubicBezTo>
                    <a:pt x="740" y="1036"/>
                    <a:pt x="740" y="1049"/>
                    <a:pt x="742" y="1062"/>
                  </a:cubicBezTo>
                  <a:cubicBezTo>
                    <a:pt x="742" y="1071"/>
                    <a:pt x="744" y="1081"/>
                    <a:pt x="742" y="1090"/>
                  </a:cubicBezTo>
                  <a:cubicBezTo>
                    <a:pt x="740" y="1097"/>
                    <a:pt x="733" y="1103"/>
                    <a:pt x="726" y="1103"/>
                  </a:cubicBezTo>
                  <a:cubicBezTo>
                    <a:pt x="725" y="1103"/>
                    <a:pt x="724" y="1103"/>
                    <a:pt x="722" y="1103"/>
                  </a:cubicBezTo>
                  <a:cubicBezTo>
                    <a:pt x="710" y="1103"/>
                    <a:pt x="697" y="1096"/>
                    <a:pt x="686" y="1086"/>
                  </a:cubicBezTo>
                  <a:lnTo>
                    <a:pt x="684" y="1086"/>
                  </a:lnTo>
                  <a:cubicBezTo>
                    <a:pt x="667" y="1068"/>
                    <a:pt x="654" y="1041"/>
                    <a:pt x="660" y="1015"/>
                  </a:cubicBezTo>
                  <a:cubicBezTo>
                    <a:pt x="664" y="1000"/>
                    <a:pt x="678" y="980"/>
                    <a:pt x="696" y="980"/>
                  </a:cubicBezTo>
                  <a:close/>
                  <a:moveTo>
                    <a:pt x="480" y="1243"/>
                  </a:moveTo>
                  <a:cubicBezTo>
                    <a:pt x="485" y="1243"/>
                    <a:pt x="490" y="1246"/>
                    <a:pt x="495" y="1255"/>
                  </a:cubicBezTo>
                  <a:cubicBezTo>
                    <a:pt x="510" y="1276"/>
                    <a:pt x="517" y="1304"/>
                    <a:pt x="525" y="1330"/>
                  </a:cubicBezTo>
                  <a:cubicBezTo>
                    <a:pt x="538" y="1388"/>
                    <a:pt x="545" y="1445"/>
                    <a:pt x="549" y="1505"/>
                  </a:cubicBezTo>
                  <a:cubicBezTo>
                    <a:pt x="553" y="1555"/>
                    <a:pt x="555" y="1608"/>
                    <a:pt x="568" y="1657"/>
                  </a:cubicBezTo>
                  <a:cubicBezTo>
                    <a:pt x="564" y="1657"/>
                    <a:pt x="560" y="1655"/>
                    <a:pt x="555" y="1653"/>
                  </a:cubicBezTo>
                  <a:cubicBezTo>
                    <a:pt x="534" y="1640"/>
                    <a:pt x="513" y="1617"/>
                    <a:pt x="500" y="1602"/>
                  </a:cubicBezTo>
                  <a:cubicBezTo>
                    <a:pt x="476" y="1578"/>
                    <a:pt x="457" y="1552"/>
                    <a:pt x="444" y="1522"/>
                  </a:cubicBezTo>
                  <a:cubicBezTo>
                    <a:pt x="414" y="1445"/>
                    <a:pt x="414" y="1343"/>
                    <a:pt x="453" y="1270"/>
                  </a:cubicBezTo>
                  <a:cubicBezTo>
                    <a:pt x="460" y="1257"/>
                    <a:pt x="470" y="1243"/>
                    <a:pt x="480" y="1243"/>
                  </a:cubicBezTo>
                  <a:close/>
                  <a:moveTo>
                    <a:pt x="693" y="1"/>
                  </a:moveTo>
                  <a:cubicBezTo>
                    <a:pt x="654" y="1"/>
                    <a:pt x="614" y="4"/>
                    <a:pt x="585" y="15"/>
                  </a:cubicBezTo>
                  <a:cubicBezTo>
                    <a:pt x="528" y="38"/>
                    <a:pt x="474" y="77"/>
                    <a:pt x="446" y="135"/>
                  </a:cubicBezTo>
                  <a:cubicBezTo>
                    <a:pt x="418" y="192"/>
                    <a:pt x="427" y="252"/>
                    <a:pt x="438" y="312"/>
                  </a:cubicBezTo>
                  <a:cubicBezTo>
                    <a:pt x="446" y="362"/>
                    <a:pt x="465" y="437"/>
                    <a:pt x="438" y="486"/>
                  </a:cubicBezTo>
                  <a:cubicBezTo>
                    <a:pt x="438" y="488"/>
                    <a:pt x="435" y="488"/>
                    <a:pt x="433" y="490"/>
                  </a:cubicBezTo>
                  <a:cubicBezTo>
                    <a:pt x="426" y="499"/>
                    <a:pt x="418" y="502"/>
                    <a:pt x="410" y="502"/>
                  </a:cubicBezTo>
                  <a:cubicBezTo>
                    <a:pt x="393" y="502"/>
                    <a:pt x="377" y="483"/>
                    <a:pt x="371" y="462"/>
                  </a:cubicBezTo>
                  <a:cubicBezTo>
                    <a:pt x="363" y="434"/>
                    <a:pt x="363" y="407"/>
                    <a:pt x="365" y="379"/>
                  </a:cubicBezTo>
                  <a:cubicBezTo>
                    <a:pt x="365" y="351"/>
                    <a:pt x="367" y="323"/>
                    <a:pt x="375" y="297"/>
                  </a:cubicBezTo>
                  <a:cubicBezTo>
                    <a:pt x="384" y="263"/>
                    <a:pt x="405" y="231"/>
                    <a:pt x="416" y="197"/>
                  </a:cubicBezTo>
                  <a:cubicBezTo>
                    <a:pt x="416" y="196"/>
                    <a:pt x="416" y="196"/>
                    <a:pt x="416" y="196"/>
                  </a:cubicBezTo>
                  <a:cubicBezTo>
                    <a:pt x="405" y="196"/>
                    <a:pt x="276" y="258"/>
                    <a:pt x="247" y="327"/>
                  </a:cubicBezTo>
                  <a:cubicBezTo>
                    <a:pt x="215" y="400"/>
                    <a:pt x="189" y="477"/>
                    <a:pt x="189" y="557"/>
                  </a:cubicBezTo>
                  <a:cubicBezTo>
                    <a:pt x="189" y="608"/>
                    <a:pt x="193" y="640"/>
                    <a:pt x="221" y="681"/>
                  </a:cubicBezTo>
                  <a:cubicBezTo>
                    <a:pt x="236" y="702"/>
                    <a:pt x="264" y="732"/>
                    <a:pt x="288" y="747"/>
                  </a:cubicBezTo>
                  <a:cubicBezTo>
                    <a:pt x="343" y="784"/>
                    <a:pt x="306" y="833"/>
                    <a:pt x="214" y="833"/>
                  </a:cubicBezTo>
                  <a:cubicBezTo>
                    <a:pt x="210" y="833"/>
                    <a:pt x="206" y="833"/>
                    <a:pt x="202" y="833"/>
                  </a:cubicBezTo>
                  <a:cubicBezTo>
                    <a:pt x="200" y="833"/>
                    <a:pt x="198" y="833"/>
                    <a:pt x="196" y="833"/>
                  </a:cubicBezTo>
                  <a:cubicBezTo>
                    <a:pt x="132" y="833"/>
                    <a:pt x="83" y="897"/>
                    <a:pt x="54" y="955"/>
                  </a:cubicBezTo>
                  <a:cubicBezTo>
                    <a:pt x="20" y="1017"/>
                    <a:pt x="1" y="1124"/>
                    <a:pt x="18" y="1193"/>
                  </a:cubicBezTo>
                  <a:cubicBezTo>
                    <a:pt x="33" y="1257"/>
                    <a:pt x="121" y="1409"/>
                    <a:pt x="170" y="1437"/>
                  </a:cubicBezTo>
                  <a:cubicBezTo>
                    <a:pt x="166" y="1375"/>
                    <a:pt x="157" y="1238"/>
                    <a:pt x="208" y="1158"/>
                  </a:cubicBezTo>
                  <a:cubicBezTo>
                    <a:pt x="238" y="1111"/>
                    <a:pt x="286" y="1079"/>
                    <a:pt x="339" y="1066"/>
                  </a:cubicBezTo>
                  <a:lnTo>
                    <a:pt x="339" y="1066"/>
                  </a:lnTo>
                  <a:cubicBezTo>
                    <a:pt x="286" y="1137"/>
                    <a:pt x="262" y="1227"/>
                    <a:pt x="234" y="1313"/>
                  </a:cubicBezTo>
                  <a:cubicBezTo>
                    <a:pt x="215" y="1377"/>
                    <a:pt x="198" y="1448"/>
                    <a:pt x="219" y="1514"/>
                  </a:cubicBezTo>
                  <a:cubicBezTo>
                    <a:pt x="241" y="1580"/>
                    <a:pt x="303" y="1619"/>
                    <a:pt x="365" y="1645"/>
                  </a:cubicBezTo>
                  <a:cubicBezTo>
                    <a:pt x="403" y="1657"/>
                    <a:pt x="442" y="1668"/>
                    <a:pt x="483" y="1672"/>
                  </a:cubicBezTo>
                  <a:cubicBezTo>
                    <a:pt x="495" y="1674"/>
                    <a:pt x="508" y="1675"/>
                    <a:pt x="520" y="1675"/>
                  </a:cubicBezTo>
                  <a:cubicBezTo>
                    <a:pt x="538" y="1675"/>
                    <a:pt x="556" y="1673"/>
                    <a:pt x="573" y="1668"/>
                  </a:cubicBezTo>
                  <a:cubicBezTo>
                    <a:pt x="583" y="1702"/>
                    <a:pt x="598" y="1735"/>
                    <a:pt x="622" y="1762"/>
                  </a:cubicBezTo>
                  <a:cubicBezTo>
                    <a:pt x="661" y="1814"/>
                    <a:pt x="716" y="1825"/>
                    <a:pt x="775" y="1825"/>
                  </a:cubicBezTo>
                  <a:cubicBezTo>
                    <a:pt x="806" y="1825"/>
                    <a:pt x="838" y="1822"/>
                    <a:pt x="868" y="1820"/>
                  </a:cubicBezTo>
                  <a:cubicBezTo>
                    <a:pt x="879" y="1818"/>
                    <a:pt x="939" y="1807"/>
                    <a:pt x="928" y="1799"/>
                  </a:cubicBezTo>
                  <a:cubicBezTo>
                    <a:pt x="889" y="1773"/>
                    <a:pt x="862" y="1741"/>
                    <a:pt x="842" y="1698"/>
                  </a:cubicBezTo>
                  <a:cubicBezTo>
                    <a:pt x="823" y="1660"/>
                    <a:pt x="800" y="1608"/>
                    <a:pt x="785" y="1567"/>
                  </a:cubicBezTo>
                  <a:cubicBezTo>
                    <a:pt x="746" y="1460"/>
                    <a:pt x="733" y="1413"/>
                    <a:pt x="710" y="1330"/>
                  </a:cubicBezTo>
                  <a:cubicBezTo>
                    <a:pt x="701" y="1293"/>
                    <a:pt x="695" y="1248"/>
                    <a:pt x="710" y="1214"/>
                  </a:cubicBezTo>
                  <a:cubicBezTo>
                    <a:pt x="713" y="1207"/>
                    <a:pt x="718" y="1205"/>
                    <a:pt x="722" y="1205"/>
                  </a:cubicBezTo>
                  <a:cubicBezTo>
                    <a:pt x="730" y="1205"/>
                    <a:pt x="739" y="1214"/>
                    <a:pt x="746" y="1220"/>
                  </a:cubicBezTo>
                  <a:cubicBezTo>
                    <a:pt x="778" y="1259"/>
                    <a:pt x="802" y="1313"/>
                    <a:pt x="821" y="1360"/>
                  </a:cubicBezTo>
                  <a:cubicBezTo>
                    <a:pt x="864" y="1463"/>
                    <a:pt x="896" y="1574"/>
                    <a:pt x="958" y="1666"/>
                  </a:cubicBezTo>
                  <a:cubicBezTo>
                    <a:pt x="990" y="1714"/>
                    <a:pt x="1036" y="1761"/>
                    <a:pt x="1093" y="1761"/>
                  </a:cubicBezTo>
                  <a:cubicBezTo>
                    <a:pt x="1096" y="1761"/>
                    <a:pt x="1100" y="1761"/>
                    <a:pt x="1104" y="1760"/>
                  </a:cubicBezTo>
                  <a:cubicBezTo>
                    <a:pt x="1153" y="1756"/>
                    <a:pt x="1292" y="1713"/>
                    <a:pt x="1292" y="1713"/>
                  </a:cubicBezTo>
                  <a:cubicBezTo>
                    <a:pt x="1290" y="1711"/>
                    <a:pt x="1279" y="1700"/>
                    <a:pt x="1273" y="1698"/>
                  </a:cubicBezTo>
                  <a:cubicBezTo>
                    <a:pt x="1251" y="1683"/>
                    <a:pt x="1219" y="1645"/>
                    <a:pt x="1200" y="1627"/>
                  </a:cubicBezTo>
                  <a:cubicBezTo>
                    <a:pt x="1164" y="1593"/>
                    <a:pt x="1117" y="1518"/>
                    <a:pt x="1097" y="1493"/>
                  </a:cubicBezTo>
                  <a:cubicBezTo>
                    <a:pt x="1042" y="1413"/>
                    <a:pt x="1039" y="1383"/>
                    <a:pt x="997" y="1298"/>
                  </a:cubicBezTo>
                  <a:cubicBezTo>
                    <a:pt x="979" y="1259"/>
                    <a:pt x="977" y="1227"/>
                    <a:pt x="971" y="1186"/>
                  </a:cubicBezTo>
                  <a:cubicBezTo>
                    <a:pt x="969" y="1169"/>
                    <a:pt x="967" y="1148"/>
                    <a:pt x="977" y="1131"/>
                  </a:cubicBezTo>
                  <a:cubicBezTo>
                    <a:pt x="981" y="1123"/>
                    <a:pt x="988" y="1120"/>
                    <a:pt x="995" y="1120"/>
                  </a:cubicBezTo>
                  <a:cubicBezTo>
                    <a:pt x="1006" y="1120"/>
                    <a:pt x="1019" y="1127"/>
                    <a:pt x="1027" y="1133"/>
                  </a:cubicBezTo>
                  <a:cubicBezTo>
                    <a:pt x="1054" y="1152"/>
                    <a:pt x="1074" y="1184"/>
                    <a:pt x="1093" y="1210"/>
                  </a:cubicBezTo>
                  <a:cubicBezTo>
                    <a:pt x="1123" y="1248"/>
                    <a:pt x="1144" y="1293"/>
                    <a:pt x="1166" y="1336"/>
                  </a:cubicBezTo>
                  <a:cubicBezTo>
                    <a:pt x="1187" y="1379"/>
                    <a:pt x="1209" y="1422"/>
                    <a:pt x="1234" y="1460"/>
                  </a:cubicBezTo>
                  <a:cubicBezTo>
                    <a:pt x="1260" y="1499"/>
                    <a:pt x="1292" y="1531"/>
                    <a:pt x="1329" y="1561"/>
                  </a:cubicBezTo>
                  <a:cubicBezTo>
                    <a:pt x="1373" y="1600"/>
                    <a:pt x="1428" y="1629"/>
                    <a:pt x="1485" y="1629"/>
                  </a:cubicBezTo>
                  <a:cubicBezTo>
                    <a:pt x="1508" y="1629"/>
                    <a:pt x="1531" y="1625"/>
                    <a:pt x="1553" y="1615"/>
                  </a:cubicBezTo>
                  <a:cubicBezTo>
                    <a:pt x="1556" y="1612"/>
                    <a:pt x="1562" y="1606"/>
                    <a:pt x="1564" y="1604"/>
                  </a:cubicBezTo>
                  <a:cubicBezTo>
                    <a:pt x="1568" y="1602"/>
                    <a:pt x="1605" y="1565"/>
                    <a:pt x="1618" y="1550"/>
                  </a:cubicBezTo>
                  <a:cubicBezTo>
                    <a:pt x="1620" y="1548"/>
                    <a:pt x="1624" y="1544"/>
                    <a:pt x="1626" y="1542"/>
                  </a:cubicBezTo>
                  <a:cubicBezTo>
                    <a:pt x="1622" y="1540"/>
                    <a:pt x="1618" y="1537"/>
                    <a:pt x="1616" y="1537"/>
                  </a:cubicBezTo>
                  <a:cubicBezTo>
                    <a:pt x="1590" y="1525"/>
                    <a:pt x="1566" y="1512"/>
                    <a:pt x="1545" y="1497"/>
                  </a:cubicBezTo>
                  <a:cubicBezTo>
                    <a:pt x="1496" y="1465"/>
                    <a:pt x="1446" y="1433"/>
                    <a:pt x="1403" y="1392"/>
                  </a:cubicBezTo>
                  <a:cubicBezTo>
                    <a:pt x="1380" y="1370"/>
                    <a:pt x="1354" y="1345"/>
                    <a:pt x="1341" y="1315"/>
                  </a:cubicBezTo>
                  <a:cubicBezTo>
                    <a:pt x="1333" y="1293"/>
                    <a:pt x="1329" y="1259"/>
                    <a:pt x="1356" y="1248"/>
                  </a:cubicBezTo>
                  <a:cubicBezTo>
                    <a:pt x="1362" y="1246"/>
                    <a:pt x="1367" y="1245"/>
                    <a:pt x="1373" y="1245"/>
                  </a:cubicBezTo>
                  <a:cubicBezTo>
                    <a:pt x="1393" y="1245"/>
                    <a:pt x="1414" y="1258"/>
                    <a:pt x="1429" y="1268"/>
                  </a:cubicBezTo>
                  <a:cubicBezTo>
                    <a:pt x="1457" y="1283"/>
                    <a:pt x="1481" y="1304"/>
                    <a:pt x="1504" y="1323"/>
                  </a:cubicBezTo>
                  <a:cubicBezTo>
                    <a:pt x="1556" y="1369"/>
                    <a:pt x="1607" y="1447"/>
                    <a:pt x="1672" y="1447"/>
                  </a:cubicBezTo>
                  <a:cubicBezTo>
                    <a:pt x="1677" y="1447"/>
                    <a:pt x="1683" y="1447"/>
                    <a:pt x="1688" y="1445"/>
                  </a:cubicBezTo>
                  <a:cubicBezTo>
                    <a:pt x="1729" y="1437"/>
                    <a:pt x="1738" y="1407"/>
                    <a:pt x="1785" y="1377"/>
                  </a:cubicBezTo>
                  <a:cubicBezTo>
                    <a:pt x="1836" y="1343"/>
                    <a:pt x="1888" y="1317"/>
                    <a:pt x="1888" y="1317"/>
                  </a:cubicBezTo>
                  <a:cubicBezTo>
                    <a:pt x="1888" y="1317"/>
                    <a:pt x="1864" y="1265"/>
                    <a:pt x="1855" y="1214"/>
                  </a:cubicBezTo>
                  <a:cubicBezTo>
                    <a:pt x="1847" y="1173"/>
                    <a:pt x="1855" y="1133"/>
                    <a:pt x="1823" y="1116"/>
                  </a:cubicBezTo>
                  <a:cubicBezTo>
                    <a:pt x="1813" y="1111"/>
                    <a:pt x="1791" y="1103"/>
                    <a:pt x="1780" y="1103"/>
                  </a:cubicBezTo>
                  <a:cubicBezTo>
                    <a:pt x="1763" y="1100"/>
                    <a:pt x="1744" y="1097"/>
                    <a:pt x="1726" y="1097"/>
                  </a:cubicBezTo>
                  <a:cubicBezTo>
                    <a:pt x="1715" y="1097"/>
                    <a:pt x="1704" y="1098"/>
                    <a:pt x="1693" y="1101"/>
                  </a:cubicBezTo>
                  <a:cubicBezTo>
                    <a:pt x="1660" y="1105"/>
                    <a:pt x="1634" y="1109"/>
                    <a:pt x="1605" y="1109"/>
                  </a:cubicBezTo>
                  <a:cubicBezTo>
                    <a:pt x="1589" y="1109"/>
                    <a:pt x="1573" y="1108"/>
                    <a:pt x="1556" y="1105"/>
                  </a:cubicBezTo>
                  <a:cubicBezTo>
                    <a:pt x="1545" y="1103"/>
                    <a:pt x="1523" y="1088"/>
                    <a:pt x="1526" y="1079"/>
                  </a:cubicBezTo>
                  <a:cubicBezTo>
                    <a:pt x="1541" y="1026"/>
                    <a:pt x="1624" y="1023"/>
                    <a:pt x="1669" y="1021"/>
                  </a:cubicBezTo>
                  <a:cubicBezTo>
                    <a:pt x="1676" y="1021"/>
                    <a:pt x="1682" y="1021"/>
                    <a:pt x="1689" y="1021"/>
                  </a:cubicBezTo>
                  <a:cubicBezTo>
                    <a:pt x="1733" y="1021"/>
                    <a:pt x="1776" y="1027"/>
                    <a:pt x="1819" y="1036"/>
                  </a:cubicBezTo>
                  <a:cubicBezTo>
                    <a:pt x="1823" y="1036"/>
                    <a:pt x="1828" y="1036"/>
                    <a:pt x="1832" y="1038"/>
                  </a:cubicBezTo>
                  <a:cubicBezTo>
                    <a:pt x="1825" y="1011"/>
                    <a:pt x="1817" y="985"/>
                    <a:pt x="1800" y="961"/>
                  </a:cubicBezTo>
                  <a:cubicBezTo>
                    <a:pt x="1766" y="914"/>
                    <a:pt x="1697" y="905"/>
                    <a:pt x="1640" y="905"/>
                  </a:cubicBezTo>
                  <a:cubicBezTo>
                    <a:pt x="1632" y="905"/>
                    <a:pt x="1625" y="905"/>
                    <a:pt x="1618" y="906"/>
                  </a:cubicBezTo>
                  <a:cubicBezTo>
                    <a:pt x="1528" y="912"/>
                    <a:pt x="1444" y="957"/>
                    <a:pt x="1354" y="970"/>
                  </a:cubicBezTo>
                  <a:cubicBezTo>
                    <a:pt x="1339" y="971"/>
                    <a:pt x="1323" y="973"/>
                    <a:pt x="1307" y="973"/>
                  </a:cubicBezTo>
                  <a:cubicBezTo>
                    <a:pt x="1301" y="973"/>
                    <a:pt x="1294" y="973"/>
                    <a:pt x="1288" y="972"/>
                  </a:cubicBezTo>
                  <a:cubicBezTo>
                    <a:pt x="1277" y="970"/>
                    <a:pt x="1266" y="968"/>
                    <a:pt x="1260" y="959"/>
                  </a:cubicBezTo>
                  <a:cubicBezTo>
                    <a:pt x="1254" y="948"/>
                    <a:pt x="1262" y="934"/>
                    <a:pt x="1269" y="925"/>
                  </a:cubicBezTo>
                  <a:cubicBezTo>
                    <a:pt x="1296" y="895"/>
                    <a:pt x="1350" y="889"/>
                    <a:pt x="1389" y="878"/>
                  </a:cubicBezTo>
                  <a:cubicBezTo>
                    <a:pt x="1485" y="846"/>
                    <a:pt x="1577" y="799"/>
                    <a:pt x="1675" y="775"/>
                  </a:cubicBezTo>
                  <a:cubicBezTo>
                    <a:pt x="1688" y="773"/>
                    <a:pt x="1703" y="771"/>
                    <a:pt x="1716" y="769"/>
                  </a:cubicBezTo>
                  <a:cubicBezTo>
                    <a:pt x="1724" y="767"/>
                    <a:pt x="1730" y="766"/>
                    <a:pt x="1736" y="766"/>
                  </a:cubicBezTo>
                  <a:cubicBezTo>
                    <a:pt x="1739" y="766"/>
                    <a:pt x="1742" y="766"/>
                    <a:pt x="1744" y="766"/>
                  </a:cubicBezTo>
                  <a:cubicBezTo>
                    <a:pt x="1747" y="767"/>
                    <a:pt x="1749" y="767"/>
                    <a:pt x="1750" y="767"/>
                  </a:cubicBezTo>
                  <a:cubicBezTo>
                    <a:pt x="1766" y="767"/>
                    <a:pt x="1747" y="750"/>
                    <a:pt x="1740" y="741"/>
                  </a:cubicBezTo>
                  <a:cubicBezTo>
                    <a:pt x="1735" y="734"/>
                    <a:pt x="1731" y="726"/>
                    <a:pt x="1727" y="717"/>
                  </a:cubicBezTo>
                  <a:cubicBezTo>
                    <a:pt x="1716" y="698"/>
                    <a:pt x="1705" y="676"/>
                    <a:pt x="1693" y="657"/>
                  </a:cubicBezTo>
                  <a:cubicBezTo>
                    <a:pt x="1673" y="629"/>
                    <a:pt x="1650" y="604"/>
                    <a:pt x="1611" y="591"/>
                  </a:cubicBezTo>
                  <a:cubicBezTo>
                    <a:pt x="1592" y="584"/>
                    <a:pt x="1572" y="580"/>
                    <a:pt x="1552" y="580"/>
                  </a:cubicBezTo>
                  <a:cubicBezTo>
                    <a:pt x="1490" y="580"/>
                    <a:pt x="1427" y="611"/>
                    <a:pt x="1374" y="640"/>
                  </a:cubicBezTo>
                  <a:cubicBezTo>
                    <a:pt x="1324" y="668"/>
                    <a:pt x="1277" y="698"/>
                    <a:pt x="1230" y="730"/>
                  </a:cubicBezTo>
                  <a:cubicBezTo>
                    <a:pt x="1179" y="764"/>
                    <a:pt x="1125" y="801"/>
                    <a:pt x="1067" y="818"/>
                  </a:cubicBezTo>
                  <a:cubicBezTo>
                    <a:pt x="1060" y="820"/>
                    <a:pt x="1051" y="822"/>
                    <a:pt x="1043" y="822"/>
                  </a:cubicBezTo>
                  <a:cubicBezTo>
                    <a:pt x="1033" y="822"/>
                    <a:pt x="1024" y="819"/>
                    <a:pt x="1018" y="811"/>
                  </a:cubicBezTo>
                  <a:cubicBezTo>
                    <a:pt x="1005" y="790"/>
                    <a:pt x="1014" y="769"/>
                    <a:pt x="1027" y="751"/>
                  </a:cubicBezTo>
                  <a:cubicBezTo>
                    <a:pt x="1059" y="702"/>
                    <a:pt x="1121" y="670"/>
                    <a:pt x="1170" y="644"/>
                  </a:cubicBezTo>
                  <a:cubicBezTo>
                    <a:pt x="1224" y="617"/>
                    <a:pt x="1277" y="595"/>
                    <a:pt x="1333" y="572"/>
                  </a:cubicBezTo>
                  <a:cubicBezTo>
                    <a:pt x="1402" y="542"/>
                    <a:pt x="1476" y="513"/>
                    <a:pt x="1554" y="513"/>
                  </a:cubicBezTo>
                  <a:cubicBezTo>
                    <a:pt x="1567" y="513"/>
                    <a:pt x="1581" y="514"/>
                    <a:pt x="1594" y="516"/>
                  </a:cubicBezTo>
                  <a:lnTo>
                    <a:pt x="1603" y="516"/>
                  </a:lnTo>
                  <a:cubicBezTo>
                    <a:pt x="1618" y="518"/>
                    <a:pt x="1631" y="518"/>
                    <a:pt x="1643" y="522"/>
                  </a:cubicBezTo>
                  <a:cubicBezTo>
                    <a:pt x="1643" y="522"/>
                    <a:pt x="1643" y="522"/>
                    <a:pt x="1643" y="522"/>
                  </a:cubicBezTo>
                  <a:cubicBezTo>
                    <a:pt x="1649" y="522"/>
                    <a:pt x="1568" y="351"/>
                    <a:pt x="1498" y="295"/>
                  </a:cubicBezTo>
                  <a:cubicBezTo>
                    <a:pt x="1459" y="265"/>
                    <a:pt x="1414" y="250"/>
                    <a:pt x="1369" y="250"/>
                  </a:cubicBezTo>
                  <a:cubicBezTo>
                    <a:pt x="1337" y="250"/>
                    <a:pt x="1305" y="258"/>
                    <a:pt x="1273" y="272"/>
                  </a:cubicBezTo>
                  <a:cubicBezTo>
                    <a:pt x="1200" y="306"/>
                    <a:pt x="1142" y="366"/>
                    <a:pt x="1087" y="419"/>
                  </a:cubicBezTo>
                  <a:cubicBezTo>
                    <a:pt x="1057" y="447"/>
                    <a:pt x="1029" y="471"/>
                    <a:pt x="999" y="497"/>
                  </a:cubicBezTo>
                  <a:cubicBezTo>
                    <a:pt x="967" y="522"/>
                    <a:pt x="934" y="552"/>
                    <a:pt x="892" y="567"/>
                  </a:cubicBezTo>
                  <a:cubicBezTo>
                    <a:pt x="882" y="571"/>
                    <a:pt x="873" y="575"/>
                    <a:pt x="862" y="575"/>
                  </a:cubicBezTo>
                  <a:cubicBezTo>
                    <a:pt x="859" y="575"/>
                    <a:pt x="855" y="575"/>
                    <a:pt x="851" y="574"/>
                  </a:cubicBezTo>
                  <a:cubicBezTo>
                    <a:pt x="845" y="567"/>
                    <a:pt x="845" y="563"/>
                    <a:pt x="847" y="557"/>
                  </a:cubicBezTo>
                  <a:cubicBezTo>
                    <a:pt x="849" y="552"/>
                    <a:pt x="851" y="548"/>
                    <a:pt x="853" y="544"/>
                  </a:cubicBezTo>
                  <a:cubicBezTo>
                    <a:pt x="864" y="529"/>
                    <a:pt x="877" y="518"/>
                    <a:pt x="887" y="505"/>
                  </a:cubicBezTo>
                  <a:cubicBezTo>
                    <a:pt x="922" y="473"/>
                    <a:pt x="954" y="441"/>
                    <a:pt x="984" y="407"/>
                  </a:cubicBezTo>
                  <a:cubicBezTo>
                    <a:pt x="1020" y="364"/>
                    <a:pt x="1057" y="321"/>
                    <a:pt x="1099" y="285"/>
                  </a:cubicBezTo>
                  <a:cubicBezTo>
                    <a:pt x="1133" y="255"/>
                    <a:pt x="1176" y="225"/>
                    <a:pt x="1223" y="225"/>
                  </a:cubicBezTo>
                  <a:cubicBezTo>
                    <a:pt x="1229" y="225"/>
                    <a:pt x="1236" y="225"/>
                    <a:pt x="1243" y="227"/>
                  </a:cubicBezTo>
                  <a:cubicBezTo>
                    <a:pt x="1247" y="227"/>
                    <a:pt x="1155" y="75"/>
                    <a:pt x="1076" y="55"/>
                  </a:cubicBezTo>
                  <a:cubicBezTo>
                    <a:pt x="1060" y="51"/>
                    <a:pt x="1043" y="49"/>
                    <a:pt x="1028" y="49"/>
                  </a:cubicBezTo>
                  <a:cubicBezTo>
                    <a:pt x="967" y="49"/>
                    <a:pt x="910" y="80"/>
                    <a:pt x="866" y="124"/>
                  </a:cubicBezTo>
                  <a:cubicBezTo>
                    <a:pt x="817" y="177"/>
                    <a:pt x="791" y="240"/>
                    <a:pt x="767" y="308"/>
                  </a:cubicBezTo>
                  <a:cubicBezTo>
                    <a:pt x="755" y="345"/>
                    <a:pt x="742" y="381"/>
                    <a:pt x="725" y="417"/>
                  </a:cubicBezTo>
                  <a:cubicBezTo>
                    <a:pt x="710" y="445"/>
                    <a:pt x="690" y="475"/>
                    <a:pt x="658" y="486"/>
                  </a:cubicBezTo>
                  <a:cubicBezTo>
                    <a:pt x="654" y="487"/>
                    <a:pt x="650" y="488"/>
                    <a:pt x="646" y="488"/>
                  </a:cubicBezTo>
                  <a:cubicBezTo>
                    <a:pt x="593" y="488"/>
                    <a:pt x="620" y="332"/>
                    <a:pt x="624" y="304"/>
                  </a:cubicBezTo>
                  <a:cubicBezTo>
                    <a:pt x="632" y="255"/>
                    <a:pt x="643" y="205"/>
                    <a:pt x="665" y="160"/>
                  </a:cubicBezTo>
                  <a:cubicBezTo>
                    <a:pt x="697" y="94"/>
                    <a:pt x="748" y="49"/>
                    <a:pt x="810" y="10"/>
                  </a:cubicBezTo>
                  <a:cubicBezTo>
                    <a:pt x="812" y="9"/>
                    <a:pt x="754" y="1"/>
                    <a:pt x="693" y="1"/>
                  </a:cubicBezTo>
                  <a:close/>
                </a:path>
              </a:pathLst>
            </a:custGeom>
            <a:solidFill>
              <a:srgbClr val="4EE27A"/>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0" name="Google Shape;5540;p41"/>
            <p:cNvSpPr/>
            <p:nvPr/>
          </p:nvSpPr>
          <p:spPr>
            <a:xfrm>
              <a:off x="4103772" y="3393160"/>
              <a:ext cx="546635" cy="281620"/>
            </a:xfrm>
            <a:custGeom>
              <a:avLst/>
              <a:gdLst/>
              <a:ahLst/>
              <a:cxnLst/>
              <a:rect l="l" t="t" r="r" b="b"/>
              <a:pathLst>
                <a:path w="1844" h="950" extrusionOk="0">
                  <a:moveTo>
                    <a:pt x="1016" y="1"/>
                  </a:moveTo>
                  <a:cubicBezTo>
                    <a:pt x="978" y="44"/>
                    <a:pt x="969" y="46"/>
                    <a:pt x="935" y="87"/>
                  </a:cubicBezTo>
                  <a:cubicBezTo>
                    <a:pt x="931" y="93"/>
                    <a:pt x="894" y="155"/>
                    <a:pt x="888" y="159"/>
                  </a:cubicBezTo>
                  <a:cubicBezTo>
                    <a:pt x="869" y="198"/>
                    <a:pt x="858" y="226"/>
                    <a:pt x="839" y="267"/>
                  </a:cubicBezTo>
                  <a:cubicBezTo>
                    <a:pt x="822" y="309"/>
                    <a:pt x="804" y="352"/>
                    <a:pt x="787" y="395"/>
                  </a:cubicBezTo>
                  <a:cubicBezTo>
                    <a:pt x="770" y="434"/>
                    <a:pt x="747" y="468"/>
                    <a:pt x="730" y="504"/>
                  </a:cubicBezTo>
                  <a:cubicBezTo>
                    <a:pt x="704" y="496"/>
                    <a:pt x="676" y="487"/>
                    <a:pt x="648" y="481"/>
                  </a:cubicBezTo>
                  <a:cubicBezTo>
                    <a:pt x="672" y="436"/>
                    <a:pt x="674" y="380"/>
                    <a:pt x="676" y="333"/>
                  </a:cubicBezTo>
                  <a:cubicBezTo>
                    <a:pt x="680" y="273"/>
                    <a:pt x="678" y="211"/>
                    <a:pt x="674" y="151"/>
                  </a:cubicBezTo>
                  <a:cubicBezTo>
                    <a:pt x="674" y="136"/>
                    <a:pt x="672" y="121"/>
                    <a:pt x="672" y="106"/>
                  </a:cubicBezTo>
                  <a:cubicBezTo>
                    <a:pt x="670" y="110"/>
                    <a:pt x="670" y="114"/>
                    <a:pt x="667" y="117"/>
                  </a:cubicBezTo>
                  <a:cubicBezTo>
                    <a:pt x="661" y="134"/>
                    <a:pt x="640" y="241"/>
                    <a:pt x="637" y="286"/>
                  </a:cubicBezTo>
                  <a:cubicBezTo>
                    <a:pt x="637" y="320"/>
                    <a:pt x="635" y="356"/>
                    <a:pt x="631" y="391"/>
                  </a:cubicBezTo>
                  <a:cubicBezTo>
                    <a:pt x="629" y="416"/>
                    <a:pt x="622" y="444"/>
                    <a:pt x="620" y="472"/>
                  </a:cubicBezTo>
                  <a:cubicBezTo>
                    <a:pt x="603" y="468"/>
                    <a:pt x="588" y="464"/>
                    <a:pt x="571" y="459"/>
                  </a:cubicBezTo>
                  <a:cubicBezTo>
                    <a:pt x="558" y="389"/>
                    <a:pt x="513" y="320"/>
                    <a:pt x="483" y="254"/>
                  </a:cubicBezTo>
                  <a:cubicBezTo>
                    <a:pt x="475" y="239"/>
                    <a:pt x="468" y="222"/>
                    <a:pt x="462" y="204"/>
                  </a:cubicBezTo>
                  <a:lnTo>
                    <a:pt x="462" y="204"/>
                  </a:lnTo>
                  <a:cubicBezTo>
                    <a:pt x="455" y="224"/>
                    <a:pt x="475" y="305"/>
                    <a:pt x="490" y="333"/>
                  </a:cubicBezTo>
                  <a:cubicBezTo>
                    <a:pt x="509" y="367"/>
                    <a:pt x="522" y="414"/>
                    <a:pt x="537" y="451"/>
                  </a:cubicBezTo>
                  <a:cubicBezTo>
                    <a:pt x="391" y="419"/>
                    <a:pt x="173" y="337"/>
                    <a:pt x="44" y="260"/>
                  </a:cubicBezTo>
                  <a:cubicBezTo>
                    <a:pt x="40" y="258"/>
                    <a:pt x="37" y="257"/>
                    <a:pt x="33" y="257"/>
                  </a:cubicBezTo>
                  <a:cubicBezTo>
                    <a:pt x="14" y="257"/>
                    <a:pt x="1" y="282"/>
                    <a:pt x="21" y="294"/>
                  </a:cubicBezTo>
                  <a:cubicBezTo>
                    <a:pt x="136" y="378"/>
                    <a:pt x="355" y="453"/>
                    <a:pt x="492" y="485"/>
                  </a:cubicBezTo>
                  <a:cubicBezTo>
                    <a:pt x="511" y="489"/>
                    <a:pt x="528" y="494"/>
                    <a:pt x="545" y="498"/>
                  </a:cubicBezTo>
                  <a:cubicBezTo>
                    <a:pt x="513" y="558"/>
                    <a:pt x="389" y="646"/>
                    <a:pt x="378" y="656"/>
                  </a:cubicBezTo>
                  <a:cubicBezTo>
                    <a:pt x="374" y="663"/>
                    <a:pt x="370" y="667"/>
                    <a:pt x="363" y="673"/>
                  </a:cubicBezTo>
                  <a:cubicBezTo>
                    <a:pt x="389" y="661"/>
                    <a:pt x="517" y="596"/>
                    <a:pt x="575" y="509"/>
                  </a:cubicBezTo>
                  <a:cubicBezTo>
                    <a:pt x="590" y="513"/>
                    <a:pt x="597" y="513"/>
                    <a:pt x="612" y="515"/>
                  </a:cubicBezTo>
                  <a:cubicBezTo>
                    <a:pt x="618" y="541"/>
                    <a:pt x="622" y="566"/>
                    <a:pt x="620" y="596"/>
                  </a:cubicBezTo>
                  <a:cubicBezTo>
                    <a:pt x="618" y="637"/>
                    <a:pt x="605" y="678"/>
                    <a:pt x="592" y="716"/>
                  </a:cubicBezTo>
                  <a:cubicBezTo>
                    <a:pt x="571" y="781"/>
                    <a:pt x="524" y="920"/>
                    <a:pt x="537" y="922"/>
                  </a:cubicBezTo>
                  <a:cubicBezTo>
                    <a:pt x="552" y="890"/>
                    <a:pt x="571" y="860"/>
                    <a:pt x="586" y="830"/>
                  </a:cubicBezTo>
                  <a:cubicBezTo>
                    <a:pt x="614" y="774"/>
                    <a:pt x="635" y="710"/>
                    <a:pt x="646" y="648"/>
                  </a:cubicBezTo>
                  <a:cubicBezTo>
                    <a:pt x="652" y="613"/>
                    <a:pt x="657" y="564"/>
                    <a:pt x="646" y="526"/>
                  </a:cubicBezTo>
                  <a:lnTo>
                    <a:pt x="646" y="526"/>
                  </a:lnTo>
                  <a:cubicBezTo>
                    <a:pt x="674" y="534"/>
                    <a:pt x="704" y="543"/>
                    <a:pt x="734" y="551"/>
                  </a:cubicBezTo>
                  <a:cubicBezTo>
                    <a:pt x="774" y="678"/>
                    <a:pt x="783" y="939"/>
                    <a:pt x="794" y="939"/>
                  </a:cubicBezTo>
                  <a:cubicBezTo>
                    <a:pt x="794" y="933"/>
                    <a:pt x="794" y="924"/>
                    <a:pt x="794" y="915"/>
                  </a:cubicBezTo>
                  <a:cubicBezTo>
                    <a:pt x="792" y="806"/>
                    <a:pt x="811" y="667"/>
                    <a:pt x="766" y="560"/>
                  </a:cubicBezTo>
                  <a:lnTo>
                    <a:pt x="766" y="560"/>
                  </a:lnTo>
                  <a:cubicBezTo>
                    <a:pt x="815" y="575"/>
                    <a:pt x="864" y="590"/>
                    <a:pt x="914" y="605"/>
                  </a:cubicBezTo>
                  <a:lnTo>
                    <a:pt x="914" y="607"/>
                  </a:lnTo>
                  <a:cubicBezTo>
                    <a:pt x="978" y="708"/>
                    <a:pt x="1068" y="937"/>
                    <a:pt x="1081" y="950"/>
                  </a:cubicBezTo>
                  <a:lnTo>
                    <a:pt x="1081" y="950"/>
                  </a:lnTo>
                  <a:cubicBezTo>
                    <a:pt x="1079" y="948"/>
                    <a:pt x="1079" y="943"/>
                    <a:pt x="1076" y="941"/>
                  </a:cubicBezTo>
                  <a:cubicBezTo>
                    <a:pt x="1055" y="871"/>
                    <a:pt x="1036" y="800"/>
                    <a:pt x="1016" y="729"/>
                  </a:cubicBezTo>
                  <a:cubicBezTo>
                    <a:pt x="1006" y="691"/>
                    <a:pt x="995" y="654"/>
                    <a:pt x="974" y="624"/>
                  </a:cubicBezTo>
                  <a:lnTo>
                    <a:pt x="974" y="624"/>
                  </a:lnTo>
                  <a:cubicBezTo>
                    <a:pt x="1059" y="650"/>
                    <a:pt x="1164" y="693"/>
                    <a:pt x="1248" y="723"/>
                  </a:cubicBezTo>
                  <a:cubicBezTo>
                    <a:pt x="1299" y="781"/>
                    <a:pt x="1393" y="913"/>
                    <a:pt x="1406" y="920"/>
                  </a:cubicBezTo>
                  <a:cubicBezTo>
                    <a:pt x="1381" y="862"/>
                    <a:pt x="1351" y="791"/>
                    <a:pt x="1310" y="738"/>
                  </a:cubicBezTo>
                  <a:lnTo>
                    <a:pt x="1310" y="738"/>
                  </a:lnTo>
                  <a:cubicBezTo>
                    <a:pt x="1344" y="751"/>
                    <a:pt x="1378" y="763"/>
                    <a:pt x="1413" y="776"/>
                  </a:cubicBezTo>
                  <a:cubicBezTo>
                    <a:pt x="1490" y="804"/>
                    <a:pt x="1565" y="832"/>
                    <a:pt x="1644" y="856"/>
                  </a:cubicBezTo>
                  <a:cubicBezTo>
                    <a:pt x="1708" y="877"/>
                    <a:pt x="1766" y="913"/>
                    <a:pt x="1837" y="915"/>
                  </a:cubicBezTo>
                  <a:cubicBezTo>
                    <a:pt x="1841" y="915"/>
                    <a:pt x="1843" y="907"/>
                    <a:pt x="1837" y="907"/>
                  </a:cubicBezTo>
                  <a:cubicBezTo>
                    <a:pt x="1764" y="898"/>
                    <a:pt x="1704" y="864"/>
                    <a:pt x="1642" y="830"/>
                  </a:cubicBezTo>
                  <a:cubicBezTo>
                    <a:pt x="1593" y="804"/>
                    <a:pt x="1541" y="783"/>
                    <a:pt x="1490" y="763"/>
                  </a:cubicBezTo>
                  <a:cubicBezTo>
                    <a:pt x="1503" y="757"/>
                    <a:pt x="1516" y="751"/>
                    <a:pt x="1526" y="744"/>
                  </a:cubicBezTo>
                  <a:cubicBezTo>
                    <a:pt x="1560" y="729"/>
                    <a:pt x="1593" y="712"/>
                    <a:pt x="1627" y="697"/>
                  </a:cubicBezTo>
                  <a:lnTo>
                    <a:pt x="1635" y="693"/>
                  </a:lnTo>
                  <a:cubicBezTo>
                    <a:pt x="1635" y="692"/>
                    <a:pt x="1632" y="691"/>
                    <a:pt x="1629" y="691"/>
                  </a:cubicBezTo>
                  <a:cubicBezTo>
                    <a:pt x="1596" y="691"/>
                    <a:pt x="1469" y="723"/>
                    <a:pt x="1432" y="740"/>
                  </a:cubicBezTo>
                  <a:cubicBezTo>
                    <a:pt x="1430" y="740"/>
                    <a:pt x="1428" y="738"/>
                    <a:pt x="1426" y="738"/>
                  </a:cubicBezTo>
                  <a:cubicBezTo>
                    <a:pt x="1348" y="708"/>
                    <a:pt x="1269" y="678"/>
                    <a:pt x="1190" y="650"/>
                  </a:cubicBezTo>
                  <a:cubicBezTo>
                    <a:pt x="1226" y="635"/>
                    <a:pt x="1261" y="611"/>
                    <a:pt x="1291" y="592"/>
                  </a:cubicBezTo>
                  <a:cubicBezTo>
                    <a:pt x="1336" y="564"/>
                    <a:pt x="1381" y="532"/>
                    <a:pt x="1423" y="504"/>
                  </a:cubicBezTo>
                  <a:cubicBezTo>
                    <a:pt x="1447" y="487"/>
                    <a:pt x="1471" y="474"/>
                    <a:pt x="1492" y="461"/>
                  </a:cubicBezTo>
                  <a:lnTo>
                    <a:pt x="1492" y="461"/>
                  </a:lnTo>
                  <a:cubicBezTo>
                    <a:pt x="1481" y="464"/>
                    <a:pt x="1468" y="466"/>
                    <a:pt x="1458" y="470"/>
                  </a:cubicBezTo>
                  <a:cubicBezTo>
                    <a:pt x="1438" y="476"/>
                    <a:pt x="1336" y="521"/>
                    <a:pt x="1299" y="545"/>
                  </a:cubicBezTo>
                  <a:cubicBezTo>
                    <a:pt x="1248" y="579"/>
                    <a:pt x="1181" y="592"/>
                    <a:pt x="1134" y="631"/>
                  </a:cubicBezTo>
                  <a:cubicBezTo>
                    <a:pt x="1079" y="613"/>
                    <a:pt x="1025" y="596"/>
                    <a:pt x="972" y="579"/>
                  </a:cubicBezTo>
                  <a:cubicBezTo>
                    <a:pt x="946" y="573"/>
                    <a:pt x="920" y="564"/>
                    <a:pt x="897" y="558"/>
                  </a:cubicBezTo>
                  <a:cubicBezTo>
                    <a:pt x="942" y="524"/>
                    <a:pt x="976" y="466"/>
                    <a:pt x="1019" y="431"/>
                  </a:cubicBezTo>
                  <a:cubicBezTo>
                    <a:pt x="1079" y="380"/>
                    <a:pt x="1141" y="333"/>
                    <a:pt x="1205" y="286"/>
                  </a:cubicBezTo>
                  <a:cubicBezTo>
                    <a:pt x="1237" y="262"/>
                    <a:pt x="1269" y="237"/>
                    <a:pt x="1301" y="213"/>
                  </a:cubicBezTo>
                  <a:lnTo>
                    <a:pt x="1301" y="213"/>
                  </a:lnTo>
                  <a:cubicBezTo>
                    <a:pt x="1284" y="219"/>
                    <a:pt x="1267" y="228"/>
                    <a:pt x="1250" y="237"/>
                  </a:cubicBezTo>
                  <a:cubicBezTo>
                    <a:pt x="1233" y="243"/>
                    <a:pt x="952" y="423"/>
                    <a:pt x="852" y="543"/>
                  </a:cubicBezTo>
                  <a:cubicBezTo>
                    <a:pt x="822" y="534"/>
                    <a:pt x="789" y="524"/>
                    <a:pt x="759" y="515"/>
                  </a:cubicBezTo>
                  <a:cubicBezTo>
                    <a:pt x="798" y="472"/>
                    <a:pt x="819" y="410"/>
                    <a:pt x="841" y="361"/>
                  </a:cubicBezTo>
                  <a:cubicBezTo>
                    <a:pt x="873" y="279"/>
                    <a:pt x="905" y="200"/>
                    <a:pt x="946" y="123"/>
                  </a:cubicBezTo>
                  <a:cubicBezTo>
                    <a:pt x="967" y="82"/>
                    <a:pt x="991" y="42"/>
                    <a:pt x="1016"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1" name="Google Shape;5541;p41"/>
            <p:cNvSpPr/>
            <p:nvPr/>
          </p:nvSpPr>
          <p:spPr>
            <a:xfrm>
              <a:off x="4060196" y="2864899"/>
              <a:ext cx="669362" cy="257016"/>
            </a:xfrm>
            <a:custGeom>
              <a:avLst/>
              <a:gdLst/>
              <a:ahLst/>
              <a:cxnLst/>
              <a:rect l="l" t="t" r="r" b="b"/>
              <a:pathLst>
                <a:path w="2258" h="867" extrusionOk="0">
                  <a:moveTo>
                    <a:pt x="990" y="0"/>
                  </a:moveTo>
                  <a:cubicBezTo>
                    <a:pt x="595" y="0"/>
                    <a:pt x="258" y="151"/>
                    <a:pt x="1" y="414"/>
                  </a:cubicBezTo>
                  <a:cubicBezTo>
                    <a:pt x="146" y="609"/>
                    <a:pt x="551" y="867"/>
                    <a:pt x="1086" y="867"/>
                  </a:cubicBezTo>
                  <a:cubicBezTo>
                    <a:pt x="1434" y="867"/>
                    <a:pt x="1837" y="757"/>
                    <a:pt x="2258" y="449"/>
                  </a:cubicBezTo>
                  <a:cubicBezTo>
                    <a:pt x="1796" y="138"/>
                    <a:pt x="1366" y="0"/>
                    <a:pt x="990" y="0"/>
                  </a:cubicBezTo>
                  <a:close/>
                </a:path>
              </a:pathLst>
            </a:custGeom>
            <a:solidFill>
              <a:srgbClr val="845F34"/>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2" name="Google Shape;5542;p41"/>
            <p:cNvSpPr/>
            <p:nvPr/>
          </p:nvSpPr>
          <p:spPr>
            <a:xfrm>
              <a:off x="4060196" y="2973990"/>
              <a:ext cx="582505" cy="27569"/>
            </a:xfrm>
            <a:custGeom>
              <a:avLst/>
              <a:gdLst/>
              <a:ahLst/>
              <a:cxnLst/>
              <a:rect l="l" t="t" r="r" b="b"/>
              <a:pathLst>
                <a:path w="1965" h="93" extrusionOk="0">
                  <a:moveTo>
                    <a:pt x="568" y="0"/>
                  </a:moveTo>
                  <a:cubicBezTo>
                    <a:pt x="273" y="0"/>
                    <a:pt x="73" y="15"/>
                    <a:pt x="1" y="46"/>
                  </a:cubicBezTo>
                  <a:cubicBezTo>
                    <a:pt x="86" y="80"/>
                    <a:pt x="309" y="93"/>
                    <a:pt x="644" y="93"/>
                  </a:cubicBezTo>
                  <a:cubicBezTo>
                    <a:pt x="980" y="93"/>
                    <a:pt x="1428" y="80"/>
                    <a:pt x="1965" y="59"/>
                  </a:cubicBezTo>
                  <a:cubicBezTo>
                    <a:pt x="1400" y="21"/>
                    <a:pt x="917" y="0"/>
                    <a:pt x="56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3" name="Google Shape;5543;p41"/>
            <p:cNvSpPr/>
            <p:nvPr/>
          </p:nvSpPr>
          <p:spPr>
            <a:xfrm>
              <a:off x="4141420" y="2991480"/>
              <a:ext cx="42391" cy="60474"/>
            </a:xfrm>
            <a:custGeom>
              <a:avLst/>
              <a:gdLst/>
              <a:ahLst/>
              <a:cxnLst/>
              <a:rect l="l" t="t" r="r" b="b"/>
              <a:pathLst>
                <a:path w="143" h="204" extrusionOk="0">
                  <a:moveTo>
                    <a:pt x="1" y="0"/>
                  </a:moveTo>
                  <a:lnTo>
                    <a:pt x="1" y="0"/>
                  </a:lnTo>
                  <a:cubicBezTo>
                    <a:pt x="63" y="45"/>
                    <a:pt x="88" y="144"/>
                    <a:pt x="46" y="204"/>
                  </a:cubicBezTo>
                  <a:cubicBezTo>
                    <a:pt x="142" y="124"/>
                    <a:pt x="44" y="9"/>
                    <a:pt x="44" y="9"/>
                  </a:cubicBezTo>
                  <a:lnTo>
                    <a:pt x="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4" name="Google Shape;5544;p41"/>
            <p:cNvSpPr/>
            <p:nvPr/>
          </p:nvSpPr>
          <p:spPr>
            <a:xfrm>
              <a:off x="4218198" y="2992073"/>
              <a:ext cx="50691" cy="94269"/>
            </a:xfrm>
            <a:custGeom>
              <a:avLst/>
              <a:gdLst/>
              <a:ahLst/>
              <a:cxnLst/>
              <a:rect l="l" t="t" r="r" b="b"/>
              <a:pathLst>
                <a:path w="171" h="318" extrusionOk="0">
                  <a:moveTo>
                    <a:pt x="1" y="0"/>
                  </a:moveTo>
                  <a:cubicBezTo>
                    <a:pt x="80" y="114"/>
                    <a:pt x="86" y="245"/>
                    <a:pt x="50" y="317"/>
                  </a:cubicBezTo>
                  <a:cubicBezTo>
                    <a:pt x="170" y="161"/>
                    <a:pt x="61" y="0"/>
                    <a:pt x="6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5" name="Google Shape;5545;p41"/>
            <p:cNvSpPr/>
            <p:nvPr/>
          </p:nvSpPr>
          <p:spPr>
            <a:xfrm>
              <a:off x="4315431" y="2991183"/>
              <a:ext cx="44170" cy="108498"/>
            </a:xfrm>
            <a:custGeom>
              <a:avLst/>
              <a:gdLst/>
              <a:ahLst/>
              <a:cxnLst/>
              <a:rect l="l" t="t" r="r" b="b"/>
              <a:pathLst>
                <a:path w="149" h="366" extrusionOk="0">
                  <a:moveTo>
                    <a:pt x="32" y="1"/>
                  </a:moveTo>
                  <a:cubicBezTo>
                    <a:pt x="14" y="1"/>
                    <a:pt x="1" y="3"/>
                    <a:pt x="1" y="3"/>
                  </a:cubicBezTo>
                  <a:cubicBezTo>
                    <a:pt x="86" y="98"/>
                    <a:pt x="114" y="241"/>
                    <a:pt x="60" y="365"/>
                  </a:cubicBezTo>
                  <a:cubicBezTo>
                    <a:pt x="148" y="226"/>
                    <a:pt x="108" y="65"/>
                    <a:pt x="45" y="1"/>
                  </a:cubicBezTo>
                  <a:cubicBezTo>
                    <a:pt x="41" y="1"/>
                    <a:pt x="36" y="1"/>
                    <a:pt x="3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6" name="Google Shape;5546;p41"/>
            <p:cNvSpPr/>
            <p:nvPr/>
          </p:nvSpPr>
          <p:spPr>
            <a:xfrm>
              <a:off x="4427189" y="2991776"/>
              <a:ext cx="42687" cy="101383"/>
            </a:xfrm>
            <a:custGeom>
              <a:avLst/>
              <a:gdLst/>
              <a:ahLst/>
              <a:cxnLst/>
              <a:rect l="l" t="t" r="r" b="b"/>
              <a:pathLst>
                <a:path w="144" h="342" extrusionOk="0">
                  <a:moveTo>
                    <a:pt x="39" y="0"/>
                  </a:moveTo>
                  <a:cubicBezTo>
                    <a:pt x="16" y="0"/>
                    <a:pt x="0" y="6"/>
                    <a:pt x="0" y="6"/>
                  </a:cubicBezTo>
                  <a:cubicBezTo>
                    <a:pt x="88" y="130"/>
                    <a:pt x="110" y="196"/>
                    <a:pt x="65" y="342"/>
                  </a:cubicBezTo>
                  <a:cubicBezTo>
                    <a:pt x="144" y="233"/>
                    <a:pt x="105" y="51"/>
                    <a:pt x="58" y="1"/>
                  </a:cubicBezTo>
                  <a:cubicBezTo>
                    <a:pt x="51" y="1"/>
                    <a:pt x="45" y="0"/>
                    <a:pt x="39"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7" name="Google Shape;5547;p41"/>
            <p:cNvSpPr/>
            <p:nvPr/>
          </p:nvSpPr>
          <p:spPr>
            <a:xfrm>
              <a:off x="4517900" y="2989998"/>
              <a:ext cx="30237" cy="70257"/>
            </a:xfrm>
            <a:custGeom>
              <a:avLst/>
              <a:gdLst/>
              <a:ahLst/>
              <a:cxnLst/>
              <a:rect l="l" t="t" r="r" b="b"/>
              <a:pathLst>
                <a:path w="102" h="237" extrusionOk="0">
                  <a:moveTo>
                    <a:pt x="1" y="1"/>
                  </a:moveTo>
                  <a:cubicBezTo>
                    <a:pt x="50" y="65"/>
                    <a:pt x="76" y="155"/>
                    <a:pt x="54" y="237"/>
                  </a:cubicBezTo>
                  <a:cubicBezTo>
                    <a:pt x="101" y="144"/>
                    <a:pt x="44" y="7"/>
                    <a:pt x="44" y="7"/>
                  </a:cubicBezTo>
                  <a:lnTo>
                    <a:pt x="1"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8" name="Google Shape;5548;p41"/>
            <p:cNvSpPr/>
            <p:nvPr/>
          </p:nvSpPr>
          <p:spPr>
            <a:xfrm>
              <a:off x="4595567" y="2990887"/>
              <a:ext cx="19269" cy="54842"/>
            </a:xfrm>
            <a:custGeom>
              <a:avLst/>
              <a:gdLst/>
              <a:ahLst/>
              <a:cxnLst/>
              <a:rect l="l" t="t" r="r" b="b"/>
              <a:pathLst>
                <a:path w="65" h="185" extrusionOk="0">
                  <a:moveTo>
                    <a:pt x="26" y="0"/>
                  </a:moveTo>
                  <a:lnTo>
                    <a:pt x="0" y="2"/>
                  </a:lnTo>
                  <a:cubicBezTo>
                    <a:pt x="32" y="47"/>
                    <a:pt x="41" y="124"/>
                    <a:pt x="21" y="184"/>
                  </a:cubicBezTo>
                  <a:cubicBezTo>
                    <a:pt x="64" y="120"/>
                    <a:pt x="26" y="0"/>
                    <a:pt x="2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49" name="Google Shape;5549;p41"/>
            <p:cNvSpPr/>
            <p:nvPr/>
          </p:nvSpPr>
          <p:spPr>
            <a:xfrm>
              <a:off x="4140827" y="2922112"/>
              <a:ext cx="42984" cy="60178"/>
            </a:xfrm>
            <a:custGeom>
              <a:avLst/>
              <a:gdLst/>
              <a:ahLst/>
              <a:cxnLst/>
              <a:rect l="l" t="t" r="r" b="b"/>
              <a:pathLst>
                <a:path w="145" h="203" extrusionOk="0">
                  <a:moveTo>
                    <a:pt x="50" y="1"/>
                  </a:moveTo>
                  <a:cubicBezTo>
                    <a:pt x="90" y="59"/>
                    <a:pt x="63" y="159"/>
                    <a:pt x="1" y="202"/>
                  </a:cubicBezTo>
                  <a:lnTo>
                    <a:pt x="43" y="196"/>
                  </a:lnTo>
                  <a:cubicBezTo>
                    <a:pt x="43" y="196"/>
                    <a:pt x="144" y="80"/>
                    <a:pt x="5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0" name="Google Shape;5550;p41"/>
            <p:cNvSpPr/>
            <p:nvPr/>
          </p:nvSpPr>
          <p:spPr>
            <a:xfrm>
              <a:off x="4217606" y="2889207"/>
              <a:ext cx="51284" cy="94269"/>
            </a:xfrm>
            <a:custGeom>
              <a:avLst/>
              <a:gdLst/>
              <a:ahLst/>
              <a:cxnLst/>
              <a:rect l="l" t="t" r="r" b="b"/>
              <a:pathLst>
                <a:path w="173" h="318" extrusionOk="0">
                  <a:moveTo>
                    <a:pt x="54" y="0"/>
                  </a:moveTo>
                  <a:cubicBezTo>
                    <a:pt x="91" y="73"/>
                    <a:pt x="82" y="204"/>
                    <a:pt x="1" y="315"/>
                  </a:cubicBezTo>
                  <a:lnTo>
                    <a:pt x="61" y="317"/>
                  </a:lnTo>
                  <a:cubicBezTo>
                    <a:pt x="61" y="317"/>
                    <a:pt x="172" y="157"/>
                    <a:pt x="5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1" name="Google Shape;5551;p41"/>
            <p:cNvSpPr/>
            <p:nvPr/>
          </p:nvSpPr>
          <p:spPr>
            <a:xfrm>
              <a:off x="4314838" y="2877053"/>
              <a:ext cx="45355" cy="108498"/>
            </a:xfrm>
            <a:custGeom>
              <a:avLst/>
              <a:gdLst/>
              <a:ahLst/>
              <a:cxnLst/>
              <a:rect l="l" t="t" r="r" b="b"/>
              <a:pathLst>
                <a:path w="153" h="366" extrusionOk="0">
                  <a:moveTo>
                    <a:pt x="67" y="1"/>
                  </a:moveTo>
                  <a:cubicBezTo>
                    <a:pt x="118" y="127"/>
                    <a:pt x="86" y="268"/>
                    <a:pt x="0" y="361"/>
                  </a:cubicBezTo>
                  <a:cubicBezTo>
                    <a:pt x="0" y="361"/>
                    <a:pt x="16" y="365"/>
                    <a:pt x="35" y="365"/>
                  </a:cubicBezTo>
                  <a:cubicBezTo>
                    <a:pt x="39" y="365"/>
                    <a:pt x="42" y="365"/>
                    <a:pt x="45" y="365"/>
                  </a:cubicBezTo>
                  <a:cubicBezTo>
                    <a:pt x="110" y="301"/>
                    <a:pt x="152" y="140"/>
                    <a:pt x="67"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2" name="Google Shape;5552;p41"/>
            <p:cNvSpPr/>
            <p:nvPr/>
          </p:nvSpPr>
          <p:spPr>
            <a:xfrm>
              <a:off x="4426596" y="2885353"/>
              <a:ext cx="44170" cy="101680"/>
            </a:xfrm>
            <a:custGeom>
              <a:avLst/>
              <a:gdLst/>
              <a:ahLst/>
              <a:cxnLst/>
              <a:rect l="l" t="t" r="r" b="b"/>
              <a:pathLst>
                <a:path w="149" h="343" extrusionOk="0">
                  <a:moveTo>
                    <a:pt x="69" y="1"/>
                  </a:moveTo>
                  <a:lnTo>
                    <a:pt x="69" y="1"/>
                  </a:lnTo>
                  <a:cubicBezTo>
                    <a:pt x="112" y="146"/>
                    <a:pt x="90" y="213"/>
                    <a:pt x="0" y="337"/>
                  </a:cubicBezTo>
                  <a:cubicBezTo>
                    <a:pt x="0" y="337"/>
                    <a:pt x="15" y="342"/>
                    <a:pt x="39" y="342"/>
                  </a:cubicBezTo>
                  <a:cubicBezTo>
                    <a:pt x="45" y="342"/>
                    <a:pt x="51" y="342"/>
                    <a:pt x="58" y="341"/>
                  </a:cubicBezTo>
                  <a:cubicBezTo>
                    <a:pt x="107" y="294"/>
                    <a:pt x="148" y="110"/>
                    <a:pt x="6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3" name="Google Shape;5553;p41"/>
            <p:cNvSpPr/>
            <p:nvPr/>
          </p:nvSpPr>
          <p:spPr>
            <a:xfrm>
              <a:off x="4517307" y="2919741"/>
              <a:ext cx="31423" cy="69368"/>
            </a:xfrm>
            <a:custGeom>
              <a:avLst/>
              <a:gdLst/>
              <a:ahLst/>
              <a:cxnLst/>
              <a:rect l="l" t="t" r="r" b="b"/>
              <a:pathLst>
                <a:path w="106" h="234" extrusionOk="0">
                  <a:moveTo>
                    <a:pt x="58" y="0"/>
                  </a:moveTo>
                  <a:cubicBezTo>
                    <a:pt x="78" y="82"/>
                    <a:pt x="52" y="172"/>
                    <a:pt x="1" y="234"/>
                  </a:cubicBezTo>
                  <a:lnTo>
                    <a:pt x="43" y="229"/>
                  </a:lnTo>
                  <a:cubicBezTo>
                    <a:pt x="43" y="229"/>
                    <a:pt x="106" y="94"/>
                    <a:pt x="5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4" name="Google Shape;5554;p41"/>
            <p:cNvSpPr/>
            <p:nvPr/>
          </p:nvSpPr>
          <p:spPr>
            <a:xfrm>
              <a:off x="4594678" y="2935452"/>
              <a:ext cx="20158" cy="54842"/>
            </a:xfrm>
            <a:custGeom>
              <a:avLst/>
              <a:gdLst/>
              <a:ahLst/>
              <a:cxnLst/>
              <a:rect l="l" t="t" r="r" b="b"/>
              <a:pathLst>
                <a:path w="68" h="185" extrusionOk="0">
                  <a:moveTo>
                    <a:pt x="24" y="1"/>
                  </a:moveTo>
                  <a:cubicBezTo>
                    <a:pt x="44" y="61"/>
                    <a:pt x="33" y="138"/>
                    <a:pt x="1" y="183"/>
                  </a:cubicBezTo>
                  <a:lnTo>
                    <a:pt x="27" y="185"/>
                  </a:lnTo>
                  <a:cubicBezTo>
                    <a:pt x="27" y="185"/>
                    <a:pt x="67" y="65"/>
                    <a:pt x="2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5" name="Google Shape;5555;p41"/>
            <p:cNvSpPr/>
            <p:nvPr/>
          </p:nvSpPr>
          <p:spPr>
            <a:xfrm>
              <a:off x="2311195" y="2230807"/>
              <a:ext cx="542485" cy="770454"/>
            </a:xfrm>
            <a:custGeom>
              <a:avLst/>
              <a:gdLst/>
              <a:ahLst/>
              <a:cxnLst/>
              <a:rect l="l" t="t" r="r" b="b"/>
              <a:pathLst>
                <a:path w="1830" h="2599" extrusionOk="0">
                  <a:moveTo>
                    <a:pt x="41" y="0"/>
                  </a:moveTo>
                  <a:lnTo>
                    <a:pt x="41" y="0"/>
                  </a:lnTo>
                  <a:cubicBezTo>
                    <a:pt x="0" y="1540"/>
                    <a:pt x="688" y="2395"/>
                    <a:pt x="1636" y="2598"/>
                  </a:cubicBezTo>
                  <a:cubicBezTo>
                    <a:pt x="1829" y="2093"/>
                    <a:pt x="1705" y="652"/>
                    <a:pt x="41" y="0"/>
                  </a:cubicBezTo>
                  <a:close/>
                </a:path>
              </a:pathLst>
            </a:custGeom>
            <a:solidFill>
              <a:srgbClr val="845F34"/>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6" name="Google Shape;5556;p41"/>
            <p:cNvSpPr/>
            <p:nvPr/>
          </p:nvSpPr>
          <p:spPr>
            <a:xfrm>
              <a:off x="2379080" y="2334859"/>
              <a:ext cx="417388" cy="666403"/>
            </a:xfrm>
            <a:custGeom>
              <a:avLst/>
              <a:gdLst/>
              <a:ahLst/>
              <a:cxnLst/>
              <a:rect l="l" t="t" r="r" b="b"/>
              <a:pathLst>
                <a:path w="1408" h="2248" extrusionOk="0">
                  <a:moveTo>
                    <a:pt x="0" y="1"/>
                  </a:moveTo>
                  <a:cubicBezTo>
                    <a:pt x="673" y="1236"/>
                    <a:pt x="1215" y="2115"/>
                    <a:pt x="1407" y="2247"/>
                  </a:cubicBezTo>
                  <a:cubicBezTo>
                    <a:pt x="1358" y="2003"/>
                    <a:pt x="823" y="1191"/>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7" name="Google Shape;5557;p41"/>
            <p:cNvSpPr/>
            <p:nvPr/>
          </p:nvSpPr>
          <p:spPr>
            <a:xfrm>
              <a:off x="2735106" y="2843555"/>
              <a:ext cx="65810" cy="61660"/>
            </a:xfrm>
            <a:custGeom>
              <a:avLst/>
              <a:gdLst/>
              <a:ahLst/>
              <a:cxnLst/>
              <a:rect l="l" t="t" r="r" b="b"/>
              <a:pathLst>
                <a:path w="222" h="208" extrusionOk="0">
                  <a:moveTo>
                    <a:pt x="171" y="1"/>
                  </a:moveTo>
                  <a:cubicBezTo>
                    <a:pt x="48" y="1"/>
                    <a:pt x="1" y="154"/>
                    <a:pt x="1" y="154"/>
                  </a:cubicBezTo>
                  <a:lnTo>
                    <a:pt x="22" y="208"/>
                  </a:lnTo>
                  <a:cubicBezTo>
                    <a:pt x="28" y="107"/>
                    <a:pt x="119" y="9"/>
                    <a:pt x="215" y="9"/>
                  </a:cubicBezTo>
                  <a:cubicBezTo>
                    <a:pt x="217" y="9"/>
                    <a:pt x="219" y="9"/>
                    <a:pt x="221" y="9"/>
                  </a:cubicBezTo>
                  <a:cubicBezTo>
                    <a:pt x="203" y="3"/>
                    <a:pt x="187" y="1"/>
                    <a:pt x="17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8" name="Google Shape;5558;p41"/>
            <p:cNvSpPr/>
            <p:nvPr/>
          </p:nvSpPr>
          <p:spPr>
            <a:xfrm>
              <a:off x="2673446" y="2732389"/>
              <a:ext cx="110276" cy="85375"/>
            </a:xfrm>
            <a:custGeom>
              <a:avLst/>
              <a:gdLst/>
              <a:ahLst/>
              <a:cxnLst/>
              <a:rect l="l" t="t" r="r" b="b"/>
              <a:pathLst>
                <a:path w="372" h="288" extrusionOk="0">
                  <a:moveTo>
                    <a:pt x="333" y="1"/>
                  </a:moveTo>
                  <a:cubicBezTo>
                    <a:pt x="96" y="1"/>
                    <a:pt x="1" y="219"/>
                    <a:pt x="1" y="219"/>
                  </a:cubicBezTo>
                  <a:lnTo>
                    <a:pt x="46" y="287"/>
                  </a:lnTo>
                  <a:cubicBezTo>
                    <a:pt x="117" y="114"/>
                    <a:pt x="260" y="13"/>
                    <a:pt x="372" y="3"/>
                  </a:cubicBezTo>
                  <a:cubicBezTo>
                    <a:pt x="358" y="1"/>
                    <a:pt x="345" y="1"/>
                    <a:pt x="333"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59" name="Google Shape;5559;p41"/>
            <p:cNvSpPr/>
            <p:nvPr/>
          </p:nvSpPr>
          <p:spPr>
            <a:xfrm>
              <a:off x="2605561" y="2608476"/>
              <a:ext cx="120355" cy="98122"/>
            </a:xfrm>
            <a:custGeom>
              <a:avLst/>
              <a:gdLst/>
              <a:ahLst/>
              <a:cxnLst/>
              <a:rect l="l" t="t" r="r" b="b"/>
              <a:pathLst>
                <a:path w="406" h="331" extrusionOk="0">
                  <a:moveTo>
                    <a:pt x="406" y="1"/>
                  </a:moveTo>
                  <a:cubicBezTo>
                    <a:pt x="185" y="3"/>
                    <a:pt x="29" y="164"/>
                    <a:pt x="1" y="283"/>
                  </a:cubicBezTo>
                  <a:cubicBezTo>
                    <a:pt x="16" y="309"/>
                    <a:pt x="37" y="331"/>
                    <a:pt x="37" y="331"/>
                  </a:cubicBezTo>
                  <a:cubicBezTo>
                    <a:pt x="82" y="168"/>
                    <a:pt x="226" y="33"/>
                    <a:pt x="406"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0" name="Google Shape;5560;p41"/>
            <p:cNvSpPr/>
            <p:nvPr/>
          </p:nvSpPr>
          <p:spPr>
            <a:xfrm>
              <a:off x="2523150" y="2485155"/>
              <a:ext cx="113833" cy="93972"/>
            </a:xfrm>
            <a:custGeom>
              <a:avLst/>
              <a:gdLst/>
              <a:ahLst/>
              <a:cxnLst/>
              <a:rect l="l" t="t" r="r" b="b"/>
              <a:pathLst>
                <a:path w="384" h="317" extrusionOk="0">
                  <a:moveTo>
                    <a:pt x="362" y="0"/>
                  </a:moveTo>
                  <a:cubicBezTo>
                    <a:pt x="187" y="0"/>
                    <a:pt x="21" y="166"/>
                    <a:pt x="0" y="252"/>
                  </a:cubicBezTo>
                  <a:cubicBezTo>
                    <a:pt x="20" y="295"/>
                    <a:pt x="45" y="316"/>
                    <a:pt x="45" y="316"/>
                  </a:cubicBezTo>
                  <a:cubicBezTo>
                    <a:pt x="127" y="126"/>
                    <a:pt x="187" y="53"/>
                    <a:pt x="384" y="1"/>
                  </a:cubicBezTo>
                  <a:cubicBezTo>
                    <a:pt x="376" y="1"/>
                    <a:pt x="369" y="0"/>
                    <a:pt x="36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1" name="Google Shape;5561;p41"/>
            <p:cNvSpPr/>
            <p:nvPr/>
          </p:nvSpPr>
          <p:spPr>
            <a:xfrm>
              <a:off x="2460898" y="2409266"/>
              <a:ext cx="75296" cy="68182"/>
            </a:xfrm>
            <a:custGeom>
              <a:avLst/>
              <a:gdLst/>
              <a:ahLst/>
              <a:cxnLst/>
              <a:rect l="l" t="t" r="r" b="b"/>
              <a:pathLst>
                <a:path w="254" h="230" extrusionOk="0">
                  <a:moveTo>
                    <a:pt x="253" y="0"/>
                  </a:moveTo>
                  <a:lnTo>
                    <a:pt x="253" y="0"/>
                  </a:lnTo>
                  <a:cubicBezTo>
                    <a:pt x="112" y="11"/>
                    <a:pt x="1" y="176"/>
                    <a:pt x="1" y="176"/>
                  </a:cubicBezTo>
                  <a:lnTo>
                    <a:pt x="24" y="229"/>
                  </a:lnTo>
                  <a:cubicBezTo>
                    <a:pt x="60" y="127"/>
                    <a:pt x="144" y="35"/>
                    <a:pt x="25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2" name="Google Shape;5562;p41"/>
            <p:cNvSpPr/>
            <p:nvPr/>
          </p:nvSpPr>
          <p:spPr>
            <a:xfrm>
              <a:off x="2406946" y="2341974"/>
              <a:ext cx="63735" cy="45949"/>
            </a:xfrm>
            <a:custGeom>
              <a:avLst/>
              <a:gdLst/>
              <a:ahLst/>
              <a:cxnLst/>
              <a:rect l="l" t="t" r="r" b="b"/>
              <a:pathLst>
                <a:path w="215" h="155" extrusionOk="0">
                  <a:moveTo>
                    <a:pt x="212" y="0"/>
                  </a:moveTo>
                  <a:cubicBezTo>
                    <a:pt x="106" y="0"/>
                    <a:pt x="0" y="129"/>
                    <a:pt x="0" y="129"/>
                  </a:cubicBezTo>
                  <a:lnTo>
                    <a:pt x="20" y="154"/>
                  </a:lnTo>
                  <a:cubicBezTo>
                    <a:pt x="50" y="88"/>
                    <a:pt x="131" y="22"/>
                    <a:pt x="215" y="0"/>
                  </a:cubicBezTo>
                  <a:cubicBezTo>
                    <a:pt x="214" y="0"/>
                    <a:pt x="213" y="0"/>
                    <a:pt x="21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3" name="Google Shape;5563;p41"/>
            <p:cNvSpPr/>
            <p:nvPr/>
          </p:nvSpPr>
          <p:spPr>
            <a:xfrm>
              <a:off x="2652695" y="2899286"/>
              <a:ext cx="78853" cy="40316"/>
            </a:xfrm>
            <a:custGeom>
              <a:avLst/>
              <a:gdLst/>
              <a:ahLst/>
              <a:cxnLst/>
              <a:rect l="l" t="t" r="r" b="b"/>
              <a:pathLst>
                <a:path w="266" h="136" extrusionOk="0">
                  <a:moveTo>
                    <a:pt x="188" y="0"/>
                  </a:moveTo>
                  <a:cubicBezTo>
                    <a:pt x="127" y="0"/>
                    <a:pt x="17" y="17"/>
                    <a:pt x="0" y="136"/>
                  </a:cubicBezTo>
                  <a:cubicBezTo>
                    <a:pt x="29" y="70"/>
                    <a:pt x="110" y="31"/>
                    <a:pt x="188" y="31"/>
                  </a:cubicBezTo>
                  <a:cubicBezTo>
                    <a:pt x="215" y="31"/>
                    <a:pt x="242" y="36"/>
                    <a:pt x="266" y="46"/>
                  </a:cubicBezTo>
                  <a:lnTo>
                    <a:pt x="227" y="3"/>
                  </a:lnTo>
                  <a:cubicBezTo>
                    <a:pt x="227" y="3"/>
                    <a:pt x="211" y="0"/>
                    <a:pt x="18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4" name="Google Shape;5564;p41"/>
            <p:cNvSpPr/>
            <p:nvPr/>
          </p:nvSpPr>
          <p:spPr>
            <a:xfrm>
              <a:off x="2558130" y="2804128"/>
              <a:ext cx="118280" cy="70850"/>
            </a:xfrm>
            <a:custGeom>
              <a:avLst/>
              <a:gdLst/>
              <a:ahLst/>
              <a:cxnLst/>
              <a:rect l="l" t="t" r="r" b="b"/>
              <a:pathLst>
                <a:path w="399" h="239" extrusionOk="0">
                  <a:moveTo>
                    <a:pt x="353" y="0"/>
                  </a:moveTo>
                  <a:cubicBezTo>
                    <a:pt x="317" y="0"/>
                    <a:pt x="87" y="9"/>
                    <a:pt x="0" y="238"/>
                  </a:cubicBezTo>
                  <a:cubicBezTo>
                    <a:pt x="56" y="150"/>
                    <a:pt x="192" y="70"/>
                    <a:pt x="361" y="70"/>
                  </a:cubicBezTo>
                  <a:cubicBezTo>
                    <a:pt x="374" y="70"/>
                    <a:pt x="386" y="70"/>
                    <a:pt x="399" y="71"/>
                  </a:cubicBezTo>
                  <a:lnTo>
                    <a:pt x="358" y="0"/>
                  </a:lnTo>
                  <a:cubicBezTo>
                    <a:pt x="358" y="0"/>
                    <a:pt x="356" y="0"/>
                    <a:pt x="35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5" name="Google Shape;5565;p41"/>
            <p:cNvSpPr/>
            <p:nvPr/>
          </p:nvSpPr>
          <p:spPr>
            <a:xfrm>
              <a:off x="2471570" y="2695630"/>
              <a:ext cx="136362" cy="73221"/>
            </a:xfrm>
            <a:custGeom>
              <a:avLst/>
              <a:gdLst/>
              <a:ahLst/>
              <a:cxnLst/>
              <a:rect l="l" t="t" r="r" b="b"/>
              <a:pathLst>
                <a:path w="460" h="247" extrusionOk="0">
                  <a:moveTo>
                    <a:pt x="378" y="1"/>
                  </a:moveTo>
                  <a:cubicBezTo>
                    <a:pt x="256" y="1"/>
                    <a:pt x="86" y="75"/>
                    <a:pt x="1" y="246"/>
                  </a:cubicBezTo>
                  <a:cubicBezTo>
                    <a:pt x="91" y="121"/>
                    <a:pt x="235" y="52"/>
                    <a:pt x="377" y="52"/>
                  </a:cubicBezTo>
                  <a:cubicBezTo>
                    <a:pt x="405" y="52"/>
                    <a:pt x="432" y="55"/>
                    <a:pt x="459" y="60"/>
                  </a:cubicBezTo>
                  <a:cubicBezTo>
                    <a:pt x="459" y="60"/>
                    <a:pt x="451" y="30"/>
                    <a:pt x="434" y="7"/>
                  </a:cubicBezTo>
                  <a:cubicBezTo>
                    <a:pt x="417" y="3"/>
                    <a:pt x="398" y="1"/>
                    <a:pt x="378"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6" name="Google Shape;5566;p41"/>
            <p:cNvSpPr/>
            <p:nvPr/>
          </p:nvSpPr>
          <p:spPr>
            <a:xfrm>
              <a:off x="2399831" y="2563713"/>
              <a:ext cx="128655" cy="70553"/>
            </a:xfrm>
            <a:custGeom>
              <a:avLst/>
              <a:gdLst/>
              <a:ahLst/>
              <a:cxnLst/>
              <a:rect l="l" t="t" r="r" b="b"/>
              <a:pathLst>
                <a:path w="434" h="238" extrusionOk="0">
                  <a:moveTo>
                    <a:pt x="363" y="1"/>
                  </a:moveTo>
                  <a:cubicBezTo>
                    <a:pt x="259" y="1"/>
                    <a:pt x="61" y="85"/>
                    <a:pt x="1" y="237"/>
                  </a:cubicBezTo>
                  <a:cubicBezTo>
                    <a:pt x="115" y="107"/>
                    <a:pt x="197" y="72"/>
                    <a:pt x="346" y="72"/>
                  </a:cubicBezTo>
                  <a:cubicBezTo>
                    <a:pt x="372" y="72"/>
                    <a:pt x="402" y="73"/>
                    <a:pt x="434" y="75"/>
                  </a:cubicBezTo>
                  <a:cubicBezTo>
                    <a:pt x="434" y="75"/>
                    <a:pt x="425" y="40"/>
                    <a:pt x="395" y="4"/>
                  </a:cubicBezTo>
                  <a:cubicBezTo>
                    <a:pt x="386" y="2"/>
                    <a:pt x="375" y="1"/>
                    <a:pt x="363"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7" name="Google Shape;5567;p41"/>
            <p:cNvSpPr/>
            <p:nvPr/>
          </p:nvSpPr>
          <p:spPr>
            <a:xfrm>
              <a:off x="2375819" y="2465590"/>
              <a:ext cx="91007" cy="44170"/>
            </a:xfrm>
            <a:custGeom>
              <a:avLst/>
              <a:gdLst/>
              <a:ahLst/>
              <a:cxnLst/>
              <a:rect l="l" t="t" r="r" b="b"/>
              <a:pathLst>
                <a:path w="307" h="149" extrusionOk="0">
                  <a:moveTo>
                    <a:pt x="270" y="1"/>
                  </a:moveTo>
                  <a:cubicBezTo>
                    <a:pt x="270" y="1"/>
                    <a:pt x="73" y="29"/>
                    <a:pt x="1" y="149"/>
                  </a:cubicBezTo>
                  <a:cubicBezTo>
                    <a:pt x="69" y="78"/>
                    <a:pt x="168" y="43"/>
                    <a:pt x="262" y="43"/>
                  </a:cubicBezTo>
                  <a:cubicBezTo>
                    <a:pt x="277" y="43"/>
                    <a:pt x="292" y="44"/>
                    <a:pt x="307" y="46"/>
                  </a:cubicBezTo>
                  <a:lnTo>
                    <a:pt x="270"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8" name="Google Shape;5568;p41"/>
            <p:cNvSpPr/>
            <p:nvPr/>
          </p:nvSpPr>
          <p:spPr>
            <a:xfrm>
              <a:off x="2344100" y="2381400"/>
              <a:ext cx="67588" cy="40020"/>
            </a:xfrm>
            <a:custGeom>
              <a:avLst/>
              <a:gdLst/>
              <a:ahLst/>
              <a:cxnLst/>
              <a:rect l="l" t="t" r="r" b="b"/>
              <a:pathLst>
                <a:path w="228" h="135" extrusionOk="0">
                  <a:moveTo>
                    <a:pt x="210" y="0"/>
                  </a:moveTo>
                  <a:cubicBezTo>
                    <a:pt x="210" y="0"/>
                    <a:pt x="45" y="39"/>
                    <a:pt x="0" y="135"/>
                  </a:cubicBezTo>
                  <a:cubicBezTo>
                    <a:pt x="56" y="74"/>
                    <a:pt x="146" y="30"/>
                    <a:pt x="218" y="30"/>
                  </a:cubicBezTo>
                  <a:cubicBezTo>
                    <a:pt x="221" y="30"/>
                    <a:pt x="224" y="30"/>
                    <a:pt x="227" y="30"/>
                  </a:cubicBezTo>
                  <a:lnTo>
                    <a:pt x="210"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69" name="Google Shape;5569;p41"/>
            <p:cNvSpPr/>
            <p:nvPr/>
          </p:nvSpPr>
          <p:spPr>
            <a:xfrm>
              <a:off x="2164457" y="3492468"/>
              <a:ext cx="621042" cy="447628"/>
            </a:xfrm>
            <a:custGeom>
              <a:avLst/>
              <a:gdLst/>
              <a:ahLst/>
              <a:cxnLst/>
              <a:rect l="l" t="t" r="r" b="b"/>
              <a:pathLst>
                <a:path w="2095" h="1510" extrusionOk="0">
                  <a:moveTo>
                    <a:pt x="1810" y="1"/>
                  </a:moveTo>
                  <a:cubicBezTo>
                    <a:pt x="1269" y="1"/>
                    <a:pt x="380" y="328"/>
                    <a:pt x="0" y="1510"/>
                  </a:cubicBezTo>
                  <a:cubicBezTo>
                    <a:pt x="1294" y="1465"/>
                    <a:pt x="1975" y="844"/>
                    <a:pt x="2095" y="39"/>
                  </a:cubicBezTo>
                  <a:cubicBezTo>
                    <a:pt x="2020" y="15"/>
                    <a:pt x="1923" y="1"/>
                    <a:pt x="1810" y="1"/>
                  </a:cubicBezTo>
                  <a:close/>
                </a:path>
              </a:pathLst>
            </a:custGeom>
            <a:solidFill>
              <a:srgbClr val="845F34"/>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0" name="Google Shape;5570;p41"/>
            <p:cNvSpPr/>
            <p:nvPr/>
          </p:nvSpPr>
          <p:spPr>
            <a:xfrm>
              <a:off x="2248350" y="3503733"/>
              <a:ext cx="537149" cy="384486"/>
            </a:xfrm>
            <a:custGeom>
              <a:avLst/>
              <a:gdLst/>
              <a:ahLst/>
              <a:cxnLst/>
              <a:rect l="l" t="t" r="r" b="b"/>
              <a:pathLst>
                <a:path w="1812" h="1297" extrusionOk="0">
                  <a:moveTo>
                    <a:pt x="1812" y="1"/>
                  </a:moveTo>
                  <a:lnTo>
                    <a:pt x="1812" y="1"/>
                  </a:lnTo>
                  <a:cubicBezTo>
                    <a:pt x="1611" y="54"/>
                    <a:pt x="957" y="545"/>
                    <a:pt x="0" y="1296"/>
                  </a:cubicBezTo>
                  <a:cubicBezTo>
                    <a:pt x="1002" y="669"/>
                    <a:pt x="1711" y="168"/>
                    <a:pt x="181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1" name="Google Shape;5571;p41"/>
            <p:cNvSpPr/>
            <p:nvPr/>
          </p:nvSpPr>
          <p:spPr>
            <a:xfrm>
              <a:off x="2645580" y="3508180"/>
              <a:ext cx="63142" cy="52470"/>
            </a:xfrm>
            <a:custGeom>
              <a:avLst/>
              <a:gdLst/>
              <a:ahLst/>
              <a:cxnLst/>
              <a:rect l="l" t="t" r="r" b="b"/>
              <a:pathLst>
                <a:path w="213" h="177" extrusionOk="0">
                  <a:moveTo>
                    <a:pt x="35" y="1"/>
                  </a:moveTo>
                  <a:cubicBezTo>
                    <a:pt x="1" y="136"/>
                    <a:pt x="168" y="176"/>
                    <a:pt x="168" y="176"/>
                  </a:cubicBezTo>
                  <a:lnTo>
                    <a:pt x="213" y="157"/>
                  </a:lnTo>
                  <a:cubicBezTo>
                    <a:pt x="125" y="155"/>
                    <a:pt x="35" y="82"/>
                    <a:pt x="3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2" name="Google Shape;5572;p41"/>
            <p:cNvSpPr/>
            <p:nvPr/>
          </p:nvSpPr>
          <p:spPr>
            <a:xfrm>
              <a:off x="2559316" y="3528041"/>
              <a:ext cx="78260" cy="88933"/>
            </a:xfrm>
            <a:custGeom>
              <a:avLst/>
              <a:gdLst/>
              <a:ahLst/>
              <a:cxnLst/>
              <a:rect l="l" t="t" r="r" b="b"/>
              <a:pathLst>
                <a:path w="264" h="300" extrusionOk="0">
                  <a:moveTo>
                    <a:pt x="7" y="0"/>
                  </a:moveTo>
                  <a:cubicBezTo>
                    <a:pt x="0" y="225"/>
                    <a:pt x="208" y="300"/>
                    <a:pt x="208" y="300"/>
                  </a:cubicBezTo>
                  <a:lnTo>
                    <a:pt x="264" y="257"/>
                  </a:lnTo>
                  <a:cubicBezTo>
                    <a:pt x="114" y="208"/>
                    <a:pt x="22" y="92"/>
                    <a:pt x="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3" name="Google Shape;5573;p41"/>
            <p:cNvSpPr/>
            <p:nvPr/>
          </p:nvSpPr>
          <p:spPr>
            <a:xfrm>
              <a:off x="2460305" y="3582587"/>
              <a:ext cx="87746" cy="96640"/>
            </a:xfrm>
            <a:custGeom>
              <a:avLst/>
              <a:gdLst/>
              <a:ahLst/>
              <a:cxnLst/>
              <a:rect l="l" t="t" r="r" b="b"/>
              <a:pathLst>
                <a:path w="296" h="326" extrusionOk="0">
                  <a:moveTo>
                    <a:pt x="0" y="0"/>
                  </a:moveTo>
                  <a:cubicBezTo>
                    <a:pt x="11" y="187"/>
                    <a:pt x="157" y="309"/>
                    <a:pt x="257" y="326"/>
                  </a:cubicBezTo>
                  <a:cubicBezTo>
                    <a:pt x="279" y="313"/>
                    <a:pt x="296" y="294"/>
                    <a:pt x="296" y="294"/>
                  </a:cubicBezTo>
                  <a:cubicBezTo>
                    <a:pt x="157" y="264"/>
                    <a:pt x="35" y="150"/>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4" name="Google Shape;5574;p41"/>
            <p:cNvSpPr/>
            <p:nvPr/>
          </p:nvSpPr>
          <p:spPr>
            <a:xfrm>
              <a:off x="2360701" y="3663812"/>
              <a:ext cx="84485" cy="91601"/>
            </a:xfrm>
            <a:custGeom>
              <a:avLst/>
              <a:gdLst/>
              <a:ahLst/>
              <a:cxnLst/>
              <a:rect l="l" t="t" r="r" b="b"/>
              <a:pathLst>
                <a:path w="285" h="309" extrusionOk="0">
                  <a:moveTo>
                    <a:pt x="2" y="0"/>
                  </a:moveTo>
                  <a:cubicBezTo>
                    <a:pt x="0" y="155"/>
                    <a:pt x="156" y="296"/>
                    <a:pt x="231" y="309"/>
                  </a:cubicBezTo>
                  <a:cubicBezTo>
                    <a:pt x="268" y="292"/>
                    <a:pt x="285" y="268"/>
                    <a:pt x="285" y="268"/>
                  </a:cubicBezTo>
                  <a:cubicBezTo>
                    <a:pt x="120" y="210"/>
                    <a:pt x="56" y="163"/>
                    <a:pt x="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5" name="Google Shape;5575;p41"/>
            <p:cNvSpPr/>
            <p:nvPr/>
          </p:nvSpPr>
          <p:spPr>
            <a:xfrm>
              <a:off x="2302302" y="3752745"/>
              <a:ext cx="61067" cy="59881"/>
            </a:xfrm>
            <a:custGeom>
              <a:avLst/>
              <a:gdLst/>
              <a:ahLst/>
              <a:cxnLst/>
              <a:rect l="l" t="t" r="r" b="b"/>
              <a:pathLst>
                <a:path w="206" h="202" extrusionOk="0">
                  <a:moveTo>
                    <a:pt x="0" y="0"/>
                  </a:moveTo>
                  <a:cubicBezTo>
                    <a:pt x="17" y="118"/>
                    <a:pt x="163" y="202"/>
                    <a:pt x="163" y="202"/>
                  </a:cubicBezTo>
                  <a:lnTo>
                    <a:pt x="206" y="180"/>
                  </a:lnTo>
                  <a:cubicBezTo>
                    <a:pt x="118" y="154"/>
                    <a:pt x="34" y="90"/>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6" name="Google Shape;5576;p41"/>
            <p:cNvSpPr/>
            <p:nvPr/>
          </p:nvSpPr>
          <p:spPr>
            <a:xfrm>
              <a:off x="2249536" y="3811144"/>
              <a:ext cx="42094" cy="51581"/>
            </a:xfrm>
            <a:custGeom>
              <a:avLst/>
              <a:gdLst/>
              <a:ahLst/>
              <a:cxnLst/>
              <a:rect l="l" t="t" r="r" b="b"/>
              <a:pathLst>
                <a:path w="142" h="174" extrusionOk="0">
                  <a:moveTo>
                    <a:pt x="0" y="0"/>
                  </a:moveTo>
                  <a:cubicBezTo>
                    <a:pt x="2" y="90"/>
                    <a:pt x="118" y="174"/>
                    <a:pt x="118" y="174"/>
                  </a:cubicBezTo>
                  <a:lnTo>
                    <a:pt x="142" y="154"/>
                  </a:lnTo>
                  <a:cubicBezTo>
                    <a:pt x="84" y="135"/>
                    <a:pt x="24" y="69"/>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7" name="Google Shape;5577;p41"/>
            <p:cNvSpPr/>
            <p:nvPr/>
          </p:nvSpPr>
          <p:spPr>
            <a:xfrm>
              <a:off x="2700126" y="3562132"/>
              <a:ext cx="41798" cy="65217"/>
            </a:xfrm>
            <a:custGeom>
              <a:avLst/>
              <a:gdLst/>
              <a:ahLst/>
              <a:cxnLst/>
              <a:rect l="l" t="t" r="r" b="b"/>
              <a:pathLst>
                <a:path w="141" h="220" extrusionOk="0">
                  <a:moveTo>
                    <a:pt x="50" y="1"/>
                  </a:moveTo>
                  <a:lnTo>
                    <a:pt x="18" y="35"/>
                  </a:lnTo>
                  <a:cubicBezTo>
                    <a:pt x="18" y="35"/>
                    <a:pt x="1" y="208"/>
                    <a:pt x="140" y="219"/>
                  </a:cubicBezTo>
                  <a:cubicBezTo>
                    <a:pt x="63" y="191"/>
                    <a:pt x="22" y="82"/>
                    <a:pt x="5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8" name="Google Shape;5578;p41"/>
            <p:cNvSpPr/>
            <p:nvPr/>
          </p:nvSpPr>
          <p:spPr>
            <a:xfrm>
              <a:off x="2627201" y="3613120"/>
              <a:ext cx="65217" cy="96640"/>
            </a:xfrm>
            <a:custGeom>
              <a:avLst/>
              <a:gdLst/>
              <a:ahLst/>
              <a:cxnLst/>
              <a:rect l="l" t="t" r="r" b="b"/>
              <a:pathLst>
                <a:path w="220" h="326" extrusionOk="0">
                  <a:moveTo>
                    <a:pt x="58" y="0"/>
                  </a:moveTo>
                  <a:lnTo>
                    <a:pt x="1" y="39"/>
                  </a:lnTo>
                  <a:cubicBezTo>
                    <a:pt x="1" y="39"/>
                    <a:pt x="5" y="259"/>
                    <a:pt x="219" y="326"/>
                  </a:cubicBezTo>
                  <a:cubicBezTo>
                    <a:pt x="138" y="281"/>
                    <a:pt x="58" y="158"/>
                    <a:pt x="5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79" name="Google Shape;5579;p41"/>
            <p:cNvSpPr/>
            <p:nvPr/>
          </p:nvSpPr>
          <p:spPr>
            <a:xfrm>
              <a:off x="2536490" y="3676559"/>
              <a:ext cx="70849" cy="111166"/>
            </a:xfrm>
            <a:custGeom>
              <a:avLst/>
              <a:gdLst/>
              <a:ahLst/>
              <a:cxnLst/>
              <a:rect l="l" t="t" r="r" b="b"/>
              <a:pathLst>
                <a:path w="239" h="375" extrusionOk="0">
                  <a:moveTo>
                    <a:pt x="60" y="0"/>
                  </a:moveTo>
                  <a:cubicBezTo>
                    <a:pt x="60" y="0"/>
                    <a:pt x="35" y="9"/>
                    <a:pt x="15" y="26"/>
                  </a:cubicBezTo>
                  <a:cubicBezTo>
                    <a:pt x="0" y="127"/>
                    <a:pt x="69" y="304"/>
                    <a:pt x="238" y="375"/>
                  </a:cubicBezTo>
                  <a:cubicBezTo>
                    <a:pt x="110" y="294"/>
                    <a:pt x="41" y="142"/>
                    <a:pt x="6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0" name="Google Shape;5580;p41"/>
            <p:cNvSpPr/>
            <p:nvPr/>
          </p:nvSpPr>
          <p:spPr>
            <a:xfrm>
              <a:off x="2430365" y="3750077"/>
              <a:ext cx="68181" cy="104941"/>
            </a:xfrm>
            <a:custGeom>
              <a:avLst/>
              <a:gdLst/>
              <a:ahLst/>
              <a:cxnLst/>
              <a:rect l="l" t="t" r="r" b="b"/>
              <a:pathLst>
                <a:path w="230" h="354" extrusionOk="0">
                  <a:moveTo>
                    <a:pt x="69" y="1"/>
                  </a:moveTo>
                  <a:cubicBezTo>
                    <a:pt x="69" y="1"/>
                    <a:pt x="41" y="7"/>
                    <a:pt x="14" y="37"/>
                  </a:cubicBezTo>
                  <a:cubicBezTo>
                    <a:pt x="1" y="112"/>
                    <a:pt x="84" y="307"/>
                    <a:pt x="230" y="354"/>
                  </a:cubicBezTo>
                  <a:cubicBezTo>
                    <a:pt x="93" y="249"/>
                    <a:pt x="69" y="174"/>
                    <a:pt x="6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1" name="Google Shape;5581;p41"/>
            <p:cNvSpPr/>
            <p:nvPr/>
          </p:nvSpPr>
          <p:spPr>
            <a:xfrm>
              <a:off x="2354179" y="3806698"/>
              <a:ext cx="41502" cy="75000"/>
            </a:xfrm>
            <a:custGeom>
              <a:avLst/>
              <a:gdLst/>
              <a:ahLst/>
              <a:cxnLst/>
              <a:rect l="l" t="t" r="r" b="b"/>
              <a:pathLst>
                <a:path w="140" h="253" extrusionOk="0">
                  <a:moveTo>
                    <a:pt x="35" y="0"/>
                  </a:moveTo>
                  <a:lnTo>
                    <a:pt x="1" y="35"/>
                  </a:lnTo>
                  <a:cubicBezTo>
                    <a:pt x="1" y="35"/>
                    <a:pt x="33" y="197"/>
                    <a:pt x="140" y="253"/>
                  </a:cubicBezTo>
                  <a:cubicBezTo>
                    <a:pt x="65" y="191"/>
                    <a:pt x="31" y="92"/>
                    <a:pt x="3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2" name="Google Shape;5582;p41"/>
            <p:cNvSpPr/>
            <p:nvPr/>
          </p:nvSpPr>
          <p:spPr>
            <a:xfrm>
              <a:off x="2285701" y="3857982"/>
              <a:ext cx="37055" cy="54842"/>
            </a:xfrm>
            <a:custGeom>
              <a:avLst/>
              <a:gdLst/>
              <a:ahLst/>
              <a:cxnLst/>
              <a:rect l="l" t="t" r="r" b="b"/>
              <a:pathLst>
                <a:path w="125" h="185" extrusionOk="0">
                  <a:moveTo>
                    <a:pt x="24" y="1"/>
                  </a:moveTo>
                  <a:lnTo>
                    <a:pt x="0" y="16"/>
                  </a:lnTo>
                  <a:cubicBezTo>
                    <a:pt x="0" y="16"/>
                    <a:pt x="41" y="153"/>
                    <a:pt x="125" y="185"/>
                  </a:cubicBezTo>
                  <a:cubicBezTo>
                    <a:pt x="69" y="140"/>
                    <a:pt x="26" y="63"/>
                    <a:pt x="2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3" name="Google Shape;5583;p41"/>
            <p:cNvSpPr/>
            <p:nvPr/>
          </p:nvSpPr>
          <p:spPr>
            <a:xfrm>
              <a:off x="1954281" y="3250867"/>
              <a:ext cx="935565" cy="379446"/>
            </a:xfrm>
            <a:custGeom>
              <a:avLst/>
              <a:gdLst/>
              <a:ahLst/>
              <a:cxnLst/>
              <a:rect l="l" t="t" r="r" b="b"/>
              <a:pathLst>
                <a:path w="3156" h="1280" extrusionOk="0">
                  <a:moveTo>
                    <a:pt x="1386" y="0"/>
                  </a:moveTo>
                  <a:cubicBezTo>
                    <a:pt x="974" y="0"/>
                    <a:pt x="507" y="104"/>
                    <a:pt x="0" y="374"/>
                  </a:cubicBezTo>
                  <a:cubicBezTo>
                    <a:pt x="697" y="1003"/>
                    <a:pt x="1376" y="1280"/>
                    <a:pt x="1982" y="1280"/>
                  </a:cubicBezTo>
                  <a:cubicBezTo>
                    <a:pt x="2418" y="1280"/>
                    <a:pt x="2816" y="1136"/>
                    <a:pt x="3155" y="877"/>
                  </a:cubicBezTo>
                  <a:cubicBezTo>
                    <a:pt x="2968" y="533"/>
                    <a:pt x="2318" y="0"/>
                    <a:pt x="1386"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4" name="Google Shape;5584;p41"/>
            <p:cNvSpPr/>
            <p:nvPr/>
          </p:nvSpPr>
          <p:spPr>
            <a:xfrm>
              <a:off x="2074932" y="3387527"/>
              <a:ext cx="814914" cy="127470"/>
            </a:xfrm>
            <a:custGeom>
              <a:avLst/>
              <a:gdLst/>
              <a:ahLst/>
              <a:cxnLst/>
              <a:rect l="l" t="t" r="r" b="b"/>
              <a:pathLst>
                <a:path w="2749" h="430" extrusionOk="0">
                  <a:moveTo>
                    <a:pt x="0" y="1"/>
                  </a:moveTo>
                  <a:lnTo>
                    <a:pt x="0" y="1"/>
                  </a:lnTo>
                  <a:cubicBezTo>
                    <a:pt x="1241" y="268"/>
                    <a:pt x="2206" y="429"/>
                    <a:pt x="2602" y="429"/>
                  </a:cubicBezTo>
                  <a:cubicBezTo>
                    <a:pt x="2666" y="429"/>
                    <a:pt x="2715" y="425"/>
                    <a:pt x="2748" y="416"/>
                  </a:cubicBezTo>
                  <a:cubicBezTo>
                    <a:pt x="2521" y="290"/>
                    <a:pt x="1510" y="161"/>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5" name="Google Shape;5585;p41"/>
            <p:cNvSpPr/>
            <p:nvPr/>
          </p:nvSpPr>
          <p:spPr>
            <a:xfrm>
              <a:off x="2725619" y="3402053"/>
              <a:ext cx="50988" cy="87451"/>
            </a:xfrm>
            <a:custGeom>
              <a:avLst/>
              <a:gdLst/>
              <a:ahLst/>
              <a:cxnLst/>
              <a:rect l="l" t="t" r="r" b="b"/>
              <a:pathLst>
                <a:path w="172" h="295" extrusionOk="0">
                  <a:moveTo>
                    <a:pt x="148" y="1"/>
                  </a:moveTo>
                  <a:cubicBezTo>
                    <a:pt x="1" y="91"/>
                    <a:pt x="114" y="275"/>
                    <a:pt x="114" y="275"/>
                  </a:cubicBezTo>
                  <a:lnTo>
                    <a:pt x="172" y="294"/>
                  </a:lnTo>
                  <a:cubicBezTo>
                    <a:pt x="95" y="219"/>
                    <a:pt x="80" y="74"/>
                    <a:pt x="148"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6" name="Google Shape;5586;p41"/>
            <p:cNvSpPr/>
            <p:nvPr/>
          </p:nvSpPr>
          <p:spPr>
            <a:xfrm>
              <a:off x="2608229" y="3338021"/>
              <a:ext cx="61067" cy="134881"/>
            </a:xfrm>
            <a:custGeom>
              <a:avLst/>
              <a:gdLst/>
              <a:ahLst/>
              <a:cxnLst/>
              <a:rect l="l" t="t" r="r" b="b"/>
              <a:pathLst>
                <a:path w="206" h="455" extrusionOk="0">
                  <a:moveTo>
                    <a:pt x="202" y="1"/>
                  </a:moveTo>
                  <a:cubicBezTo>
                    <a:pt x="0" y="196"/>
                    <a:pt x="120" y="442"/>
                    <a:pt x="120" y="442"/>
                  </a:cubicBezTo>
                  <a:lnTo>
                    <a:pt x="206" y="455"/>
                  </a:lnTo>
                  <a:cubicBezTo>
                    <a:pt x="118" y="279"/>
                    <a:pt x="135" y="97"/>
                    <a:pt x="20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7" name="Google Shape;5587;p41"/>
            <p:cNvSpPr/>
            <p:nvPr/>
          </p:nvSpPr>
          <p:spPr>
            <a:xfrm>
              <a:off x="2484910" y="3299187"/>
              <a:ext cx="48616" cy="153854"/>
            </a:xfrm>
            <a:custGeom>
              <a:avLst/>
              <a:gdLst/>
              <a:ahLst/>
              <a:cxnLst/>
              <a:rect l="l" t="t" r="r" b="b"/>
              <a:pathLst>
                <a:path w="164" h="519" extrusionOk="0">
                  <a:moveTo>
                    <a:pt x="151" y="1"/>
                  </a:moveTo>
                  <a:cubicBezTo>
                    <a:pt x="1" y="177"/>
                    <a:pt x="24" y="410"/>
                    <a:pt x="99" y="515"/>
                  </a:cubicBezTo>
                  <a:cubicBezTo>
                    <a:pt x="113" y="518"/>
                    <a:pt x="127" y="519"/>
                    <a:pt x="138" y="519"/>
                  </a:cubicBezTo>
                  <a:cubicBezTo>
                    <a:pt x="153" y="519"/>
                    <a:pt x="164" y="517"/>
                    <a:pt x="164" y="517"/>
                  </a:cubicBezTo>
                  <a:cubicBezTo>
                    <a:pt x="63" y="369"/>
                    <a:pt x="52" y="164"/>
                    <a:pt x="15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8" name="Google Shape;5588;p41"/>
            <p:cNvSpPr/>
            <p:nvPr/>
          </p:nvSpPr>
          <p:spPr>
            <a:xfrm>
              <a:off x="2330760" y="3285255"/>
              <a:ext cx="46541" cy="144367"/>
            </a:xfrm>
            <a:custGeom>
              <a:avLst/>
              <a:gdLst/>
              <a:ahLst/>
              <a:cxnLst/>
              <a:rect l="l" t="t" r="r" b="b"/>
              <a:pathLst>
                <a:path w="157" h="487" extrusionOk="0">
                  <a:moveTo>
                    <a:pt x="135" y="1"/>
                  </a:moveTo>
                  <a:lnTo>
                    <a:pt x="135" y="1"/>
                  </a:lnTo>
                  <a:cubicBezTo>
                    <a:pt x="0" y="136"/>
                    <a:pt x="15" y="401"/>
                    <a:pt x="73" y="476"/>
                  </a:cubicBezTo>
                  <a:cubicBezTo>
                    <a:pt x="99" y="484"/>
                    <a:pt x="121" y="486"/>
                    <a:pt x="136" y="486"/>
                  </a:cubicBezTo>
                  <a:cubicBezTo>
                    <a:pt x="149" y="486"/>
                    <a:pt x="157" y="485"/>
                    <a:pt x="157" y="485"/>
                  </a:cubicBezTo>
                  <a:cubicBezTo>
                    <a:pt x="58" y="292"/>
                    <a:pt x="41" y="194"/>
                    <a:pt x="13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89" name="Google Shape;5589;p41"/>
            <p:cNvSpPr/>
            <p:nvPr/>
          </p:nvSpPr>
          <p:spPr>
            <a:xfrm>
              <a:off x="2215149" y="3314010"/>
              <a:ext cx="34091" cy="100494"/>
            </a:xfrm>
            <a:custGeom>
              <a:avLst/>
              <a:gdLst/>
              <a:ahLst/>
              <a:cxnLst/>
              <a:rect l="l" t="t" r="r" b="b"/>
              <a:pathLst>
                <a:path w="115" h="339" extrusionOk="0">
                  <a:moveTo>
                    <a:pt x="88" y="0"/>
                  </a:moveTo>
                  <a:cubicBezTo>
                    <a:pt x="1" y="120"/>
                    <a:pt x="56" y="322"/>
                    <a:pt x="56" y="322"/>
                  </a:cubicBezTo>
                  <a:lnTo>
                    <a:pt x="114" y="339"/>
                  </a:lnTo>
                  <a:cubicBezTo>
                    <a:pt x="58" y="240"/>
                    <a:pt x="41" y="109"/>
                    <a:pt x="88"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0" name="Google Shape;5590;p41"/>
            <p:cNvSpPr/>
            <p:nvPr/>
          </p:nvSpPr>
          <p:spPr>
            <a:xfrm>
              <a:off x="2120584" y="3320235"/>
              <a:ext cx="22529" cy="77075"/>
            </a:xfrm>
            <a:custGeom>
              <a:avLst/>
              <a:gdLst/>
              <a:ahLst/>
              <a:cxnLst/>
              <a:rect l="l" t="t" r="r" b="b"/>
              <a:pathLst>
                <a:path w="76" h="260" extrusionOk="0">
                  <a:moveTo>
                    <a:pt x="76" y="1"/>
                  </a:moveTo>
                  <a:cubicBezTo>
                    <a:pt x="1" y="82"/>
                    <a:pt x="33" y="258"/>
                    <a:pt x="33" y="258"/>
                  </a:cubicBezTo>
                  <a:lnTo>
                    <a:pt x="67" y="260"/>
                  </a:lnTo>
                  <a:cubicBezTo>
                    <a:pt x="35" y="191"/>
                    <a:pt x="37" y="82"/>
                    <a:pt x="76"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1" name="Google Shape;5591;p41"/>
            <p:cNvSpPr/>
            <p:nvPr/>
          </p:nvSpPr>
          <p:spPr>
            <a:xfrm>
              <a:off x="2709019" y="3501954"/>
              <a:ext cx="66403" cy="81522"/>
            </a:xfrm>
            <a:custGeom>
              <a:avLst/>
              <a:gdLst/>
              <a:ahLst/>
              <a:cxnLst/>
              <a:rect l="l" t="t" r="r" b="b"/>
              <a:pathLst>
                <a:path w="224" h="275" extrusionOk="0">
                  <a:moveTo>
                    <a:pt x="224" y="0"/>
                  </a:moveTo>
                  <a:lnTo>
                    <a:pt x="164" y="2"/>
                  </a:lnTo>
                  <a:cubicBezTo>
                    <a:pt x="164" y="2"/>
                    <a:pt x="1" y="144"/>
                    <a:pt x="114" y="274"/>
                  </a:cubicBezTo>
                  <a:cubicBezTo>
                    <a:pt x="69" y="184"/>
                    <a:pt x="127" y="49"/>
                    <a:pt x="22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2" name="Google Shape;5592;p41"/>
            <p:cNvSpPr/>
            <p:nvPr/>
          </p:nvSpPr>
          <p:spPr>
            <a:xfrm>
              <a:off x="2587182" y="3481500"/>
              <a:ext cx="81521" cy="132510"/>
            </a:xfrm>
            <a:custGeom>
              <a:avLst/>
              <a:gdLst/>
              <a:ahLst/>
              <a:cxnLst/>
              <a:rect l="l" t="t" r="r" b="b"/>
              <a:pathLst>
                <a:path w="275" h="447" extrusionOk="0">
                  <a:moveTo>
                    <a:pt x="189" y="1"/>
                  </a:moveTo>
                  <a:cubicBezTo>
                    <a:pt x="189" y="1"/>
                    <a:pt x="1" y="202"/>
                    <a:pt x="134" y="446"/>
                  </a:cubicBezTo>
                  <a:cubicBezTo>
                    <a:pt x="99" y="337"/>
                    <a:pt x="136" y="157"/>
                    <a:pt x="275" y="16"/>
                  </a:cubicBezTo>
                  <a:lnTo>
                    <a:pt x="189"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3" name="Google Shape;5593;p41"/>
            <p:cNvSpPr/>
            <p:nvPr/>
          </p:nvSpPr>
          <p:spPr>
            <a:xfrm>
              <a:off x="2456451" y="3459859"/>
              <a:ext cx="75889" cy="150296"/>
            </a:xfrm>
            <a:custGeom>
              <a:avLst/>
              <a:gdLst/>
              <a:ahLst/>
              <a:cxnLst/>
              <a:rect l="l" t="t" r="r" b="b"/>
              <a:pathLst>
                <a:path w="256" h="507" extrusionOk="0">
                  <a:moveTo>
                    <a:pt x="195" y="1"/>
                  </a:moveTo>
                  <a:cubicBezTo>
                    <a:pt x="93" y="78"/>
                    <a:pt x="1" y="294"/>
                    <a:pt x="90" y="506"/>
                  </a:cubicBezTo>
                  <a:cubicBezTo>
                    <a:pt x="45" y="320"/>
                    <a:pt x="116" y="127"/>
                    <a:pt x="255" y="16"/>
                  </a:cubicBezTo>
                  <a:cubicBezTo>
                    <a:pt x="255" y="16"/>
                    <a:pt x="225" y="3"/>
                    <a:pt x="19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4" name="Google Shape;5594;p41"/>
            <p:cNvSpPr/>
            <p:nvPr/>
          </p:nvSpPr>
          <p:spPr>
            <a:xfrm>
              <a:off x="2300820" y="3435255"/>
              <a:ext cx="75889" cy="140514"/>
            </a:xfrm>
            <a:custGeom>
              <a:avLst/>
              <a:gdLst/>
              <a:ahLst/>
              <a:cxnLst/>
              <a:rect l="l" t="t" r="r" b="b"/>
              <a:pathLst>
                <a:path w="256" h="474" extrusionOk="0">
                  <a:moveTo>
                    <a:pt x="172" y="0"/>
                  </a:moveTo>
                  <a:cubicBezTo>
                    <a:pt x="95" y="56"/>
                    <a:pt x="1" y="304"/>
                    <a:pt x="91" y="474"/>
                  </a:cubicBezTo>
                  <a:cubicBezTo>
                    <a:pt x="59" y="262"/>
                    <a:pt x="104" y="174"/>
                    <a:pt x="256" y="17"/>
                  </a:cubicBezTo>
                  <a:cubicBezTo>
                    <a:pt x="256" y="17"/>
                    <a:pt x="224" y="0"/>
                    <a:pt x="17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5" name="Google Shape;5595;p41"/>
            <p:cNvSpPr/>
            <p:nvPr/>
          </p:nvSpPr>
          <p:spPr>
            <a:xfrm>
              <a:off x="2197955" y="3416282"/>
              <a:ext cx="51877" cy="93379"/>
            </a:xfrm>
            <a:custGeom>
              <a:avLst/>
              <a:gdLst/>
              <a:ahLst/>
              <a:cxnLst/>
              <a:rect l="l" t="t" r="r" b="b"/>
              <a:pathLst>
                <a:path w="175" h="315" extrusionOk="0">
                  <a:moveTo>
                    <a:pt x="114" y="0"/>
                  </a:moveTo>
                  <a:cubicBezTo>
                    <a:pt x="114" y="0"/>
                    <a:pt x="1" y="176"/>
                    <a:pt x="48" y="315"/>
                  </a:cubicBezTo>
                  <a:cubicBezTo>
                    <a:pt x="37" y="197"/>
                    <a:pt x="91" y="79"/>
                    <a:pt x="17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6" name="Google Shape;5596;p41"/>
            <p:cNvSpPr/>
            <p:nvPr/>
          </p:nvSpPr>
          <p:spPr>
            <a:xfrm>
              <a:off x="2106651" y="3397606"/>
              <a:ext cx="34683" cy="77371"/>
            </a:xfrm>
            <a:custGeom>
              <a:avLst/>
              <a:gdLst/>
              <a:ahLst/>
              <a:cxnLst/>
              <a:rect l="l" t="t" r="r" b="b"/>
              <a:pathLst>
                <a:path w="117" h="261" extrusionOk="0">
                  <a:moveTo>
                    <a:pt x="82" y="1"/>
                  </a:moveTo>
                  <a:cubicBezTo>
                    <a:pt x="82" y="1"/>
                    <a:pt x="0" y="159"/>
                    <a:pt x="45" y="260"/>
                  </a:cubicBezTo>
                  <a:cubicBezTo>
                    <a:pt x="35" y="170"/>
                    <a:pt x="63" y="65"/>
                    <a:pt x="116" y="10"/>
                  </a:cubicBezTo>
                  <a:lnTo>
                    <a:pt x="82"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7" name="Google Shape;5597;p41"/>
            <p:cNvSpPr/>
            <p:nvPr/>
          </p:nvSpPr>
          <p:spPr>
            <a:xfrm>
              <a:off x="4058417" y="3226855"/>
              <a:ext cx="590508" cy="385079"/>
            </a:xfrm>
            <a:custGeom>
              <a:avLst/>
              <a:gdLst/>
              <a:ahLst/>
              <a:cxnLst/>
              <a:rect l="l" t="t" r="r" b="b"/>
              <a:pathLst>
                <a:path w="1992" h="1299" extrusionOk="0">
                  <a:moveTo>
                    <a:pt x="1924" y="0"/>
                  </a:moveTo>
                  <a:cubicBezTo>
                    <a:pt x="780" y="0"/>
                    <a:pt x="147" y="529"/>
                    <a:pt x="0" y="1249"/>
                  </a:cubicBezTo>
                  <a:cubicBezTo>
                    <a:pt x="82" y="1279"/>
                    <a:pt x="194" y="1298"/>
                    <a:pt x="325" y="1298"/>
                  </a:cubicBezTo>
                  <a:cubicBezTo>
                    <a:pt x="827" y="1298"/>
                    <a:pt x="1605" y="1021"/>
                    <a:pt x="1992" y="1"/>
                  </a:cubicBezTo>
                  <a:cubicBezTo>
                    <a:pt x="1969" y="0"/>
                    <a:pt x="1946" y="0"/>
                    <a:pt x="1924"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8" name="Google Shape;5598;p41"/>
            <p:cNvSpPr/>
            <p:nvPr/>
          </p:nvSpPr>
          <p:spPr>
            <a:xfrm>
              <a:off x="4058417" y="3270729"/>
              <a:ext cx="511359" cy="326680"/>
            </a:xfrm>
            <a:custGeom>
              <a:avLst/>
              <a:gdLst/>
              <a:ahLst/>
              <a:cxnLst/>
              <a:rect l="l" t="t" r="r" b="b"/>
              <a:pathLst>
                <a:path w="1725" h="1102" extrusionOk="0">
                  <a:moveTo>
                    <a:pt x="1724" y="1"/>
                  </a:moveTo>
                  <a:cubicBezTo>
                    <a:pt x="775" y="527"/>
                    <a:pt x="103" y="952"/>
                    <a:pt x="0" y="1101"/>
                  </a:cubicBezTo>
                  <a:cubicBezTo>
                    <a:pt x="189" y="1061"/>
                    <a:pt x="810" y="643"/>
                    <a:pt x="172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599" name="Google Shape;5599;p41"/>
            <p:cNvSpPr/>
            <p:nvPr/>
          </p:nvSpPr>
          <p:spPr>
            <a:xfrm>
              <a:off x="4131934" y="3549385"/>
              <a:ext cx="57509" cy="49802"/>
            </a:xfrm>
            <a:custGeom>
              <a:avLst/>
              <a:gdLst/>
              <a:ahLst/>
              <a:cxnLst/>
              <a:rect l="l" t="t" r="r" b="b"/>
              <a:pathLst>
                <a:path w="194" h="168" extrusionOk="0">
                  <a:moveTo>
                    <a:pt x="41" y="1"/>
                  </a:moveTo>
                  <a:lnTo>
                    <a:pt x="1" y="16"/>
                  </a:lnTo>
                  <a:cubicBezTo>
                    <a:pt x="80" y="22"/>
                    <a:pt x="159" y="93"/>
                    <a:pt x="155" y="168"/>
                  </a:cubicBezTo>
                  <a:cubicBezTo>
                    <a:pt x="193" y="46"/>
                    <a:pt x="41" y="1"/>
                    <a:pt x="4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0" name="Google Shape;5600;p41"/>
            <p:cNvSpPr/>
            <p:nvPr/>
          </p:nvSpPr>
          <p:spPr>
            <a:xfrm>
              <a:off x="4199226" y="3501361"/>
              <a:ext cx="71442" cy="83893"/>
            </a:xfrm>
            <a:custGeom>
              <a:avLst/>
              <a:gdLst/>
              <a:ahLst/>
              <a:cxnLst/>
              <a:rect l="l" t="t" r="r" b="b"/>
              <a:pathLst>
                <a:path w="241" h="283" extrusionOk="0">
                  <a:moveTo>
                    <a:pt x="54" y="0"/>
                  </a:moveTo>
                  <a:lnTo>
                    <a:pt x="1" y="34"/>
                  </a:lnTo>
                  <a:cubicBezTo>
                    <a:pt x="136" y="88"/>
                    <a:pt x="213" y="199"/>
                    <a:pt x="221" y="283"/>
                  </a:cubicBezTo>
                  <a:cubicBezTo>
                    <a:pt x="240" y="79"/>
                    <a:pt x="54" y="0"/>
                    <a:pt x="54"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1" name="Google Shape;5601;p41"/>
            <p:cNvSpPr/>
            <p:nvPr/>
          </p:nvSpPr>
          <p:spPr>
            <a:xfrm>
              <a:off x="4284305" y="3448002"/>
              <a:ext cx="76482" cy="92194"/>
            </a:xfrm>
            <a:custGeom>
              <a:avLst/>
              <a:gdLst/>
              <a:ahLst/>
              <a:cxnLst/>
              <a:rect l="l" t="t" r="r" b="b"/>
              <a:pathLst>
                <a:path w="258" h="311" extrusionOk="0">
                  <a:moveTo>
                    <a:pt x="37" y="0"/>
                  </a:moveTo>
                  <a:cubicBezTo>
                    <a:pt x="16" y="11"/>
                    <a:pt x="1" y="30"/>
                    <a:pt x="1" y="30"/>
                  </a:cubicBezTo>
                  <a:cubicBezTo>
                    <a:pt x="127" y="62"/>
                    <a:pt x="232" y="171"/>
                    <a:pt x="258" y="311"/>
                  </a:cubicBezTo>
                  <a:cubicBezTo>
                    <a:pt x="255" y="142"/>
                    <a:pt x="129" y="22"/>
                    <a:pt x="3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2" name="Google Shape;5602;p41"/>
            <p:cNvSpPr/>
            <p:nvPr/>
          </p:nvSpPr>
          <p:spPr>
            <a:xfrm>
              <a:off x="4382130" y="3383081"/>
              <a:ext cx="75889" cy="87451"/>
            </a:xfrm>
            <a:custGeom>
              <a:avLst/>
              <a:gdLst/>
              <a:ahLst/>
              <a:cxnLst/>
              <a:rect l="l" t="t" r="r" b="b"/>
              <a:pathLst>
                <a:path w="256" h="295" extrusionOk="0">
                  <a:moveTo>
                    <a:pt x="50" y="1"/>
                  </a:moveTo>
                  <a:cubicBezTo>
                    <a:pt x="18" y="16"/>
                    <a:pt x="0" y="37"/>
                    <a:pt x="0" y="37"/>
                  </a:cubicBezTo>
                  <a:cubicBezTo>
                    <a:pt x="148" y="97"/>
                    <a:pt x="204" y="144"/>
                    <a:pt x="247" y="294"/>
                  </a:cubicBezTo>
                  <a:cubicBezTo>
                    <a:pt x="255" y="155"/>
                    <a:pt x="118" y="16"/>
                    <a:pt x="5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3" name="Google Shape;5603;p41"/>
            <p:cNvSpPr/>
            <p:nvPr/>
          </p:nvSpPr>
          <p:spPr>
            <a:xfrm>
              <a:off x="4460094" y="3334761"/>
              <a:ext cx="53063" cy="57510"/>
            </a:xfrm>
            <a:custGeom>
              <a:avLst/>
              <a:gdLst/>
              <a:ahLst/>
              <a:cxnLst/>
              <a:rect l="l" t="t" r="r" b="b"/>
              <a:pathLst>
                <a:path w="179" h="194" extrusionOk="0">
                  <a:moveTo>
                    <a:pt x="42" y="1"/>
                  </a:moveTo>
                  <a:lnTo>
                    <a:pt x="1" y="18"/>
                  </a:lnTo>
                  <a:cubicBezTo>
                    <a:pt x="80" y="46"/>
                    <a:pt x="153" y="110"/>
                    <a:pt x="179" y="194"/>
                  </a:cubicBezTo>
                  <a:cubicBezTo>
                    <a:pt x="170" y="84"/>
                    <a:pt x="42" y="1"/>
                    <a:pt x="42"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4" name="Google Shape;5604;p41"/>
            <p:cNvSpPr/>
            <p:nvPr/>
          </p:nvSpPr>
          <p:spPr>
            <a:xfrm>
              <a:off x="4528868" y="3292369"/>
              <a:ext cx="36462" cy="49209"/>
            </a:xfrm>
            <a:custGeom>
              <a:avLst/>
              <a:gdLst/>
              <a:ahLst/>
              <a:cxnLst/>
              <a:rect l="l" t="t" r="r" b="b"/>
              <a:pathLst>
                <a:path w="123" h="166" extrusionOk="0">
                  <a:moveTo>
                    <a:pt x="19" y="0"/>
                  </a:moveTo>
                  <a:lnTo>
                    <a:pt x="0" y="15"/>
                  </a:lnTo>
                  <a:cubicBezTo>
                    <a:pt x="52" y="39"/>
                    <a:pt x="103" y="101"/>
                    <a:pt x="120" y="165"/>
                  </a:cubicBezTo>
                  <a:cubicBezTo>
                    <a:pt x="122" y="82"/>
                    <a:pt x="19" y="0"/>
                    <a:pt x="19"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5" name="Google Shape;5605;p41"/>
            <p:cNvSpPr/>
            <p:nvPr/>
          </p:nvSpPr>
          <p:spPr>
            <a:xfrm>
              <a:off x="4104662" y="3485946"/>
              <a:ext cx="37648" cy="60771"/>
            </a:xfrm>
            <a:custGeom>
              <a:avLst/>
              <a:gdLst/>
              <a:ahLst/>
              <a:cxnLst/>
              <a:rect l="l" t="t" r="r" b="b"/>
              <a:pathLst>
                <a:path w="127" h="205" extrusionOk="0">
                  <a:moveTo>
                    <a:pt x="0" y="1"/>
                  </a:moveTo>
                  <a:lnTo>
                    <a:pt x="0" y="1"/>
                  </a:lnTo>
                  <a:cubicBezTo>
                    <a:pt x="69" y="28"/>
                    <a:pt x="101" y="131"/>
                    <a:pt x="73" y="204"/>
                  </a:cubicBezTo>
                  <a:lnTo>
                    <a:pt x="105" y="174"/>
                  </a:lnTo>
                  <a:cubicBezTo>
                    <a:pt x="105" y="174"/>
                    <a:pt x="127" y="18"/>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6" name="Google Shape;5606;p41"/>
            <p:cNvSpPr/>
            <p:nvPr/>
          </p:nvSpPr>
          <p:spPr>
            <a:xfrm>
              <a:off x="4154167" y="3412429"/>
              <a:ext cx="57509" cy="91008"/>
            </a:xfrm>
            <a:custGeom>
              <a:avLst/>
              <a:gdLst/>
              <a:ahLst/>
              <a:cxnLst/>
              <a:rect l="l" t="t" r="r" b="b"/>
              <a:pathLst>
                <a:path w="194" h="307" extrusionOk="0">
                  <a:moveTo>
                    <a:pt x="1" y="0"/>
                  </a:moveTo>
                  <a:cubicBezTo>
                    <a:pt x="73" y="45"/>
                    <a:pt x="140" y="163"/>
                    <a:pt x="131" y="306"/>
                  </a:cubicBezTo>
                  <a:lnTo>
                    <a:pt x="187" y="274"/>
                  </a:lnTo>
                  <a:cubicBezTo>
                    <a:pt x="187" y="274"/>
                    <a:pt x="193" y="71"/>
                    <a:pt x="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7" name="Google Shape;5607;p41"/>
            <p:cNvSpPr/>
            <p:nvPr/>
          </p:nvSpPr>
          <p:spPr>
            <a:xfrm>
              <a:off x="4235392" y="3345136"/>
              <a:ext cx="61956" cy="104941"/>
            </a:xfrm>
            <a:custGeom>
              <a:avLst/>
              <a:gdLst/>
              <a:ahLst/>
              <a:cxnLst/>
              <a:rect l="l" t="t" r="r" b="b"/>
              <a:pathLst>
                <a:path w="209" h="354" extrusionOk="0">
                  <a:moveTo>
                    <a:pt x="1" y="0"/>
                  </a:moveTo>
                  <a:cubicBezTo>
                    <a:pt x="116" y="82"/>
                    <a:pt x="170" y="223"/>
                    <a:pt x="146" y="354"/>
                  </a:cubicBezTo>
                  <a:cubicBezTo>
                    <a:pt x="146" y="354"/>
                    <a:pt x="170" y="345"/>
                    <a:pt x="189" y="332"/>
                  </a:cubicBezTo>
                  <a:cubicBezTo>
                    <a:pt x="208" y="240"/>
                    <a:pt x="155" y="75"/>
                    <a:pt x="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8" name="Google Shape;5608;p41"/>
            <p:cNvSpPr/>
            <p:nvPr/>
          </p:nvSpPr>
          <p:spPr>
            <a:xfrm>
              <a:off x="4338850" y="3289108"/>
              <a:ext cx="58695" cy="98715"/>
            </a:xfrm>
            <a:custGeom>
              <a:avLst/>
              <a:gdLst/>
              <a:ahLst/>
              <a:cxnLst/>
              <a:rect l="l" t="t" r="r" b="b"/>
              <a:pathLst>
                <a:path w="198" h="333" extrusionOk="0">
                  <a:moveTo>
                    <a:pt x="1" y="1"/>
                  </a:moveTo>
                  <a:lnTo>
                    <a:pt x="1" y="1"/>
                  </a:lnTo>
                  <a:cubicBezTo>
                    <a:pt x="119" y="101"/>
                    <a:pt x="138" y="172"/>
                    <a:pt x="129" y="333"/>
                  </a:cubicBezTo>
                  <a:cubicBezTo>
                    <a:pt x="129" y="333"/>
                    <a:pt x="155" y="326"/>
                    <a:pt x="183" y="303"/>
                  </a:cubicBezTo>
                  <a:cubicBezTo>
                    <a:pt x="198" y="234"/>
                    <a:pt x="129" y="50"/>
                    <a:pt x="1"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09" name="Google Shape;5609;p41"/>
            <p:cNvSpPr/>
            <p:nvPr/>
          </p:nvSpPr>
          <p:spPr>
            <a:xfrm>
              <a:off x="4434304" y="3269543"/>
              <a:ext cx="34387" cy="69960"/>
            </a:xfrm>
            <a:custGeom>
              <a:avLst/>
              <a:gdLst/>
              <a:ahLst/>
              <a:cxnLst/>
              <a:rect l="l" t="t" r="r" b="b"/>
              <a:pathLst>
                <a:path w="116" h="236" extrusionOk="0">
                  <a:moveTo>
                    <a:pt x="0" y="0"/>
                  </a:moveTo>
                  <a:cubicBezTo>
                    <a:pt x="64" y="60"/>
                    <a:pt x="92" y="152"/>
                    <a:pt x="84" y="236"/>
                  </a:cubicBezTo>
                  <a:lnTo>
                    <a:pt x="116" y="208"/>
                  </a:lnTo>
                  <a:cubicBezTo>
                    <a:pt x="116" y="208"/>
                    <a:pt x="94" y="56"/>
                    <a:pt x="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0" name="Google Shape;5610;p41"/>
            <p:cNvSpPr/>
            <p:nvPr/>
          </p:nvSpPr>
          <p:spPr>
            <a:xfrm>
              <a:off x="4502189" y="3244642"/>
              <a:ext cx="32016" cy="51285"/>
            </a:xfrm>
            <a:custGeom>
              <a:avLst/>
              <a:gdLst/>
              <a:ahLst/>
              <a:cxnLst/>
              <a:rect l="l" t="t" r="r" b="b"/>
              <a:pathLst>
                <a:path w="108" h="173" extrusionOk="0">
                  <a:moveTo>
                    <a:pt x="0" y="1"/>
                  </a:moveTo>
                  <a:lnTo>
                    <a:pt x="0" y="1"/>
                  </a:lnTo>
                  <a:cubicBezTo>
                    <a:pt x="52" y="44"/>
                    <a:pt x="86" y="116"/>
                    <a:pt x="84" y="172"/>
                  </a:cubicBezTo>
                  <a:lnTo>
                    <a:pt x="107" y="159"/>
                  </a:lnTo>
                  <a:cubicBezTo>
                    <a:pt x="107" y="159"/>
                    <a:pt x="75" y="33"/>
                    <a:pt x="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1" name="Google Shape;5611;p41"/>
            <p:cNvSpPr/>
            <p:nvPr/>
          </p:nvSpPr>
          <p:spPr>
            <a:xfrm>
              <a:off x="4131341" y="3693753"/>
              <a:ext cx="324602" cy="296146"/>
            </a:xfrm>
            <a:custGeom>
              <a:avLst/>
              <a:gdLst/>
              <a:ahLst/>
              <a:cxnLst/>
              <a:rect l="l" t="t" r="r" b="b"/>
              <a:pathLst>
                <a:path w="1095" h="999" extrusionOk="0">
                  <a:moveTo>
                    <a:pt x="82" y="0"/>
                  </a:moveTo>
                  <a:cubicBezTo>
                    <a:pt x="62" y="0"/>
                    <a:pt x="43" y="1"/>
                    <a:pt x="24" y="2"/>
                  </a:cubicBezTo>
                  <a:cubicBezTo>
                    <a:pt x="0" y="259"/>
                    <a:pt x="242" y="910"/>
                    <a:pt x="1095" y="998"/>
                  </a:cubicBezTo>
                  <a:cubicBezTo>
                    <a:pt x="922" y="310"/>
                    <a:pt x="524" y="0"/>
                    <a:pt x="82"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2" name="Google Shape;5612;p41"/>
            <p:cNvSpPr/>
            <p:nvPr/>
          </p:nvSpPr>
          <p:spPr>
            <a:xfrm>
              <a:off x="4138159" y="3694346"/>
              <a:ext cx="278654" cy="254644"/>
            </a:xfrm>
            <a:custGeom>
              <a:avLst/>
              <a:gdLst/>
              <a:ahLst/>
              <a:cxnLst/>
              <a:rect l="l" t="t" r="r" b="b"/>
              <a:pathLst>
                <a:path w="940" h="859" extrusionOk="0">
                  <a:moveTo>
                    <a:pt x="1" y="0"/>
                  </a:moveTo>
                  <a:lnTo>
                    <a:pt x="1" y="0"/>
                  </a:lnTo>
                  <a:cubicBezTo>
                    <a:pt x="55" y="105"/>
                    <a:pt x="406" y="411"/>
                    <a:pt x="939" y="859"/>
                  </a:cubicBezTo>
                  <a:cubicBezTo>
                    <a:pt x="470" y="373"/>
                    <a:pt x="108" y="37"/>
                    <a:pt x="1"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3" name="Google Shape;5613;p41"/>
            <p:cNvSpPr/>
            <p:nvPr/>
          </p:nvSpPr>
          <p:spPr>
            <a:xfrm>
              <a:off x="4155946" y="3731105"/>
              <a:ext cx="25197" cy="35277"/>
            </a:xfrm>
            <a:custGeom>
              <a:avLst/>
              <a:gdLst/>
              <a:ahLst/>
              <a:cxnLst/>
              <a:rect l="l" t="t" r="r" b="b"/>
              <a:pathLst>
                <a:path w="85" h="119" extrusionOk="0">
                  <a:moveTo>
                    <a:pt x="67" y="0"/>
                  </a:moveTo>
                  <a:lnTo>
                    <a:pt x="67" y="0"/>
                  </a:lnTo>
                  <a:cubicBezTo>
                    <a:pt x="78" y="50"/>
                    <a:pt x="46" y="107"/>
                    <a:pt x="1" y="118"/>
                  </a:cubicBezTo>
                  <a:cubicBezTo>
                    <a:pt x="3" y="118"/>
                    <a:pt x="4" y="118"/>
                    <a:pt x="6" y="118"/>
                  </a:cubicBezTo>
                  <a:cubicBezTo>
                    <a:pt x="80" y="118"/>
                    <a:pt x="84" y="24"/>
                    <a:pt x="84" y="24"/>
                  </a:cubicBezTo>
                  <a:lnTo>
                    <a:pt x="67"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4" name="Google Shape;5614;p41"/>
            <p:cNvSpPr/>
            <p:nvPr/>
          </p:nvSpPr>
          <p:spPr>
            <a:xfrm>
              <a:off x="4179068" y="3764603"/>
              <a:ext cx="42687" cy="51877"/>
            </a:xfrm>
            <a:custGeom>
              <a:avLst/>
              <a:gdLst/>
              <a:ahLst/>
              <a:cxnLst/>
              <a:rect l="l" t="t" r="r" b="b"/>
              <a:pathLst>
                <a:path w="144" h="175" extrusionOk="0">
                  <a:moveTo>
                    <a:pt x="114" y="1"/>
                  </a:moveTo>
                  <a:cubicBezTo>
                    <a:pt x="103" y="91"/>
                    <a:pt x="49" y="155"/>
                    <a:pt x="0" y="174"/>
                  </a:cubicBezTo>
                  <a:cubicBezTo>
                    <a:pt x="124" y="153"/>
                    <a:pt x="144" y="29"/>
                    <a:pt x="144" y="29"/>
                  </a:cubicBezTo>
                  <a:lnTo>
                    <a:pt x="114"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5" name="Google Shape;5615;p41"/>
            <p:cNvSpPr/>
            <p:nvPr/>
          </p:nvSpPr>
          <p:spPr>
            <a:xfrm>
              <a:off x="4221459" y="3807290"/>
              <a:ext cx="45355" cy="59289"/>
            </a:xfrm>
            <a:custGeom>
              <a:avLst/>
              <a:gdLst/>
              <a:ahLst/>
              <a:cxnLst/>
              <a:rect l="l" t="t" r="r" b="b"/>
              <a:pathLst>
                <a:path w="153" h="200" extrusionOk="0">
                  <a:moveTo>
                    <a:pt x="127" y="0"/>
                  </a:moveTo>
                  <a:cubicBezTo>
                    <a:pt x="127" y="82"/>
                    <a:pt x="80" y="163"/>
                    <a:pt x="1" y="200"/>
                  </a:cubicBezTo>
                  <a:cubicBezTo>
                    <a:pt x="101" y="172"/>
                    <a:pt x="153" y="75"/>
                    <a:pt x="150" y="18"/>
                  </a:cubicBezTo>
                  <a:cubicBezTo>
                    <a:pt x="140" y="7"/>
                    <a:pt x="127" y="0"/>
                    <a:pt x="12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6" name="Google Shape;5616;p41"/>
            <p:cNvSpPr/>
            <p:nvPr/>
          </p:nvSpPr>
          <p:spPr>
            <a:xfrm>
              <a:off x="4278079" y="3856203"/>
              <a:ext cx="43873" cy="56028"/>
            </a:xfrm>
            <a:custGeom>
              <a:avLst/>
              <a:gdLst/>
              <a:ahLst/>
              <a:cxnLst/>
              <a:rect l="l" t="t" r="r" b="b"/>
              <a:pathLst>
                <a:path w="148" h="189" extrusionOk="0">
                  <a:moveTo>
                    <a:pt x="116" y="0"/>
                  </a:moveTo>
                  <a:cubicBezTo>
                    <a:pt x="103" y="99"/>
                    <a:pt x="86" y="140"/>
                    <a:pt x="0" y="189"/>
                  </a:cubicBezTo>
                  <a:cubicBezTo>
                    <a:pt x="86" y="172"/>
                    <a:pt x="148" y="67"/>
                    <a:pt x="146" y="24"/>
                  </a:cubicBezTo>
                  <a:cubicBezTo>
                    <a:pt x="131" y="7"/>
                    <a:pt x="116" y="0"/>
                    <a:pt x="11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7" name="Google Shape;5617;p41"/>
            <p:cNvSpPr/>
            <p:nvPr/>
          </p:nvSpPr>
          <p:spPr>
            <a:xfrm>
              <a:off x="4334403" y="3894148"/>
              <a:ext cx="28162" cy="40316"/>
            </a:xfrm>
            <a:custGeom>
              <a:avLst/>
              <a:gdLst/>
              <a:ahLst/>
              <a:cxnLst/>
              <a:rect l="l" t="t" r="r" b="b"/>
              <a:pathLst>
                <a:path w="95" h="136" extrusionOk="0">
                  <a:moveTo>
                    <a:pt x="78" y="1"/>
                  </a:moveTo>
                  <a:cubicBezTo>
                    <a:pt x="74" y="52"/>
                    <a:pt x="46" y="106"/>
                    <a:pt x="1" y="136"/>
                  </a:cubicBezTo>
                  <a:cubicBezTo>
                    <a:pt x="65" y="112"/>
                    <a:pt x="95" y="22"/>
                    <a:pt x="95" y="22"/>
                  </a:cubicBezTo>
                  <a:lnTo>
                    <a:pt x="78"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8" name="Google Shape;5618;p41"/>
            <p:cNvSpPr/>
            <p:nvPr/>
          </p:nvSpPr>
          <p:spPr>
            <a:xfrm>
              <a:off x="4373237" y="3928536"/>
              <a:ext cx="24901" cy="28755"/>
            </a:xfrm>
            <a:custGeom>
              <a:avLst/>
              <a:gdLst/>
              <a:ahLst/>
              <a:cxnLst/>
              <a:rect l="l" t="t" r="r" b="b"/>
              <a:pathLst>
                <a:path w="84" h="97" extrusionOk="0">
                  <a:moveTo>
                    <a:pt x="71" y="0"/>
                  </a:moveTo>
                  <a:cubicBezTo>
                    <a:pt x="67" y="35"/>
                    <a:pt x="37" y="75"/>
                    <a:pt x="0" y="97"/>
                  </a:cubicBezTo>
                  <a:cubicBezTo>
                    <a:pt x="50" y="84"/>
                    <a:pt x="84" y="11"/>
                    <a:pt x="84" y="11"/>
                  </a:cubicBezTo>
                  <a:lnTo>
                    <a:pt x="7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19" name="Google Shape;5619;p41"/>
            <p:cNvSpPr/>
            <p:nvPr/>
          </p:nvSpPr>
          <p:spPr>
            <a:xfrm>
              <a:off x="4179661" y="3703832"/>
              <a:ext cx="36462" cy="27569"/>
            </a:xfrm>
            <a:custGeom>
              <a:avLst/>
              <a:gdLst/>
              <a:ahLst/>
              <a:cxnLst/>
              <a:rect l="l" t="t" r="r" b="b"/>
              <a:pathLst>
                <a:path w="123" h="93" extrusionOk="0">
                  <a:moveTo>
                    <a:pt x="112" y="0"/>
                  </a:moveTo>
                  <a:cubicBezTo>
                    <a:pt x="106" y="44"/>
                    <a:pt x="58" y="78"/>
                    <a:pt x="12" y="78"/>
                  </a:cubicBezTo>
                  <a:cubicBezTo>
                    <a:pt x="8" y="78"/>
                    <a:pt x="4" y="78"/>
                    <a:pt x="0" y="77"/>
                  </a:cubicBezTo>
                  <a:lnTo>
                    <a:pt x="0" y="77"/>
                  </a:lnTo>
                  <a:lnTo>
                    <a:pt x="24" y="92"/>
                  </a:lnTo>
                  <a:cubicBezTo>
                    <a:pt x="24" y="92"/>
                    <a:pt x="122" y="80"/>
                    <a:pt x="11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0" name="Google Shape;5620;p41"/>
            <p:cNvSpPr/>
            <p:nvPr/>
          </p:nvSpPr>
          <p:spPr>
            <a:xfrm>
              <a:off x="4216420" y="3722211"/>
              <a:ext cx="48616" cy="45949"/>
            </a:xfrm>
            <a:custGeom>
              <a:avLst/>
              <a:gdLst/>
              <a:ahLst/>
              <a:cxnLst/>
              <a:rect l="l" t="t" r="r" b="b"/>
              <a:pathLst>
                <a:path w="164" h="155" extrusionOk="0">
                  <a:moveTo>
                    <a:pt x="163" y="0"/>
                  </a:moveTo>
                  <a:cubicBezTo>
                    <a:pt x="148" y="50"/>
                    <a:pt x="88" y="110"/>
                    <a:pt x="0" y="127"/>
                  </a:cubicBezTo>
                  <a:lnTo>
                    <a:pt x="28" y="155"/>
                  </a:lnTo>
                  <a:cubicBezTo>
                    <a:pt x="28" y="155"/>
                    <a:pt x="150" y="127"/>
                    <a:pt x="16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1" name="Google Shape;5621;p41"/>
            <p:cNvSpPr/>
            <p:nvPr/>
          </p:nvSpPr>
          <p:spPr>
            <a:xfrm>
              <a:off x="4262072" y="3760156"/>
              <a:ext cx="56324" cy="49209"/>
            </a:xfrm>
            <a:custGeom>
              <a:avLst/>
              <a:gdLst/>
              <a:ahLst/>
              <a:cxnLst/>
              <a:rect l="l" t="t" r="r" b="b"/>
              <a:pathLst>
                <a:path w="190" h="166" extrusionOk="0">
                  <a:moveTo>
                    <a:pt x="189" y="1"/>
                  </a:moveTo>
                  <a:lnTo>
                    <a:pt x="189" y="1"/>
                  </a:lnTo>
                  <a:cubicBezTo>
                    <a:pt x="159" y="82"/>
                    <a:pt x="82" y="138"/>
                    <a:pt x="1" y="144"/>
                  </a:cubicBezTo>
                  <a:cubicBezTo>
                    <a:pt x="1" y="144"/>
                    <a:pt x="9" y="157"/>
                    <a:pt x="20" y="166"/>
                  </a:cubicBezTo>
                  <a:cubicBezTo>
                    <a:pt x="80" y="164"/>
                    <a:pt x="170" y="104"/>
                    <a:pt x="18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2" name="Google Shape;5622;p41"/>
            <p:cNvSpPr/>
            <p:nvPr/>
          </p:nvSpPr>
          <p:spPr>
            <a:xfrm>
              <a:off x="4315431" y="3812923"/>
              <a:ext cx="53656" cy="47431"/>
            </a:xfrm>
            <a:custGeom>
              <a:avLst/>
              <a:gdLst/>
              <a:ahLst/>
              <a:cxnLst/>
              <a:rect l="l" t="t" r="r" b="b"/>
              <a:pathLst>
                <a:path w="181" h="160" extrusionOk="0">
                  <a:moveTo>
                    <a:pt x="180" y="1"/>
                  </a:moveTo>
                  <a:lnTo>
                    <a:pt x="180" y="1"/>
                  </a:lnTo>
                  <a:cubicBezTo>
                    <a:pt x="138" y="88"/>
                    <a:pt x="97" y="112"/>
                    <a:pt x="1" y="131"/>
                  </a:cubicBezTo>
                  <a:cubicBezTo>
                    <a:pt x="1" y="131"/>
                    <a:pt x="9" y="146"/>
                    <a:pt x="28" y="159"/>
                  </a:cubicBezTo>
                  <a:cubicBezTo>
                    <a:pt x="71" y="157"/>
                    <a:pt x="170" y="86"/>
                    <a:pt x="18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3" name="Google Shape;5623;p41"/>
            <p:cNvSpPr/>
            <p:nvPr/>
          </p:nvSpPr>
          <p:spPr>
            <a:xfrm>
              <a:off x="4357229" y="3867468"/>
              <a:ext cx="38537" cy="30830"/>
            </a:xfrm>
            <a:custGeom>
              <a:avLst/>
              <a:gdLst/>
              <a:ahLst/>
              <a:cxnLst/>
              <a:rect l="l" t="t" r="r" b="b"/>
              <a:pathLst>
                <a:path w="130" h="104" extrusionOk="0">
                  <a:moveTo>
                    <a:pt x="129" y="1"/>
                  </a:moveTo>
                  <a:cubicBezTo>
                    <a:pt x="104" y="48"/>
                    <a:pt x="52" y="80"/>
                    <a:pt x="1" y="89"/>
                  </a:cubicBezTo>
                  <a:lnTo>
                    <a:pt x="24" y="104"/>
                  </a:lnTo>
                  <a:cubicBezTo>
                    <a:pt x="24" y="104"/>
                    <a:pt x="112" y="65"/>
                    <a:pt x="129"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4" name="Google Shape;5624;p41"/>
            <p:cNvSpPr/>
            <p:nvPr/>
          </p:nvSpPr>
          <p:spPr>
            <a:xfrm>
              <a:off x="4394877" y="3904524"/>
              <a:ext cx="26976" cy="26087"/>
            </a:xfrm>
            <a:custGeom>
              <a:avLst/>
              <a:gdLst/>
              <a:ahLst/>
              <a:cxnLst/>
              <a:rect l="l" t="t" r="r" b="b"/>
              <a:pathLst>
                <a:path w="91" h="88" extrusionOk="0">
                  <a:moveTo>
                    <a:pt x="90" y="0"/>
                  </a:moveTo>
                  <a:lnTo>
                    <a:pt x="90" y="0"/>
                  </a:lnTo>
                  <a:cubicBezTo>
                    <a:pt x="73" y="36"/>
                    <a:pt x="34" y="69"/>
                    <a:pt x="0" y="77"/>
                  </a:cubicBezTo>
                  <a:lnTo>
                    <a:pt x="11" y="88"/>
                  </a:lnTo>
                  <a:cubicBezTo>
                    <a:pt x="11" y="88"/>
                    <a:pt x="82" y="49"/>
                    <a:pt x="9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5" name="Google Shape;5625;p41"/>
            <p:cNvSpPr/>
            <p:nvPr/>
          </p:nvSpPr>
          <p:spPr>
            <a:xfrm>
              <a:off x="2179576" y="4055413"/>
              <a:ext cx="2384267" cy="96937"/>
            </a:xfrm>
            <a:custGeom>
              <a:avLst/>
              <a:gdLst/>
              <a:ahLst/>
              <a:cxnLst/>
              <a:rect l="l" t="t" r="r" b="b"/>
              <a:pathLst>
                <a:path w="8043" h="327" extrusionOk="0">
                  <a:moveTo>
                    <a:pt x="4023" y="1"/>
                  </a:moveTo>
                  <a:cubicBezTo>
                    <a:pt x="1802" y="1"/>
                    <a:pt x="1" y="74"/>
                    <a:pt x="1" y="164"/>
                  </a:cubicBezTo>
                  <a:cubicBezTo>
                    <a:pt x="1" y="254"/>
                    <a:pt x="1802" y="326"/>
                    <a:pt x="4023" y="326"/>
                  </a:cubicBezTo>
                  <a:cubicBezTo>
                    <a:pt x="6244" y="326"/>
                    <a:pt x="8043" y="254"/>
                    <a:pt x="8043" y="164"/>
                  </a:cubicBezTo>
                  <a:cubicBezTo>
                    <a:pt x="8043" y="74"/>
                    <a:pt x="6244" y="1"/>
                    <a:pt x="4023" y="1"/>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6" name="Google Shape;5626;p41"/>
            <p:cNvSpPr/>
            <p:nvPr/>
          </p:nvSpPr>
          <p:spPr>
            <a:xfrm>
              <a:off x="3119293" y="3843456"/>
              <a:ext cx="505727" cy="229446"/>
            </a:xfrm>
            <a:custGeom>
              <a:avLst/>
              <a:gdLst/>
              <a:ahLst/>
              <a:cxnLst/>
              <a:rect l="l" t="t" r="r" b="b"/>
              <a:pathLst>
                <a:path w="1706" h="774" extrusionOk="0">
                  <a:moveTo>
                    <a:pt x="215" y="0"/>
                  </a:moveTo>
                  <a:lnTo>
                    <a:pt x="0" y="774"/>
                  </a:lnTo>
                  <a:lnTo>
                    <a:pt x="1705" y="774"/>
                  </a:lnTo>
                  <a:lnTo>
                    <a:pt x="1491" y="0"/>
                  </a:lnTo>
                  <a:close/>
                </a:path>
              </a:pathLst>
            </a:custGeom>
            <a:solidFill>
              <a:srgbClr val="000000"/>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7" name="Google Shape;5627;p41"/>
            <p:cNvSpPr/>
            <p:nvPr/>
          </p:nvSpPr>
          <p:spPr>
            <a:xfrm>
              <a:off x="3046961" y="4057488"/>
              <a:ext cx="647721" cy="35277"/>
            </a:xfrm>
            <a:custGeom>
              <a:avLst/>
              <a:gdLst/>
              <a:ahLst/>
              <a:cxnLst/>
              <a:rect l="l" t="t" r="r" b="b"/>
              <a:pathLst>
                <a:path w="2185" h="119" extrusionOk="0">
                  <a:moveTo>
                    <a:pt x="82" y="0"/>
                  </a:moveTo>
                  <a:cubicBezTo>
                    <a:pt x="37" y="0"/>
                    <a:pt x="0" y="37"/>
                    <a:pt x="0" y="82"/>
                  </a:cubicBezTo>
                  <a:lnTo>
                    <a:pt x="0" y="118"/>
                  </a:lnTo>
                  <a:lnTo>
                    <a:pt x="2185" y="118"/>
                  </a:lnTo>
                  <a:lnTo>
                    <a:pt x="2185" y="82"/>
                  </a:lnTo>
                  <a:cubicBezTo>
                    <a:pt x="2185" y="37"/>
                    <a:pt x="2148" y="0"/>
                    <a:pt x="210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8" name="Google Shape;5628;p41"/>
            <p:cNvSpPr/>
            <p:nvPr/>
          </p:nvSpPr>
          <p:spPr>
            <a:xfrm>
              <a:off x="2425325" y="3692271"/>
              <a:ext cx="1893659" cy="167194"/>
            </a:xfrm>
            <a:custGeom>
              <a:avLst/>
              <a:gdLst/>
              <a:ahLst/>
              <a:cxnLst/>
              <a:rect l="l" t="t" r="r" b="b"/>
              <a:pathLst>
                <a:path w="6388" h="564" extrusionOk="0">
                  <a:moveTo>
                    <a:pt x="1" y="1"/>
                  </a:moveTo>
                  <a:lnTo>
                    <a:pt x="1" y="395"/>
                  </a:lnTo>
                  <a:cubicBezTo>
                    <a:pt x="1" y="489"/>
                    <a:pt x="76" y="564"/>
                    <a:pt x="170" y="564"/>
                  </a:cubicBezTo>
                  <a:lnTo>
                    <a:pt x="6218" y="564"/>
                  </a:lnTo>
                  <a:cubicBezTo>
                    <a:pt x="6312" y="564"/>
                    <a:pt x="6387" y="489"/>
                    <a:pt x="6387" y="395"/>
                  </a:cubicBezTo>
                  <a:lnTo>
                    <a:pt x="6387" y="1"/>
                  </a:lnTo>
                  <a:close/>
                </a:path>
              </a:pathLst>
            </a:custGeom>
            <a:solidFill>
              <a:srgbClr val="000000"/>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29" name="Google Shape;5629;p41"/>
            <p:cNvSpPr/>
            <p:nvPr/>
          </p:nvSpPr>
          <p:spPr>
            <a:xfrm>
              <a:off x="2424732" y="2564899"/>
              <a:ext cx="1894252" cy="1127667"/>
            </a:xfrm>
            <a:custGeom>
              <a:avLst/>
              <a:gdLst/>
              <a:ahLst/>
              <a:cxnLst/>
              <a:rect l="l" t="t" r="r" b="b"/>
              <a:pathLst>
                <a:path w="6390" h="3804" extrusionOk="0">
                  <a:moveTo>
                    <a:pt x="172" y="0"/>
                  </a:moveTo>
                  <a:cubicBezTo>
                    <a:pt x="78" y="0"/>
                    <a:pt x="0" y="77"/>
                    <a:pt x="0" y="169"/>
                  </a:cubicBezTo>
                  <a:lnTo>
                    <a:pt x="0" y="3804"/>
                  </a:lnTo>
                  <a:lnTo>
                    <a:pt x="6389" y="3804"/>
                  </a:lnTo>
                  <a:lnTo>
                    <a:pt x="6389" y="169"/>
                  </a:lnTo>
                  <a:cubicBezTo>
                    <a:pt x="6389" y="77"/>
                    <a:pt x="6314" y="0"/>
                    <a:pt x="6220"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0" name="Google Shape;5630;p41"/>
            <p:cNvSpPr/>
            <p:nvPr/>
          </p:nvSpPr>
          <p:spPr>
            <a:xfrm>
              <a:off x="2491431" y="2632191"/>
              <a:ext cx="1758779" cy="991897"/>
            </a:xfrm>
            <a:custGeom>
              <a:avLst/>
              <a:gdLst/>
              <a:ahLst/>
              <a:cxnLst/>
              <a:rect l="l" t="t" r="r" b="b"/>
              <a:pathLst>
                <a:path w="5933" h="3346" extrusionOk="0">
                  <a:moveTo>
                    <a:pt x="0" y="0"/>
                  </a:moveTo>
                  <a:lnTo>
                    <a:pt x="0" y="3345"/>
                  </a:lnTo>
                  <a:lnTo>
                    <a:pt x="5933" y="3345"/>
                  </a:lnTo>
                  <a:lnTo>
                    <a:pt x="5933" y="0"/>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1" name="Google Shape;5631;p41"/>
            <p:cNvSpPr/>
            <p:nvPr/>
          </p:nvSpPr>
          <p:spPr>
            <a:xfrm>
              <a:off x="3345181" y="3741184"/>
              <a:ext cx="60770" cy="60771"/>
            </a:xfrm>
            <a:custGeom>
              <a:avLst/>
              <a:gdLst/>
              <a:ahLst/>
              <a:cxnLst/>
              <a:rect l="l" t="t" r="r" b="b"/>
              <a:pathLst>
                <a:path w="205" h="205" extrusionOk="0">
                  <a:moveTo>
                    <a:pt x="104" y="1"/>
                  </a:moveTo>
                  <a:cubicBezTo>
                    <a:pt x="46" y="1"/>
                    <a:pt x="1" y="48"/>
                    <a:pt x="1" y="103"/>
                  </a:cubicBezTo>
                  <a:cubicBezTo>
                    <a:pt x="1" y="159"/>
                    <a:pt x="46" y="204"/>
                    <a:pt x="104" y="204"/>
                  </a:cubicBezTo>
                  <a:cubicBezTo>
                    <a:pt x="159" y="204"/>
                    <a:pt x="204" y="159"/>
                    <a:pt x="204" y="103"/>
                  </a:cubicBezTo>
                  <a:cubicBezTo>
                    <a:pt x="204" y="48"/>
                    <a:pt x="159" y="1"/>
                    <a:pt x="10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2" name="Google Shape;5632;p41"/>
            <p:cNvSpPr/>
            <p:nvPr/>
          </p:nvSpPr>
          <p:spPr>
            <a:xfrm>
              <a:off x="2824038" y="1553436"/>
              <a:ext cx="15415" cy="15415"/>
            </a:xfrm>
            <a:custGeom>
              <a:avLst/>
              <a:gdLst/>
              <a:ahLst/>
              <a:cxnLst/>
              <a:rect l="l" t="t" r="r" b="b"/>
              <a:pathLst>
                <a:path w="52" h="52" extrusionOk="0">
                  <a:moveTo>
                    <a:pt x="26" y="0"/>
                  </a:moveTo>
                  <a:cubicBezTo>
                    <a:pt x="11" y="0"/>
                    <a:pt x="1" y="11"/>
                    <a:pt x="1" y="26"/>
                  </a:cubicBezTo>
                  <a:cubicBezTo>
                    <a:pt x="1" y="41"/>
                    <a:pt x="11" y="52"/>
                    <a:pt x="26" y="52"/>
                  </a:cubicBezTo>
                  <a:cubicBezTo>
                    <a:pt x="41" y="52"/>
                    <a:pt x="52" y="41"/>
                    <a:pt x="52" y="26"/>
                  </a:cubicBezTo>
                  <a:cubicBezTo>
                    <a:pt x="52" y="11"/>
                    <a:pt x="41" y="0"/>
                    <a:pt x="2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3" name="Google Shape;5633;p41"/>
            <p:cNvSpPr/>
            <p:nvPr/>
          </p:nvSpPr>
          <p:spPr>
            <a:xfrm>
              <a:off x="3900118" y="1553436"/>
              <a:ext cx="16304" cy="15415"/>
            </a:xfrm>
            <a:custGeom>
              <a:avLst/>
              <a:gdLst/>
              <a:ahLst/>
              <a:cxnLst/>
              <a:rect l="l" t="t" r="r" b="b"/>
              <a:pathLst>
                <a:path w="55" h="52" extrusionOk="0">
                  <a:moveTo>
                    <a:pt x="27" y="0"/>
                  </a:moveTo>
                  <a:cubicBezTo>
                    <a:pt x="14" y="0"/>
                    <a:pt x="1" y="11"/>
                    <a:pt x="1" y="26"/>
                  </a:cubicBezTo>
                  <a:cubicBezTo>
                    <a:pt x="1" y="41"/>
                    <a:pt x="14" y="52"/>
                    <a:pt x="27" y="52"/>
                  </a:cubicBezTo>
                  <a:cubicBezTo>
                    <a:pt x="42" y="52"/>
                    <a:pt x="54" y="41"/>
                    <a:pt x="54" y="26"/>
                  </a:cubicBezTo>
                  <a:cubicBezTo>
                    <a:pt x="54" y="11"/>
                    <a:pt x="42" y="0"/>
                    <a:pt x="2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4" name="Google Shape;5634;p41"/>
            <p:cNvSpPr/>
            <p:nvPr/>
          </p:nvSpPr>
          <p:spPr>
            <a:xfrm>
              <a:off x="2547755" y="2166776"/>
              <a:ext cx="52470" cy="51581"/>
            </a:xfrm>
            <a:custGeom>
              <a:avLst/>
              <a:gdLst/>
              <a:ahLst/>
              <a:cxnLst/>
              <a:rect l="l" t="t" r="r" b="b"/>
              <a:pathLst>
                <a:path w="177" h="174" extrusionOk="0">
                  <a:moveTo>
                    <a:pt x="89" y="0"/>
                  </a:moveTo>
                  <a:cubicBezTo>
                    <a:pt x="42" y="0"/>
                    <a:pt x="1" y="39"/>
                    <a:pt x="1" y="86"/>
                  </a:cubicBezTo>
                  <a:cubicBezTo>
                    <a:pt x="1" y="135"/>
                    <a:pt x="39" y="174"/>
                    <a:pt x="89" y="174"/>
                  </a:cubicBezTo>
                  <a:cubicBezTo>
                    <a:pt x="136" y="174"/>
                    <a:pt x="177" y="135"/>
                    <a:pt x="177" y="86"/>
                  </a:cubicBezTo>
                  <a:cubicBezTo>
                    <a:pt x="177" y="39"/>
                    <a:pt x="136" y="0"/>
                    <a:pt x="89"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5" name="Google Shape;5635;p41"/>
            <p:cNvSpPr/>
            <p:nvPr/>
          </p:nvSpPr>
          <p:spPr>
            <a:xfrm>
              <a:off x="2427993" y="2136835"/>
              <a:ext cx="13636" cy="13636"/>
            </a:xfrm>
            <a:custGeom>
              <a:avLst/>
              <a:gdLst/>
              <a:ahLst/>
              <a:cxnLst/>
              <a:rect l="l" t="t" r="r" b="b"/>
              <a:pathLst>
                <a:path w="46" h="46" extrusionOk="0">
                  <a:moveTo>
                    <a:pt x="22" y="0"/>
                  </a:moveTo>
                  <a:cubicBezTo>
                    <a:pt x="11" y="0"/>
                    <a:pt x="0" y="11"/>
                    <a:pt x="0" y="24"/>
                  </a:cubicBezTo>
                  <a:cubicBezTo>
                    <a:pt x="0" y="35"/>
                    <a:pt x="11" y="45"/>
                    <a:pt x="22" y="45"/>
                  </a:cubicBezTo>
                  <a:cubicBezTo>
                    <a:pt x="34" y="45"/>
                    <a:pt x="45" y="35"/>
                    <a:pt x="45" y="24"/>
                  </a:cubicBezTo>
                  <a:cubicBezTo>
                    <a:pt x="45" y="11"/>
                    <a:pt x="34" y="0"/>
                    <a:pt x="2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6" name="Google Shape;5636;p41"/>
            <p:cNvSpPr/>
            <p:nvPr/>
          </p:nvSpPr>
          <p:spPr>
            <a:xfrm>
              <a:off x="2200623" y="2344938"/>
              <a:ext cx="32608" cy="32905"/>
            </a:xfrm>
            <a:custGeom>
              <a:avLst/>
              <a:gdLst/>
              <a:ahLst/>
              <a:cxnLst/>
              <a:rect l="l" t="t" r="r" b="b"/>
              <a:pathLst>
                <a:path w="110" h="111" extrusionOk="0">
                  <a:moveTo>
                    <a:pt x="54" y="1"/>
                  </a:moveTo>
                  <a:cubicBezTo>
                    <a:pt x="24" y="1"/>
                    <a:pt x="0" y="27"/>
                    <a:pt x="0" y="57"/>
                  </a:cubicBezTo>
                  <a:cubicBezTo>
                    <a:pt x="0" y="84"/>
                    <a:pt x="26" y="110"/>
                    <a:pt x="54" y="110"/>
                  </a:cubicBezTo>
                  <a:cubicBezTo>
                    <a:pt x="86" y="110"/>
                    <a:pt x="110" y="84"/>
                    <a:pt x="110" y="57"/>
                  </a:cubicBezTo>
                  <a:cubicBezTo>
                    <a:pt x="110" y="25"/>
                    <a:pt x="86" y="1"/>
                    <a:pt x="54"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7" name="Google Shape;5637;p41"/>
            <p:cNvSpPr/>
            <p:nvPr/>
          </p:nvSpPr>
          <p:spPr>
            <a:xfrm>
              <a:off x="2104873" y="2427053"/>
              <a:ext cx="19269" cy="18676"/>
            </a:xfrm>
            <a:custGeom>
              <a:avLst/>
              <a:gdLst/>
              <a:ahLst/>
              <a:cxnLst/>
              <a:rect l="l" t="t" r="r" b="b"/>
              <a:pathLst>
                <a:path w="65" h="63" extrusionOk="0">
                  <a:moveTo>
                    <a:pt x="32" y="0"/>
                  </a:moveTo>
                  <a:cubicBezTo>
                    <a:pt x="15" y="0"/>
                    <a:pt x="0" y="13"/>
                    <a:pt x="0" y="32"/>
                  </a:cubicBezTo>
                  <a:cubicBezTo>
                    <a:pt x="0" y="50"/>
                    <a:pt x="15" y="62"/>
                    <a:pt x="32" y="62"/>
                  </a:cubicBezTo>
                  <a:cubicBezTo>
                    <a:pt x="49" y="62"/>
                    <a:pt x="64" y="50"/>
                    <a:pt x="64" y="32"/>
                  </a:cubicBezTo>
                  <a:cubicBezTo>
                    <a:pt x="64" y="13"/>
                    <a:pt x="49" y="0"/>
                    <a:pt x="32"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8" name="Google Shape;5638;p41"/>
            <p:cNvSpPr/>
            <p:nvPr/>
          </p:nvSpPr>
          <p:spPr>
            <a:xfrm>
              <a:off x="1928194" y="3157784"/>
              <a:ext cx="32608" cy="32609"/>
            </a:xfrm>
            <a:custGeom>
              <a:avLst/>
              <a:gdLst/>
              <a:ahLst/>
              <a:cxnLst/>
              <a:rect l="l" t="t" r="r" b="b"/>
              <a:pathLst>
                <a:path w="110" h="110" extrusionOk="0">
                  <a:moveTo>
                    <a:pt x="56" y="0"/>
                  </a:moveTo>
                  <a:cubicBezTo>
                    <a:pt x="26" y="0"/>
                    <a:pt x="1" y="24"/>
                    <a:pt x="1" y="54"/>
                  </a:cubicBezTo>
                  <a:cubicBezTo>
                    <a:pt x="1" y="84"/>
                    <a:pt x="26" y="110"/>
                    <a:pt x="56" y="110"/>
                  </a:cubicBezTo>
                  <a:cubicBezTo>
                    <a:pt x="86" y="110"/>
                    <a:pt x="110" y="84"/>
                    <a:pt x="110" y="54"/>
                  </a:cubicBezTo>
                  <a:cubicBezTo>
                    <a:pt x="110" y="24"/>
                    <a:pt x="86" y="0"/>
                    <a:pt x="5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39" name="Google Shape;5639;p41"/>
            <p:cNvSpPr/>
            <p:nvPr/>
          </p:nvSpPr>
          <p:spPr>
            <a:xfrm>
              <a:off x="1861495" y="3051658"/>
              <a:ext cx="11858" cy="11858"/>
            </a:xfrm>
            <a:custGeom>
              <a:avLst/>
              <a:gdLst/>
              <a:ahLst/>
              <a:cxnLst/>
              <a:rect l="l" t="t" r="r" b="b"/>
              <a:pathLst>
                <a:path w="40" h="40" extrusionOk="0">
                  <a:moveTo>
                    <a:pt x="20" y="1"/>
                  </a:moveTo>
                  <a:cubicBezTo>
                    <a:pt x="9" y="1"/>
                    <a:pt x="1" y="9"/>
                    <a:pt x="1" y="20"/>
                  </a:cubicBezTo>
                  <a:cubicBezTo>
                    <a:pt x="1" y="31"/>
                    <a:pt x="9" y="39"/>
                    <a:pt x="20" y="39"/>
                  </a:cubicBezTo>
                  <a:cubicBezTo>
                    <a:pt x="31" y="39"/>
                    <a:pt x="39" y="31"/>
                    <a:pt x="39" y="20"/>
                  </a:cubicBezTo>
                  <a:cubicBezTo>
                    <a:pt x="39" y="9"/>
                    <a:pt x="31" y="1"/>
                    <a:pt x="20"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0" name="Google Shape;5640;p41"/>
            <p:cNvSpPr/>
            <p:nvPr/>
          </p:nvSpPr>
          <p:spPr>
            <a:xfrm>
              <a:off x="1813175" y="3344543"/>
              <a:ext cx="13636" cy="12747"/>
            </a:xfrm>
            <a:custGeom>
              <a:avLst/>
              <a:gdLst/>
              <a:ahLst/>
              <a:cxnLst/>
              <a:rect l="l" t="t" r="r" b="b"/>
              <a:pathLst>
                <a:path w="46" h="43" extrusionOk="0">
                  <a:moveTo>
                    <a:pt x="25" y="0"/>
                  </a:moveTo>
                  <a:cubicBezTo>
                    <a:pt x="12" y="0"/>
                    <a:pt x="1" y="9"/>
                    <a:pt x="1" y="21"/>
                  </a:cubicBezTo>
                  <a:cubicBezTo>
                    <a:pt x="1" y="34"/>
                    <a:pt x="12" y="43"/>
                    <a:pt x="25" y="43"/>
                  </a:cubicBezTo>
                  <a:cubicBezTo>
                    <a:pt x="35" y="43"/>
                    <a:pt x="46" y="34"/>
                    <a:pt x="46" y="21"/>
                  </a:cubicBezTo>
                  <a:cubicBezTo>
                    <a:pt x="46" y="9"/>
                    <a:pt x="35" y="0"/>
                    <a:pt x="2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1" name="Google Shape;5641;p41"/>
            <p:cNvSpPr/>
            <p:nvPr/>
          </p:nvSpPr>
          <p:spPr>
            <a:xfrm>
              <a:off x="2094497" y="3651065"/>
              <a:ext cx="21937" cy="22530"/>
            </a:xfrm>
            <a:custGeom>
              <a:avLst/>
              <a:gdLst/>
              <a:ahLst/>
              <a:cxnLst/>
              <a:rect l="l" t="t" r="r" b="b"/>
              <a:pathLst>
                <a:path w="74" h="76" extrusionOk="0">
                  <a:moveTo>
                    <a:pt x="37" y="1"/>
                  </a:moveTo>
                  <a:cubicBezTo>
                    <a:pt x="18" y="1"/>
                    <a:pt x="1" y="18"/>
                    <a:pt x="1" y="39"/>
                  </a:cubicBezTo>
                  <a:cubicBezTo>
                    <a:pt x="1" y="58"/>
                    <a:pt x="18" y="75"/>
                    <a:pt x="37" y="75"/>
                  </a:cubicBezTo>
                  <a:cubicBezTo>
                    <a:pt x="59" y="75"/>
                    <a:pt x="74" y="58"/>
                    <a:pt x="74" y="39"/>
                  </a:cubicBezTo>
                  <a:cubicBezTo>
                    <a:pt x="74" y="18"/>
                    <a:pt x="59" y="3"/>
                    <a:pt x="37"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2" name="Google Shape;5642;p41"/>
            <p:cNvSpPr/>
            <p:nvPr/>
          </p:nvSpPr>
          <p:spPr>
            <a:xfrm>
              <a:off x="1916929" y="3713911"/>
              <a:ext cx="16008" cy="16304"/>
            </a:xfrm>
            <a:custGeom>
              <a:avLst/>
              <a:gdLst/>
              <a:ahLst/>
              <a:cxnLst/>
              <a:rect l="l" t="t" r="r" b="b"/>
              <a:pathLst>
                <a:path w="54" h="55" extrusionOk="0">
                  <a:moveTo>
                    <a:pt x="28" y="1"/>
                  </a:moveTo>
                  <a:cubicBezTo>
                    <a:pt x="13" y="1"/>
                    <a:pt x="0" y="13"/>
                    <a:pt x="0" y="28"/>
                  </a:cubicBezTo>
                  <a:cubicBezTo>
                    <a:pt x="0" y="43"/>
                    <a:pt x="13" y="54"/>
                    <a:pt x="28" y="54"/>
                  </a:cubicBezTo>
                  <a:cubicBezTo>
                    <a:pt x="43" y="54"/>
                    <a:pt x="54" y="43"/>
                    <a:pt x="54" y="28"/>
                  </a:cubicBezTo>
                  <a:cubicBezTo>
                    <a:pt x="54" y="13"/>
                    <a:pt x="43" y="1"/>
                    <a:pt x="28"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3" name="Google Shape;5643;p41"/>
            <p:cNvSpPr/>
            <p:nvPr/>
          </p:nvSpPr>
          <p:spPr>
            <a:xfrm>
              <a:off x="2055071" y="3897409"/>
              <a:ext cx="20751" cy="20751"/>
            </a:xfrm>
            <a:custGeom>
              <a:avLst/>
              <a:gdLst/>
              <a:ahLst/>
              <a:cxnLst/>
              <a:rect l="l" t="t" r="r" b="b"/>
              <a:pathLst>
                <a:path w="70" h="70" extrusionOk="0">
                  <a:moveTo>
                    <a:pt x="35" y="1"/>
                  </a:moveTo>
                  <a:cubicBezTo>
                    <a:pt x="16" y="1"/>
                    <a:pt x="1" y="15"/>
                    <a:pt x="1" y="35"/>
                  </a:cubicBezTo>
                  <a:cubicBezTo>
                    <a:pt x="1" y="54"/>
                    <a:pt x="16" y="69"/>
                    <a:pt x="35" y="69"/>
                  </a:cubicBezTo>
                  <a:cubicBezTo>
                    <a:pt x="54" y="69"/>
                    <a:pt x="69" y="54"/>
                    <a:pt x="69" y="35"/>
                  </a:cubicBezTo>
                  <a:cubicBezTo>
                    <a:pt x="69" y="15"/>
                    <a:pt x="54" y="1"/>
                    <a:pt x="35" y="1"/>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4" name="Google Shape;5644;p41"/>
            <p:cNvSpPr/>
            <p:nvPr/>
          </p:nvSpPr>
          <p:spPr>
            <a:xfrm>
              <a:off x="4769875" y="3156598"/>
              <a:ext cx="20158" cy="20455"/>
            </a:xfrm>
            <a:custGeom>
              <a:avLst/>
              <a:gdLst/>
              <a:ahLst/>
              <a:cxnLst/>
              <a:rect l="l" t="t" r="r" b="b"/>
              <a:pathLst>
                <a:path w="68" h="69" extrusionOk="0">
                  <a:moveTo>
                    <a:pt x="35" y="0"/>
                  </a:moveTo>
                  <a:cubicBezTo>
                    <a:pt x="16" y="0"/>
                    <a:pt x="1" y="15"/>
                    <a:pt x="1" y="34"/>
                  </a:cubicBezTo>
                  <a:cubicBezTo>
                    <a:pt x="1" y="54"/>
                    <a:pt x="16" y="69"/>
                    <a:pt x="35" y="69"/>
                  </a:cubicBezTo>
                  <a:cubicBezTo>
                    <a:pt x="52" y="69"/>
                    <a:pt x="67" y="54"/>
                    <a:pt x="67" y="34"/>
                  </a:cubicBezTo>
                  <a:cubicBezTo>
                    <a:pt x="67" y="15"/>
                    <a:pt x="52" y="0"/>
                    <a:pt x="3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5" name="Google Shape;5645;p41"/>
            <p:cNvSpPr/>
            <p:nvPr/>
          </p:nvSpPr>
          <p:spPr>
            <a:xfrm>
              <a:off x="4786475" y="3377448"/>
              <a:ext cx="36462" cy="37055"/>
            </a:xfrm>
            <a:custGeom>
              <a:avLst/>
              <a:gdLst/>
              <a:ahLst/>
              <a:cxnLst/>
              <a:rect l="l" t="t" r="r" b="b"/>
              <a:pathLst>
                <a:path w="123" h="125" extrusionOk="0">
                  <a:moveTo>
                    <a:pt x="63" y="0"/>
                  </a:moveTo>
                  <a:cubicBezTo>
                    <a:pt x="29" y="0"/>
                    <a:pt x="1" y="28"/>
                    <a:pt x="1" y="63"/>
                  </a:cubicBezTo>
                  <a:cubicBezTo>
                    <a:pt x="1" y="97"/>
                    <a:pt x="29" y="125"/>
                    <a:pt x="63" y="125"/>
                  </a:cubicBezTo>
                  <a:cubicBezTo>
                    <a:pt x="97" y="125"/>
                    <a:pt x="123" y="97"/>
                    <a:pt x="123" y="63"/>
                  </a:cubicBezTo>
                  <a:cubicBezTo>
                    <a:pt x="123" y="28"/>
                    <a:pt x="97" y="0"/>
                    <a:pt x="63"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6" name="Google Shape;5646;p41"/>
            <p:cNvSpPr/>
            <p:nvPr/>
          </p:nvSpPr>
          <p:spPr>
            <a:xfrm>
              <a:off x="4769875" y="2157290"/>
              <a:ext cx="20158" cy="19862"/>
            </a:xfrm>
            <a:custGeom>
              <a:avLst/>
              <a:gdLst/>
              <a:ahLst/>
              <a:cxnLst/>
              <a:rect l="l" t="t" r="r" b="b"/>
              <a:pathLst>
                <a:path w="68" h="67" extrusionOk="0">
                  <a:moveTo>
                    <a:pt x="35" y="0"/>
                  </a:moveTo>
                  <a:cubicBezTo>
                    <a:pt x="16" y="0"/>
                    <a:pt x="1" y="15"/>
                    <a:pt x="1" y="32"/>
                  </a:cubicBezTo>
                  <a:cubicBezTo>
                    <a:pt x="1" y="51"/>
                    <a:pt x="16" y="66"/>
                    <a:pt x="35" y="66"/>
                  </a:cubicBezTo>
                  <a:cubicBezTo>
                    <a:pt x="52" y="66"/>
                    <a:pt x="67" y="51"/>
                    <a:pt x="67" y="32"/>
                  </a:cubicBezTo>
                  <a:cubicBezTo>
                    <a:pt x="67" y="15"/>
                    <a:pt x="52" y="0"/>
                    <a:pt x="35"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7" name="Google Shape;5647;p41"/>
            <p:cNvSpPr/>
            <p:nvPr/>
          </p:nvSpPr>
          <p:spPr>
            <a:xfrm>
              <a:off x="4176400" y="2104523"/>
              <a:ext cx="39723" cy="39723"/>
            </a:xfrm>
            <a:custGeom>
              <a:avLst/>
              <a:gdLst/>
              <a:ahLst/>
              <a:cxnLst/>
              <a:rect l="l" t="t" r="r" b="b"/>
              <a:pathLst>
                <a:path w="134" h="134" extrusionOk="0">
                  <a:moveTo>
                    <a:pt x="67" y="0"/>
                  </a:moveTo>
                  <a:cubicBezTo>
                    <a:pt x="30" y="0"/>
                    <a:pt x="0" y="28"/>
                    <a:pt x="0" y="67"/>
                  </a:cubicBezTo>
                  <a:cubicBezTo>
                    <a:pt x="0" y="103"/>
                    <a:pt x="30" y="133"/>
                    <a:pt x="67" y="133"/>
                  </a:cubicBezTo>
                  <a:cubicBezTo>
                    <a:pt x="103" y="133"/>
                    <a:pt x="133" y="103"/>
                    <a:pt x="133" y="67"/>
                  </a:cubicBezTo>
                  <a:cubicBezTo>
                    <a:pt x="133" y="30"/>
                    <a:pt x="103" y="0"/>
                    <a:pt x="67"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8" name="Google Shape;5648;p41"/>
            <p:cNvSpPr/>
            <p:nvPr/>
          </p:nvSpPr>
          <p:spPr>
            <a:xfrm>
              <a:off x="4502781" y="1804226"/>
              <a:ext cx="33201" cy="33202"/>
            </a:xfrm>
            <a:custGeom>
              <a:avLst/>
              <a:gdLst/>
              <a:ahLst/>
              <a:cxnLst/>
              <a:rect l="l" t="t" r="r" b="b"/>
              <a:pathLst>
                <a:path w="112" h="112" extrusionOk="0">
                  <a:moveTo>
                    <a:pt x="56" y="0"/>
                  </a:moveTo>
                  <a:cubicBezTo>
                    <a:pt x="26" y="0"/>
                    <a:pt x="0" y="24"/>
                    <a:pt x="0" y="56"/>
                  </a:cubicBezTo>
                  <a:cubicBezTo>
                    <a:pt x="0" y="86"/>
                    <a:pt x="26" y="112"/>
                    <a:pt x="56" y="112"/>
                  </a:cubicBezTo>
                  <a:cubicBezTo>
                    <a:pt x="88" y="112"/>
                    <a:pt x="112" y="86"/>
                    <a:pt x="112" y="56"/>
                  </a:cubicBezTo>
                  <a:cubicBezTo>
                    <a:pt x="112" y="24"/>
                    <a:pt x="88" y="0"/>
                    <a:pt x="56" y="0"/>
                  </a:cubicBez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49" name="Google Shape;5649;p41"/>
            <p:cNvSpPr/>
            <p:nvPr/>
          </p:nvSpPr>
          <p:spPr>
            <a:xfrm>
              <a:off x="2315642" y="4247212"/>
              <a:ext cx="11561" cy="60771"/>
            </a:xfrm>
            <a:custGeom>
              <a:avLst/>
              <a:gdLst/>
              <a:ahLst/>
              <a:cxnLst/>
              <a:rect l="l" t="t" r="r" b="b"/>
              <a:pathLst>
                <a:path w="39" h="205" extrusionOk="0">
                  <a:moveTo>
                    <a:pt x="0" y="1"/>
                  </a:moveTo>
                  <a:lnTo>
                    <a:pt x="0" y="204"/>
                  </a:lnTo>
                  <a:lnTo>
                    <a:pt x="39" y="204"/>
                  </a:lnTo>
                  <a:lnTo>
                    <a:pt x="39"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0" name="Google Shape;5650;p41"/>
            <p:cNvSpPr/>
            <p:nvPr/>
          </p:nvSpPr>
          <p:spPr>
            <a:xfrm>
              <a:off x="2290741" y="4271223"/>
              <a:ext cx="61363" cy="12451"/>
            </a:xfrm>
            <a:custGeom>
              <a:avLst/>
              <a:gdLst/>
              <a:ahLst/>
              <a:cxnLst/>
              <a:rect l="l" t="t" r="r" b="b"/>
              <a:pathLst>
                <a:path w="207" h="42" extrusionOk="0">
                  <a:moveTo>
                    <a:pt x="1" y="1"/>
                  </a:moveTo>
                  <a:lnTo>
                    <a:pt x="1" y="42"/>
                  </a:lnTo>
                  <a:lnTo>
                    <a:pt x="206" y="42"/>
                  </a:lnTo>
                  <a:lnTo>
                    <a:pt x="206"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1" name="Google Shape;5651;p41"/>
            <p:cNvSpPr/>
            <p:nvPr/>
          </p:nvSpPr>
          <p:spPr>
            <a:xfrm>
              <a:off x="4594085" y="4098694"/>
              <a:ext cx="12450" cy="60474"/>
            </a:xfrm>
            <a:custGeom>
              <a:avLst/>
              <a:gdLst/>
              <a:ahLst/>
              <a:cxnLst/>
              <a:rect l="l" t="t" r="r" b="b"/>
              <a:pathLst>
                <a:path w="42" h="204" extrusionOk="0">
                  <a:moveTo>
                    <a:pt x="1" y="0"/>
                  </a:moveTo>
                  <a:lnTo>
                    <a:pt x="1" y="204"/>
                  </a:lnTo>
                  <a:lnTo>
                    <a:pt x="41" y="204"/>
                  </a:lnTo>
                  <a:lnTo>
                    <a:pt x="4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2" name="Google Shape;5652;p41"/>
            <p:cNvSpPr/>
            <p:nvPr/>
          </p:nvSpPr>
          <p:spPr>
            <a:xfrm>
              <a:off x="4570074" y="4122706"/>
              <a:ext cx="60474" cy="12451"/>
            </a:xfrm>
            <a:custGeom>
              <a:avLst/>
              <a:gdLst/>
              <a:ahLst/>
              <a:cxnLst/>
              <a:rect l="l" t="t" r="r" b="b"/>
              <a:pathLst>
                <a:path w="204" h="42" extrusionOk="0">
                  <a:moveTo>
                    <a:pt x="0" y="1"/>
                  </a:moveTo>
                  <a:lnTo>
                    <a:pt x="0" y="42"/>
                  </a:lnTo>
                  <a:lnTo>
                    <a:pt x="204" y="42"/>
                  </a:lnTo>
                  <a:lnTo>
                    <a:pt x="204"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3" name="Google Shape;5653;p41"/>
            <p:cNvSpPr/>
            <p:nvPr/>
          </p:nvSpPr>
          <p:spPr>
            <a:xfrm>
              <a:off x="2124438" y="1449977"/>
              <a:ext cx="12450" cy="60474"/>
            </a:xfrm>
            <a:custGeom>
              <a:avLst/>
              <a:gdLst/>
              <a:ahLst/>
              <a:cxnLst/>
              <a:rect l="l" t="t" r="r" b="b"/>
              <a:pathLst>
                <a:path w="42" h="204" extrusionOk="0">
                  <a:moveTo>
                    <a:pt x="0" y="0"/>
                  </a:moveTo>
                  <a:lnTo>
                    <a:pt x="0" y="204"/>
                  </a:lnTo>
                  <a:lnTo>
                    <a:pt x="41" y="204"/>
                  </a:lnTo>
                  <a:lnTo>
                    <a:pt x="4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4" name="Google Shape;5654;p41"/>
            <p:cNvSpPr/>
            <p:nvPr/>
          </p:nvSpPr>
          <p:spPr>
            <a:xfrm>
              <a:off x="2100426" y="1473989"/>
              <a:ext cx="60474" cy="12451"/>
            </a:xfrm>
            <a:custGeom>
              <a:avLst/>
              <a:gdLst/>
              <a:ahLst/>
              <a:cxnLst/>
              <a:rect l="l" t="t" r="r" b="b"/>
              <a:pathLst>
                <a:path w="204" h="42" extrusionOk="0">
                  <a:moveTo>
                    <a:pt x="0" y="1"/>
                  </a:moveTo>
                  <a:lnTo>
                    <a:pt x="0" y="41"/>
                  </a:lnTo>
                  <a:lnTo>
                    <a:pt x="203" y="41"/>
                  </a:lnTo>
                  <a:lnTo>
                    <a:pt x="203"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5" name="Google Shape;5655;p41"/>
            <p:cNvSpPr/>
            <p:nvPr/>
          </p:nvSpPr>
          <p:spPr>
            <a:xfrm>
              <a:off x="4617504" y="2012329"/>
              <a:ext cx="21344" cy="108794"/>
            </a:xfrm>
            <a:custGeom>
              <a:avLst/>
              <a:gdLst/>
              <a:ahLst/>
              <a:cxnLst/>
              <a:rect l="l" t="t" r="r" b="b"/>
              <a:pathLst>
                <a:path w="72" h="367" extrusionOk="0">
                  <a:moveTo>
                    <a:pt x="1" y="1"/>
                  </a:moveTo>
                  <a:lnTo>
                    <a:pt x="1" y="367"/>
                  </a:lnTo>
                  <a:lnTo>
                    <a:pt x="72" y="367"/>
                  </a:lnTo>
                  <a:lnTo>
                    <a:pt x="72"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6" name="Google Shape;5656;p41"/>
            <p:cNvSpPr/>
            <p:nvPr/>
          </p:nvSpPr>
          <p:spPr>
            <a:xfrm>
              <a:off x="4573927" y="2056203"/>
              <a:ext cx="108793" cy="21344"/>
            </a:xfrm>
            <a:custGeom>
              <a:avLst/>
              <a:gdLst/>
              <a:ahLst/>
              <a:cxnLst/>
              <a:rect l="l" t="t" r="r" b="b"/>
              <a:pathLst>
                <a:path w="367" h="72" extrusionOk="0">
                  <a:moveTo>
                    <a:pt x="0" y="0"/>
                  </a:moveTo>
                  <a:lnTo>
                    <a:pt x="0" y="71"/>
                  </a:lnTo>
                  <a:lnTo>
                    <a:pt x="366" y="71"/>
                  </a:lnTo>
                  <a:lnTo>
                    <a:pt x="366"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7" name="Google Shape;5657;p41"/>
            <p:cNvSpPr/>
            <p:nvPr/>
          </p:nvSpPr>
          <p:spPr>
            <a:xfrm>
              <a:off x="4852582" y="1585155"/>
              <a:ext cx="11561" cy="60474"/>
            </a:xfrm>
            <a:custGeom>
              <a:avLst/>
              <a:gdLst/>
              <a:ahLst/>
              <a:cxnLst/>
              <a:rect l="l" t="t" r="r" b="b"/>
              <a:pathLst>
                <a:path w="39" h="204" extrusionOk="0">
                  <a:moveTo>
                    <a:pt x="0" y="0"/>
                  </a:moveTo>
                  <a:lnTo>
                    <a:pt x="0" y="204"/>
                  </a:lnTo>
                  <a:lnTo>
                    <a:pt x="39" y="204"/>
                  </a:lnTo>
                  <a:lnTo>
                    <a:pt x="39"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8" name="Google Shape;5658;p41"/>
            <p:cNvSpPr/>
            <p:nvPr/>
          </p:nvSpPr>
          <p:spPr>
            <a:xfrm>
              <a:off x="4828570" y="1609167"/>
              <a:ext cx="59881" cy="12451"/>
            </a:xfrm>
            <a:custGeom>
              <a:avLst/>
              <a:gdLst/>
              <a:ahLst/>
              <a:cxnLst/>
              <a:rect l="l" t="t" r="r" b="b"/>
              <a:pathLst>
                <a:path w="202" h="42" extrusionOk="0">
                  <a:moveTo>
                    <a:pt x="0" y="1"/>
                  </a:moveTo>
                  <a:lnTo>
                    <a:pt x="0" y="41"/>
                  </a:lnTo>
                  <a:lnTo>
                    <a:pt x="201" y="41"/>
                  </a:lnTo>
                  <a:lnTo>
                    <a:pt x="201"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59" name="Google Shape;5659;p41"/>
            <p:cNvSpPr/>
            <p:nvPr/>
          </p:nvSpPr>
          <p:spPr>
            <a:xfrm>
              <a:off x="1973253" y="1825867"/>
              <a:ext cx="21344" cy="108794"/>
            </a:xfrm>
            <a:custGeom>
              <a:avLst/>
              <a:gdLst/>
              <a:ahLst/>
              <a:cxnLst/>
              <a:rect l="l" t="t" r="r" b="b"/>
              <a:pathLst>
                <a:path w="72" h="367" extrusionOk="0">
                  <a:moveTo>
                    <a:pt x="1" y="0"/>
                  </a:moveTo>
                  <a:lnTo>
                    <a:pt x="1" y="366"/>
                  </a:lnTo>
                  <a:lnTo>
                    <a:pt x="71" y="366"/>
                  </a:lnTo>
                  <a:lnTo>
                    <a:pt x="71" y="0"/>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0" name="Google Shape;5660;p41"/>
            <p:cNvSpPr/>
            <p:nvPr/>
          </p:nvSpPr>
          <p:spPr>
            <a:xfrm>
              <a:off x="1929380" y="1869444"/>
              <a:ext cx="109090" cy="21344"/>
            </a:xfrm>
            <a:custGeom>
              <a:avLst/>
              <a:gdLst/>
              <a:ahLst/>
              <a:cxnLst/>
              <a:rect l="l" t="t" r="r" b="b"/>
              <a:pathLst>
                <a:path w="368" h="72" extrusionOk="0">
                  <a:moveTo>
                    <a:pt x="1" y="1"/>
                  </a:moveTo>
                  <a:lnTo>
                    <a:pt x="1" y="71"/>
                  </a:lnTo>
                  <a:lnTo>
                    <a:pt x="367" y="71"/>
                  </a:lnTo>
                  <a:lnTo>
                    <a:pt x="367" y="1"/>
                  </a:lnTo>
                  <a:close/>
                </a:path>
              </a:pathLst>
            </a:custGeom>
            <a:solidFill>
              <a:srgbClr val="595959"/>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5661" name="Google Shape;5661;p41"/>
          <p:cNvGrpSpPr/>
          <p:nvPr/>
        </p:nvGrpSpPr>
        <p:grpSpPr>
          <a:xfrm>
            <a:off x="8953168" y="3024324"/>
            <a:ext cx="7963232" cy="1512778"/>
            <a:chOff x="4572000" y="1568949"/>
            <a:chExt cx="3981616" cy="756389"/>
          </a:xfrm>
        </p:grpSpPr>
        <p:sp>
          <p:nvSpPr>
            <p:cNvPr id="5662" name="Google Shape;5662;p41"/>
            <p:cNvSpPr/>
            <p:nvPr/>
          </p:nvSpPr>
          <p:spPr>
            <a:xfrm>
              <a:off x="5037895" y="1654800"/>
              <a:ext cx="3515721" cy="584000"/>
            </a:xfrm>
            <a:custGeom>
              <a:avLst/>
              <a:gdLst/>
              <a:ahLst/>
              <a:cxnLst/>
              <a:rect l="l" t="t" r="r" b="b"/>
              <a:pathLst>
                <a:path w="6786" h="1721" extrusionOk="0">
                  <a:moveTo>
                    <a:pt x="1" y="0"/>
                  </a:moveTo>
                  <a:lnTo>
                    <a:pt x="1" y="1720"/>
                  </a:lnTo>
                  <a:lnTo>
                    <a:pt x="6786" y="1720"/>
                  </a:lnTo>
                  <a:lnTo>
                    <a:pt x="6786" y="0"/>
                  </a:ln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3" name="Google Shape;5663;p41"/>
            <p:cNvSpPr/>
            <p:nvPr/>
          </p:nvSpPr>
          <p:spPr>
            <a:xfrm>
              <a:off x="4572000" y="1568949"/>
              <a:ext cx="831038" cy="756389"/>
            </a:xfrm>
            <a:custGeom>
              <a:avLst/>
              <a:gdLst/>
              <a:ahLst/>
              <a:cxnLst/>
              <a:rect l="l" t="t" r="r" b="b"/>
              <a:pathLst>
                <a:path w="2449" h="2229" extrusionOk="0">
                  <a:moveTo>
                    <a:pt x="1226" y="0"/>
                  </a:moveTo>
                  <a:cubicBezTo>
                    <a:pt x="940" y="0"/>
                    <a:pt x="655" y="109"/>
                    <a:pt x="438" y="326"/>
                  </a:cubicBezTo>
                  <a:cubicBezTo>
                    <a:pt x="1" y="761"/>
                    <a:pt x="1" y="1468"/>
                    <a:pt x="438" y="1903"/>
                  </a:cubicBezTo>
                  <a:cubicBezTo>
                    <a:pt x="655" y="2120"/>
                    <a:pt x="940" y="2229"/>
                    <a:pt x="1226" y="2229"/>
                  </a:cubicBezTo>
                  <a:cubicBezTo>
                    <a:pt x="1511" y="2229"/>
                    <a:pt x="1797" y="2120"/>
                    <a:pt x="2014" y="1903"/>
                  </a:cubicBezTo>
                  <a:cubicBezTo>
                    <a:pt x="2449" y="1468"/>
                    <a:pt x="2449" y="761"/>
                    <a:pt x="2014" y="326"/>
                  </a:cubicBezTo>
                  <a:cubicBezTo>
                    <a:pt x="1797" y="109"/>
                    <a:pt x="1511" y="0"/>
                    <a:pt x="1226"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4" name="Google Shape;5664;p41"/>
            <p:cNvSpPr/>
            <p:nvPr/>
          </p:nvSpPr>
          <p:spPr>
            <a:xfrm>
              <a:off x="4648352" y="1607634"/>
              <a:ext cx="678336" cy="679019"/>
            </a:xfrm>
            <a:custGeom>
              <a:avLst/>
              <a:gdLst/>
              <a:ahLst/>
              <a:cxnLst/>
              <a:rect l="l" t="t" r="r" b="b"/>
              <a:pathLst>
                <a:path w="1999" h="2001" fill="none" extrusionOk="0">
                  <a:moveTo>
                    <a:pt x="1643" y="356"/>
                  </a:moveTo>
                  <a:cubicBezTo>
                    <a:pt x="1999" y="711"/>
                    <a:pt x="1999" y="1290"/>
                    <a:pt x="1643" y="1645"/>
                  </a:cubicBezTo>
                  <a:cubicBezTo>
                    <a:pt x="1288" y="2001"/>
                    <a:pt x="712" y="2001"/>
                    <a:pt x="356" y="1645"/>
                  </a:cubicBezTo>
                  <a:cubicBezTo>
                    <a:pt x="1" y="1290"/>
                    <a:pt x="1" y="711"/>
                    <a:pt x="356" y="356"/>
                  </a:cubicBezTo>
                  <a:cubicBezTo>
                    <a:pt x="712" y="0"/>
                    <a:pt x="1288" y="0"/>
                    <a:pt x="1643" y="356"/>
                  </a:cubicBezTo>
                  <a:close/>
                </a:path>
              </a:pathLst>
            </a:custGeom>
            <a:noFill/>
            <a:ln w="9525" cap="flat" cmpd="sng">
              <a:solidFill>
                <a:srgbClr val="FF6952"/>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5" name="Google Shape;5665;p41"/>
            <p:cNvSpPr/>
            <p:nvPr/>
          </p:nvSpPr>
          <p:spPr>
            <a:xfrm>
              <a:off x="4711469" y="1669394"/>
              <a:ext cx="554138" cy="554142"/>
            </a:xfrm>
            <a:custGeom>
              <a:avLst/>
              <a:gdLst/>
              <a:ahLst/>
              <a:cxnLst/>
              <a:rect l="l" t="t" r="r" b="b"/>
              <a:pathLst>
                <a:path w="1633" h="1633" extrusionOk="0">
                  <a:moveTo>
                    <a:pt x="817" y="0"/>
                  </a:moveTo>
                  <a:cubicBezTo>
                    <a:pt x="365" y="0"/>
                    <a:pt x="1" y="367"/>
                    <a:pt x="1" y="816"/>
                  </a:cubicBezTo>
                  <a:cubicBezTo>
                    <a:pt x="1" y="1268"/>
                    <a:pt x="365" y="1632"/>
                    <a:pt x="817" y="1632"/>
                  </a:cubicBezTo>
                  <a:cubicBezTo>
                    <a:pt x="1267" y="1632"/>
                    <a:pt x="1633" y="1268"/>
                    <a:pt x="1633" y="816"/>
                  </a:cubicBezTo>
                  <a:cubicBezTo>
                    <a:pt x="1633" y="367"/>
                    <a:pt x="1267" y="0"/>
                    <a:pt x="817" y="0"/>
                  </a:cubicBezTo>
                  <a:close/>
                </a:path>
              </a:pathLst>
            </a:custGeom>
            <a:solidFill>
              <a:srgbClr val="FF6952"/>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6" name="Google Shape;5666;p41"/>
            <p:cNvSpPr/>
            <p:nvPr/>
          </p:nvSpPr>
          <p:spPr>
            <a:xfrm>
              <a:off x="4802411" y="1873678"/>
              <a:ext cx="145576" cy="145577"/>
            </a:xfrm>
            <a:custGeom>
              <a:avLst/>
              <a:gdLst/>
              <a:ahLst/>
              <a:cxnLst/>
              <a:rect l="l" t="t" r="r" b="b"/>
              <a:pathLst>
                <a:path w="429" h="429" fill="none" extrusionOk="0">
                  <a:moveTo>
                    <a:pt x="258" y="26"/>
                  </a:moveTo>
                  <a:cubicBezTo>
                    <a:pt x="363" y="49"/>
                    <a:pt x="429" y="154"/>
                    <a:pt x="403" y="259"/>
                  </a:cubicBezTo>
                  <a:cubicBezTo>
                    <a:pt x="380" y="364"/>
                    <a:pt x="275" y="429"/>
                    <a:pt x="170" y="405"/>
                  </a:cubicBezTo>
                  <a:cubicBezTo>
                    <a:pt x="65" y="379"/>
                    <a:pt x="1" y="274"/>
                    <a:pt x="24" y="171"/>
                  </a:cubicBezTo>
                  <a:cubicBezTo>
                    <a:pt x="50" y="67"/>
                    <a:pt x="155" y="0"/>
                    <a:pt x="258" y="26"/>
                  </a:cubicBezTo>
                  <a:close/>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7" name="Google Shape;5667;p41"/>
            <p:cNvSpPr/>
            <p:nvPr/>
          </p:nvSpPr>
          <p:spPr>
            <a:xfrm>
              <a:off x="4944255" y="1946297"/>
              <a:ext cx="186296" cy="339"/>
            </a:xfrm>
            <a:custGeom>
              <a:avLst/>
              <a:gdLst/>
              <a:ahLst/>
              <a:cxnLst/>
              <a:rect l="l" t="t" r="r" b="b"/>
              <a:pathLst>
                <a:path w="549" h="1" fill="none" extrusionOk="0">
                  <a:moveTo>
                    <a:pt x="549" y="0"/>
                  </a:moveTo>
                  <a:lnTo>
                    <a:pt x="0" y="0"/>
                  </a:ln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8" name="Google Shape;5668;p41"/>
            <p:cNvSpPr/>
            <p:nvPr/>
          </p:nvSpPr>
          <p:spPr>
            <a:xfrm>
              <a:off x="5066417" y="1951387"/>
              <a:ext cx="339" cy="46150"/>
            </a:xfrm>
            <a:custGeom>
              <a:avLst/>
              <a:gdLst/>
              <a:ahLst/>
              <a:cxnLst/>
              <a:rect l="l" t="t" r="r" b="b"/>
              <a:pathLst>
                <a:path w="1" h="136" fill="none" extrusionOk="0">
                  <a:moveTo>
                    <a:pt x="0" y="135"/>
                  </a:moveTo>
                  <a:lnTo>
                    <a:pt x="0" y="0"/>
                  </a:ln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69" name="Google Shape;5669;p41"/>
            <p:cNvSpPr/>
            <p:nvPr/>
          </p:nvSpPr>
          <p:spPr>
            <a:xfrm>
              <a:off x="5116978" y="1951387"/>
              <a:ext cx="339" cy="46150"/>
            </a:xfrm>
            <a:custGeom>
              <a:avLst/>
              <a:gdLst/>
              <a:ahLst/>
              <a:cxnLst/>
              <a:rect l="l" t="t" r="r" b="b"/>
              <a:pathLst>
                <a:path w="1" h="136" fill="none" extrusionOk="0">
                  <a:moveTo>
                    <a:pt x="1" y="135"/>
                  </a:moveTo>
                  <a:lnTo>
                    <a:pt x="1" y="0"/>
                  </a:lnTo>
                </a:path>
              </a:pathLst>
            </a:custGeom>
            <a:noFill/>
            <a:ln w="9525" cap="rnd"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5670" name="Google Shape;5670;p41"/>
          <p:cNvGrpSpPr/>
          <p:nvPr/>
        </p:nvGrpSpPr>
        <p:grpSpPr>
          <a:xfrm>
            <a:off x="8150351" y="4772257"/>
            <a:ext cx="8442210" cy="1514136"/>
            <a:chOff x="4170591" y="2442915"/>
            <a:chExt cx="4221105" cy="757068"/>
          </a:xfrm>
        </p:grpSpPr>
        <p:sp>
          <p:nvSpPr>
            <p:cNvPr id="5671" name="Google Shape;5671;p41"/>
            <p:cNvSpPr/>
            <p:nvPr/>
          </p:nvSpPr>
          <p:spPr>
            <a:xfrm>
              <a:off x="4170591" y="2528775"/>
              <a:ext cx="3756880" cy="584000"/>
            </a:xfrm>
            <a:custGeom>
              <a:avLst/>
              <a:gdLst/>
              <a:ahLst/>
              <a:cxnLst/>
              <a:rect l="l" t="t" r="r" b="b"/>
              <a:pathLst>
                <a:path w="6786" h="1721" extrusionOk="0">
                  <a:moveTo>
                    <a:pt x="0" y="0"/>
                  </a:moveTo>
                  <a:lnTo>
                    <a:pt x="0" y="1720"/>
                  </a:lnTo>
                  <a:lnTo>
                    <a:pt x="6785" y="1720"/>
                  </a:lnTo>
                  <a:lnTo>
                    <a:pt x="6785" y="0"/>
                  </a:ln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2" name="Google Shape;5672;p41"/>
            <p:cNvSpPr/>
            <p:nvPr/>
          </p:nvSpPr>
          <p:spPr>
            <a:xfrm>
              <a:off x="7560658" y="2442915"/>
              <a:ext cx="831038" cy="757068"/>
            </a:xfrm>
            <a:custGeom>
              <a:avLst/>
              <a:gdLst/>
              <a:ahLst/>
              <a:cxnLst/>
              <a:rect l="l" t="t" r="r" b="b"/>
              <a:pathLst>
                <a:path w="2449" h="2231" extrusionOk="0">
                  <a:moveTo>
                    <a:pt x="1224" y="0"/>
                  </a:moveTo>
                  <a:cubicBezTo>
                    <a:pt x="939" y="0"/>
                    <a:pt x="654" y="109"/>
                    <a:pt x="435" y="326"/>
                  </a:cubicBezTo>
                  <a:cubicBezTo>
                    <a:pt x="1" y="761"/>
                    <a:pt x="1" y="1468"/>
                    <a:pt x="435" y="1903"/>
                  </a:cubicBezTo>
                  <a:cubicBezTo>
                    <a:pt x="654" y="2121"/>
                    <a:pt x="939" y="2230"/>
                    <a:pt x="1224" y="2230"/>
                  </a:cubicBezTo>
                  <a:cubicBezTo>
                    <a:pt x="1509" y="2230"/>
                    <a:pt x="1794" y="2121"/>
                    <a:pt x="2012" y="1903"/>
                  </a:cubicBezTo>
                  <a:cubicBezTo>
                    <a:pt x="2449" y="1468"/>
                    <a:pt x="2449" y="761"/>
                    <a:pt x="2012" y="326"/>
                  </a:cubicBezTo>
                  <a:cubicBezTo>
                    <a:pt x="1794" y="109"/>
                    <a:pt x="1509" y="0"/>
                    <a:pt x="1224"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3" name="Google Shape;5673;p41"/>
            <p:cNvSpPr/>
            <p:nvPr/>
          </p:nvSpPr>
          <p:spPr>
            <a:xfrm>
              <a:off x="7667549" y="2511462"/>
              <a:ext cx="617934" cy="618617"/>
            </a:xfrm>
            <a:custGeom>
              <a:avLst/>
              <a:gdLst/>
              <a:ahLst/>
              <a:cxnLst/>
              <a:rect l="l" t="t" r="r" b="b"/>
              <a:pathLst>
                <a:path w="1821" h="1823" fill="none" extrusionOk="0">
                  <a:moveTo>
                    <a:pt x="1821" y="912"/>
                  </a:moveTo>
                  <a:cubicBezTo>
                    <a:pt x="1821" y="1414"/>
                    <a:pt x="1414" y="1823"/>
                    <a:pt x="911" y="1823"/>
                  </a:cubicBezTo>
                  <a:cubicBezTo>
                    <a:pt x="407" y="1823"/>
                    <a:pt x="0" y="1414"/>
                    <a:pt x="0" y="912"/>
                  </a:cubicBezTo>
                  <a:cubicBezTo>
                    <a:pt x="0" y="409"/>
                    <a:pt x="407" y="0"/>
                    <a:pt x="911" y="0"/>
                  </a:cubicBezTo>
                  <a:cubicBezTo>
                    <a:pt x="1414" y="0"/>
                    <a:pt x="1821" y="409"/>
                    <a:pt x="1821" y="912"/>
                  </a:cubicBezTo>
                  <a:close/>
                </a:path>
              </a:pathLst>
            </a:custGeom>
            <a:noFill/>
            <a:ln w="9525" cap="flat" cmpd="sng">
              <a:solidFill>
                <a:srgbClr val="68D3E3"/>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4" name="Google Shape;5674;p41"/>
            <p:cNvSpPr/>
            <p:nvPr/>
          </p:nvSpPr>
          <p:spPr>
            <a:xfrm>
              <a:off x="7699447" y="2544039"/>
              <a:ext cx="554138" cy="554142"/>
            </a:xfrm>
            <a:custGeom>
              <a:avLst/>
              <a:gdLst/>
              <a:ahLst/>
              <a:cxnLst/>
              <a:rect l="l" t="t" r="r" b="b"/>
              <a:pathLst>
                <a:path w="1633" h="1633" extrusionOk="0">
                  <a:moveTo>
                    <a:pt x="817" y="0"/>
                  </a:moveTo>
                  <a:cubicBezTo>
                    <a:pt x="367" y="0"/>
                    <a:pt x="1" y="365"/>
                    <a:pt x="1" y="816"/>
                  </a:cubicBezTo>
                  <a:cubicBezTo>
                    <a:pt x="1" y="1266"/>
                    <a:pt x="367" y="1632"/>
                    <a:pt x="817" y="1632"/>
                  </a:cubicBezTo>
                  <a:cubicBezTo>
                    <a:pt x="1269" y="1632"/>
                    <a:pt x="1633" y="1266"/>
                    <a:pt x="1633" y="816"/>
                  </a:cubicBezTo>
                  <a:cubicBezTo>
                    <a:pt x="1633" y="365"/>
                    <a:pt x="1269" y="0"/>
                    <a:pt x="817" y="0"/>
                  </a:cubicBezTo>
                  <a:close/>
                </a:path>
              </a:pathLst>
            </a:custGeom>
            <a:solidFill>
              <a:srgbClr val="68D3E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5" name="Google Shape;5675;p41"/>
            <p:cNvSpPr/>
            <p:nvPr/>
          </p:nvSpPr>
          <p:spPr>
            <a:xfrm>
              <a:off x="7905075" y="2673557"/>
              <a:ext cx="155100" cy="122500"/>
            </a:xfrm>
            <a:custGeom>
              <a:avLst/>
              <a:gdLst/>
              <a:ahLst/>
              <a:cxnLst/>
              <a:rect l="l" t="t" r="r" b="b"/>
              <a:pathLst>
                <a:path w="457" h="383" extrusionOk="0">
                  <a:moveTo>
                    <a:pt x="228" y="44"/>
                  </a:moveTo>
                  <a:cubicBezTo>
                    <a:pt x="331" y="44"/>
                    <a:pt x="412" y="127"/>
                    <a:pt x="412" y="228"/>
                  </a:cubicBezTo>
                  <a:lnTo>
                    <a:pt x="412" y="339"/>
                  </a:lnTo>
                  <a:lnTo>
                    <a:pt x="44" y="339"/>
                  </a:lnTo>
                  <a:lnTo>
                    <a:pt x="44" y="228"/>
                  </a:lnTo>
                  <a:cubicBezTo>
                    <a:pt x="44" y="127"/>
                    <a:pt x="127" y="44"/>
                    <a:pt x="228" y="44"/>
                  </a:cubicBezTo>
                  <a:close/>
                  <a:moveTo>
                    <a:pt x="228" y="1"/>
                  </a:moveTo>
                  <a:cubicBezTo>
                    <a:pt x="104" y="1"/>
                    <a:pt x="1" y="101"/>
                    <a:pt x="1" y="228"/>
                  </a:cubicBezTo>
                  <a:lnTo>
                    <a:pt x="1" y="382"/>
                  </a:lnTo>
                  <a:lnTo>
                    <a:pt x="457" y="382"/>
                  </a:lnTo>
                  <a:lnTo>
                    <a:pt x="457" y="228"/>
                  </a:lnTo>
                  <a:cubicBezTo>
                    <a:pt x="457" y="101"/>
                    <a:pt x="354" y="1"/>
                    <a:pt x="228" y="1"/>
                  </a:cubicBez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6" name="Google Shape;5676;p41"/>
            <p:cNvSpPr/>
            <p:nvPr/>
          </p:nvSpPr>
          <p:spPr>
            <a:xfrm>
              <a:off x="7878957" y="2792281"/>
              <a:ext cx="207675" cy="167295"/>
            </a:xfrm>
            <a:custGeom>
              <a:avLst/>
              <a:gdLst/>
              <a:ahLst/>
              <a:cxnLst/>
              <a:rect l="l" t="t" r="r" b="b"/>
              <a:pathLst>
                <a:path w="612" h="493" extrusionOk="0">
                  <a:moveTo>
                    <a:pt x="44" y="0"/>
                  </a:moveTo>
                  <a:cubicBezTo>
                    <a:pt x="20" y="0"/>
                    <a:pt x="1" y="20"/>
                    <a:pt x="1" y="43"/>
                  </a:cubicBezTo>
                  <a:lnTo>
                    <a:pt x="1" y="450"/>
                  </a:lnTo>
                  <a:cubicBezTo>
                    <a:pt x="1" y="474"/>
                    <a:pt x="20" y="493"/>
                    <a:pt x="44" y="493"/>
                  </a:cubicBezTo>
                  <a:lnTo>
                    <a:pt x="568" y="493"/>
                  </a:lnTo>
                  <a:cubicBezTo>
                    <a:pt x="592" y="493"/>
                    <a:pt x="611" y="474"/>
                    <a:pt x="611" y="450"/>
                  </a:cubicBezTo>
                  <a:lnTo>
                    <a:pt x="611" y="43"/>
                  </a:lnTo>
                  <a:cubicBezTo>
                    <a:pt x="611" y="20"/>
                    <a:pt x="592" y="0"/>
                    <a:pt x="568" y="0"/>
                  </a:cubicBezTo>
                  <a:close/>
                </a:path>
              </a:pathLst>
            </a:custGeom>
            <a:no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77" name="Google Shape;5677;p41"/>
            <p:cNvSpPr/>
            <p:nvPr/>
          </p:nvSpPr>
          <p:spPr>
            <a:xfrm>
              <a:off x="7961077" y="2833002"/>
              <a:ext cx="42417" cy="89586"/>
            </a:xfrm>
            <a:custGeom>
              <a:avLst/>
              <a:gdLst/>
              <a:ahLst/>
              <a:cxnLst/>
              <a:rect l="l" t="t" r="r" b="b"/>
              <a:pathLst>
                <a:path w="125" h="264" extrusionOk="0">
                  <a:moveTo>
                    <a:pt x="67" y="0"/>
                  </a:moveTo>
                  <a:cubicBezTo>
                    <a:pt x="65" y="0"/>
                    <a:pt x="64" y="0"/>
                    <a:pt x="63" y="0"/>
                  </a:cubicBezTo>
                  <a:cubicBezTo>
                    <a:pt x="31" y="0"/>
                    <a:pt x="1" y="30"/>
                    <a:pt x="1" y="62"/>
                  </a:cubicBezTo>
                  <a:cubicBezTo>
                    <a:pt x="3" y="82"/>
                    <a:pt x="11" y="97"/>
                    <a:pt x="24" y="109"/>
                  </a:cubicBezTo>
                  <a:cubicBezTo>
                    <a:pt x="31" y="114"/>
                    <a:pt x="35" y="124"/>
                    <a:pt x="35" y="133"/>
                  </a:cubicBezTo>
                  <a:lnTo>
                    <a:pt x="14" y="247"/>
                  </a:lnTo>
                  <a:cubicBezTo>
                    <a:pt x="11" y="255"/>
                    <a:pt x="18" y="264"/>
                    <a:pt x="29" y="264"/>
                  </a:cubicBezTo>
                  <a:lnTo>
                    <a:pt x="99" y="264"/>
                  </a:lnTo>
                  <a:cubicBezTo>
                    <a:pt x="108" y="264"/>
                    <a:pt x="114" y="255"/>
                    <a:pt x="112" y="247"/>
                  </a:cubicBezTo>
                  <a:lnTo>
                    <a:pt x="93" y="133"/>
                  </a:lnTo>
                  <a:cubicBezTo>
                    <a:pt x="91" y="124"/>
                    <a:pt x="95" y="114"/>
                    <a:pt x="104" y="109"/>
                  </a:cubicBezTo>
                  <a:cubicBezTo>
                    <a:pt x="116" y="97"/>
                    <a:pt x="125" y="80"/>
                    <a:pt x="125" y="60"/>
                  </a:cubicBezTo>
                  <a:cubicBezTo>
                    <a:pt x="125" y="27"/>
                    <a:pt x="99" y="0"/>
                    <a:pt x="67" y="0"/>
                  </a:cubicBezTo>
                  <a:close/>
                </a:path>
              </a:pathLst>
            </a:custGeom>
            <a:no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5678" name="Google Shape;5678;p41"/>
          <p:cNvGrpSpPr/>
          <p:nvPr/>
        </p:nvGrpSpPr>
        <p:grpSpPr>
          <a:xfrm>
            <a:off x="8953168" y="6522933"/>
            <a:ext cx="7963232" cy="1514136"/>
            <a:chOff x="4572000" y="3318254"/>
            <a:chExt cx="3981616" cy="757068"/>
          </a:xfrm>
        </p:grpSpPr>
        <p:sp>
          <p:nvSpPr>
            <p:cNvPr id="5679" name="Google Shape;5679;p41"/>
            <p:cNvSpPr/>
            <p:nvPr/>
          </p:nvSpPr>
          <p:spPr>
            <a:xfrm>
              <a:off x="5037895" y="3404100"/>
              <a:ext cx="3515721" cy="584000"/>
            </a:xfrm>
            <a:custGeom>
              <a:avLst/>
              <a:gdLst/>
              <a:ahLst/>
              <a:cxnLst/>
              <a:rect l="l" t="t" r="r" b="b"/>
              <a:pathLst>
                <a:path w="6786" h="1721" extrusionOk="0">
                  <a:moveTo>
                    <a:pt x="1" y="1"/>
                  </a:moveTo>
                  <a:lnTo>
                    <a:pt x="1" y="1720"/>
                  </a:lnTo>
                  <a:lnTo>
                    <a:pt x="6786" y="1720"/>
                  </a:lnTo>
                  <a:lnTo>
                    <a:pt x="6786" y="1"/>
                  </a:ln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0" name="Google Shape;5680;p41"/>
            <p:cNvSpPr/>
            <p:nvPr/>
          </p:nvSpPr>
          <p:spPr>
            <a:xfrm>
              <a:off x="4572000" y="3318254"/>
              <a:ext cx="831038" cy="757068"/>
            </a:xfrm>
            <a:custGeom>
              <a:avLst/>
              <a:gdLst/>
              <a:ahLst/>
              <a:cxnLst/>
              <a:rect l="l" t="t" r="r" b="b"/>
              <a:pathLst>
                <a:path w="2449" h="2231" extrusionOk="0">
                  <a:moveTo>
                    <a:pt x="1226" y="0"/>
                  </a:moveTo>
                  <a:cubicBezTo>
                    <a:pt x="940" y="0"/>
                    <a:pt x="655" y="109"/>
                    <a:pt x="438" y="326"/>
                  </a:cubicBezTo>
                  <a:cubicBezTo>
                    <a:pt x="1" y="763"/>
                    <a:pt x="1" y="1468"/>
                    <a:pt x="438" y="1905"/>
                  </a:cubicBezTo>
                  <a:cubicBezTo>
                    <a:pt x="655" y="2122"/>
                    <a:pt x="940" y="2231"/>
                    <a:pt x="1226" y="2231"/>
                  </a:cubicBezTo>
                  <a:cubicBezTo>
                    <a:pt x="1511" y="2231"/>
                    <a:pt x="1797" y="2122"/>
                    <a:pt x="2014" y="1905"/>
                  </a:cubicBezTo>
                  <a:cubicBezTo>
                    <a:pt x="2449" y="1468"/>
                    <a:pt x="2449" y="763"/>
                    <a:pt x="2014" y="326"/>
                  </a:cubicBezTo>
                  <a:cubicBezTo>
                    <a:pt x="1797" y="109"/>
                    <a:pt x="1511" y="0"/>
                    <a:pt x="1226" y="0"/>
                  </a:cubicBezTo>
                  <a:close/>
                </a:path>
              </a:pathLst>
            </a:custGeom>
            <a:solidFill>
              <a:srgbClr val="EEEEEE"/>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1" name="Google Shape;5681;p41"/>
            <p:cNvSpPr/>
            <p:nvPr/>
          </p:nvSpPr>
          <p:spPr>
            <a:xfrm>
              <a:off x="4648352" y="3357618"/>
              <a:ext cx="678336" cy="678341"/>
            </a:xfrm>
            <a:custGeom>
              <a:avLst/>
              <a:gdLst/>
              <a:ahLst/>
              <a:cxnLst/>
              <a:rect l="l" t="t" r="r" b="b"/>
              <a:pathLst>
                <a:path w="1999" h="1999" fill="none" extrusionOk="0">
                  <a:moveTo>
                    <a:pt x="1643" y="356"/>
                  </a:moveTo>
                  <a:cubicBezTo>
                    <a:pt x="1999" y="712"/>
                    <a:pt x="1999" y="1288"/>
                    <a:pt x="1643" y="1643"/>
                  </a:cubicBezTo>
                  <a:cubicBezTo>
                    <a:pt x="1288" y="1999"/>
                    <a:pt x="712" y="1999"/>
                    <a:pt x="356" y="1643"/>
                  </a:cubicBezTo>
                  <a:cubicBezTo>
                    <a:pt x="1" y="1288"/>
                    <a:pt x="1" y="712"/>
                    <a:pt x="356" y="356"/>
                  </a:cubicBezTo>
                  <a:cubicBezTo>
                    <a:pt x="712" y="1"/>
                    <a:pt x="1288" y="1"/>
                    <a:pt x="1643" y="356"/>
                  </a:cubicBezTo>
                  <a:close/>
                </a:path>
              </a:pathLst>
            </a:custGeom>
            <a:noFill/>
            <a:ln w="9525" cap="flat" cmpd="sng">
              <a:solidFill>
                <a:srgbClr val="FEBA63"/>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2" name="Google Shape;5682;p41"/>
            <p:cNvSpPr/>
            <p:nvPr/>
          </p:nvSpPr>
          <p:spPr>
            <a:xfrm>
              <a:off x="4711469" y="3419378"/>
              <a:ext cx="554138" cy="554142"/>
            </a:xfrm>
            <a:custGeom>
              <a:avLst/>
              <a:gdLst/>
              <a:ahLst/>
              <a:cxnLst/>
              <a:rect l="l" t="t" r="r" b="b"/>
              <a:pathLst>
                <a:path w="1633" h="1633" extrusionOk="0">
                  <a:moveTo>
                    <a:pt x="817" y="1"/>
                  </a:moveTo>
                  <a:cubicBezTo>
                    <a:pt x="365" y="1"/>
                    <a:pt x="1" y="365"/>
                    <a:pt x="1" y="817"/>
                  </a:cubicBezTo>
                  <a:cubicBezTo>
                    <a:pt x="1" y="1266"/>
                    <a:pt x="365" y="1633"/>
                    <a:pt x="817" y="1633"/>
                  </a:cubicBezTo>
                  <a:cubicBezTo>
                    <a:pt x="1267" y="1633"/>
                    <a:pt x="1633" y="1266"/>
                    <a:pt x="1633" y="817"/>
                  </a:cubicBezTo>
                  <a:cubicBezTo>
                    <a:pt x="1633" y="365"/>
                    <a:pt x="1267" y="1"/>
                    <a:pt x="817" y="1"/>
                  </a:cubicBezTo>
                  <a:close/>
                </a:path>
              </a:pathLst>
            </a:custGeom>
            <a:solidFill>
              <a:srgbClr val="FEBA63"/>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3" name="Google Shape;5683;p41"/>
            <p:cNvSpPr/>
            <p:nvPr/>
          </p:nvSpPr>
          <p:spPr>
            <a:xfrm>
              <a:off x="4841775" y="3649952"/>
              <a:ext cx="48865" cy="41060"/>
            </a:xfrm>
            <a:custGeom>
              <a:avLst/>
              <a:gdLst/>
              <a:ahLst/>
              <a:cxnLst/>
              <a:rect l="l" t="t" r="r" b="b"/>
              <a:pathLst>
                <a:path w="144" h="121" extrusionOk="0">
                  <a:moveTo>
                    <a:pt x="73" y="15"/>
                  </a:moveTo>
                  <a:cubicBezTo>
                    <a:pt x="103" y="15"/>
                    <a:pt x="129" y="41"/>
                    <a:pt x="129" y="73"/>
                  </a:cubicBezTo>
                  <a:lnTo>
                    <a:pt x="129" y="105"/>
                  </a:lnTo>
                  <a:lnTo>
                    <a:pt x="15" y="105"/>
                  </a:lnTo>
                  <a:lnTo>
                    <a:pt x="15" y="73"/>
                  </a:lnTo>
                  <a:cubicBezTo>
                    <a:pt x="15" y="41"/>
                    <a:pt x="41" y="15"/>
                    <a:pt x="73" y="15"/>
                  </a:cubicBezTo>
                  <a:close/>
                  <a:moveTo>
                    <a:pt x="73" y="0"/>
                  </a:moveTo>
                  <a:cubicBezTo>
                    <a:pt x="32" y="0"/>
                    <a:pt x="0" y="32"/>
                    <a:pt x="0" y="71"/>
                  </a:cubicBezTo>
                  <a:lnTo>
                    <a:pt x="0" y="120"/>
                  </a:lnTo>
                  <a:lnTo>
                    <a:pt x="144" y="120"/>
                  </a:lnTo>
                  <a:lnTo>
                    <a:pt x="144" y="71"/>
                  </a:lnTo>
                  <a:cubicBezTo>
                    <a:pt x="144" y="32"/>
                    <a:pt x="112" y="0"/>
                    <a:pt x="73" y="0"/>
                  </a:cubicBez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4" name="Google Shape;5684;p41"/>
            <p:cNvSpPr/>
            <p:nvPr/>
          </p:nvSpPr>
          <p:spPr>
            <a:xfrm>
              <a:off x="4833630" y="3688476"/>
              <a:ext cx="65153" cy="51919"/>
            </a:xfrm>
            <a:custGeom>
              <a:avLst/>
              <a:gdLst/>
              <a:ahLst/>
              <a:cxnLst/>
              <a:rect l="l" t="t" r="r" b="b"/>
              <a:pathLst>
                <a:path w="192" h="153" extrusionOk="0">
                  <a:moveTo>
                    <a:pt x="16" y="0"/>
                  </a:moveTo>
                  <a:cubicBezTo>
                    <a:pt x="7" y="0"/>
                    <a:pt x="1" y="4"/>
                    <a:pt x="1" y="13"/>
                  </a:cubicBezTo>
                  <a:lnTo>
                    <a:pt x="1" y="139"/>
                  </a:lnTo>
                  <a:cubicBezTo>
                    <a:pt x="1" y="146"/>
                    <a:pt x="7" y="152"/>
                    <a:pt x="16" y="152"/>
                  </a:cubicBezTo>
                  <a:lnTo>
                    <a:pt x="178" y="152"/>
                  </a:lnTo>
                  <a:cubicBezTo>
                    <a:pt x="185" y="152"/>
                    <a:pt x="191" y="146"/>
                    <a:pt x="191" y="139"/>
                  </a:cubicBezTo>
                  <a:lnTo>
                    <a:pt x="191" y="13"/>
                  </a:lnTo>
                  <a:cubicBezTo>
                    <a:pt x="191" y="4"/>
                    <a:pt x="185" y="0"/>
                    <a:pt x="178" y="0"/>
                  </a:cubicBezTo>
                  <a:close/>
                </a:path>
              </a:pathLst>
            </a:custGeom>
            <a:no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5" name="Google Shape;5685;p41"/>
            <p:cNvSpPr/>
            <p:nvPr/>
          </p:nvSpPr>
          <p:spPr>
            <a:xfrm>
              <a:off x="4778318" y="3612802"/>
              <a:ext cx="174759" cy="174760"/>
            </a:xfrm>
            <a:custGeom>
              <a:avLst/>
              <a:gdLst/>
              <a:ahLst/>
              <a:cxnLst/>
              <a:rect l="l" t="t" r="r" b="b"/>
              <a:pathLst>
                <a:path w="515" h="515" fill="none" extrusionOk="0">
                  <a:moveTo>
                    <a:pt x="431" y="105"/>
                  </a:moveTo>
                  <a:cubicBezTo>
                    <a:pt x="515" y="200"/>
                    <a:pt x="506" y="345"/>
                    <a:pt x="412" y="431"/>
                  </a:cubicBezTo>
                  <a:cubicBezTo>
                    <a:pt x="316" y="514"/>
                    <a:pt x="170" y="506"/>
                    <a:pt x="87" y="412"/>
                  </a:cubicBezTo>
                  <a:cubicBezTo>
                    <a:pt x="1" y="315"/>
                    <a:pt x="9" y="170"/>
                    <a:pt x="106" y="86"/>
                  </a:cubicBezTo>
                  <a:cubicBezTo>
                    <a:pt x="200" y="0"/>
                    <a:pt x="346" y="9"/>
                    <a:pt x="431" y="105"/>
                  </a:cubicBezTo>
                  <a:close/>
                </a:path>
              </a:pathLst>
            </a:custGeom>
            <a:noFill/>
            <a:ln w="9525" cap="flat" cmpd="sng">
              <a:solidFill>
                <a:srgbClr val="FFFFFF"/>
              </a:solidFill>
              <a:prstDash val="solid"/>
              <a:miter lim="2141"/>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6" name="Google Shape;5686;p41"/>
            <p:cNvSpPr/>
            <p:nvPr/>
          </p:nvSpPr>
          <p:spPr>
            <a:xfrm>
              <a:off x="4907946" y="3752950"/>
              <a:ext cx="33594" cy="34613"/>
            </a:xfrm>
            <a:custGeom>
              <a:avLst/>
              <a:gdLst/>
              <a:ahLst/>
              <a:cxnLst/>
              <a:rect l="l" t="t" r="r" b="b"/>
              <a:pathLst>
                <a:path w="99" h="102" extrusionOk="0">
                  <a:moveTo>
                    <a:pt x="37" y="1"/>
                  </a:moveTo>
                  <a:lnTo>
                    <a:pt x="0" y="33"/>
                  </a:lnTo>
                  <a:lnTo>
                    <a:pt x="60" y="101"/>
                  </a:lnTo>
                  <a:lnTo>
                    <a:pt x="99" y="69"/>
                  </a:lnTo>
                  <a:lnTo>
                    <a:pt x="37"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7" name="Google Shape;5687;p41"/>
            <p:cNvSpPr/>
            <p:nvPr/>
          </p:nvSpPr>
          <p:spPr>
            <a:xfrm>
              <a:off x="4925252" y="3771614"/>
              <a:ext cx="84495" cy="87210"/>
            </a:xfrm>
            <a:custGeom>
              <a:avLst/>
              <a:gdLst/>
              <a:ahLst/>
              <a:cxnLst/>
              <a:rect l="l" t="t" r="r" b="b"/>
              <a:pathLst>
                <a:path w="249" h="257" extrusionOk="0">
                  <a:moveTo>
                    <a:pt x="72" y="0"/>
                  </a:moveTo>
                  <a:cubicBezTo>
                    <a:pt x="70" y="0"/>
                    <a:pt x="67" y="1"/>
                    <a:pt x="65" y="4"/>
                  </a:cubicBezTo>
                  <a:lnTo>
                    <a:pt x="7" y="55"/>
                  </a:lnTo>
                  <a:cubicBezTo>
                    <a:pt x="3" y="59"/>
                    <a:pt x="1" y="66"/>
                    <a:pt x="5" y="70"/>
                  </a:cubicBezTo>
                  <a:lnTo>
                    <a:pt x="157" y="239"/>
                  </a:lnTo>
                  <a:cubicBezTo>
                    <a:pt x="166" y="251"/>
                    <a:pt x="180" y="257"/>
                    <a:pt x="194" y="257"/>
                  </a:cubicBezTo>
                  <a:cubicBezTo>
                    <a:pt x="206" y="257"/>
                    <a:pt x="218" y="252"/>
                    <a:pt x="228" y="243"/>
                  </a:cubicBezTo>
                  <a:cubicBezTo>
                    <a:pt x="247" y="226"/>
                    <a:pt x="249" y="194"/>
                    <a:pt x="232" y="173"/>
                  </a:cubicBezTo>
                  <a:lnTo>
                    <a:pt x="80" y="4"/>
                  </a:lnTo>
                  <a:cubicBezTo>
                    <a:pt x="78" y="1"/>
                    <a:pt x="75" y="0"/>
                    <a:pt x="72" y="0"/>
                  </a:cubicBez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8" name="Google Shape;5688;p41"/>
            <p:cNvSpPr/>
            <p:nvPr/>
          </p:nvSpPr>
          <p:spPr>
            <a:xfrm>
              <a:off x="4969705" y="3671509"/>
              <a:ext cx="74315" cy="51919"/>
            </a:xfrm>
            <a:custGeom>
              <a:avLst/>
              <a:gdLst/>
              <a:ahLst/>
              <a:cxnLst/>
              <a:rect l="l" t="t" r="r" b="b"/>
              <a:pathLst>
                <a:path w="219" h="153" extrusionOk="0">
                  <a:moveTo>
                    <a:pt x="0" y="1"/>
                  </a:moveTo>
                  <a:lnTo>
                    <a:pt x="39" y="153"/>
                  </a:lnTo>
                  <a:lnTo>
                    <a:pt x="84" y="153"/>
                  </a:lnTo>
                  <a:lnTo>
                    <a:pt x="109" y="54"/>
                  </a:lnTo>
                  <a:lnTo>
                    <a:pt x="133" y="153"/>
                  </a:lnTo>
                  <a:lnTo>
                    <a:pt x="178" y="153"/>
                  </a:lnTo>
                  <a:lnTo>
                    <a:pt x="219" y="1"/>
                  </a:lnTo>
                  <a:lnTo>
                    <a:pt x="178" y="1"/>
                  </a:lnTo>
                  <a:lnTo>
                    <a:pt x="157" y="112"/>
                  </a:lnTo>
                  <a:lnTo>
                    <a:pt x="129" y="1"/>
                  </a:lnTo>
                  <a:lnTo>
                    <a:pt x="88" y="1"/>
                  </a:lnTo>
                  <a:lnTo>
                    <a:pt x="62" y="112"/>
                  </a:lnTo>
                  <a:lnTo>
                    <a:pt x="41"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89" name="Google Shape;5689;p41"/>
            <p:cNvSpPr/>
            <p:nvPr/>
          </p:nvSpPr>
          <p:spPr>
            <a:xfrm>
              <a:off x="5047414" y="3671509"/>
              <a:ext cx="73636" cy="51919"/>
            </a:xfrm>
            <a:custGeom>
              <a:avLst/>
              <a:gdLst/>
              <a:ahLst/>
              <a:cxnLst/>
              <a:rect l="l" t="t" r="r" b="b"/>
              <a:pathLst>
                <a:path w="217" h="153" extrusionOk="0">
                  <a:moveTo>
                    <a:pt x="0" y="1"/>
                  </a:moveTo>
                  <a:lnTo>
                    <a:pt x="37" y="153"/>
                  </a:lnTo>
                  <a:lnTo>
                    <a:pt x="82" y="153"/>
                  </a:lnTo>
                  <a:lnTo>
                    <a:pt x="107" y="54"/>
                  </a:lnTo>
                  <a:lnTo>
                    <a:pt x="133" y="153"/>
                  </a:lnTo>
                  <a:lnTo>
                    <a:pt x="178" y="153"/>
                  </a:lnTo>
                  <a:lnTo>
                    <a:pt x="217" y="1"/>
                  </a:lnTo>
                  <a:lnTo>
                    <a:pt x="176" y="1"/>
                  </a:lnTo>
                  <a:lnTo>
                    <a:pt x="155" y="112"/>
                  </a:lnTo>
                  <a:lnTo>
                    <a:pt x="129" y="1"/>
                  </a:lnTo>
                  <a:lnTo>
                    <a:pt x="88" y="1"/>
                  </a:lnTo>
                  <a:lnTo>
                    <a:pt x="60" y="112"/>
                  </a:lnTo>
                  <a:lnTo>
                    <a:pt x="39"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690" name="Google Shape;5690;p41"/>
            <p:cNvSpPr/>
            <p:nvPr/>
          </p:nvSpPr>
          <p:spPr>
            <a:xfrm>
              <a:off x="5124444" y="3671509"/>
              <a:ext cx="74315" cy="51919"/>
            </a:xfrm>
            <a:custGeom>
              <a:avLst/>
              <a:gdLst/>
              <a:ahLst/>
              <a:cxnLst/>
              <a:rect l="l" t="t" r="r" b="b"/>
              <a:pathLst>
                <a:path w="219" h="153" extrusionOk="0">
                  <a:moveTo>
                    <a:pt x="0" y="1"/>
                  </a:moveTo>
                  <a:lnTo>
                    <a:pt x="39" y="153"/>
                  </a:lnTo>
                  <a:lnTo>
                    <a:pt x="84" y="153"/>
                  </a:lnTo>
                  <a:lnTo>
                    <a:pt x="110" y="54"/>
                  </a:lnTo>
                  <a:lnTo>
                    <a:pt x="133" y="153"/>
                  </a:lnTo>
                  <a:lnTo>
                    <a:pt x="178" y="153"/>
                  </a:lnTo>
                  <a:lnTo>
                    <a:pt x="219" y="1"/>
                  </a:lnTo>
                  <a:lnTo>
                    <a:pt x="178" y="1"/>
                  </a:lnTo>
                  <a:lnTo>
                    <a:pt x="157" y="112"/>
                  </a:lnTo>
                  <a:lnTo>
                    <a:pt x="131" y="1"/>
                  </a:lnTo>
                  <a:lnTo>
                    <a:pt x="88" y="1"/>
                  </a:lnTo>
                  <a:lnTo>
                    <a:pt x="62" y="112"/>
                  </a:lnTo>
                  <a:lnTo>
                    <a:pt x="41"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10595532" y="3254617"/>
            <a:ext cx="5539156" cy="901593"/>
          </a:xfrm>
          <a:prstGeom prst="rect">
            <a:avLst/>
          </a:prstGeom>
          <a:noFill/>
        </p:spPr>
        <p:txBody>
          <a:bodyPr wrap="square" rtlCol="0">
            <a:spAutoFit/>
          </a:bodyPr>
          <a:lstStyle/>
          <a:p>
            <a:pPr algn="just">
              <a:lnSpc>
                <a:spcPct val="150000"/>
              </a:lnSpc>
            </a:pPr>
            <a:r>
              <a:rPr lang="en-US" sz="4000" dirty="0" err="1" smtClean="0"/>
              <a:t>Ôn</a:t>
            </a:r>
            <a:r>
              <a:rPr lang="en-US" sz="4000" dirty="0" smtClean="0"/>
              <a:t> </a:t>
            </a:r>
            <a:r>
              <a:rPr lang="en-US" sz="4000" dirty="0" err="1" smtClean="0"/>
              <a:t>lại</a:t>
            </a:r>
            <a:r>
              <a:rPr lang="en-US" sz="4000" dirty="0" smtClean="0"/>
              <a:t> </a:t>
            </a:r>
            <a:r>
              <a:rPr lang="en-US" sz="4000" dirty="0" err="1" smtClean="0"/>
              <a:t>kiến</a:t>
            </a:r>
            <a:r>
              <a:rPr lang="en-US" sz="4000" dirty="0" smtClean="0"/>
              <a:t> </a:t>
            </a:r>
            <a:r>
              <a:rPr lang="en-US" sz="4000" dirty="0" err="1" smtClean="0"/>
              <a:t>thức</a:t>
            </a:r>
            <a:r>
              <a:rPr lang="en-US" sz="4000" dirty="0" smtClean="0"/>
              <a:t> </a:t>
            </a:r>
            <a:r>
              <a:rPr lang="en-US" sz="4000" b="1" dirty="0" err="1" smtClean="0"/>
              <a:t>Bài</a:t>
            </a:r>
            <a:r>
              <a:rPr lang="en-US" sz="4000" b="1" dirty="0" smtClean="0"/>
              <a:t> 10</a:t>
            </a:r>
            <a:endParaRPr lang="en-US" sz="4000" b="1" dirty="0"/>
          </a:p>
        </p:txBody>
      </p:sp>
      <p:sp>
        <p:nvSpPr>
          <p:cNvPr id="198" name="TextBox 197"/>
          <p:cNvSpPr txBox="1"/>
          <p:nvPr/>
        </p:nvSpPr>
        <p:spPr>
          <a:xfrm>
            <a:off x="8286136" y="4930167"/>
            <a:ext cx="6832497" cy="1015663"/>
          </a:xfrm>
          <a:prstGeom prst="rect">
            <a:avLst/>
          </a:prstGeom>
          <a:noFill/>
        </p:spPr>
        <p:txBody>
          <a:bodyPr wrap="square" rtlCol="0">
            <a:spAutoFit/>
          </a:bodyPr>
          <a:lstStyle/>
          <a:p>
            <a:pPr algn="just">
              <a:lnSpc>
                <a:spcPct val="150000"/>
              </a:lnSpc>
            </a:pPr>
            <a:r>
              <a:rPr lang="en-US" sz="4000" dirty="0" err="1" smtClean="0"/>
              <a:t>Hoàn</a:t>
            </a:r>
            <a:r>
              <a:rPr lang="en-US" sz="4000" dirty="0" smtClean="0"/>
              <a:t> </a:t>
            </a:r>
            <a:r>
              <a:rPr lang="en-US" sz="4000" dirty="0" err="1" smtClean="0"/>
              <a:t>thành</a:t>
            </a:r>
            <a:r>
              <a:rPr lang="en-US" sz="4000" dirty="0" smtClean="0"/>
              <a:t> </a:t>
            </a:r>
            <a:r>
              <a:rPr lang="en-US" sz="4000" dirty="0" err="1" smtClean="0"/>
              <a:t>bài</a:t>
            </a:r>
            <a:r>
              <a:rPr lang="en-US" sz="4000" dirty="0" smtClean="0"/>
              <a:t> </a:t>
            </a:r>
            <a:r>
              <a:rPr lang="en-US" sz="4000" dirty="0" err="1" smtClean="0"/>
              <a:t>tập</a:t>
            </a:r>
            <a:r>
              <a:rPr lang="en-US" sz="4000" dirty="0" smtClean="0"/>
              <a:t> </a:t>
            </a:r>
            <a:r>
              <a:rPr lang="en-US" sz="4000" dirty="0" err="1" smtClean="0"/>
              <a:t>Vận</a:t>
            </a:r>
            <a:r>
              <a:rPr lang="en-US" sz="4000" dirty="0" smtClean="0"/>
              <a:t> </a:t>
            </a:r>
            <a:r>
              <a:rPr lang="en-US" sz="4000" dirty="0" err="1" smtClean="0"/>
              <a:t>dụng</a:t>
            </a:r>
            <a:endParaRPr lang="en-US" sz="4000" dirty="0"/>
          </a:p>
        </p:txBody>
      </p:sp>
      <p:sp>
        <p:nvSpPr>
          <p:cNvPr id="199" name="TextBox 198"/>
          <p:cNvSpPr txBox="1"/>
          <p:nvPr/>
        </p:nvSpPr>
        <p:spPr>
          <a:xfrm>
            <a:off x="10588578" y="6699174"/>
            <a:ext cx="6327821" cy="901593"/>
          </a:xfrm>
          <a:prstGeom prst="rect">
            <a:avLst/>
          </a:prstGeom>
          <a:noFill/>
        </p:spPr>
        <p:txBody>
          <a:bodyPr wrap="square" rtlCol="0">
            <a:spAutoFit/>
          </a:bodyPr>
          <a:lstStyle/>
          <a:p>
            <a:pPr algn="just">
              <a:lnSpc>
                <a:spcPct val="150000"/>
              </a:lnSpc>
            </a:pPr>
            <a:r>
              <a:rPr lang="en-US" sz="4000" dirty="0" err="1" smtClean="0"/>
              <a:t>Đọc</a:t>
            </a:r>
            <a:r>
              <a:rPr lang="en-US" sz="4000" dirty="0" smtClean="0"/>
              <a:t> </a:t>
            </a:r>
            <a:r>
              <a:rPr lang="en-US" sz="4000" dirty="0" err="1" smtClean="0"/>
              <a:t>trước</a:t>
            </a:r>
            <a:r>
              <a:rPr lang="en-US" sz="4000" dirty="0" smtClean="0"/>
              <a:t> </a:t>
            </a:r>
            <a:r>
              <a:rPr lang="en-US" sz="4000" dirty="0" err="1" smtClean="0"/>
              <a:t>bài</a:t>
            </a:r>
            <a:r>
              <a:rPr lang="en-US" sz="4000" dirty="0" smtClean="0"/>
              <a:t> </a:t>
            </a:r>
            <a:r>
              <a:rPr lang="en-US" sz="4000" dirty="0" err="1" smtClean="0"/>
              <a:t>sau</a:t>
            </a:r>
            <a:r>
              <a:rPr lang="en-US" sz="4000" dirty="0" smtClean="0"/>
              <a:t> - </a:t>
            </a:r>
            <a:r>
              <a:rPr lang="en-US" sz="4000" b="1" dirty="0" err="1" smtClean="0"/>
              <a:t>Bài</a:t>
            </a:r>
            <a:r>
              <a:rPr lang="en-US" sz="4000" b="1" dirty="0" smtClean="0"/>
              <a:t> 11</a:t>
            </a:r>
            <a:endParaRPr lang="en-US" sz="4000" b="1" dirty="0"/>
          </a:p>
        </p:txBody>
      </p:sp>
    </p:spTree>
    <p:extLst>
      <p:ext uri="{BB962C8B-B14F-4D97-AF65-F5344CB8AC3E}">
        <p14:creationId xmlns:p14="http://schemas.microsoft.com/office/powerpoint/2010/main" val="318258530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61"/>
                                        </p:tgtEl>
                                        <p:attrNameLst>
                                          <p:attrName>style.visibility</p:attrName>
                                        </p:attrNameLst>
                                      </p:cBhvr>
                                      <p:to>
                                        <p:strVal val="visible"/>
                                      </p:to>
                                    </p:set>
                                    <p:animEffect transition="in" filter="wipe(left)">
                                      <p:cBhvr>
                                        <p:cTn id="7" dur="500"/>
                                        <p:tgtEl>
                                          <p:spTgt spid="56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8"/>
                                        </p:tgtEl>
                                        <p:attrNameLst>
                                          <p:attrName>style.visibility</p:attrName>
                                        </p:attrNameLst>
                                      </p:cBhvr>
                                      <p:to>
                                        <p:strVal val="visible"/>
                                      </p:to>
                                    </p:set>
                                    <p:anim calcmode="lin" valueType="num">
                                      <p:cBhvr additive="base">
                                        <p:cTn id="15" dur="500"/>
                                        <p:tgtEl>
                                          <p:spTgt spid="198"/>
                                        </p:tgtEl>
                                        <p:attrNameLst>
                                          <p:attrName>ppt_y</p:attrName>
                                        </p:attrNameLst>
                                      </p:cBhvr>
                                      <p:tavLst>
                                        <p:tav tm="0">
                                          <p:val>
                                            <p:strVal val="#ppt_y+#ppt_h*1.125000"/>
                                          </p:val>
                                        </p:tav>
                                        <p:tav tm="100000">
                                          <p:val>
                                            <p:strVal val="#ppt_y"/>
                                          </p:val>
                                        </p:tav>
                                      </p:tavLst>
                                    </p:anim>
                                    <p:animEffect transition="in" filter="wipe(up)">
                                      <p:cBhvr>
                                        <p:cTn id="16" dur="500"/>
                                        <p:tgtEl>
                                          <p:spTgt spid="198"/>
                                        </p:tgtEl>
                                      </p:cBhvr>
                                    </p:animEffect>
                                  </p:childTnLst>
                                </p:cTn>
                              </p:par>
                              <p:par>
                                <p:cTn id="17" presetID="12" presetClass="entr" presetSubtype="4" fill="hold" nodeType="withEffect">
                                  <p:stCondLst>
                                    <p:cond delay="0"/>
                                  </p:stCondLst>
                                  <p:childTnLst>
                                    <p:set>
                                      <p:cBhvr>
                                        <p:cTn id="18" dur="1" fill="hold">
                                          <p:stCondLst>
                                            <p:cond delay="0"/>
                                          </p:stCondLst>
                                        </p:cTn>
                                        <p:tgtEl>
                                          <p:spTgt spid="5670"/>
                                        </p:tgtEl>
                                        <p:attrNameLst>
                                          <p:attrName>style.visibility</p:attrName>
                                        </p:attrNameLst>
                                      </p:cBhvr>
                                      <p:to>
                                        <p:strVal val="visible"/>
                                      </p:to>
                                    </p:set>
                                    <p:anim calcmode="lin" valueType="num">
                                      <p:cBhvr additive="base">
                                        <p:cTn id="19" dur="500"/>
                                        <p:tgtEl>
                                          <p:spTgt spid="5670"/>
                                        </p:tgtEl>
                                        <p:attrNameLst>
                                          <p:attrName>ppt_y</p:attrName>
                                        </p:attrNameLst>
                                      </p:cBhvr>
                                      <p:tavLst>
                                        <p:tav tm="0">
                                          <p:val>
                                            <p:strVal val="#ppt_y+#ppt_h*1.125000"/>
                                          </p:val>
                                        </p:tav>
                                        <p:tav tm="100000">
                                          <p:val>
                                            <p:strVal val="#ppt_y"/>
                                          </p:val>
                                        </p:tav>
                                      </p:tavLst>
                                    </p:anim>
                                    <p:animEffect transition="in" filter="wipe(up)">
                                      <p:cBhvr>
                                        <p:cTn id="20" dur="500"/>
                                        <p:tgtEl>
                                          <p:spTgt spid="56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9"/>
                                        </p:tgtEl>
                                        <p:attrNameLst>
                                          <p:attrName>style.visibility</p:attrName>
                                        </p:attrNameLst>
                                      </p:cBhvr>
                                      <p:to>
                                        <p:strVal val="visible"/>
                                      </p:to>
                                    </p:set>
                                    <p:animEffect transition="in" filter="wipe(left)">
                                      <p:cBhvr>
                                        <p:cTn id="25" dur="500"/>
                                        <p:tgtEl>
                                          <p:spTgt spid="199"/>
                                        </p:tgtEl>
                                      </p:cBhvr>
                                    </p:animEffect>
                                  </p:childTnLst>
                                </p:cTn>
                              </p:par>
                              <p:par>
                                <p:cTn id="26" presetID="22" presetClass="entr" presetSubtype="8" fill="hold" nodeType="withEffect">
                                  <p:stCondLst>
                                    <p:cond delay="0"/>
                                  </p:stCondLst>
                                  <p:childTnLst>
                                    <p:set>
                                      <p:cBhvr>
                                        <p:cTn id="27" dur="1" fill="hold">
                                          <p:stCondLst>
                                            <p:cond delay="0"/>
                                          </p:stCondLst>
                                        </p:cTn>
                                        <p:tgtEl>
                                          <p:spTgt spid="5678"/>
                                        </p:tgtEl>
                                        <p:attrNameLst>
                                          <p:attrName>style.visibility</p:attrName>
                                        </p:attrNameLst>
                                      </p:cBhvr>
                                      <p:to>
                                        <p:strVal val="visible"/>
                                      </p:to>
                                    </p:set>
                                    <p:animEffect transition="in" filter="wipe(left)">
                                      <p:cBhvr>
                                        <p:cTn id="28" dur="500"/>
                                        <p:tgtEl>
                                          <p:spTgt spid="5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8" grpId="0"/>
      <p:bldP spid="1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25741" y="6573975"/>
            <a:ext cx="6077368" cy="3966864"/>
          </a:xfrm>
          <a:prstGeom prst="rect">
            <a:avLst/>
          </a:prstGeom>
        </p:spPr>
      </p:pic>
      <p:pic>
        <p:nvPicPr>
          <p:cNvPr id="3" name="Picture 3"/>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8415" t="21576"/>
          <a:stretch/>
        </p:blipFill>
        <p:spPr>
          <a:xfrm rot="9869280">
            <a:off x="2722744" y="2174793"/>
            <a:ext cx="1227158" cy="1290630"/>
          </a:xfrm>
          <a:prstGeom prst="rect">
            <a:avLst/>
          </a:prstGeom>
        </p:spPr>
      </p:pic>
      <p:pic>
        <p:nvPicPr>
          <p:cNvPr id="4" name="Picture 4"/>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1979" t="21308"/>
          <a:stretch/>
        </p:blipFill>
        <p:spPr>
          <a:xfrm rot="9171016" flipH="1" flipV="1">
            <a:off x="15286327" y="4658720"/>
            <a:ext cx="1166050" cy="129503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228600" y="-136175"/>
            <a:ext cx="6077368" cy="3489707"/>
          </a:xfrm>
          <a:prstGeom prst="rect">
            <a:avLst/>
          </a:prstGeom>
        </p:spPr>
      </p:pic>
      <p:sp>
        <p:nvSpPr>
          <p:cNvPr id="7" name="TextBox 7"/>
          <p:cNvSpPr txBox="1"/>
          <p:nvPr/>
        </p:nvSpPr>
        <p:spPr>
          <a:xfrm>
            <a:off x="3428775" y="2459727"/>
            <a:ext cx="11626318" cy="3263201"/>
          </a:xfrm>
          <a:prstGeom prst="rect">
            <a:avLst/>
          </a:prstGeom>
        </p:spPr>
        <p:txBody>
          <a:bodyPr wrap="square" lIns="0" tIns="0" rIns="0" bIns="0" rtlCol="0" anchor="t">
            <a:spAutoFit/>
          </a:bodyPr>
          <a:lstStyle/>
          <a:p>
            <a:pPr algn="ctr">
              <a:lnSpc>
                <a:spcPts val="13500"/>
              </a:lnSpc>
            </a:pPr>
            <a:r>
              <a:rPr lang="en-US" sz="8000" b="1" dirty="0" smtClean="0">
                <a:solidFill>
                  <a:schemeClr val="accent2">
                    <a:lumMod val="75000"/>
                  </a:schemeClr>
                </a:solidFill>
                <a:latin typeface="Arial" panose="020B0604020202020204" pitchFamily="34" charset="0"/>
                <a:cs typeface="Arial" panose="020B0604020202020204" pitchFamily="34" charset="0"/>
              </a:rPr>
              <a:t>HẸN GẶP LẠI CÁC EM TRONG TIẾT HỌC SAU!</a:t>
            </a:r>
            <a:endParaRPr lang="en-US" sz="8000" b="1" dirty="0">
              <a:solidFill>
                <a:schemeClr val="accent2">
                  <a:lumMod val="75000"/>
                </a:schemeClr>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48342" y="7913412"/>
            <a:ext cx="2900738" cy="134488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240000" y="109706"/>
            <a:ext cx="2770951" cy="2564389"/>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86400" y="6737638"/>
            <a:ext cx="7039341" cy="3803201"/>
          </a:xfrm>
          <a:prstGeom prst="rect">
            <a:avLst/>
          </a:prstGeom>
        </p:spPr>
      </p:pic>
    </p:spTree>
    <p:extLst>
      <p:ext uri="{BB962C8B-B14F-4D97-AF65-F5344CB8AC3E}">
        <p14:creationId xmlns:p14="http://schemas.microsoft.com/office/powerpoint/2010/main" val="4134115991"/>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425" y="3967639"/>
            <a:ext cx="6451600" cy="3629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00" y="4000500"/>
            <a:ext cx="4761233" cy="357092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828" r="5640"/>
          <a:stretch/>
        </p:blipFill>
        <p:spPr>
          <a:xfrm>
            <a:off x="11906182" y="329351"/>
            <a:ext cx="5543618" cy="33666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633" y="329351"/>
            <a:ext cx="6026261" cy="33666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19" y="321705"/>
            <a:ext cx="4499087" cy="337431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8217" y="3960019"/>
            <a:ext cx="4815208" cy="3611406"/>
          </a:xfrm>
          <a:prstGeom prst="rect">
            <a:avLst/>
          </a:prstGeom>
        </p:spPr>
      </p:pic>
      <p:sp>
        <p:nvSpPr>
          <p:cNvPr id="9" name="TextBox 8"/>
          <p:cNvSpPr txBox="1"/>
          <p:nvPr/>
        </p:nvSpPr>
        <p:spPr>
          <a:xfrm>
            <a:off x="837919" y="2926580"/>
            <a:ext cx="838481" cy="769441"/>
          </a:xfrm>
          <a:prstGeom prst="rect">
            <a:avLst/>
          </a:prstGeom>
          <a:solidFill>
            <a:srgbClr val="FFC000"/>
          </a:solid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1</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5629633" y="2926580"/>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2</a:t>
            </a:r>
            <a:endParaRPr lang="en-US" sz="4400" b="1" dirty="0">
              <a:latin typeface="Arial" panose="020B0604020202020204" pitchFamily="34" charset="0"/>
              <a:cs typeface="Arial" panose="020B0604020202020204" pitchFamily="34" charset="0"/>
            </a:endParaRPr>
          </a:p>
        </p:txBody>
      </p:sp>
      <p:sp>
        <p:nvSpPr>
          <p:cNvPr id="11" name="TextBox 10"/>
          <p:cNvSpPr txBox="1"/>
          <p:nvPr/>
        </p:nvSpPr>
        <p:spPr>
          <a:xfrm>
            <a:off x="11906182" y="2926580"/>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3</a:t>
            </a:r>
            <a:endParaRPr lang="en-US" sz="4400" b="1" dirty="0">
              <a:latin typeface="Arial" panose="020B0604020202020204" pitchFamily="34" charset="0"/>
              <a:cs typeface="Arial" panose="020B0604020202020204" pitchFamily="34" charset="0"/>
            </a:endParaRPr>
          </a:p>
        </p:txBody>
      </p:sp>
      <p:sp>
        <p:nvSpPr>
          <p:cNvPr id="12" name="TextBox 11"/>
          <p:cNvSpPr txBox="1"/>
          <p:nvPr/>
        </p:nvSpPr>
        <p:spPr>
          <a:xfrm>
            <a:off x="4791152" y="6801984"/>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4</a:t>
            </a:r>
            <a:endParaRPr lang="en-US" sz="4400" b="1" dirty="0">
              <a:latin typeface="Arial" panose="020B0604020202020204" pitchFamily="34" charset="0"/>
              <a:cs typeface="Arial" panose="020B0604020202020204" pitchFamily="34" charset="0"/>
            </a:endParaRPr>
          </a:p>
        </p:txBody>
      </p:sp>
      <p:sp>
        <p:nvSpPr>
          <p:cNvPr id="13" name="TextBox 12"/>
          <p:cNvSpPr txBox="1"/>
          <p:nvPr/>
        </p:nvSpPr>
        <p:spPr>
          <a:xfrm>
            <a:off x="11553544" y="6824844"/>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5</a:t>
            </a:r>
            <a:endParaRPr lang="en-US" sz="4400" b="1" dirty="0">
              <a:latin typeface="Arial" panose="020B0604020202020204" pitchFamily="34" charset="0"/>
              <a:cs typeface="Arial" panose="020B0604020202020204" pitchFamily="34" charset="0"/>
            </a:endParaRPr>
          </a:p>
        </p:txBody>
      </p:sp>
      <p:sp>
        <p:nvSpPr>
          <p:cNvPr id="14" name="TextBox 13"/>
          <p:cNvSpPr txBox="1"/>
          <p:nvPr/>
        </p:nvSpPr>
        <p:spPr>
          <a:xfrm>
            <a:off x="16704944" y="6801983"/>
            <a:ext cx="838481" cy="769441"/>
          </a:xfrm>
          <a:prstGeom prst="rect">
            <a:avLst/>
          </a:prstGeom>
          <a:solidFill>
            <a:srgbClr val="FFC000"/>
          </a:solidFill>
        </p:spPr>
        <p:txBody>
          <a:bodyPr wrap="square" rtlCol="0">
            <a:spAutoFit/>
          </a:bodyPr>
          <a:lstStyle/>
          <a:p>
            <a:pPr algn="ctr"/>
            <a:r>
              <a:rPr lang="en-US" sz="4400" b="1" dirty="0">
                <a:latin typeface="Arial" panose="020B0604020202020204" pitchFamily="34" charset="0"/>
                <a:cs typeface="Arial" panose="020B0604020202020204" pitchFamily="34" charset="0"/>
              </a:rPr>
              <a:t>6</a:t>
            </a:r>
            <a:endParaRPr lang="en-US" sz="4400" b="1" dirty="0">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809920221"/>
              </p:ext>
            </p:extLst>
          </p:nvPr>
        </p:nvGraphicFramePr>
        <p:xfrm>
          <a:off x="1927225" y="7877484"/>
          <a:ext cx="14478000" cy="1981200"/>
        </p:xfrm>
        <a:graphic>
          <a:graphicData uri="http://schemas.openxmlformats.org/drawingml/2006/table">
            <a:tbl>
              <a:tblPr firstRow="1" bandRow="1">
                <a:tableStyleId>{5940675A-B579-460E-94D1-54222C63F5DA}</a:tableStyleId>
              </a:tblPr>
              <a:tblGrid>
                <a:gridCol w="7239000"/>
                <a:gridCol w="7239000"/>
              </a:tblGrid>
              <a:tr h="990600">
                <a:tc>
                  <a:txBody>
                    <a:bodyPr/>
                    <a:lstStyle/>
                    <a:p>
                      <a:pPr algn="ctr"/>
                      <a:r>
                        <a:rPr lang="en-US" sz="4000" b="1" dirty="0" err="1" smtClean="0">
                          <a:solidFill>
                            <a:schemeClr val="bg1"/>
                          </a:solidFill>
                          <a:latin typeface="Arial" panose="020B0604020202020204" pitchFamily="34" charset="0"/>
                          <a:cs typeface="Arial" panose="020B0604020202020204" pitchFamily="34" charset="0"/>
                        </a:rPr>
                        <a:t>Bảo</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mật</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thông</a:t>
                      </a:r>
                      <a:r>
                        <a:rPr lang="en-US" sz="4000" b="1" baseline="0" dirty="0" smtClean="0">
                          <a:solidFill>
                            <a:schemeClr val="bg1"/>
                          </a:solidFill>
                          <a:latin typeface="Arial" panose="020B0604020202020204" pitchFamily="34" charset="0"/>
                          <a:cs typeface="Arial" panose="020B0604020202020204" pitchFamily="34" charset="0"/>
                        </a:rPr>
                        <a:t> tin </a:t>
                      </a:r>
                      <a:r>
                        <a:rPr lang="en-US" sz="4000" b="1" baseline="0" dirty="0" err="1" smtClean="0">
                          <a:solidFill>
                            <a:schemeClr val="bg1"/>
                          </a:solidFill>
                          <a:latin typeface="Arial" panose="020B0604020202020204" pitchFamily="34" charset="0"/>
                          <a:cs typeface="Arial" panose="020B0604020202020204" pitchFamily="34" charset="0"/>
                        </a:rPr>
                        <a:t>máy</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tính</a:t>
                      </a:r>
                      <a:endParaRPr lang="en-US" sz="4000" b="1"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n-US" sz="4000" b="1" dirty="0" err="1" smtClean="0">
                          <a:solidFill>
                            <a:schemeClr val="bg1"/>
                          </a:solidFill>
                          <a:latin typeface="Arial" panose="020B0604020202020204" pitchFamily="34" charset="0"/>
                          <a:cs typeface="Arial" panose="020B0604020202020204" pitchFamily="34" charset="0"/>
                        </a:rPr>
                        <a:t>Rò</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rỉ</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thông</a:t>
                      </a:r>
                      <a:r>
                        <a:rPr lang="en-US" sz="4000" b="1" baseline="0" dirty="0" smtClean="0">
                          <a:solidFill>
                            <a:schemeClr val="bg1"/>
                          </a:solidFill>
                          <a:latin typeface="Arial" panose="020B0604020202020204" pitchFamily="34" charset="0"/>
                          <a:cs typeface="Arial" panose="020B0604020202020204" pitchFamily="34" charset="0"/>
                        </a:rPr>
                        <a:t> tin </a:t>
                      </a:r>
                      <a:r>
                        <a:rPr lang="en-US" sz="4000" b="1" baseline="0" dirty="0" err="1" smtClean="0">
                          <a:solidFill>
                            <a:schemeClr val="bg1"/>
                          </a:solidFill>
                          <a:latin typeface="Arial" panose="020B0604020202020204" pitchFamily="34" charset="0"/>
                          <a:cs typeface="Arial" panose="020B0604020202020204" pitchFamily="34" charset="0"/>
                        </a:rPr>
                        <a:t>máy</a:t>
                      </a:r>
                      <a:r>
                        <a:rPr lang="en-US" sz="4000" b="1" baseline="0" dirty="0" smtClean="0">
                          <a:solidFill>
                            <a:schemeClr val="bg1"/>
                          </a:solidFill>
                          <a:latin typeface="Arial" panose="020B0604020202020204" pitchFamily="34" charset="0"/>
                          <a:cs typeface="Arial" panose="020B0604020202020204" pitchFamily="34" charset="0"/>
                        </a:rPr>
                        <a:t> </a:t>
                      </a:r>
                      <a:r>
                        <a:rPr lang="en-US" sz="4000" b="1" baseline="0" dirty="0" err="1" smtClean="0">
                          <a:solidFill>
                            <a:schemeClr val="bg1"/>
                          </a:solidFill>
                          <a:latin typeface="Arial" panose="020B0604020202020204" pitchFamily="34" charset="0"/>
                          <a:cs typeface="Arial" panose="020B0604020202020204" pitchFamily="34" charset="0"/>
                        </a:rPr>
                        <a:t>tính</a:t>
                      </a:r>
                      <a:endParaRPr lang="en-US" sz="4000" b="1" dirty="0">
                        <a:solidFill>
                          <a:schemeClr val="bg1"/>
                        </a:solidFill>
                        <a:latin typeface="Arial" panose="020B0604020202020204" pitchFamily="34" charset="0"/>
                        <a:cs typeface="Arial" panose="020B0604020202020204" pitchFamily="34" charset="0"/>
                      </a:endParaRPr>
                    </a:p>
                  </a:txBody>
                  <a:tcPr anchor="ctr">
                    <a:solidFill>
                      <a:schemeClr val="accent4">
                        <a:lumMod val="75000"/>
                      </a:schemeClr>
                    </a:solidFill>
                  </a:tcPr>
                </a:tc>
              </a:tr>
              <a:tr h="990600">
                <a:tc>
                  <a:txBody>
                    <a:bodyPr/>
                    <a:lstStyle/>
                    <a:p>
                      <a:pPr algn="ctr"/>
                      <a:endParaRPr lang="en-US" sz="40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c>
                  <a:txBody>
                    <a:bodyPr/>
                    <a:lstStyle/>
                    <a:p>
                      <a:pPr algn="ctr"/>
                      <a:endParaRPr lang="en-US" sz="4000" dirty="0">
                        <a:latin typeface="Arial" panose="020B0604020202020204" pitchFamily="34" charset="0"/>
                        <a:cs typeface="Arial" panose="020B0604020202020204" pitchFamily="34" charset="0"/>
                      </a:endParaRPr>
                    </a:p>
                  </a:txBody>
                  <a:tcPr anchor="ctr">
                    <a:solidFill>
                      <a:schemeClr val="accent4">
                        <a:lumMod val="20000"/>
                        <a:lumOff val="80000"/>
                      </a:schemeClr>
                    </a:solidFill>
                  </a:tcPr>
                </a:tc>
              </a:tr>
            </a:tbl>
          </a:graphicData>
        </a:graphic>
      </p:graphicFrame>
      <p:sp>
        <p:nvSpPr>
          <p:cNvPr id="16" name="TextBox 15"/>
          <p:cNvSpPr txBox="1"/>
          <p:nvPr/>
        </p:nvSpPr>
        <p:spPr>
          <a:xfrm>
            <a:off x="2539831" y="9020484"/>
            <a:ext cx="60960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r>
              <a:rPr lang="en-US" sz="4000" dirty="0" smtClean="0">
                <a:latin typeface="Arial" panose="020B0604020202020204" pitchFamily="34" charset="0"/>
                <a:cs typeface="Arial" panose="020B0604020202020204" pitchFamily="34" charset="0"/>
              </a:rPr>
              <a:t>, 4, 6</a:t>
            </a:r>
            <a:endParaRPr lang="en-US" sz="4000" dirty="0">
              <a:latin typeface="Arial" panose="020B0604020202020204" pitchFamily="34" charset="0"/>
              <a:cs typeface="Arial" panose="020B0604020202020204" pitchFamily="34" charset="0"/>
            </a:endParaRPr>
          </a:p>
        </p:txBody>
      </p:sp>
      <p:sp>
        <p:nvSpPr>
          <p:cNvPr id="17" name="TextBox 16"/>
          <p:cNvSpPr txBox="1"/>
          <p:nvPr/>
        </p:nvSpPr>
        <p:spPr>
          <a:xfrm>
            <a:off x="9528247" y="9020484"/>
            <a:ext cx="60960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2, 3, 5</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46186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84081" y="854362"/>
            <a:ext cx="14520877" cy="733806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68370">
            <a:off x="571094" y="4777317"/>
            <a:ext cx="948535" cy="1134118"/>
          </a:xfrm>
          <a:prstGeom prst="rect">
            <a:avLst/>
          </a:prstGeom>
        </p:spPr>
      </p:pic>
      <p:pic>
        <p:nvPicPr>
          <p:cNvPr id="4" name="Picture 8"/>
          <p:cNvPicPr>
            <a:picLocks noChangeAspect="1"/>
          </p:cNvPicPr>
          <p:nvPr/>
        </p:nvPicPr>
        <p:blipFill>
          <a:blip r:embed="rId8"/>
          <a:srcRect/>
          <a:stretch>
            <a:fillRect/>
          </a:stretch>
        </p:blipFill>
        <p:spPr>
          <a:xfrm>
            <a:off x="12954000" y="5935387"/>
            <a:ext cx="5678075" cy="4514070"/>
          </a:xfrm>
          <a:prstGeom prst="rect">
            <a:avLst/>
          </a:prstGeom>
        </p:spPr>
      </p:pic>
      <p:pic>
        <p:nvPicPr>
          <p:cNvPr id="5" name="Picture 9"/>
          <p:cNvPicPr>
            <a:picLocks noChangeAspect="1"/>
          </p:cNvPicPr>
          <p:nvPr/>
        </p:nvPicPr>
        <p:blipFill>
          <a:blip r:embed="rId9"/>
          <a:srcRect/>
          <a:stretch>
            <a:fillRect/>
          </a:stretch>
        </p:blipFill>
        <p:spPr>
          <a:xfrm>
            <a:off x="165944" y="844289"/>
            <a:ext cx="2935157" cy="2505891"/>
          </a:xfrm>
          <a:prstGeom prst="rect">
            <a:avLst/>
          </a:prstGeom>
        </p:spPr>
      </p:pic>
      <p:sp>
        <p:nvSpPr>
          <p:cNvPr id="6" name="TextBox 5"/>
          <p:cNvSpPr txBox="1"/>
          <p:nvPr/>
        </p:nvSpPr>
        <p:spPr>
          <a:xfrm>
            <a:off x="3567619" y="1663107"/>
            <a:ext cx="11353800" cy="1998176"/>
          </a:xfrm>
          <a:prstGeom prst="rect">
            <a:avLst/>
          </a:prstGeom>
          <a:noFill/>
        </p:spPr>
        <p:txBody>
          <a:bodyPr wrap="square" rtlCol="0">
            <a:spAutoFit/>
          </a:bodyPr>
          <a:lstStyle/>
          <a:p>
            <a:pPr algn="ctr">
              <a:lnSpc>
                <a:spcPct val="150000"/>
              </a:lnSpc>
            </a:pPr>
            <a:r>
              <a:rPr lang="en-US" sz="4400" b="1" dirty="0" smtClean="0">
                <a:solidFill>
                  <a:schemeClr val="accent4">
                    <a:lumMod val="75000"/>
                  </a:schemeClr>
                </a:solidFill>
                <a:latin typeface="Arial" panose="020B0604020202020204" pitchFamily="34" charset="0"/>
                <a:cs typeface="Arial" panose="020B0604020202020204" pitchFamily="34" charset="0"/>
              </a:rPr>
              <a:t>CHỦ ĐỀ 4: ĐẠO ĐỨC, PHÁP LUẬT VÀ VĂN HÓA TRONG MÔI TRƯỜNG SỐ</a:t>
            </a:r>
            <a:endParaRPr lang="en-US" sz="4400" b="1" dirty="0">
              <a:solidFill>
                <a:schemeClr val="accent4">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2897514" y="4065181"/>
            <a:ext cx="12694010" cy="2951064"/>
          </a:xfrm>
          <a:prstGeom prst="rect">
            <a:avLst/>
          </a:prstGeom>
          <a:noFill/>
        </p:spPr>
        <p:txBody>
          <a:bodyPr wrap="square" rtlCol="0">
            <a:spAutoFit/>
          </a:bodyPr>
          <a:lstStyle/>
          <a:p>
            <a:pPr algn="ctr">
              <a:lnSpc>
                <a:spcPct val="150000"/>
              </a:lnSpc>
            </a:pPr>
            <a:r>
              <a:rPr lang="en-US" sz="6600" b="1" dirty="0" err="1" smtClean="0">
                <a:solidFill>
                  <a:schemeClr val="accent2">
                    <a:lumMod val="75000"/>
                  </a:schemeClr>
                </a:solidFill>
                <a:latin typeface="Arial" panose="020B0604020202020204" pitchFamily="34" charset="0"/>
                <a:cs typeface="Arial" panose="020B0604020202020204" pitchFamily="34" charset="0"/>
              </a:rPr>
              <a:t>Bài</a:t>
            </a:r>
            <a:r>
              <a:rPr lang="en-US" sz="6600" b="1" dirty="0" smtClean="0">
                <a:solidFill>
                  <a:schemeClr val="accent2">
                    <a:lumMod val="75000"/>
                  </a:schemeClr>
                </a:solidFill>
                <a:latin typeface="Arial" panose="020B0604020202020204" pitchFamily="34" charset="0"/>
                <a:cs typeface="Arial" panose="020B0604020202020204" pitchFamily="34" charset="0"/>
              </a:rPr>
              <a:t> 10: BẢO VỆ THÔNG TIN KHI DÙNG MÁY TÍNH</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E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5290" y="6447456"/>
            <a:ext cx="5500065" cy="5622743"/>
          </a:xfrm>
          <a:prstGeom prst="rect">
            <a:avLst/>
          </a:prstGeom>
        </p:spPr>
      </p:pic>
      <p:grpSp>
        <p:nvGrpSpPr>
          <p:cNvPr id="5" name="Group 5"/>
          <p:cNvGrpSpPr/>
          <p:nvPr/>
        </p:nvGrpSpPr>
        <p:grpSpPr>
          <a:xfrm>
            <a:off x="9144000" y="1866901"/>
            <a:ext cx="7752726" cy="3048000"/>
            <a:chOff x="0" y="0"/>
            <a:chExt cx="5185891" cy="660400"/>
          </a:xfrm>
        </p:grpSpPr>
        <p:sp>
          <p:nvSpPr>
            <p:cNvPr id="6" name="Freeform 6"/>
            <p:cNvSpPr/>
            <p:nvPr/>
          </p:nvSpPr>
          <p:spPr>
            <a:xfrm>
              <a:off x="0" y="0"/>
              <a:ext cx="5185891" cy="660400"/>
            </a:xfrm>
            <a:custGeom>
              <a:avLst/>
              <a:gdLst/>
              <a:ahLst/>
              <a:cxnLst/>
              <a:rect l="l" t="t" r="r" b="b"/>
              <a:pathLst>
                <a:path w="5185891" h="660400">
                  <a:moveTo>
                    <a:pt x="5061431" y="660400"/>
                  </a:moveTo>
                  <a:lnTo>
                    <a:pt x="124460" y="660400"/>
                  </a:lnTo>
                  <a:cubicBezTo>
                    <a:pt x="55880" y="660400"/>
                    <a:pt x="0" y="604520"/>
                    <a:pt x="0" y="535940"/>
                  </a:cubicBezTo>
                  <a:lnTo>
                    <a:pt x="0" y="124460"/>
                  </a:lnTo>
                  <a:cubicBezTo>
                    <a:pt x="0" y="55880"/>
                    <a:pt x="55880" y="0"/>
                    <a:pt x="124460" y="0"/>
                  </a:cubicBezTo>
                  <a:lnTo>
                    <a:pt x="5061431" y="0"/>
                  </a:lnTo>
                  <a:cubicBezTo>
                    <a:pt x="5130011" y="0"/>
                    <a:pt x="5185891" y="55880"/>
                    <a:pt x="5185891" y="124460"/>
                  </a:cubicBezTo>
                  <a:lnTo>
                    <a:pt x="5185891" y="535940"/>
                  </a:lnTo>
                  <a:cubicBezTo>
                    <a:pt x="5185891" y="604520"/>
                    <a:pt x="5130011" y="660400"/>
                    <a:pt x="5061431" y="660400"/>
                  </a:cubicBezTo>
                  <a:close/>
                </a:path>
              </a:pathLst>
            </a:custGeom>
            <a:solidFill>
              <a:srgbClr val="FFFDFC"/>
            </a:solidFill>
          </p:spPr>
        </p:sp>
      </p:grpSp>
      <p:grpSp>
        <p:nvGrpSpPr>
          <p:cNvPr id="7" name="Group 7"/>
          <p:cNvGrpSpPr/>
          <p:nvPr/>
        </p:nvGrpSpPr>
        <p:grpSpPr>
          <a:xfrm>
            <a:off x="9144000" y="5752123"/>
            <a:ext cx="7752726" cy="3030159"/>
            <a:chOff x="0" y="0"/>
            <a:chExt cx="5185891" cy="660400"/>
          </a:xfrm>
        </p:grpSpPr>
        <p:sp>
          <p:nvSpPr>
            <p:cNvPr id="8" name="Freeform 8"/>
            <p:cNvSpPr/>
            <p:nvPr/>
          </p:nvSpPr>
          <p:spPr>
            <a:xfrm>
              <a:off x="0" y="0"/>
              <a:ext cx="5185891" cy="660400"/>
            </a:xfrm>
            <a:custGeom>
              <a:avLst/>
              <a:gdLst/>
              <a:ahLst/>
              <a:cxnLst/>
              <a:rect l="l" t="t" r="r" b="b"/>
              <a:pathLst>
                <a:path w="5185891" h="660400">
                  <a:moveTo>
                    <a:pt x="5061431" y="660400"/>
                  </a:moveTo>
                  <a:lnTo>
                    <a:pt x="124460" y="660400"/>
                  </a:lnTo>
                  <a:cubicBezTo>
                    <a:pt x="55880" y="660400"/>
                    <a:pt x="0" y="604520"/>
                    <a:pt x="0" y="535940"/>
                  </a:cubicBezTo>
                  <a:lnTo>
                    <a:pt x="0" y="124460"/>
                  </a:lnTo>
                  <a:cubicBezTo>
                    <a:pt x="0" y="55880"/>
                    <a:pt x="55880" y="0"/>
                    <a:pt x="124460" y="0"/>
                  </a:cubicBezTo>
                  <a:lnTo>
                    <a:pt x="5061431" y="0"/>
                  </a:lnTo>
                  <a:cubicBezTo>
                    <a:pt x="5130011" y="0"/>
                    <a:pt x="5185891" y="55880"/>
                    <a:pt x="5185891" y="124460"/>
                  </a:cubicBezTo>
                  <a:lnTo>
                    <a:pt x="5185891" y="535940"/>
                  </a:lnTo>
                  <a:cubicBezTo>
                    <a:pt x="5185891" y="604520"/>
                    <a:pt x="5130011" y="660400"/>
                    <a:pt x="5061431" y="660400"/>
                  </a:cubicBezTo>
                  <a:close/>
                </a:path>
              </a:pathLst>
            </a:custGeom>
            <a:solidFill>
              <a:srgbClr val="FFFDFC"/>
            </a:solidFill>
          </p:spPr>
        </p:sp>
      </p:grpSp>
      <p:pic>
        <p:nvPicPr>
          <p:cNvPr id="13" name="Picture 13"/>
          <p:cNvPicPr>
            <a:picLocks noChangeAspect="1"/>
          </p:cNvPicPr>
          <p:nvPr/>
        </p:nvPicPr>
        <p:blipFill>
          <a:blip r:embed="rId5"/>
          <a:srcRect/>
          <a:stretch>
            <a:fillRect/>
          </a:stretch>
        </p:blipFill>
        <p:spPr>
          <a:xfrm rot="664680">
            <a:off x="16467741" y="4497317"/>
            <a:ext cx="857969" cy="11834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3429">
            <a:off x="16409962" y="7775441"/>
            <a:ext cx="1131800" cy="84987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1418">
            <a:off x="8543350" y="5901030"/>
            <a:ext cx="1201301" cy="397521"/>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465556" y="1414615"/>
            <a:ext cx="1274969" cy="1101110"/>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395757"/>
            <a:ext cx="7050775" cy="738652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983804">
            <a:off x="736912" y="3299750"/>
            <a:ext cx="1005525" cy="521045"/>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274479" y="8385652"/>
            <a:ext cx="836401" cy="754282"/>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664853" y="737188"/>
            <a:ext cx="609627" cy="583025"/>
          </a:xfrm>
          <a:prstGeom prst="rect">
            <a:avLst/>
          </a:prstGeom>
        </p:spPr>
      </p:pic>
      <p:sp>
        <p:nvSpPr>
          <p:cNvPr id="22" name="TextBox 22"/>
          <p:cNvSpPr txBox="1"/>
          <p:nvPr/>
        </p:nvSpPr>
        <p:spPr>
          <a:xfrm>
            <a:off x="1770811" y="3363155"/>
            <a:ext cx="5712970" cy="2815066"/>
          </a:xfrm>
          <a:prstGeom prst="rect">
            <a:avLst/>
          </a:prstGeom>
        </p:spPr>
        <p:txBody>
          <a:bodyPr lIns="0" tIns="0" rIns="0" bIns="0" rtlCol="0" anchor="t">
            <a:spAutoFit/>
          </a:bodyPr>
          <a:lstStyle/>
          <a:p>
            <a:pPr algn="ctr">
              <a:lnSpc>
                <a:spcPct val="150000"/>
              </a:lnSpc>
            </a:pPr>
            <a:r>
              <a:rPr lang="en-US" sz="6499" b="1" dirty="0" smtClean="0">
                <a:solidFill>
                  <a:srgbClr val="191919"/>
                </a:solidFill>
                <a:latin typeface="Arial" panose="020B0604020202020204" pitchFamily="34" charset="0"/>
                <a:cs typeface="Arial" panose="020B0604020202020204" pitchFamily="34" charset="0"/>
              </a:rPr>
              <a:t>NỘI DUNG BÀI HỌC</a:t>
            </a:r>
            <a:endParaRPr lang="en-US" sz="6499" b="1" dirty="0">
              <a:solidFill>
                <a:srgbClr val="191919"/>
              </a:solidFill>
              <a:latin typeface="Arial" panose="020B0604020202020204" pitchFamily="34" charset="0"/>
              <a:cs typeface="Arial" panose="020B0604020202020204" pitchFamily="34" charset="0"/>
            </a:endParaRPr>
          </a:p>
        </p:txBody>
      </p:sp>
      <p:sp>
        <p:nvSpPr>
          <p:cNvPr id="28" name="TextBox 27"/>
          <p:cNvSpPr txBox="1"/>
          <p:nvPr/>
        </p:nvSpPr>
        <p:spPr>
          <a:xfrm>
            <a:off x="9459821" y="2383781"/>
            <a:ext cx="7121084" cy="1824923"/>
          </a:xfrm>
          <a:prstGeom prst="rect">
            <a:avLst/>
          </a:prstGeom>
          <a:noFill/>
        </p:spPr>
        <p:txBody>
          <a:bodyPr wrap="square" rtlCol="0">
            <a:spAutoFit/>
          </a:bodyPr>
          <a:lstStyle/>
          <a:p>
            <a:pPr algn="just">
              <a:lnSpc>
                <a:spcPct val="150000"/>
              </a:lnSpc>
            </a:pPr>
            <a:r>
              <a:rPr lang="en-US" sz="4000" b="1" dirty="0" smtClean="0">
                <a:solidFill>
                  <a:schemeClr val="accent1">
                    <a:lumMod val="75000"/>
                  </a:schemeClr>
                </a:solidFill>
                <a:latin typeface="Arial" panose="020B0604020202020204" pitchFamily="34" charset="0"/>
                <a:cs typeface="Arial" panose="020B0604020202020204" pitchFamily="34" charset="0"/>
              </a:rPr>
              <a:t>1. </a:t>
            </a:r>
            <a:r>
              <a:rPr lang="en-US" sz="4000" b="1" dirty="0" err="1" smtClean="0">
                <a:solidFill>
                  <a:schemeClr val="accent1">
                    <a:lumMod val="75000"/>
                  </a:schemeClr>
                </a:solidFill>
                <a:latin typeface="Arial" panose="020B0604020202020204" pitchFamily="34" charset="0"/>
                <a:cs typeface="Arial" panose="020B0604020202020204" pitchFamily="34" charset="0"/>
              </a:rPr>
              <a:t>Lưu</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trữ</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trao</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đổi</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thông</a:t>
            </a:r>
            <a:r>
              <a:rPr lang="en-US" sz="4000" b="1" dirty="0" smtClean="0">
                <a:solidFill>
                  <a:schemeClr val="accent1">
                    <a:lumMod val="75000"/>
                  </a:schemeClr>
                </a:solidFill>
                <a:latin typeface="Arial" panose="020B0604020202020204" pitchFamily="34" charset="0"/>
                <a:cs typeface="Arial" panose="020B0604020202020204" pitchFamily="34" charset="0"/>
              </a:rPr>
              <a:t> tin </a:t>
            </a:r>
            <a:r>
              <a:rPr lang="en-US" sz="4000" b="1" dirty="0" err="1" smtClean="0">
                <a:solidFill>
                  <a:schemeClr val="accent1">
                    <a:lumMod val="75000"/>
                  </a:schemeClr>
                </a:solidFill>
                <a:latin typeface="Arial" panose="020B0604020202020204" pitchFamily="34" charset="0"/>
                <a:cs typeface="Arial" panose="020B0604020202020204" pitchFamily="34" charset="0"/>
              </a:rPr>
              <a:t>nhờ</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máy</a:t>
            </a:r>
            <a:r>
              <a:rPr lang="en-US" sz="4000" b="1" dirty="0" smtClean="0">
                <a:solidFill>
                  <a:schemeClr val="accent1">
                    <a:lumMod val="75000"/>
                  </a:schemeClr>
                </a:solidFill>
                <a:latin typeface="Arial" panose="020B0604020202020204" pitchFamily="34" charset="0"/>
                <a:cs typeface="Arial" panose="020B0604020202020204" pitchFamily="34" charset="0"/>
              </a:rPr>
              <a:t> </a:t>
            </a:r>
            <a:r>
              <a:rPr lang="en-US" sz="4000" b="1" dirty="0" err="1" smtClean="0">
                <a:solidFill>
                  <a:schemeClr val="accent1">
                    <a:lumMod val="75000"/>
                  </a:schemeClr>
                </a:solidFill>
                <a:latin typeface="Arial" panose="020B0604020202020204" pitchFamily="34" charset="0"/>
                <a:cs typeface="Arial" panose="020B0604020202020204" pitchFamily="34" charset="0"/>
              </a:rPr>
              <a:t>tính</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9552520" y="6297706"/>
            <a:ext cx="6493700" cy="1824923"/>
          </a:xfrm>
          <a:prstGeom prst="rect">
            <a:avLst/>
          </a:prstGeom>
          <a:noFill/>
        </p:spPr>
        <p:txBody>
          <a:bodyPr wrap="square" rtlCol="0">
            <a:spAutoFit/>
          </a:bodyPr>
          <a:lstStyle/>
          <a:p>
            <a:pPr algn="just">
              <a:lnSpc>
                <a:spcPct val="150000"/>
              </a:lnSpc>
            </a:pPr>
            <a:r>
              <a:rPr lang="en-US" sz="4000" b="1" dirty="0" smtClean="0">
                <a:solidFill>
                  <a:schemeClr val="accent6">
                    <a:lumMod val="75000"/>
                  </a:schemeClr>
                </a:solidFill>
                <a:latin typeface="Arial" panose="020B0604020202020204" pitchFamily="34" charset="0"/>
                <a:cs typeface="Arial" panose="020B0604020202020204" pitchFamily="34" charset="0"/>
              </a:rPr>
              <a:t>2. </a:t>
            </a:r>
            <a:r>
              <a:rPr lang="en-US" sz="4000" b="1" dirty="0" err="1" smtClean="0">
                <a:solidFill>
                  <a:schemeClr val="accent6">
                    <a:lumMod val="75000"/>
                  </a:schemeClr>
                </a:solidFill>
                <a:latin typeface="Arial" panose="020B0604020202020204" pitchFamily="34" charset="0"/>
                <a:cs typeface="Arial" panose="020B0604020202020204" pitchFamily="34" charset="0"/>
              </a:rPr>
              <a:t>Bảo</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vệ</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thông</a:t>
            </a:r>
            <a:r>
              <a:rPr lang="en-US" sz="4000" b="1" dirty="0" smtClean="0">
                <a:solidFill>
                  <a:schemeClr val="accent6">
                    <a:lumMod val="75000"/>
                  </a:schemeClr>
                </a:solidFill>
                <a:latin typeface="Arial" panose="020B0604020202020204" pitchFamily="34" charset="0"/>
                <a:cs typeface="Arial" panose="020B0604020202020204" pitchFamily="34" charset="0"/>
              </a:rPr>
              <a:t> tin </a:t>
            </a:r>
            <a:r>
              <a:rPr lang="en-US" sz="4000" b="1" dirty="0" err="1" smtClean="0">
                <a:solidFill>
                  <a:schemeClr val="accent6">
                    <a:lumMod val="75000"/>
                  </a:schemeClr>
                </a:solidFill>
                <a:latin typeface="Arial" panose="020B0604020202020204" pitchFamily="34" charset="0"/>
                <a:cs typeface="Arial" panose="020B0604020202020204" pitchFamily="34" charset="0"/>
              </a:rPr>
              <a:t>khi</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giao</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tiếp</a:t>
            </a:r>
            <a:r>
              <a:rPr lang="en-US" sz="4000" b="1" dirty="0" smtClean="0">
                <a:solidFill>
                  <a:schemeClr val="accent6">
                    <a:lumMod val="75000"/>
                  </a:schemeClr>
                </a:solidFill>
                <a:latin typeface="Arial" panose="020B0604020202020204" pitchFamily="34" charset="0"/>
                <a:cs typeface="Arial" panose="020B0604020202020204" pitchFamily="34" charset="0"/>
              </a:rPr>
              <a:t> qua </a:t>
            </a:r>
            <a:r>
              <a:rPr lang="en-US" sz="4000" b="1" dirty="0" err="1" smtClean="0">
                <a:solidFill>
                  <a:schemeClr val="accent6">
                    <a:lumMod val="75000"/>
                  </a:schemeClr>
                </a:solidFill>
                <a:latin typeface="Arial" panose="020B0604020202020204" pitchFamily="34" charset="0"/>
                <a:cs typeface="Arial" panose="020B0604020202020204" pitchFamily="34" charset="0"/>
              </a:rPr>
              <a:t>máy</a:t>
            </a:r>
            <a:r>
              <a:rPr lang="en-US" sz="4000" b="1" dirty="0" smtClean="0">
                <a:solidFill>
                  <a:schemeClr val="accent6">
                    <a:lumMod val="75000"/>
                  </a:schemeClr>
                </a:solidFill>
                <a:latin typeface="Arial" panose="020B0604020202020204" pitchFamily="34" charset="0"/>
                <a:cs typeface="Arial" panose="020B0604020202020204" pitchFamily="34" charset="0"/>
              </a:rPr>
              <a:t> </a:t>
            </a:r>
            <a:r>
              <a:rPr lang="en-US" sz="4000" b="1" dirty="0" err="1" smtClean="0">
                <a:solidFill>
                  <a:schemeClr val="accent6">
                    <a:lumMod val="75000"/>
                  </a:schemeClr>
                </a:solidFill>
                <a:latin typeface="Arial" panose="020B0604020202020204" pitchFamily="34" charset="0"/>
                <a:cs typeface="Arial" panose="020B0604020202020204" pitchFamily="34" charset="0"/>
              </a:rPr>
              <a:t>tính</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20"/>
          <a:srcRect/>
          <a:stretch>
            <a:fillRect/>
          </a:stretch>
        </p:blipFill>
        <p:spPr>
          <a:xfrm>
            <a:off x="1391004" y="6447456"/>
            <a:ext cx="3045103" cy="2911880"/>
          </a:xfrm>
          <a:prstGeom prst="rect">
            <a:avLst/>
          </a:prstGeom>
        </p:spPr>
      </p:pic>
    </p:spTree>
    <p:extLst>
      <p:ext uri="{BB962C8B-B14F-4D97-AF65-F5344CB8AC3E}">
        <p14:creationId xmlns:p14="http://schemas.microsoft.com/office/powerpoint/2010/main" val="2814038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sp>
        <p:nvSpPr>
          <p:cNvPr id="6" name="Rounded Rectangle 5"/>
          <p:cNvSpPr/>
          <p:nvPr/>
        </p:nvSpPr>
        <p:spPr>
          <a:xfrm>
            <a:off x="609600" y="723900"/>
            <a:ext cx="16992600" cy="8711175"/>
          </a:xfrm>
          <a:prstGeom prst="roundRect">
            <a:avLst>
              <a:gd name="adj" fmla="val 8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56364" y="9435075"/>
            <a:ext cx="5742940" cy="2871470"/>
          </a:xfrm>
          <a:prstGeom prst="rect">
            <a:avLst/>
          </a:prstGeom>
        </p:spPr>
      </p:pic>
      <p:pic>
        <p:nvPicPr>
          <p:cNvPr id="1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51305" r="74364"/>
          <a:stretch>
            <a:fillRect/>
          </a:stretch>
        </p:blipFill>
        <p:spPr>
          <a:xfrm>
            <a:off x="8763000" y="7505700"/>
            <a:ext cx="1811131" cy="2527055"/>
          </a:xfrm>
          <a:prstGeom prst="rect">
            <a:avLst/>
          </a:prstGeom>
        </p:spPr>
      </p:pic>
      <p:sp>
        <p:nvSpPr>
          <p:cNvPr id="12" name="TextBox 11"/>
          <p:cNvSpPr txBox="1"/>
          <p:nvPr/>
        </p:nvSpPr>
        <p:spPr>
          <a:xfrm>
            <a:off x="1234440" y="1173853"/>
            <a:ext cx="11871960"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1. </a:t>
            </a:r>
            <a:r>
              <a:rPr lang="en-US" sz="4400" b="1" dirty="0" err="1" smtClean="0">
                <a:solidFill>
                  <a:srgbClr val="C00000"/>
                </a:solidFill>
                <a:latin typeface="Arial" panose="020B0604020202020204" pitchFamily="34" charset="0"/>
                <a:cs typeface="Arial" panose="020B0604020202020204" pitchFamily="34" charset="0"/>
              </a:rPr>
              <a:t>Lưu</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trữ</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trao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đổi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thông</a:t>
            </a:r>
            <a:r>
              <a:rPr lang="en-US" sz="4400" b="1" dirty="0" smtClean="0">
                <a:solidFill>
                  <a:srgbClr val="C00000"/>
                </a:solidFill>
                <a:latin typeface="Arial" panose="020B0604020202020204" pitchFamily="34" charset="0"/>
                <a:cs typeface="Arial" panose="020B0604020202020204" pitchFamily="34" charset="0"/>
              </a:rPr>
              <a:t> tin </a:t>
            </a:r>
            <a:r>
              <a:rPr lang="en-US" sz="4400" b="1" dirty="0" err="1" smtClean="0">
                <a:solidFill>
                  <a:srgbClr val="C00000"/>
                </a:solidFill>
                <a:latin typeface="Arial" panose="020B0604020202020204" pitchFamily="34" charset="0"/>
                <a:cs typeface="Arial" panose="020B0604020202020204" pitchFamily="34" charset="0"/>
              </a:rPr>
              <a:t>nhờ</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máy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tính</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1338" y="2999044"/>
            <a:ext cx="5040862" cy="4323939"/>
          </a:xfrm>
          <a:prstGeom prst="rect">
            <a:avLst/>
          </a:prstGeom>
        </p:spPr>
      </p:pic>
      <p:sp>
        <p:nvSpPr>
          <p:cNvPr id="15" name="Rectangle 14"/>
          <p:cNvSpPr/>
          <p:nvPr/>
        </p:nvSpPr>
        <p:spPr>
          <a:xfrm>
            <a:off x="1234440" y="2068449"/>
            <a:ext cx="11577320" cy="6555641"/>
          </a:xfrm>
          <a:prstGeom prst="rect">
            <a:avLst/>
          </a:prstGeom>
        </p:spPr>
        <p:txBody>
          <a:bodyPr wrap="square">
            <a:spAutoFit/>
          </a:bodyPr>
          <a:lstStyle/>
          <a:p>
            <a:pPr algn="just">
              <a:lnSpc>
                <a:spcPct val="150000"/>
              </a:lnSpc>
            </a:pPr>
            <a:r>
              <a:rPr lang="en-US" sz="4000" b="1" i="1" dirty="0" smtClean="0">
                <a:latin typeface="Arial" panose="020B0604020202020204" pitchFamily="34" charset="0"/>
                <a:cs typeface="Arial" panose="020B0604020202020204" pitchFamily="34" charset="0"/>
              </a:rPr>
              <a:t>T</a:t>
            </a:r>
            <a:r>
              <a:rPr lang="vi-VN" sz="4000" b="1" i="1" dirty="0" smtClean="0">
                <a:latin typeface="Arial" panose="020B0604020202020204" pitchFamily="34" charset="0"/>
                <a:cs typeface="Arial" panose="020B0604020202020204" pitchFamily="34" charset="0"/>
              </a:rPr>
              <a:t>hảo </a:t>
            </a:r>
            <a:r>
              <a:rPr lang="vi-VN" sz="4000" b="1" i="1" dirty="0">
                <a:latin typeface="Arial" panose="020B0604020202020204" pitchFamily="34" charset="0"/>
                <a:cs typeface="Arial" panose="020B0604020202020204" pitchFamily="34" charset="0"/>
              </a:rPr>
              <a:t>luận nhóm và trả lời câu hỏi vào vở hoặc bảng nhóm:</a:t>
            </a:r>
          </a:p>
          <a:p>
            <a:pPr marL="742950" indent="-74295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Những </a:t>
            </a:r>
            <a:r>
              <a:rPr lang="vi-VN" sz="4000" dirty="0">
                <a:latin typeface="Arial" panose="020B0604020202020204" pitchFamily="34" charset="0"/>
                <a:cs typeface="Arial" panose="020B0604020202020204" pitchFamily="34" charset="0"/>
              </a:rPr>
              <a:t>thông tin nào của em và gia đình có thể được lưu trữ trong máy tính?</a:t>
            </a:r>
          </a:p>
          <a:p>
            <a:pPr marL="742950" indent="-742950" algn="just">
              <a:lnSpc>
                <a:spcPct val="150000"/>
              </a:lnSpc>
              <a:buFont typeface="Wingdings" panose="05000000000000000000" pitchFamily="2" charset="2"/>
              <a:buChar char="Ø"/>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em, những thông tin lưu trữ trong máy tính có thể gửi cho người khác được không? Nếu có thì gửi bằng cách nào?</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2183" y="1786482"/>
            <a:ext cx="7033785" cy="6714035"/>
            <a:chOff x="0" y="0"/>
            <a:chExt cx="5049382" cy="4819841"/>
          </a:xfrm>
        </p:grpSpPr>
        <p:sp>
          <p:nvSpPr>
            <p:cNvPr id="3" name="Freeform 3"/>
            <p:cNvSpPr/>
            <p:nvPr/>
          </p:nvSpPr>
          <p:spPr>
            <a:xfrm>
              <a:off x="0" y="-4073"/>
              <a:ext cx="5055773" cy="4826444"/>
            </a:xfrm>
            <a:custGeom>
              <a:avLst/>
              <a:gdLst/>
              <a:ahLst/>
              <a:cxnLst/>
              <a:rect l="l" t="t" r="r" b="b"/>
              <a:pathLst>
                <a:path w="5055773" h="4826444">
                  <a:moveTo>
                    <a:pt x="4427995" y="4771966"/>
                  </a:moveTo>
                  <a:cubicBezTo>
                    <a:pt x="4427995" y="4771966"/>
                    <a:pt x="3697120" y="4826444"/>
                    <a:pt x="3070791" y="4823823"/>
                  </a:cubicBezTo>
                  <a:cubicBezTo>
                    <a:pt x="2095514" y="4821660"/>
                    <a:pt x="1057074" y="4813836"/>
                    <a:pt x="1057074" y="4813836"/>
                  </a:cubicBezTo>
                  <a:cubicBezTo>
                    <a:pt x="812932" y="4805002"/>
                    <a:pt x="449110" y="4783771"/>
                    <a:pt x="282371" y="4725594"/>
                  </a:cubicBezTo>
                  <a:cubicBezTo>
                    <a:pt x="4469" y="4628630"/>
                    <a:pt x="0" y="4455352"/>
                    <a:pt x="0" y="3617469"/>
                  </a:cubicBezTo>
                  <a:lnTo>
                    <a:pt x="0" y="3617432"/>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3617431"/>
                  </a:cubicBezTo>
                  <a:lnTo>
                    <a:pt x="5046632" y="3617469"/>
                  </a:lnTo>
                  <a:cubicBezTo>
                    <a:pt x="5046631" y="4573317"/>
                    <a:pt x="5003848" y="4721904"/>
                    <a:pt x="4427995" y="4771966"/>
                  </a:cubicBezTo>
                  <a:close/>
                </a:path>
              </a:pathLst>
            </a:custGeom>
            <a:solidFill>
              <a:srgbClr val="C0B1E1"/>
            </a:solidFill>
          </p:spPr>
        </p:sp>
      </p:grpSp>
      <p:grpSp>
        <p:nvGrpSpPr>
          <p:cNvPr id="4" name="Group 4"/>
          <p:cNvGrpSpPr/>
          <p:nvPr/>
        </p:nvGrpSpPr>
        <p:grpSpPr>
          <a:xfrm>
            <a:off x="2051000" y="2171701"/>
            <a:ext cx="6181030" cy="5943598"/>
            <a:chOff x="0" y="107985"/>
            <a:chExt cx="5055773" cy="3049590"/>
          </a:xfrm>
        </p:grpSpPr>
        <p:sp>
          <p:nvSpPr>
            <p:cNvPr id="5" name="Freeform 5"/>
            <p:cNvSpPr/>
            <p:nvPr/>
          </p:nvSpPr>
          <p:spPr>
            <a:xfrm>
              <a:off x="0" y="107985"/>
              <a:ext cx="5055773" cy="3049590"/>
            </a:xfrm>
            <a:custGeom>
              <a:avLst/>
              <a:gdLst/>
              <a:ahLst/>
              <a:cxnLst/>
              <a:rect l="l" t="t" r="r" b="b"/>
              <a:pathLst>
                <a:path w="5055773" h="3263798">
                  <a:moveTo>
                    <a:pt x="4427995" y="3209320"/>
                  </a:moveTo>
                  <a:cubicBezTo>
                    <a:pt x="4427995" y="3209320"/>
                    <a:pt x="3697120" y="3263798"/>
                    <a:pt x="3070791" y="3261177"/>
                  </a:cubicBezTo>
                  <a:cubicBezTo>
                    <a:pt x="2095514" y="3259013"/>
                    <a:pt x="1057074" y="3251189"/>
                    <a:pt x="1057074" y="3251189"/>
                  </a:cubicBezTo>
                  <a:cubicBezTo>
                    <a:pt x="812932" y="3242355"/>
                    <a:pt x="449110" y="3221125"/>
                    <a:pt x="282371" y="3162947"/>
                  </a:cubicBezTo>
                  <a:cubicBezTo>
                    <a:pt x="4469" y="3065984"/>
                    <a:pt x="0" y="2892705"/>
                    <a:pt x="0" y="2330827"/>
                  </a:cubicBezTo>
                  <a:lnTo>
                    <a:pt x="0" y="2330805"/>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2330805"/>
                  </a:cubicBezTo>
                  <a:lnTo>
                    <a:pt x="5046632" y="2330827"/>
                  </a:lnTo>
                  <a:cubicBezTo>
                    <a:pt x="5046631" y="3010670"/>
                    <a:pt x="5003848" y="3159258"/>
                    <a:pt x="4427995" y="3209320"/>
                  </a:cubicBezTo>
                  <a:close/>
                </a:path>
              </a:pathLst>
            </a:custGeom>
            <a:solidFill>
              <a:srgbClr val="FFFF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3101232" y="-799096"/>
            <a:ext cx="5561115" cy="2760335"/>
          </a:xfrm>
          <a:prstGeom prst="rect">
            <a:avLst/>
          </a:prstGeom>
        </p:spPr>
      </p:pic>
      <p:grpSp>
        <p:nvGrpSpPr>
          <p:cNvPr id="9" name="Group 9"/>
          <p:cNvGrpSpPr/>
          <p:nvPr/>
        </p:nvGrpSpPr>
        <p:grpSpPr>
          <a:xfrm>
            <a:off x="9634965" y="1786482"/>
            <a:ext cx="7033785" cy="6714035"/>
            <a:chOff x="0" y="0"/>
            <a:chExt cx="5049382" cy="4819841"/>
          </a:xfrm>
        </p:grpSpPr>
        <p:sp>
          <p:nvSpPr>
            <p:cNvPr id="10" name="Freeform 10"/>
            <p:cNvSpPr/>
            <p:nvPr/>
          </p:nvSpPr>
          <p:spPr>
            <a:xfrm>
              <a:off x="0" y="-4073"/>
              <a:ext cx="5055773" cy="4826444"/>
            </a:xfrm>
            <a:custGeom>
              <a:avLst/>
              <a:gdLst/>
              <a:ahLst/>
              <a:cxnLst/>
              <a:rect l="l" t="t" r="r" b="b"/>
              <a:pathLst>
                <a:path w="5055773" h="4826444">
                  <a:moveTo>
                    <a:pt x="4427995" y="4771966"/>
                  </a:moveTo>
                  <a:cubicBezTo>
                    <a:pt x="4427995" y="4771966"/>
                    <a:pt x="3697120" y="4826444"/>
                    <a:pt x="3070791" y="4823823"/>
                  </a:cubicBezTo>
                  <a:cubicBezTo>
                    <a:pt x="2095514" y="4821660"/>
                    <a:pt x="1057074" y="4813836"/>
                    <a:pt x="1057074" y="4813836"/>
                  </a:cubicBezTo>
                  <a:cubicBezTo>
                    <a:pt x="812932" y="4805002"/>
                    <a:pt x="449110" y="4783771"/>
                    <a:pt x="282371" y="4725594"/>
                  </a:cubicBezTo>
                  <a:cubicBezTo>
                    <a:pt x="4469" y="4628630"/>
                    <a:pt x="0" y="4455352"/>
                    <a:pt x="0" y="3617469"/>
                  </a:cubicBezTo>
                  <a:lnTo>
                    <a:pt x="0" y="3617432"/>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3617431"/>
                  </a:cubicBezTo>
                  <a:lnTo>
                    <a:pt x="5046632" y="3617469"/>
                  </a:lnTo>
                  <a:cubicBezTo>
                    <a:pt x="5046631" y="4573317"/>
                    <a:pt x="5003848" y="4721904"/>
                    <a:pt x="4427995" y="4771966"/>
                  </a:cubicBezTo>
                  <a:close/>
                </a:path>
              </a:pathLst>
            </a:custGeom>
            <a:solidFill>
              <a:srgbClr val="BDE0FE"/>
            </a:solidFill>
          </p:spPr>
        </p:sp>
      </p:grpSp>
      <p:grpSp>
        <p:nvGrpSpPr>
          <p:cNvPr id="12" name="Group 12"/>
          <p:cNvGrpSpPr/>
          <p:nvPr/>
        </p:nvGrpSpPr>
        <p:grpSpPr>
          <a:xfrm>
            <a:off x="10065249" y="2164027"/>
            <a:ext cx="6181030" cy="5951271"/>
            <a:chOff x="0" y="-4073"/>
            <a:chExt cx="5055773" cy="3158231"/>
          </a:xfrm>
        </p:grpSpPr>
        <p:sp>
          <p:nvSpPr>
            <p:cNvPr id="13" name="Freeform 13"/>
            <p:cNvSpPr/>
            <p:nvPr/>
          </p:nvSpPr>
          <p:spPr>
            <a:xfrm>
              <a:off x="0" y="-4073"/>
              <a:ext cx="5055773" cy="3158231"/>
            </a:xfrm>
            <a:custGeom>
              <a:avLst/>
              <a:gdLst/>
              <a:ahLst/>
              <a:cxnLst/>
              <a:rect l="l" t="t" r="r" b="b"/>
              <a:pathLst>
                <a:path w="5055773" h="3263798">
                  <a:moveTo>
                    <a:pt x="4427995" y="3209320"/>
                  </a:moveTo>
                  <a:cubicBezTo>
                    <a:pt x="4427995" y="3209320"/>
                    <a:pt x="3697120" y="3263798"/>
                    <a:pt x="3070791" y="3261177"/>
                  </a:cubicBezTo>
                  <a:cubicBezTo>
                    <a:pt x="2095514" y="3259013"/>
                    <a:pt x="1057074" y="3251189"/>
                    <a:pt x="1057074" y="3251189"/>
                  </a:cubicBezTo>
                  <a:cubicBezTo>
                    <a:pt x="812932" y="3242355"/>
                    <a:pt x="449110" y="3221125"/>
                    <a:pt x="282371" y="3162947"/>
                  </a:cubicBezTo>
                  <a:cubicBezTo>
                    <a:pt x="4469" y="3065984"/>
                    <a:pt x="0" y="2892705"/>
                    <a:pt x="0" y="2330827"/>
                  </a:cubicBezTo>
                  <a:lnTo>
                    <a:pt x="0" y="2330805"/>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2330805"/>
                  </a:cubicBezTo>
                  <a:lnTo>
                    <a:pt x="5046632" y="2330827"/>
                  </a:lnTo>
                  <a:cubicBezTo>
                    <a:pt x="5046631" y="3010670"/>
                    <a:pt x="5003848" y="3159258"/>
                    <a:pt x="4427995" y="3209320"/>
                  </a:cubicBezTo>
                  <a:close/>
                </a:path>
              </a:pathLst>
            </a:custGeom>
            <a:solidFill>
              <a:srgbClr val="FFFFFF"/>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503788">
            <a:off x="-1583181" y="7783623"/>
            <a:ext cx="5223762" cy="542088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8765" y="581071"/>
            <a:ext cx="1930948" cy="89525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28758">
            <a:off x="16398049" y="8675677"/>
            <a:ext cx="2104716" cy="1947819"/>
          </a:xfrm>
          <a:prstGeom prst="rect">
            <a:avLst/>
          </a:prstGeom>
        </p:spPr>
      </p:pic>
      <p:sp>
        <p:nvSpPr>
          <p:cNvPr id="18" name="Rectangle 17"/>
          <p:cNvSpPr/>
          <p:nvPr/>
        </p:nvSpPr>
        <p:spPr>
          <a:xfrm>
            <a:off x="2258891" y="2458383"/>
            <a:ext cx="5765247" cy="378565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thông</a:t>
            </a:r>
            <a:r>
              <a:rPr lang="en-US" sz="4000" dirty="0" smtClean="0">
                <a:latin typeface="Arial" panose="020B0604020202020204" pitchFamily="34" charset="0"/>
                <a:cs typeface="Arial" panose="020B0604020202020204" pitchFamily="34" charset="0"/>
              </a:rPr>
              <a:t> tin </a:t>
            </a:r>
            <a:r>
              <a:rPr lang="vi-VN" sz="4000" dirty="0" smtClean="0">
                <a:latin typeface="Arial" panose="020B0604020202020204" pitchFamily="34" charset="0"/>
                <a:cs typeface="Arial" panose="020B0604020202020204" pitchFamily="34" charset="0"/>
              </a:rPr>
              <a:t>có </a:t>
            </a:r>
            <a:r>
              <a:rPr lang="vi-VN" sz="4000" dirty="0">
                <a:latin typeface="Arial" panose="020B0604020202020204" pitchFamily="34" charset="0"/>
                <a:cs typeface="Arial" panose="020B0604020202020204" pitchFamily="34" charset="0"/>
              </a:rPr>
              <a:t>thể được lưu trữ trong máy tính: ảnh, danh bạ điện thoại, mật khẩu, phim,...</a:t>
            </a:r>
            <a:endParaRPr lang="en-US" sz="4000" dirty="0">
              <a:latin typeface="Arial" panose="020B0604020202020204" pitchFamily="34" charset="0"/>
              <a:cs typeface="Arial" panose="020B0604020202020204" pitchFamily="34" charset="0"/>
            </a:endParaRPr>
          </a:p>
        </p:txBody>
      </p:sp>
      <p:grpSp>
        <p:nvGrpSpPr>
          <p:cNvPr id="19" name="Google Shape;2046;p49"/>
          <p:cNvGrpSpPr/>
          <p:nvPr/>
        </p:nvGrpSpPr>
        <p:grpSpPr>
          <a:xfrm>
            <a:off x="3743600" y="6168296"/>
            <a:ext cx="1375607" cy="1935321"/>
            <a:chOff x="6647200" y="1245500"/>
            <a:chExt cx="1060250" cy="1491650"/>
          </a:xfrm>
        </p:grpSpPr>
        <p:sp>
          <p:nvSpPr>
            <p:cNvPr id="20" name="Google Shape;2047;p49"/>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rgbClr val="F4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 name="Google Shape;2048;p49"/>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 name="Google Shape;2049;p49"/>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 name="Google Shape;2050;p49"/>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2051;p49"/>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2052;p49"/>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2053;p49"/>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 name="Google Shape;2054;p49"/>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Google Shape;2055;p49"/>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Google Shape;2056;p49"/>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2057;p49"/>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1" name="Google Shape;2058;p49"/>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2" name="Google Shape;2059;p49"/>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3" name="Google Shape;2060;p49"/>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4" name="Google Shape;2061;p49"/>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5" name="Google Shape;2062;p49"/>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6" name="Google Shape;2063;p49"/>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7" name="Google Shape;2064;p49"/>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8" name="Google Shape;2065;p49"/>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9" name="Google Shape;2066;p49"/>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grpSp>
        <p:nvGrpSpPr>
          <p:cNvPr id="40" name="Google Shape;2067;p49"/>
          <p:cNvGrpSpPr/>
          <p:nvPr/>
        </p:nvGrpSpPr>
        <p:grpSpPr>
          <a:xfrm>
            <a:off x="5387498" y="6253510"/>
            <a:ext cx="1355719" cy="1861788"/>
            <a:chOff x="7358175" y="3388650"/>
            <a:chExt cx="1060250" cy="1456025"/>
          </a:xfrm>
        </p:grpSpPr>
        <p:sp>
          <p:nvSpPr>
            <p:cNvPr id="41" name="Google Shape;2068;p49"/>
            <p:cNvSpPr/>
            <p:nvPr/>
          </p:nvSpPr>
          <p:spPr>
            <a:xfrm>
              <a:off x="7551550" y="3588375"/>
              <a:ext cx="141350" cy="254550"/>
            </a:xfrm>
            <a:custGeom>
              <a:avLst/>
              <a:gdLst/>
              <a:ahLst/>
              <a:cxnLst/>
              <a:rect l="l" t="t" r="r" b="b"/>
              <a:pathLst>
                <a:path w="5654" h="10182" extrusionOk="0">
                  <a:moveTo>
                    <a:pt x="2620" y="1"/>
                  </a:moveTo>
                  <a:cubicBezTo>
                    <a:pt x="2620" y="1"/>
                    <a:pt x="0" y="8905"/>
                    <a:pt x="1600" y="9787"/>
                  </a:cubicBezTo>
                  <a:cubicBezTo>
                    <a:pt x="2133" y="10083"/>
                    <a:pt x="2519" y="10182"/>
                    <a:pt x="2796" y="10182"/>
                  </a:cubicBezTo>
                  <a:cubicBezTo>
                    <a:pt x="3350" y="10182"/>
                    <a:pt x="3470" y="9787"/>
                    <a:pt x="3470" y="9787"/>
                  </a:cubicBezTo>
                  <a:lnTo>
                    <a:pt x="5653" y="747"/>
                  </a:lnTo>
                  <a:lnTo>
                    <a:pt x="2620" y="1"/>
                  </a:ln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2" name="Google Shape;2069;p49"/>
            <p:cNvSpPr/>
            <p:nvPr/>
          </p:nvSpPr>
          <p:spPr>
            <a:xfrm>
              <a:off x="8097975" y="3546750"/>
              <a:ext cx="153550" cy="267325"/>
            </a:xfrm>
            <a:custGeom>
              <a:avLst/>
              <a:gdLst/>
              <a:ahLst/>
              <a:cxnLst/>
              <a:rect l="l" t="t" r="r" b="b"/>
              <a:pathLst>
                <a:path w="6142" h="10693" extrusionOk="0">
                  <a:moveTo>
                    <a:pt x="3544" y="0"/>
                  </a:moveTo>
                  <a:cubicBezTo>
                    <a:pt x="3536" y="0"/>
                    <a:pt x="3528" y="0"/>
                    <a:pt x="3520" y="1"/>
                  </a:cubicBezTo>
                  <a:cubicBezTo>
                    <a:pt x="952" y="65"/>
                    <a:pt x="0" y="10693"/>
                    <a:pt x="4539" y="10693"/>
                  </a:cubicBezTo>
                  <a:cubicBezTo>
                    <a:pt x="4647" y="10693"/>
                    <a:pt x="4758" y="10687"/>
                    <a:pt x="4873" y="10674"/>
                  </a:cubicBezTo>
                  <a:cubicBezTo>
                    <a:pt x="4873" y="10674"/>
                    <a:pt x="6142" y="0"/>
                    <a:pt x="3544"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3" name="Google Shape;2070;p49"/>
            <p:cNvSpPr/>
            <p:nvPr/>
          </p:nvSpPr>
          <p:spPr>
            <a:xfrm>
              <a:off x="7358175" y="4333025"/>
              <a:ext cx="1060250" cy="511650"/>
            </a:xfrm>
            <a:custGeom>
              <a:avLst/>
              <a:gdLst/>
              <a:ahLst/>
              <a:cxnLst/>
              <a:rect l="l" t="t" r="r" b="b"/>
              <a:pathLst>
                <a:path w="42410" h="20466" extrusionOk="0">
                  <a:moveTo>
                    <a:pt x="22120" y="0"/>
                  </a:moveTo>
                  <a:cubicBezTo>
                    <a:pt x="4171" y="0"/>
                    <a:pt x="0" y="20465"/>
                    <a:pt x="0" y="20465"/>
                  </a:cubicBezTo>
                  <a:lnTo>
                    <a:pt x="42410" y="20465"/>
                  </a:lnTo>
                  <a:cubicBezTo>
                    <a:pt x="42410" y="20465"/>
                    <a:pt x="40070" y="0"/>
                    <a:pt x="22120"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4" name="Google Shape;2071;p49"/>
            <p:cNvSpPr/>
            <p:nvPr/>
          </p:nvSpPr>
          <p:spPr>
            <a:xfrm>
              <a:off x="750230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5" name="Google Shape;2072;p49"/>
            <p:cNvSpPr/>
            <p:nvPr/>
          </p:nvSpPr>
          <p:spPr>
            <a:xfrm>
              <a:off x="812045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6" name="Google Shape;2073;p49"/>
            <p:cNvSpPr/>
            <p:nvPr/>
          </p:nvSpPr>
          <p:spPr>
            <a:xfrm>
              <a:off x="7820175" y="3999025"/>
              <a:ext cx="182025" cy="290250"/>
            </a:xfrm>
            <a:custGeom>
              <a:avLst/>
              <a:gdLst/>
              <a:ahLst/>
              <a:cxnLst/>
              <a:rect l="l" t="t" r="r" b="b"/>
              <a:pathLst>
                <a:path w="7281" h="11610" extrusionOk="0">
                  <a:moveTo>
                    <a:pt x="6716" y="1"/>
                  </a:moveTo>
                  <a:lnTo>
                    <a:pt x="945" y="793"/>
                  </a:lnTo>
                  <a:lnTo>
                    <a:pt x="1" y="11610"/>
                  </a:lnTo>
                  <a:cubicBezTo>
                    <a:pt x="1903" y="11377"/>
                    <a:pt x="5007" y="10504"/>
                    <a:pt x="7280" y="7400"/>
                  </a:cubicBezTo>
                  <a:lnTo>
                    <a:pt x="6716" y="1"/>
                  </a:lnTo>
                  <a:close/>
                </a:path>
              </a:pathLst>
            </a:custGeom>
            <a:solidFill>
              <a:srgbClr val="FDAE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7" name="Google Shape;2074;p49"/>
            <p:cNvSpPr/>
            <p:nvPr/>
          </p:nvSpPr>
          <p:spPr>
            <a:xfrm>
              <a:off x="7606250" y="3452925"/>
              <a:ext cx="582000" cy="698875"/>
            </a:xfrm>
            <a:custGeom>
              <a:avLst/>
              <a:gdLst/>
              <a:ahLst/>
              <a:cxnLst/>
              <a:rect l="l" t="t" r="r" b="b"/>
              <a:pathLst>
                <a:path w="23280" h="27955" extrusionOk="0">
                  <a:moveTo>
                    <a:pt x="12417" y="1"/>
                  </a:moveTo>
                  <a:cubicBezTo>
                    <a:pt x="10081" y="1"/>
                    <a:pt x="68" y="771"/>
                    <a:pt x="110" y="13985"/>
                  </a:cubicBezTo>
                  <a:cubicBezTo>
                    <a:pt x="0" y="15756"/>
                    <a:pt x="81" y="16287"/>
                    <a:pt x="276" y="18048"/>
                  </a:cubicBezTo>
                  <a:cubicBezTo>
                    <a:pt x="660" y="21546"/>
                    <a:pt x="2331" y="24589"/>
                    <a:pt x="5501" y="26278"/>
                  </a:cubicBezTo>
                  <a:cubicBezTo>
                    <a:pt x="7468" y="27324"/>
                    <a:pt x="9872" y="27954"/>
                    <a:pt x="12220" y="27954"/>
                  </a:cubicBezTo>
                  <a:cubicBezTo>
                    <a:pt x="13673" y="27954"/>
                    <a:pt x="15104" y="27713"/>
                    <a:pt x="16398" y="27180"/>
                  </a:cubicBezTo>
                  <a:cubicBezTo>
                    <a:pt x="19022" y="26102"/>
                    <a:pt x="21044" y="24180"/>
                    <a:pt x="22084" y="21584"/>
                  </a:cubicBezTo>
                  <a:cubicBezTo>
                    <a:pt x="23265" y="18632"/>
                    <a:pt x="23280" y="14850"/>
                    <a:pt x="23118" y="11661"/>
                  </a:cubicBezTo>
                  <a:cubicBezTo>
                    <a:pt x="22541" y="176"/>
                    <a:pt x="13434" y="14"/>
                    <a:pt x="12922" y="14"/>
                  </a:cubicBezTo>
                  <a:cubicBezTo>
                    <a:pt x="12908" y="14"/>
                    <a:pt x="12900" y="14"/>
                    <a:pt x="12900" y="14"/>
                  </a:cubicBezTo>
                  <a:cubicBezTo>
                    <a:pt x="12900" y="14"/>
                    <a:pt x="12725" y="1"/>
                    <a:pt x="12417" y="1"/>
                  </a:cubicBez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8" name="Google Shape;2075;p49"/>
            <p:cNvSpPr/>
            <p:nvPr/>
          </p:nvSpPr>
          <p:spPr>
            <a:xfrm>
              <a:off x="7809725" y="4184000"/>
              <a:ext cx="208125" cy="295875"/>
            </a:xfrm>
            <a:custGeom>
              <a:avLst/>
              <a:gdLst/>
              <a:ahLst/>
              <a:cxnLst/>
              <a:rect l="l" t="t" r="r" b="b"/>
              <a:pathLst>
                <a:path w="8325" h="11835" extrusionOk="0">
                  <a:moveTo>
                    <a:pt x="7698" y="1"/>
                  </a:moveTo>
                  <a:cubicBezTo>
                    <a:pt x="5425" y="3105"/>
                    <a:pt x="2321" y="3978"/>
                    <a:pt x="419" y="4211"/>
                  </a:cubicBezTo>
                  <a:lnTo>
                    <a:pt x="1" y="8966"/>
                  </a:lnTo>
                  <a:cubicBezTo>
                    <a:pt x="1" y="8966"/>
                    <a:pt x="172" y="11343"/>
                    <a:pt x="4021" y="11799"/>
                  </a:cubicBezTo>
                  <a:cubicBezTo>
                    <a:pt x="4225" y="11823"/>
                    <a:pt x="4420" y="11834"/>
                    <a:pt x="4606" y="11834"/>
                  </a:cubicBezTo>
                  <a:cubicBezTo>
                    <a:pt x="7921" y="11834"/>
                    <a:pt x="8325" y="8230"/>
                    <a:pt x="8325" y="8230"/>
                  </a:cubicBezTo>
                  <a:lnTo>
                    <a:pt x="7698" y="1"/>
                  </a:ln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49" name="Google Shape;2076;p49"/>
            <p:cNvSpPr/>
            <p:nvPr/>
          </p:nvSpPr>
          <p:spPr>
            <a:xfrm>
              <a:off x="7749825" y="3832450"/>
              <a:ext cx="29550" cy="59100"/>
            </a:xfrm>
            <a:custGeom>
              <a:avLst/>
              <a:gdLst/>
              <a:ahLst/>
              <a:cxnLst/>
              <a:rect l="l" t="t" r="r" b="b"/>
              <a:pathLst>
                <a:path w="1182" h="2364" extrusionOk="0">
                  <a:moveTo>
                    <a:pt x="588" y="0"/>
                  </a:moveTo>
                  <a:cubicBezTo>
                    <a:pt x="261" y="0"/>
                    <a:pt x="0" y="528"/>
                    <a:pt x="0" y="1183"/>
                  </a:cubicBezTo>
                  <a:cubicBezTo>
                    <a:pt x="0" y="1833"/>
                    <a:pt x="261" y="2364"/>
                    <a:pt x="588" y="2364"/>
                  </a:cubicBezTo>
                  <a:cubicBezTo>
                    <a:pt x="916" y="2364"/>
                    <a:pt x="1182" y="1833"/>
                    <a:pt x="1182" y="1183"/>
                  </a:cubicBezTo>
                  <a:cubicBezTo>
                    <a:pt x="1182" y="528"/>
                    <a:pt x="916" y="0"/>
                    <a:pt x="588"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0" name="Google Shape;2077;p49"/>
            <p:cNvSpPr/>
            <p:nvPr/>
          </p:nvSpPr>
          <p:spPr>
            <a:xfrm>
              <a:off x="8023300" y="3837425"/>
              <a:ext cx="29550" cy="59125"/>
            </a:xfrm>
            <a:custGeom>
              <a:avLst/>
              <a:gdLst/>
              <a:ahLst/>
              <a:cxnLst/>
              <a:rect l="l" t="t" r="r" b="b"/>
              <a:pathLst>
                <a:path w="1182" h="2365" extrusionOk="0">
                  <a:moveTo>
                    <a:pt x="590" y="1"/>
                  </a:moveTo>
                  <a:cubicBezTo>
                    <a:pt x="266" y="1"/>
                    <a:pt x="1" y="533"/>
                    <a:pt x="1" y="1183"/>
                  </a:cubicBezTo>
                  <a:cubicBezTo>
                    <a:pt x="1" y="1838"/>
                    <a:pt x="266" y="2364"/>
                    <a:pt x="590" y="2364"/>
                  </a:cubicBezTo>
                  <a:cubicBezTo>
                    <a:pt x="916" y="2364"/>
                    <a:pt x="1182" y="1838"/>
                    <a:pt x="1182" y="1183"/>
                  </a:cubicBezTo>
                  <a:cubicBezTo>
                    <a:pt x="1182" y="533"/>
                    <a:pt x="916" y="1"/>
                    <a:pt x="59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1" name="Google Shape;2078;p49"/>
            <p:cNvSpPr/>
            <p:nvPr/>
          </p:nvSpPr>
          <p:spPr>
            <a:xfrm>
              <a:off x="7862300" y="3881825"/>
              <a:ext cx="36925" cy="38975"/>
            </a:xfrm>
            <a:custGeom>
              <a:avLst/>
              <a:gdLst/>
              <a:ahLst/>
              <a:cxnLst/>
              <a:rect l="l" t="t" r="r" b="b"/>
              <a:pathLst>
                <a:path w="1477" h="1559" extrusionOk="0">
                  <a:moveTo>
                    <a:pt x="1477" y="1"/>
                  </a:moveTo>
                  <a:lnTo>
                    <a:pt x="1477" y="1"/>
                  </a:lnTo>
                  <a:cubicBezTo>
                    <a:pt x="1201" y="29"/>
                    <a:pt x="925" y="100"/>
                    <a:pt x="669" y="223"/>
                  </a:cubicBezTo>
                  <a:cubicBezTo>
                    <a:pt x="537" y="280"/>
                    <a:pt x="413" y="356"/>
                    <a:pt x="294" y="450"/>
                  </a:cubicBezTo>
                  <a:cubicBezTo>
                    <a:pt x="181" y="546"/>
                    <a:pt x="53" y="678"/>
                    <a:pt x="24" y="888"/>
                  </a:cubicBezTo>
                  <a:cubicBezTo>
                    <a:pt x="1" y="1101"/>
                    <a:pt x="157" y="1282"/>
                    <a:pt x="271" y="1357"/>
                  </a:cubicBezTo>
                  <a:cubicBezTo>
                    <a:pt x="395" y="1453"/>
                    <a:pt x="542" y="1532"/>
                    <a:pt x="702" y="1552"/>
                  </a:cubicBezTo>
                  <a:cubicBezTo>
                    <a:pt x="734" y="1556"/>
                    <a:pt x="766" y="1558"/>
                    <a:pt x="797" y="1558"/>
                  </a:cubicBezTo>
                  <a:cubicBezTo>
                    <a:pt x="1089" y="1558"/>
                    <a:pt x="1339" y="1383"/>
                    <a:pt x="1477" y="1182"/>
                  </a:cubicBezTo>
                  <a:lnTo>
                    <a:pt x="1477" y="1182"/>
                  </a:lnTo>
                  <a:cubicBezTo>
                    <a:pt x="1306" y="1279"/>
                    <a:pt x="1123" y="1336"/>
                    <a:pt x="956" y="1336"/>
                  </a:cubicBezTo>
                  <a:cubicBezTo>
                    <a:pt x="885" y="1336"/>
                    <a:pt x="818" y="1326"/>
                    <a:pt x="755" y="1305"/>
                  </a:cubicBezTo>
                  <a:cubicBezTo>
                    <a:pt x="645" y="1272"/>
                    <a:pt x="551" y="1210"/>
                    <a:pt x="465" y="1129"/>
                  </a:cubicBezTo>
                  <a:cubicBezTo>
                    <a:pt x="366" y="1044"/>
                    <a:pt x="332" y="973"/>
                    <a:pt x="342" y="916"/>
                  </a:cubicBezTo>
                  <a:cubicBezTo>
                    <a:pt x="347" y="774"/>
                    <a:pt x="584" y="579"/>
                    <a:pt x="793" y="437"/>
                  </a:cubicBezTo>
                  <a:cubicBezTo>
                    <a:pt x="1011" y="290"/>
                    <a:pt x="1239" y="147"/>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2" name="Google Shape;2079;p49"/>
            <p:cNvSpPr/>
            <p:nvPr/>
          </p:nvSpPr>
          <p:spPr>
            <a:xfrm>
              <a:off x="7858150" y="3951100"/>
              <a:ext cx="81525" cy="23925"/>
            </a:xfrm>
            <a:custGeom>
              <a:avLst/>
              <a:gdLst/>
              <a:ahLst/>
              <a:cxnLst/>
              <a:rect l="l" t="t" r="r" b="b"/>
              <a:pathLst>
                <a:path w="3261" h="957" extrusionOk="0">
                  <a:moveTo>
                    <a:pt x="0" y="1"/>
                  </a:moveTo>
                  <a:lnTo>
                    <a:pt x="0" y="1"/>
                  </a:lnTo>
                  <a:cubicBezTo>
                    <a:pt x="356" y="518"/>
                    <a:pt x="954" y="917"/>
                    <a:pt x="1637" y="954"/>
                  </a:cubicBezTo>
                  <a:cubicBezTo>
                    <a:pt x="1667" y="956"/>
                    <a:pt x="1697" y="957"/>
                    <a:pt x="1727" y="957"/>
                  </a:cubicBezTo>
                  <a:cubicBezTo>
                    <a:pt x="2036" y="957"/>
                    <a:pt x="2351" y="867"/>
                    <a:pt x="2601" y="698"/>
                  </a:cubicBezTo>
                  <a:cubicBezTo>
                    <a:pt x="2748" y="623"/>
                    <a:pt x="2862" y="494"/>
                    <a:pt x="2981" y="385"/>
                  </a:cubicBezTo>
                  <a:cubicBezTo>
                    <a:pt x="3085" y="262"/>
                    <a:pt x="3175" y="134"/>
                    <a:pt x="3260" y="1"/>
                  </a:cubicBezTo>
                  <a:lnTo>
                    <a:pt x="3260" y="1"/>
                  </a:lnTo>
                  <a:cubicBezTo>
                    <a:pt x="2999" y="185"/>
                    <a:pt x="2758" y="366"/>
                    <a:pt x="2482" y="476"/>
                  </a:cubicBezTo>
                  <a:cubicBezTo>
                    <a:pt x="2255" y="583"/>
                    <a:pt x="2009" y="640"/>
                    <a:pt x="1761" y="640"/>
                  </a:cubicBezTo>
                  <a:cubicBezTo>
                    <a:pt x="1725" y="640"/>
                    <a:pt x="1688" y="639"/>
                    <a:pt x="1652" y="636"/>
                  </a:cubicBezTo>
                  <a:cubicBezTo>
                    <a:pt x="1372" y="627"/>
                    <a:pt x="1087" y="546"/>
                    <a:pt x="811" y="432"/>
                  </a:cubicBezTo>
                  <a:cubicBezTo>
                    <a:pt x="537" y="314"/>
                    <a:pt x="266" y="176"/>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3" name="Google Shape;2080;p49"/>
            <p:cNvSpPr/>
            <p:nvPr/>
          </p:nvSpPr>
          <p:spPr>
            <a:xfrm>
              <a:off x="7687525" y="3940050"/>
              <a:ext cx="62325" cy="62225"/>
            </a:xfrm>
            <a:custGeom>
              <a:avLst/>
              <a:gdLst/>
              <a:ahLst/>
              <a:cxnLst/>
              <a:rect l="l" t="t" r="r" b="b"/>
              <a:pathLst>
                <a:path w="2493" h="2489" extrusionOk="0">
                  <a:moveTo>
                    <a:pt x="1249" y="1"/>
                  </a:moveTo>
                  <a:cubicBezTo>
                    <a:pt x="561" y="1"/>
                    <a:pt x="0" y="557"/>
                    <a:pt x="0" y="1245"/>
                  </a:cubicBezTo>
                  <a:cubicBezTo>
                    <a:pt x="0" y="1933"/>
                    <a:pt x="561" y="2488"/>
                    <a:pt x="1249" y="2488"/>
                  </a:cubicBezTo>
                  <a:cubicBezTo>
                    <a:pt x="1932" y="2488"/>
                    <a:pt x="2492" y="1933"/>
                    <a:pt x="2492" y="1245"/>
                  </a:cubicBezTo>
                  <a:cubicBezTo>
                    <a:pt x="2492" y="557"/>
                    <a:pt x="1932" y="1"/>
                    <a:pt x="1249"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4" name="Google Shape;2081;p49"/>
            <p:cNvSpPr/>
            <p:nvPr/>
          </p:nvSpPr>
          <p:spPr>
            <a:xfrm>
              <a:off x="8038025" y="3940050"/>
              <a:ext cx="62175" cy="62225"/>
            </a:xfrm>
            <a:custGeom>
              <a:avLst/>
              <a:gdLst/>
              <a:ahLst/>
              <a:cxnLst/>
              <a:rect l="l" t="t" r="r" b="b"/>
              <a:pathLst>
                <a:path w="2487" h="2489" extrusionOk="0">
                  <a:moveTo>
                    <a:pt x="1243" y="1"/>
                  </a:moveTo>
                  <a:cubicBezTo>
                    <a:pt x="560" y="1"/>
                    <a:pt x="1" y="557"/>
                    <a:pt x="1" y="1245"/>
                  </a:cubicBezTo>
                  <a:cubicBezTo>
                    <a:pt x="1" y="1933"/>
                    <a:pt x="560" y="2488"/>
                    <a:pt x="1243" y="2488"/>
                  </a:cubicBezTo>
                  <a:cubicBezTo>
                    <a:pt x="1931" y="2488"/>
                    <a:pt x="2487" y="1933"/>
                    <a:pt x="2487" y="1245"/>
                  </a:cubicBezTo>
                  <a:cubicBezTo>
                    <a:pt x="2487" y="557"/>
                    <a:pt x="1931" y="1"/>
                    <a:pt x="124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5" name="Google Shape;2082;p49"/>
            <p:cNvSpPr/>
            <p:nvPr/>
          </p:nvSpPr>
          <p:spPr>
            <a:xfrm>
              <a:off x="7592375" y="3727350"/>
              <a:ext cx="239950" cy="240050"/>
            </a:xfrm>
            <a:custGeom>
              <a:avLst/>
              <a:gdLst/>
              <a:ahLst/>
              <a:cxnLst/>
              <a:rect l="l" t="t" r="r" b="b"/>
              <a:pathLst>
                <a:path w="9598" h="9602" extrusionOk="0">
                  <a:moveTo>
                    <a:pt x="4798" y="427"/>
                  </a:moveTo>
                  <a:cubicBezTo>
                    <a:pt x="7210" y="427"/>
                    <a:pt x="9174" y="2387"/>
                    <a:pt x="9174" y="4798"/>
                  </a:cubicBezTo>
                  <a:cubicBezTo>
                    <a:pt x="9174" y="7214"/>
                    <a:pt x="7210" y="9174"/>
                    <a:pt x="4798" y="9174"/>
                  </a:cubicBezTo>
                  <a:cubicBezTo>
                    <a:pt x="2387" y="9174"/>
                    <a:pt x="428" y="7214"/>
                    <a:pt x="428" y="4798"/>
                  </a:cubicBezTo>
                  <a:cubicBezTo>
                    <a:pt x="428" y="2387"/>
                    <a:pt x="2387" y="427"/>
                    <a:pt x="4798" y="427"/>
                  </a:cubicBezTo>
                  <a:close/>
                  <a:moveTo>
                    <a:pt x="4798" y="0"/>
                  </a:moveTo>
                  <a:cubicBezTo>
                    <a:pt x="2155" y="0"/>
                    <a:pt x="1" y="2154"/>
                    <a:pt x="1" y="4798"/>
                  </a:cubicBezTo>
                  <a:cubicBezTo>
                    <a:pt x="1" y="7446"/>
                    <a:pt x="2155" y="9601"/>
                    <a:pt x="4798" y="9601"/>
                  </a:cubicBezTo>
                  <a:cubicBezTo>
                    <a:pt x="7447" y="9601"/>
                    <a:pt x="9597" y="7446"/>
                    <a:pt x="9597" y="4798"/>
                  </a:cubicBezTo>
                  <a:cubicBezTo>
                    <a:pt x="9597" y="2154"/>
                    <a:pt x="7447"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6" name="Google Shape;2083;p49"/>
            <p:cNvSpPr/>
            <p:nvPr/>
          </p:nvSpPr>
          <p:spPr>
            <a:xfrm>
              <a:off x="7961375" y="3727350"/>
              <a:ext cx="240050" cy="240050"/>
            </a:xfrm>
            <a:custGeom>
              <a:avLst/>
              <a:gdLst/>
              <a:ahLst/>
              <a:cxnLst/>
              <a:rect l="l" t="t" r="r" b="b"/>
              <a:pathLst>
                <a:path w="9602" h="9602" extrusionOk="0">
                  <a:moveTo>
                    <a:pt x="4804" y="427"/>
                  </a:moveTo>
                  <a:cubicBezTo>
                    <a:pt x="7214" y="427"/>
                    <a:pt x="9174" y="2387"/>
                    <a:pt x="9174" y="4798"/>
                  </a:cubicBezTo>
                  <a:cubicBezTo>
                    <a:pt x="9174" y="7214"/>
                    <a:pt x="7214" y="9174"/>
                    <a:pt x="4804" y="9174"/>
                  </a:cubicBezTo>
                  <a:cubicBezTo>
                    <a:pt x="2388" y="9174"/>
                    <a:pt x="427" y="7214"/>
                    <a:pt x="427" y="4798"/>
                  </a:cubicBezTo>
                  <a:cubicBezTo>
                    <a:pt x="427" y="2387"/>
                    <a:pt x="2388" y="427"/>
                    <a:pt x="4804" y="427"/>
                  </a:cubicBezTo>
                  <a:close/>
                  <a:moveTo>
                    <a:pt x="4804" y="0"/>
                  </a:moveTo>
                  <a:cubicBezTo>
                    <a:pt x="2155" y="0"/>
                    <a:pt x="0" y="2154"/>
                    <a:pt x="0" y="4798"/>
                  </a:cubicBezTo>
                  <a:cubicBezTo>
                    <a:pt x="0" y="7446"/>
                    <a:pt x="2155" y="9601"/>
                    <a:pt x="4804" y="9601"/>
                  </a:cubicBezTo>
                  <a:cubicBezTo>
                    <a:pt x="7446" y="9601"/>
                    <a:pt x="9601" y="7446"/>
                    <a:pt x="9601" y="4798"/>
                  </a:cubicBezTo>
                  <a:cubicBezTo>
                    <a:pt x="9601" y="2154"/>
                    <a:pt x="7446" y="0"/>
                    <a:pt x="48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7" name="Google Shape;2084;p49"/>
            <p:cNvSpPr/>
            <p:nvPr/>
          </p:nvSpPr>
          <p:spPr>
            <a:xfrm>
              <a:off x="7821950" y="3808350"/>
              <a:ext cx="148925" cy="42300"/>
            </a:xfrm>
            <a:custGeom>
              <a:avLst/>
              <a:gdLst/>
              <a:ahLst/>
              <a:cxnLst/>
              <a:rect l="l" t="t" r="r" b="b"/>
              <a:pathLst>
                <a:path w="5957" h="1692" extrusionOk="0">
                  <a:moveTo>
                    <a:pt x="3163" y="0"/>
                  </a:moveTo>
                  <a:cubicBezTo>
                    <a:pt x="1482" y="0"/>
                    <a:pt x="25" y="1136"/>
                    <a:pt x="1" y="1155"/>
                  </a:cubicBezTo>
                  <a:lnTo>
                    <a:pt x="266" y="1492"/>
                  </a:lnTo>
                  <a:cubicBezTo>
                    <a:pt x="352" y="1425"/>
                    <a:pt x="1647" y="415"/>
                    <a:pt x="3135" y="415"/>
                  </a:cubicBezTo>
                  <a:cubicBezTo>
                    <a:pt x="3964" y="415"/>
                    <a:pt x="4853" y="728"/>
                    <a:pt x="5625" y="1691"/>
                  </a:cubicBezTo>
                  <a:lnTo>
                    <a:pt x="5957" y="1425"/>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8" name="Google Shape;2085;p49"/>
            <p:cNvSpPr/>
            <p:nvPr/>
          </p:nvSpPr>
          <p:spPr>
            <a:xfrm>
              <a:off x="7548100" y="3388650"/>
              <a:ext cx="621500" cy="252900"/>
            </a:xfrm>
            <a:custGeom>
              <a:avLst/>
              <a:gdLst/>
              <a:ahLst/>
              <a:cxnLst/>
              <a:rect l="l" t="t" r="r" b="b"/>
              <a:pathLst>
                <a:path w="24860" h="10116" extrusionOk="0">
                  <a:moveTo>
                    <a:pt x="19013" y="0"/>
                  </a:moveTo>
                  <a:cubicBezTo>
                    <a:pt x="17573" y="0"/>
                    <a:pt x="16130" y="255"/>
                    <a:pt x="14746" y="630"/>
                  </a:cubicBezTo>
                  <a:cubicBezTo>
                    <a:pt x="13517" y="962"/>
                    <a:pt x="12321" y="1398"/>
                    <a:pt x="11158" y="1906"/>
                  </a:cubicBezTo>
                  <a:cubicBezTo>
                    <a:pt x="8358" y="3127"/>
                    <a:pt x="5819" y="3658"/>
                    <a:pt x="4002" y="3658"/>
                  </a:cubicBezTo>
                  <a:cubicBezTo>
                    <a:pt x="2434" y="3658"/>
                    <a:pt x="1402" y="3263"/>
                    <a:pt x="1202" y="2575"/>
                  </a:cubicBezTo>
                  <a:lnTo>
                    <a:pt x="1202" y="2575"/>
                  </a:lnTo>
                  <a:cubicBezTo>
                    <a:pt x="769" y="4835"/>
                    <a:pt x="1937" y="5854"/>
                    <a:pt x="3328" y="6025"/>
                  </a:cubicBezTo>
                  <a:cubicBezTo>
                    <a:pt x="1111" y="5940"/>
                    <a:pt x="377" y="4597"/>
                    <a:pt x="376" y="4597"/>
                  </a:cubicBezTo>
                  <a:lnTo>
                    <a:pt x="376" y="4597"/>
                  </a:lnTo>
                  <a:cubicBezTo>
                    <a:pt x="376" y="4597"/>
                    <a:pt x="0" y="8958"/>
                    <a:pt x="3737" y="8958"/>
                  </a:cubicBezTo>
                  <a:cubicBezTo>
                    <a:pt x="3802" y="8958"/>
                    <a:pt x="3868" y="8956"/>
                    <a:pt x="3936" y="8954"/>
                  </a:cubicBezTo>
                  <a:cubicBezTo>
                    <a:pt x="7149" y="8830"/>
                    <a:pt x="14251" y="6476"/>
                    <a:pt x="18014" y="6476"/>
                  </a:cubicBezTo>
                  <a:cubicBezTo>
                    <a:pt x="18869" y="6476"/>
                    <a:pt x="19551" y="6597"/>
                    <a:pt x="19977" y="6894"/>
                  </a:cubicBezTo>
                  <a:cubicBezTo>
                    <a:pt x="21878" y="8221"/>
                    <a:pt x="22190" y="10115"/>
                    <a:pt x="23620" y="10115"/>
                  </a:cubicBezTo>
                  <a:cubicBezTo>
                    <a:pt x="23918" y="10115"/>
                    <a:pt x="24265" y="10033"/>
                    <a:pt x="24684" y="9847"/>
                  </a:cubicBezTo>
                  <a:cubicBezTo>
                    <a:pt x="24789" y="8944"/>
                    <a:pt x="24831" y="8029"/>
                    <a:pt x="24842" y="7122"/>
                  </a:cubicBezTo>
                  <a:cubicBezTo>
                    <a:pt x="24855" y="5769"/>
                    <a:pt x="24860" y="4312"/>
                    <a:pt x="24467" y="3007"/>
                  </a:cubicBezTo>
                  <a:cubicBezTo>
                    <a:pt x="23869" y="1009"/>
                    <a:pt x="22222" y="288"/>
                    <a:pt x="20275" y="69"/>
                  </a:cubicBezTo>
                  <a:cubicBezTo>
                    <a:pt x="19856" y="22"/>
                    <a:pt x="19434" y="0"/>
                    <a:pt x="19013"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59" name="Google Shape;2086;p49"/>
            <p:cNvSpPr/>
            <p:nvPr/>
          </p:nvSpPr>
          <p:spPr>
            <a:xfrm>
              <a:off x="8162600" y="3475075"/>
              <a:ext cx="82600" cy="85500"/>
            </a:xfrm>
            <a:custGeom>
              <a:avLst/>
              <a:gdLst/>
              <a:ahLst/>
              <a:cxnLst/>
              <a:rect l="l" t="t" r="r" b="b"/>
              <a:pathLst>
                <a:path w="3304" h="3420" extrusionOk="0">
                  <a:moveTo>
                    <a:pt x="1647" y="1"/>
                  </a:moveTo>
                  <a:cubicBezTo>
                    <a:pt x="792" y="1"/>
                    <a:pt x="1" y="3304"/>
                    <a:pt x="86" y="3347"/>
                  </a:cubicBezTo>
                  <a:cubicBezTo>
                    <a:pt x="192" y="3397"/>
                    <a:pt x="310" y="3419"/>
                    <a:pt x="438" y="3419"/>
                  </a:cubicBezTo>
                  <a:cubicBezTo>
                    <a:pt x="1548" y="3419"/>
                    <a:pt x="3304" y="1698"/>
                    <a:pt x="2724" y="1349"/>
                  </a:cubicBezTo>
                  <a:cubicBezTo>
                    <a:pt x="2653" y="1307"/>
                    <a:pt x="2575" y="1288"/>
                    <a:pt x="2493" y="1288"/>
                  </a:cubicBezTo>
                  <a:cubicBezTo>
                    <a:pt x="1830" y="1288"/>
                    <a:pt x="869" y="2511"/>
                    <a:pt x="869" y="2511"/>
                  </a:cubicBezTo>
                  <a:cubicBezTo>
                    <a:pt x="869" y="2511"/>
                    <a:pt x="2501" y="1"/>
                    <a:pt x="1647" y="1"/>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0" name="Google Shape;2087;p49"/>
            <p:cNvSpPr/>
            <p:nvPr/>
          </p:nvSpPr>
          <p:spPr>
            <a:xfrm>
              <a:off x="8017825" y="3777375"/>
              <a:ext cx="82375" cy="24975"/>
            </a:xfrm>
            <a:custGeom>
              <a:avLst/>
              <a:gdLst/>
              <a:ahLst/>
              <a:cxnLst/>
              <a:rect l="l" t="t" r="r" b="b"/>
              <a:pathLst>
                <a:path w="3295" h="999" extrusionOk="0">
                  <a:moveTo>
                    <a:pt x="1588" y="1"/>
                  </a:moveTo>
                  <a:cubicBezTo>
                    <a:pt x="897" y="1"/>
                    <a:pt x="265" y="429"/>
                    <a:pt x="1" y="998"/>
                  </a:cubicBezTo>
                  <a:cubicBezTo>
                    <a:pt x="267" y="818"/>
                    <a:pt x="533" y="670"/>
                    <a:pt x="803" y="567"/>
                  </a:cubicBezTo>
                  <a:cubicBezTo>
                    <a:pt x="1051" y="481"/>
                    <a:pt x="1299" y="422"/>
                    <a:pt x="1546" y="422"/>
                  </a:cubicBezTo>
                  <a:cubicBezTo>
                    <a:pt x="1574" y="422"/>
                    <a:pt x="1601" y="423"/>
                    <a:pt x="1629" y="424"/>
                  </a:cubicBezTo>
                  <a:cubicBezTo>
                    <a:pt x="1904" y="438"/>
                    <a:pt x="2184" y="499"/>
                    <a:pt x="2460" y="609"/>
                  </a:cubicBezTo>
                  <a:cubicBezTo>
                    <a:pt x="2597" y="657"/>
                    <a:pt x="2730" y="733"/>
                    <a:pt x="2872" y="790"/>
                  </a:cubicBezTo>
                  <a:cubicBezTo>
                    <a:pt x="3010" y="861"/>
                    <a:pt x="3144" y="937"/>
                    <a:pt x="3295" y="998"/>
                  </a:cubicBezTo>
                  <a:cubicBezTo>
                    <a:pt x="3210" y="865"/>
                    <a:pt x="3105" y="742"/>
                    <a:pt x="2995" y="619"/>
                  </a:cubicBezTo>
                  <a:cubicBezTo>
                    <a:pt x="2872" y="514"/>
                    <a:pt x="2754" y="396"/>
                    <a:pt x="2612" y="310"/>
                  </a:cubicBezTo>
                  <a:cubicBezTo>
                    <a:pt x="2331" y="125"/>
                    <a:pt x="1990" y="21"/>
                    <a:pt x="1643" y="2"/>
                  </a:cubicBezTo>
                  <a:cubicBezTo>
                    <a:pt x="1625" y="1"/>
                    <a:pt x="1606" y="1"/>
                    <a:pt x="1588"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61" name="Google Shape;2088;p49"/>
            <p:cNvSpPr/>
            <p:nvPr/>
          </p:nvSpPr>
          <p:spPr>
            <a:xfrm>
              <a:off x="7723375" y="3777375"/>
              <a:ext cx="82350" cy="24975"/>
            </a:xfrm>
            <a:custGeom>
              <a:avLst/>
              <a:gdLst/>
              <a:ahLst/>
              <a:cxnLst/>
              <a:rect l="l" t="t" r="r" b="b"/>
              <a:pathLst>
                <a:path w="3294" h="999" extrusionOk="0">
                  <a:moveTo>
                    <a:pt x="1586" y="1"/>
                  </a:moveTo>
                  <a:cubicBezTo>
                    <a:pt x="895" y="1"/>
                    <a:pt x="263" y="429"/>
                    <a:pt x="0" y="998"/>
                  </a:cubicBezTo>
                  <a:cubicBezTo>
                    <a:pt x="266" y="818"/>
                    <a:pt x="531" y="670"/>
                    <a:pt x="802" y="567"/>
                  </a:cubicBezTo>
                  <a:cubicBezTo>
                    <a:pt x="1049" y="481"/>
                    <a:pt x="1297" y="422"/>
                    <a:pt x="1545" y="422"/>
                  </a:cubicBezTo>
                  <a:cubicBezTo>
                    <a:pt x="1573" y="422"/>
                    <a:pt x="1600" y="423"/>
                    <a:pt x="1628" y="424"/>
                  </a:cubicBezTo>
                  <a:cubicBezTo>
                    <a:pt x="1902" y="438"/>
                    <a:pt x="2183" y="499"/>
                    <a:pt x="2458" y="609"/>
                  </a:cubicBezTo>
                  <a:cubicBezTo>
                    <a:pt x="2596" y="657"/>
                    <a:pt x="2728" y="733"/>
                    <a:pt x="2871" y="790"/>
                  </a:cubicBezTo>
                  <a:cubicBezTo>
                    <a:pt x="3008" y="861"/>
                    <a:pt x="3142" y="937"/>
                    <a:pt x="3293" y="998"/>
                  </a:cubicBezTo>
                  <a:cubicBezTo>
                    <a:pt x="3208" y="865"/>
                    <a:pt x="3104" y="742"/>
                    <a:pt x="2995" y="619"/>
                  </a:cubicBezTo>
                  <a:cubicBezTo>
                    <a:pt x="2871" y="514"/>
                    <a:pt x="2752" y="396"/>
                    <a:pt x="2605" y="310"/>
                  </a:cubicBezTo>
                  <a:cubicBezTo>
                    <a:pt x="2330" y="125"/>
                    <a:pt x="1988" y="21"/>
                    <a:pt x="1642" y="2"/>
                  </a:cubicBezTo>
                  <a:cubicBezTo>
                    <a:pt x="1623" y="1"/>
                    <a:pt x="1604" y="1"/>
                    <a:pt x="1586"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
        <p:nvSpPr>
          <p:cNvPr id="62" name="Rectangle 61"/>
          <p:cNvSpPr/>
          <p:nvPr/>
        </p:nvSpPr>
        <p:spPr>
          <a:xfrm>
            <a:off x="10219699" y="2445722"/>
            <a:ext cx="5936751"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Những thông tin lưu trữ trong máy tính có thể gửi cho người khác qua Internet hoặc qua thẻ </a:t>
            </a:r>
            <a:r>
              <a:rPr lang="vi-VN" sz="4000" dirty="0"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USB,...</a:t>
            </a:r>
            <a:endParaRPr lang="en-US" sz="4000" dirty="0">
              <a:latin typeface="Arial" panose="020B0604020202020204" pitchFamily="34" charset="0"/>
              <a:cs typeface="Arial" panose="020B0604020202020204" pitchFamily="34" charset="0"/>
            </a:endParaRPr>
          </a:p>
        </p:txBody>
      </p:sp>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5323" y="6272865"/>
            <a:ext cx="2385345" cy="1830752"/>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6012" y="1332273"/>
            <a:ext cx="1300415" cy="1269616"/>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68391" y="1332273"/>
            <a:ext cx="1300415" cy="1269616"/>
          </a:xfrm>
          <a:prstGeom prst="rect">
            <a:avLst/>
          </a:prstGeom>
        </p:spPr>
      </p:pic>
    </p:spTree>
    <p:extLst>
      <p:ext uri="{BB962C8B-B14F-4D97-AF65-F5344CB8AC3E}">
        <p14:creationId xmlns:p14="http://schemas.microsoft.com/office/powerpoint/2010/main" val="1211773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strVal val="#ppt_w+.3"/>
                                          </p:val>
                                        </p:tav>
                                        <p:tav tm="100000">
                                          <p:val>
                                            <p:strVal val="#ppt_w"/>
                                          </p:val>
                                        </p:tav>
                                      </p:tavLst>
                                    </p:anim>
                                    <p:anim calcmode="lin" valueType="num">
                                      <p:cBhvr>
                                        <p:cTn id="20" dur="500" fill="hold"/>
                                        <p:tgtEl>
                                          <p:spTgt spid="62"/>
                                        </p:tgtEl>
                                        <p:attrNameLst>
                                          <p:attrName>ppt_h</p:attrName>
                                        </p:attrNameLst>
                                      </p:cBhvr>
                                      <p:tavLst>
                                        <p:tav tm="0">
                                          <p:val>
                                            <p:strVal val="#ppt_h"/>
                                          </p:val>
                                        </p:tav>
                                        <p:tav tm="100000">
                                          <p:val>
                                            <p:strVal val="#ppt_h"/>
                                          </p:val>
                                        </p:tav>
                                      </p:tavLst>
                                    </p:anim>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a:off x="2170654" y="1959954"/>
            <a:ext cx="1714265" cy="164569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584854" flipH="1" flipV="1">
            <a:off x="14978574" y="6556328"/>
            <a:ext cx="1714265" cy="16456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228600" y="-174551"/>
            <a:ext cx="6077368" cy="396686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20156" y="8057269"/>
            <a:ext cx="2986962" cy="2764298"/>
          </a:xfrm>
          <a:prstGeom prst="rect">
            <a:avLst/>
          </a:prstGeom>
        </p:spPr>
      </p:pic>
      <p:pic>
        <p:nvPicPr>
          <p:cNvPr id="12" name="Picture 11"/>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tretch>
            <a:fillRect/>
          </a:stretch>
        </p:blipFill>
        <p:spPr>
          <a:xfrm>
            <a:off x="3027786" y="1082710"/>
            <a:ext cx="12807921" cy="2397830"/>
          </a:xfrm>
          <a:prstGeom prst="rect">
            <a:avLst/>
          </a:prstGeom>
        </p:spPr>
      </p:pic>
      <p:pic>
        <p:nvPicPr>
          <p:cNvPr id="13"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82980" y="535485"/>
            <a:ext cx="2258007" cy="1900831"/>
          </a:xfrm>
          <a:prstGeom prst="rect">
            <a:avLst/>
          </a:prstGeom>
        </p:spPr>
      </p:pic>
      <p:pic>
        <p:nvPicPr>
          <p:cNvPr id="14" name="Picture 13"/>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Layer>
                </a14:imgProps>
              </a:ext>
              <a:ext uri="{28A0092B-C50C-407E-A947-70E740481C1C}">
                <a14:useLocalDpi xmlns:a14="http://schemas.microsoft.com/office/drawing/2010/main" val="0"/>
              </a:ext>
            </a:extLst>
          </a:blip>
          <a:stretch>
            <a:fillRect/>
          </a:stretch>
        </p:blipFill>
        <p:spPr>
          <a:xfrm>
            <a:off x="2940731" y="3560270"/>
            <a:ext cx="12593214" cy="6027409"/>
          </a:xfrm>
          <a:prstGeom prst="rect">
            <a:avLst/>
          </a:prstGeom>
        </p:spPr>
      </p:pic>
      <p:pic>
        <p:nvPicPr>
          <p:cNvPr id="15" name="Picture 2"/>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25741" y="6573975"/>
            <a:ext cx="6077368" cy="3966864"/>
          </a:xfrm>
          <a:prstGeom prst="rect">
            <a:avLst/>
          </a:prstGeom>
        </p:spPr>
      </p:pic>
    </p:spTree>
    <p:extLst>
      <p:ext uri="{BB962C8B-B14F-4D97-AF65-F5344CB8AC3E}">
        <p14:creationId xmlns:p14="http://schemas.microsoft.com/office/powerpoint/2010/main" val="862620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2613"/>
          <a:stretch>
            <a:fillRect/>
          </a:stretch>
        </p:blipFill>
        <p:spPr>
          <a:xfrm>
            <a:off x="0" y="-94363"/>
            <a:ext cx="18288000" cy="10475727"/>
          </a:xfrm>
          <a:prstGeom prst="rect">
            <a:avLst/>
          </a:prstGeom>
        </p:spPr>
      </p:pic>
      <p:grpSp>
        <p:nvGrpSpPr>
          <p:cNvPr id="3" name="Group 3"/>
          <p:cNvGrpSpPr/>
          <p:nvPr/>
        </p:nvGrpSpPr>
        <p:grpSpPr>
          <a:xfrm>
            <a:off x="2944989" y="2202566"/>
            <a:ext cx="12598536" cy="4998333"/>
            <a:chOff x="0" y="0"/>
            <a:chExt cx="4103860" cy="1559526"/>
          </a:xfrm>
        </p:grpSpPr>
        <p:sp>
          <p:nvSpPr>
            <p:cNvPr id="4" name="Freeform 4"/>
            <p:cNvSpPr/>
            <p:nvPr/>
          </p:nvSpPr>
          <p:spPr>
            <a:xfrm>
              <a:off x="0" y="0"/>
              <a:ext cx="4103860" cy="1559526"/>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4971" y="-679029"/>
            <a:ext cx="3281336" cy="3096388"/>
          </a:xfrm>
          <a:prstGeom prst="rect">
            <a:avLst/>
          </a:prstGeom>
        </p:spPr>
      </p:pic>
      <p:pic>
        <p:nvPicPr>
          <p:cNvPr id="8" name="Picture 8"/>
          <p:cNvPicPr>
            <a:picLocks noChangeAspect="1"/>
          </p:cNvPicPr>
          <p:nvPr/>
        </p:nvPicPr>
        <p:blipFill>
          <a:blip r:embed="rId6"/>
          <a:srcRect/>
          <a:stretch>
            <a:fillRect/>
          </a:stretch>
        </p:blipFill>
        <p:spPr>
          <a:xfrm>
            <a:off x="14339377" y="6001089"/>
            <a:ext cx="2408294" cy="1637640"/>
          </a:xfrm>
          <a:prstGeom prst="rect">
            <a:avLst/>
          </a:prstGeom>
        </p:spPr>
      </p:pic>
      <p:pic>
        <p:nvPicPr>
          <p:cNvPr id="10" name="Picture 10"/>
          <p:cNvPicPr>
            <a:picLocks noChangeAspect="1"/>
          </p:cNvPicPr>
          <p:nvPr/>
        </p:nvPicPr>
        <p:blipFill>
          <a:blip r:embed="rId7"/>
          <a:srcRect/>
          <a:stretch>
            <a:fillRect/>
          </a:stretch>
        </p:blipFill>
        <p:spPr>
          <a:xfrm rot="-881790">
            <a:off x="357137" y="665261"/>
            <a:ext cx="2397462" cy="1810084"/>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69342" y="4407383"/>
            <a:ext cx="935046" cy="894244"/>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6771832" y="4854505"/>
            <a:ext cx="836401" cy="754282"/>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14322" y="997413"/>
            <a:ext cx="760000" cy="659127"/>
          </a:xfrm>
          <a:prstGeom prst="rect">
            <a:avLst/>
          </a:prstGeom>
        </p:spPr>
      </p:pic>
      <p:pic>
        <p:nvPicPr>
          <p:cNvPr id="21" name="Picture 2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694191" y="5464722"/>
            <a:ext cx="7100131" cy="4641687"/>
          </a:xfrm>
          <a:prstGeom prst="rect">
            <a:avLst/>
          </a:prstGeom>
        </p:spPr>
      </p:pic>
      <p:sp>
        <p:nvSpPr>
          <p:cNvPr id="22" name="TextBox 21"/>
          <p:cNvSpPr txBox="1"/>
          <p:nvPr/>
        </p:nvSpPr>
        <p:spPr>
          <a:xfrm>
            <a:off x="6877173" y="1176482"/>
            <a:ext cx="4953000" cy="830997"/>
          </a:xfrm>
          <a:prstGeom prst="rect">
            <a:avLst/>
          </a:prstGeom>
          <a:noFill/>
        </p:spPr>
        <p:txBody>
          <a:bodyPr wrap="square" rtlCol="0">
            <a:spAutoFit/>
          </a:bodyPr>
          <a:lstStyle/>
          <a:p>
            <a:pPr algn="ctr"/>
            <a:r>
              <a:rPr lang="en-US" sz="4800" b="1" dirty="0" smtClean="0">
                <a:solidFill>
                  <a:srgbClr val="C00000"/>
                </a:solidFill>
                <a:latin typeface="Arial" panose="020B0604020202020204" pitchFamily="34" charset="0"/>
                <a:cs typeface="Arial" panose="020B0604020202020204" pitchFamily="34" charset="0"/>
              </a:rPr>
              <a:t>KẾT LUẬN</a:t>
            </a:r>
            <a:endParaRPr lang="en-US" sz="4800" b="1" dirty="0">
              <a:solidFill>
                <a:srgbClr val="C00000"/>
              </a:solidFill>
              <a:latin typeface="Arial" panose="020B0604020202020204" pitchFamily="34" charset="0"/>
              <a:cs typeface="Arial" panose="020B0604020202020204" pitchFamily="34" charset="0"/>
            </a:endParaRPr>
          </a:p>
        </p:txBody>
      </p:sp>
      <p:sp>
        <p:nvSpPr>
          <p:cNvPr id="23" name="Rectangle 22"/>
          <p:cNvSpPr/>
          <p:nvPr/>
        </p:nvSpPr>
        <p:spPr>
          <a:xfrm>
            <a:off x="3371973" y="2592740"/>
            <a:ext cx="119634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Thông tin của em và gia đình có thể được lưu trữ trong máy tính. Thông tin trong máy tính có thể được trao đổi nhờ thiết bị lưu trữ hoặc qua Internet.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9684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3"/>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animEffect transition="in" filter="fade">
                                      <p:cBhvr>
                                        <p:cTn id="9" dur="500"/>
                                        <p:tgtEl>
                                          <p:spTgt spid="23"/>
                                        </p:tgtEl>
                                      </p:cBhvr>
                                    </p:animEffect>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arning Infographics by Slidesgo">
  <a:themeElements>
    <a:clrScheme name="Simple Light">
      <a:dk1>
        <a:srgbClr val="000000"/>
      </a:dk1>
      <a:lt1>
        <a:srgbClr val="FFFFFF"/>
      </a:lt1>
      <a:dk2>
        <a:srgbClr val="595959"/>
      </a:dk2>
      <a:lt2>
        <a:srgbClr val="EEEEEE"/>
      </a:lt2>
      <a:accent1>
        <a:srgbClr val="68D3E3"/>
      </a:accent1>
      <a:accent2>
        <a:srgbClr val="FF6952"/>
      </a:accent2>
      <a:accent3>
        <a:srgbClr val="845F34"/>
      </a:accent3>
      <a:accent4>
        <a:srgbClr val="4EE27A"/>
      </a:accent4>
      <a:accent5>
        <a:srgbClr val="DE9E54"/>
      </a:accent5>
      <a:accent6>
        <a:srgbClr val="FEBA63"/>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1292</Words>
  <Application>Microsoft Office PowerPoint</Application>
  <PresentationFormat>Custom</PresentationFormat>
  <Paragraphs>105</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Fira Sans</vt:lpstr>
      <vt:lpstr>Calibri</vt:lpstr>
      <vt:lpstr>Wingdings</vt:lpstr>
      <vt:lpstr>Fira Sans Extra Condensed</vt:lpstr>
      <vt:lpstr>Office Theme</vt:lpstr>
      <vt:lpstr>E-learning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27</cp:revision>
  <dcterms:created xsi:type="dcterms:W3CDTF">2006-08-16T00:00:00Z</dcterms:created>
  <dcterms:modified xsi:type="dcterms:W3CDTF">2022-06-04T01:35:43Z</dcterms:modified>
  <dc:identifier>DAFARKD_w7U</dc:identifier>
</cp:coreProperties>
</file>